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4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5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notesSlides/notesSlide5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notesSlides/notesSlide5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notesSlides/notesSlide5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6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8.xml" ContentType="application/vnd.openxmlformats-officedocument.themeOverride+xml"/>
  <Override PartName="/ppt/notesSlides/notesSlide6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9.xml" ContentType="application/vnd.openxmlformats-officedocument.themeOverride+xml"/>
  <Override PartName="/ppt/notesSlides/notesSlide6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0.xml" ContentType="application/vnd.openxmlformats-officedocument.themeOverride+xml"/>
  <Override PartName="/ppt/notesSlides/notesSlide7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1.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xml" ContentType="application/vnd.openxmlformats-officedocument.drawingml.chartshape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2.xml" ContentType="application/vnd.openxmlformats-officedocument.themeOverride+xml"/>
  <Override PartName="/ppt/notesSlides/notesSlide7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3.xml" ContentType="application/vnd.openxmlformats-officedocument.themeOverride+xml"/>
  <Override PartName="/ppt/notesSlides/notesSlide7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4.xml" ContentType="application/vnd.openxmlformats-officedocument.themeOverride+xml"/>
  <Override PartName="/ppt/notesSlides/notesSlide7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5.xml" ContentType="application/vnd.openxmlformats-officedocument.themeOverride+xml"/>
  <Override PartName="/ppt/notesSlides/notesSlide7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6.xml" ContentType="application/vnd.openxmlformats-officedocument.themeOverride+xml"/>
  <Override PartName="/ppt/notesSlides/notesSlide80.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7.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83.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84.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18.xml" ContentType="application/vnd.openxmlformats-officedocument.themeOverride+xml"/>
  <Override PartName="/ppt/notesSlides/notesSlide85.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86.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87.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19.xml" ContentType="application/vnd.openxmlformats-officedocument.themeOverride+xml"/>
  <Override PartName="/ppt/notesSlides/notesSlide90.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91.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20.xml" ContentType="application/vnd.openxmlformats-officedocument.themeOverride+xml"/>
  <Override PartName="/ppt/notesSlides/notesSlide92.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21.xml" ContentType="application/vnd.openxmlformats-officedocument.themeOverride+xml"/>
  <Override PartName="/ppt/drawings/drawing2.xml" ContentType="application/vnd.openxmlformats-officedocument.drawingml.chartshapes+xml"/>
  <Override PartName="/ppt/notesSlides/notesSlide93.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22.xml" ContentType="application/vnd.openxmlformats-officedocument.themeOverride+xml"/>
  <Override PartName="/ppt/drawings/drawing3.xml" ContentType="application/vnd.openxmlformats-officedocument.drawingml.chartshapes+xml"/>
  <Override PartName="/ppt/notesSlides/notesSlide94.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23.xml" ContentType="application/vnd.openxmlformats-officedocument.themeOverride+xml"/>
  <Override PartName="/ppt/drawings/drawing4.xml" ContentType="application/vnd.openxmlformats-officedocument.drawingml.chartshape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24.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97.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5.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98.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26.xml" ContentType="application/vnd.openxmlformats-officedocument.themeOverride+xml"/>
  <Override PartName="/ppt/notesSlides/notesSlide99.xml" ContentType="application/vnd.openxmlformats-officedocument.presentationml.notesSlide+xml"/>
  <Override PartName="/ppt/charts/chart51.xml" ContentType="application/vnd.openxmlformats-officedocument.drawingml.chart+xml"/>
  <Override PartName="/ppt/theme/themeOverride27.xml" ContentType="application/vnd.openxmlformats-officedocument.themeOverride+xml"/>
  <Override PartName="/ppt/notesSlides/notesSlide100.xml" ContentType="application/vnd.openxmlformats-officedocument.presentationml.notesSlide+xml"/>
  <Override PartName="/ppt/charts/chart52.xml" ContentType="application/vnd.openxmlformats-officedocument.drawingml.chart+xml"/>
  <Override PartName="/ppt/theme/themeOverride28.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rts/chart53.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29.xml" ContentType="application/vnd.openxmlformats-officedocument.themeOverride+xml"/>
  <Override PartName="/ppt/notesSlides/notesSlide108.xml" ContentType="application/vnd.openxmlformats-officedocument.presentationml.notesSlide+xml"/>
  <Override PartName="/ppt/charts/chart54.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109.xml" ContentType="application/vnd.openxmlformats-officedocument.presentationml.notesSlide+xml"/>
  <Override PartName="/ppt/charts/chart55.xml" ContentType="application/vnd.openxmlformats-officedocument.drawingml.chart+xml"/>
  <Override PartName="/ppt/charts/style53.xml" ContentType="application/vnd.ms-office.chartstyle+xml"/>
  <Override PartName="/ppt/charts/colors5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2"/>
  </p:notesMasterIdLst>
  <p:sldIdLst>
    <p:sldId id="256" r:id="rId3"/>
    <p:sldId id="634" r:id="rId4"/>
    <p:sldId id="3130" r:id="rId5"/>
    <p:sldId id="3151" r:id="rId6"/>
    <p:sldId id="618" r:id="rId7"/>
    <p:sldId id="615" r:id="rId8"/>
    <p:sldId id="617" r:id="rId9"/>
    <p:sldId id="529" r:id="rId10"/>
    <p:sldId id="578" r:id="rId11"/>
    <p:sldId id="530" r:id="rId12"/>
    <p:sldId id="579" r:id="rId13"/>
    <p:sldId id="580" r:id="rId14"/>
    <p:sldId id="531" r:id="rId15"/>
    <p:sldId id="533" r:id="rId16"/>
    <p:sldId id="572" r:id="rId17"/>
    <p:sldId id="545" r:id="rId18"/>
    <p:sldId id="532" r:id="rId19"/>
    <p:sldId id="526" r:id="rId20"/>
    <p:sldId id="527" r:id="rId21"/>
    <p:sldId id="534" r:id="rId22"/>
    <p:sldId id="535" r:id="rId23"/>
    <p:sldId id="502" r:id="rId24"/>
    <p:sldId id="500" r:id="rId25"/>
    <p:sldId id="501" r:id="rId26"/>
    <p:sldId id="503" r:id="rId27"/>
    <p:sldId id="612" r:id="rId28"/>
    <p:sldId id="536" r:id="rId29"/>
    <p:sldId id="537" r:id="rId30"/>
    <p:sldId id="3104" r:id="rId31"/>
    <p:sldId id="546" r:id="rId32"/>
    <p:sldId id="547" r:id="rId33"/>
    <p:sldId id="556" r:id="rId34"/>
    <p:sldId id="3105" r:id="rId35"/>
    <p:sldId id="466" r:id="rId36"/>
    <p:sldId id="3141" r:id="rId37"/>
    <p:sldId id="585" r:id="rId38"/>
    <p:sldId id="586" r:id="rId39"/>
    <p:sldId id="3149" r:id="rId40"/>
    <p:sldId id="548" r:id="rId41"/>
    <p:sldId id="587" r:id="rId42"/>
    <p:sldId id="561" r:id="rId43"/>
    <p:sldId id="560" r:id="rId44"/>
    <p:sldId id="557" r:id="rId45"/>
    <p:sldId id="3131" r:id="rId46"/>
    <p:sldId id="589" r:id="rId47"/>
    <p:sldId id="3142" r:id="rId48"/>
    <p:sldId id="558" r:id="rId49"/>
    <p:sldId id="588" r:id="rId50"/>
    <p:sldId id="259" r:id="rId51"/>
    <p:sldId id="492" r:id="rId52"/>
    <p:sldId id="494" r:id="rId53"/>
    <p:sldId id="493" r:id="rId54"/>
    <p:sldId id="3152" r:id="rId55"/>
    <p:sldId id="552" r:id="rId56"/>
    <p:sldId id="551" r:id="rId57"/>
    <p:sldId id="550" r:id="rId58"/>
    <p:sldId id="619" r:id="rId59"/>
    <p:sldId id="620" r:id="rId60"/>
    <p:sldId id="621" r:id="rId61"/>
    <p:sldId id="622" r:id="rId62"/>
    <p:sldId id="3153" r:id="rId63"/>
    <p:sldId id="3132" r:id="rId64"/>
    <p:sldId id="584" r:id="rId65"/>
    <p:sldId id="3154" r:id="rId66"/>
    <p:sldId id="3155" r:id="rId67"/>
    <p:sldId id="3143" r:id="rId68"/>
    <p:sldId id="495" r:id="rId69"/>
    <p:sldId id="496" r:id="rId70"/>
    <p:sldId id="3145" r:id="rId71"/>
    <p:sldId id="592" r:id="rId72"/>
    <p:sldId id="3144" r:id="rId73"/>
    <p:sldId id="562" r:id="rId74"/>
    <p:sldId id="516" r:id="rId75"/>
    <p:sldId id="497" r:id="rId76"/>
    <p:sldId id="504" r:id="rId77"/>
    <p:sldId id="3133" r:id="rId78"/>
    <p:sldId id="581" r:id="rId79"/>
    <p:sldId id="3146" r:id="rId80"/>
    <p:sldId id="505" r:id="rId81"/>
    <p:sldId id="506" r:id="rId82"/>
    <p:sldId id="507" r:id="rId83"/>
    <p:sldId id="508" r:id="rId84"/>
    <p:sldId id="511" r:id="rId85"/>
    <p:sldId id="512" r:id="rId86"/>
    <p:sldId id="564" r:id="rId87"/>
    <p:sldId id="515" r:id="rId88"/>
    <p:sldId id="513" r:id="rId89"/>
    <p:sldId id="514" r:id="rId90"/>
    <p:sldId id="555" r:id="rId91"/>
    <p:sldId id="3158" r:id="rId92"/>
    <p:sldId id="3157" r:id="rId93"/>
    <p:sldId id="3134" r:id="rId94"/>
    <p:sldId id="582" r:id="rId95"/>
    <p:sldId id="3147" r:id="rId96"/>
    <p:sldId id="517" r:id="rId97"/>
    <p:sldId id="518" r:id="rId98"/>
    <p:sldId id="519" r:id="rId99"/>
    <p:sldId id="520" r:id="rId100"/>
    <p:sldId id="524" r:id="rId101"/>
    <p:sldId id="521" r:id="rId102"/>
    <p:sldId id="522" r:id="rId103"/>
    <p:sldId id="523" r:id="rId104"/>
    <p:sldId id="540" r:id="rId105"/>
    <p:sldId id="538" r:id="rId106"/>
    <p:sldId id="539" r:id="rId107"/>
    <p:sldId id="541" r:id="rId108"/>
    <p:sldId id="543" r:id="rId109"/>
    <p:sldId id="544" r:id="rId110"/>
    <p:sldId id="542" r:id="rId111"/>
    <p:sldId id="3135" r:id="rId112"/>
    <p:sldId id="625" r:id="rId113"/>
    <p:sldId id="3148" r:id="rId114"/>
    <p:sldId id="631" r:id="rId115"/>
    <p:sldId id="632" r:id="rId116"/>
    <p:sldId id="623" r:id="rId117"/>
    <p:sldId id="628" r:id="rId118"/>
    <p:sldId id="629" r:id="rId119"/>
    <p:sldId id="630" r:id="rId120"/>
    <p:sldId id="3150" r:id="rId121"/>
    <p:sldId id="577" r:id="rId122"/>
    <p:sldId id="575" r:id="rId123"/>
    <p:sldId id="576" r:id="rId124"/>
    <p:sldId id="633" r:id="rId125"/>
    <p:sldId id="595" r:id="rId126"/>
    <p:sldId id="593" r:id="rId127"/>
    <p:sldId id="594" r:id="rId128"/>
    <p:sldId id="3128" r:id="rId129"/>
    <p:sldId id="570" r:id="rId130"/>
    <p:sldId id="565" r:id="rId131"/>
    <p:sldId id="566" r:id="rId132"/>
    <p:sldId id="569" r:id="rId133"/>
    <p:sldId id="568" r:id="rId134"/>
    <p:sldId id="583" r:id="rId135"/>
    <p:sldId id="3159" r:id="rId136"/>
    <p:sldId id="596" r:id="rId137"/>
    <p:sldId id="597" r:id="rId138"/>
    <p:sldId id="598" r:id="rId139"/>
    <p:sldId id="599" r:id="rId140"/>
    <p:sldId id="600"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autoAdjust="0"/>
    <p:restoredTop sz="82242" autoAdjust="0"/>
  </p:normalViewPr>
  <p:slideViewPr>
    <p:cSldViewPr snapToGrid="0">
      <p:cViewPr varScale="1">
        <p:scale>
          <a:sx n="92" d="100"/>
          <a:sy n="92" d="100"/>
        </p:scale>
        <p:origin x="1728" y="184"/>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4-30%2010-39-43.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rakestraw1\Desktop\Walking%20Straight%20Line.xls"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rakestraw1\Desktop\Walking%20Straight%20Line.xls"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rakestraw1\Desktop\Walking%20Straight%20Line.xls"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rakestraw1\Desktop\Walking%20Straight%20Line.xls"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4-30%2010-39-43.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Users\rakestraw1\Desktop\Running%20in%20Straight%20Line%20Android.xls"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C:\Users\rakestraw1\Desktop\Running%20in%20Straight%20Line%20Android.xls"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Users\rakestraw1\Desktop\Running%20in%20Straight%20Line%20Android.xls"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Users\rakestraw1\Desktop\Walking%20and%20Running%20together.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rakestraw1\Desktop\Motion%20Lab\walk%20jog%20run%20_%20Mike%20Tobler%20Data.xls" TargetMode="Externa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C:\Users\rakestraw1\Desktop\Driving%20North%20Android.xls" TargetMode="External"/></Relationships>
</file>

<file path=ppt/charts/_rels/chart28.xml.rels><?xml version="1.0" encoding="UTF-8" standalone="yes"?>
<Relationships xmlns="http://schemas.openxmlformats.org/package/2006/relationships"><Relationship Id="rId3" Type="http://schemas.openxmlformats.org/officeDocument/2006/relationships/oleObject" Target="file:///C:\Users\rakestraw1\Desktop\Driving%20North%20Android.xls"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C:\Users\rakestraw1\Desktop\Driving%20North%20Android.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4-30%2010-39-43.xls"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C:\Users\rakestraw1\Desktop\Driving%20North%20Android.xls"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file:///C:\Users\rakestraw1\Desktop\Driving%20North%20Android.xls"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file:///C:\Users\rakestraw1\Desktop\Driving%20North%20Android.xls"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file:///C:\Users\rakestraw1\Desktop\Driving%20North%20Android.xls" TargetMode="External"/></Relationships>
</file>

<file path=ppt/charts/_rels/chart34.xml.rels><?xml version="1.0" encoding="UTF-8" standalone="yes"?>
<Relationships xmlns="http://schemas.openxmlformats.org/package/2006/relationships"><Relationship Id="rId3" Type="http://schemas.openxmlformats.org/officeDocument/2006/relationships/oleObject" Target="file:///C:\Users\rakestraw1\Desktop\Car%20Driving%20East%20Android.xls"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rakestraw1\Desktop\Car%20Driving%20East%20Android.xls"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xlsx"/></Relationships>
</file>

<file path=ppt/charts/_rels/chart37.xml.rels><?xml version="1.0" encoding="UTF-8" standalone="yes"?>
<Relationships xmlns="http://schemas.openxmlformats.org/package/2006/relationships"><Relationship Id="rId3" Type="http://schemas.openxmlformats.org/officeDocument/2006/relationships/oleObject" Target="file:///C:\Users\rakestraw1\Desktop\Car%20Driving%20East%20Android.xls"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C:\Users\rakestraw1\Desktop\Car%20Driving%20East%20Android.xls"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rakestraw1\Desktop\Car%20Driving%20East%20Android.xls"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4-30%2010-39-43.xls"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file:///C:\Users\rakestraw1\AppData\Local\Microsoft\Windows\INetCache\Content.Outlook\IOVP89GJ\Location%20GPS%202020-05-25%2014-20-44.xls" TargetMode="External"/></Relationships>
</file>

<file path=ppt/charts/_rels/chart41.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5-25%2014-20-44.xls"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file:///C:\Users\rakestraw1\AppData\Local\Microsoft\Windows\INetCache\Content.Outlook\IOVP89GJ\Location%20GPS%202020-05-25%2014-20-44.xls"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3.xml"/><Relationship Id="rId1" Type="http://schemas.microsoft.com/office/2011/relationships/chartStyle" Target="style43.xml"/><Relationship Id="rId5" Type="http://schemas.openxmlformats.org/officeDocument/2006/relationships/chartUserShapes" Target="../drawings/drawing2.xml"/><Relationship Id="rId4" Type="http://schemas.openxmlformats.org/officeDocument/2006/relationships/oleObject" Target="file:///C:\Users\rakestraw1\AppData\Local\Microsoft\Windows\INetCache\Content.Outlook\IOVP89GJ\Location%20GPS%202020-05-25%2014-20-44.xls"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44.xml"/><Relationship Id="rId1" Type="http://schemas.microsoft.com/office/2011/relationships/chartStyle" Target="style44.xml"/><Relationship Id="rId5" Type="http://schemas.openxmlformats.org/officeDocument/2006/relationships/chartUserShapes" Target="../drawings/drawing3.xml"/><Relationship Id="rId4" Type="http://schemas.openxmlformats.org/officeDocument/2006/relationships/oleObject" Target="file:///C:\Users\rakestraw1\AppData\Local\Microsoft\Windows\INetCache\Content.Outlook\IOVP89GJ\Location%20GPS%202020-05-25%2014-20-44.xls"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45.xml"/><Relationship Id="rId1" Type="http://schemas.microsoft.com/office/2011/relationships/chartStyle" Target="style45.xml"/><Relationship Id="rId5" Type="http://schemas.openxmlformats.org/officeDocument/2006/relationships/chartUserShapes" Target="../drawings/drawing4.xml"/><Relationship Id="rId4" Type="http://schemas.openxmlformats.org/officeDocument/2006/relationships/oleObject" Target="file:///C:\Users\rakestraw1\AppData\Local\Microsoft\Windows\INetCache\Content.Outlook\IOVP89GJ\Location%20GPS%202020-05-25%2014-20-44.xls" TargetMode="Externa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xlsx"/></Relationships>
</file>

<file path=ppt/charts/_rels/chart47.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5-01%2015-55-00.xls"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5.xlsx"/></Relationships>
</file>

<file path=ppt/charts/_rels/chart49.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Location%20GPS%202020-05-01%2015-55-00.xls" TargetMode="External"/><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rakestraw1\Desktop\Walking%20Straight%20Line.xls" TargetMode="Externa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6.xlsx"/></Relationships>
</file>

<file path=ppt/charts/_rels/chart51.xml.rels><?xml version="1.0" encoding="UTF-8" standalone="yes"?>
<Relationships xmlns="http://schemas.openxmlformats.org/package/2006/relationships"><Relationship Id="rId2" Type="http://schemas.openxmlformats.org/officeDocument/2006/relationships/oleObject" Target="file:///C:\Users\rakestraw1\AppData\Local\Microsoft\Windows\INetCache\Content.Outlook\IOVP89GJ\South.xls" TargetMode="External"/><Relationship Id="rId1" Type="http://schemas.openxmlformats.org/officeDocument/2006/relationships/themeOverride" Target="../theme/themeOverride27.xml"/></Relationships>
</file>

<file path=ppt/charts/_rels/chart52.xml.rels><?xml version="1.0" encoding="UTF-8" standalone="yes"?>
<Relationships xmlns="http://schemas.openxmlformats.org/package/2006/relationships"><Relationship Id="rId2" Type="http://schemas.openxmlformats.org/officeDocument/2006/relationships/oleObject" Target="file:///C:\Users\rakestraw1\AppData\Local\Microsoft\Windows\INetCache\Content.Outlook\IOVP89GJ\West.xls" TargetMode="External"/><Relationship Id="rId1" Type="http://schemas.openxmlformats.org/officeDocument/2006/relationships/themeOverride" Target="../theme/themeOverride28.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file:///C:\Users\rakestraw1\AppData\Local\Microsoft\Windows\INetCache\Content.Outlook\IOVP89GJ\Alternative%20Motion%20Experiment.xlsx" TargetMode="External"/></Relationships>
</file>

<file path=ppt/charts/_rels/chart54.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Alternative%20Motion%20Experiment.xlsx" TargetMode="External"/><Relationship Id="rId2" Type="http://schemas.microsoft.com/office/2011/relationships/chartColorStyle" Target="colors52.xml"/><Relationship Id="rId1" Type="http://schemas.microsoft.com/office/2011/relationships/chartStyle" Target="style52.xml"/></Relationships>
</file>

<file path=ppt/charts/_rels/chart55.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Alternative%20Motion%20Experiment.xlsx" TargetMode="External"/><Relationship Id="rId2" Type="http://schemas.microsoft.com/office/2011/relationships/chartColorStyle" Target="colors53.xml"/><Relationship Id="rId1" Type="http://schemas.microsoft.com/office/2011/relationships/chartStyle" Target="style5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rakestraw1\Desktop\Walking%20Straight%20Line.xls"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rakestraw1\Desktop\Walking%20Straight%20Line.xl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akestraw1\Desktop\Walking%20Straight%20Line.xls"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rakestraw1\Desktop\Walking%20Straight%20Line.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Data'!$A$2:$A$90</c:f>
              <c:numCache>
                <c:formatCode>General</c:formatCode>
                <c:ptCount val="89"/>
                <c:pt idx="0">
                  <c:v>0</c:v>
                </c:pt>
                <c:pt idx="1">
                  <c:v>7.6693194560000002</c:v>
                </c:pt>
                <c:pt idx="2">
                  <c:v>9.2403200290000012</c:v>
                </c:pt>
                <c:pt idx="3">
                  <c:v>10.240319717</c:v>
                </c:pt>
                <c:pt idx="4">
                  <c:v>11.240320029000001</c:v>
                </c:pt>
                <c:pt idx="5">
                  <c:v>12.240318467000002</c:v>
                </c:pt>
                <c:pt idx="6">
                  <c:v>13.240318571000001</c:v>
                </c:pt>
                <c:pt idx="7">
                  <c:v>14.240318519000001</c:v>
                </c:pt>
                <c:pt idx="8">
                  <c:v>15.240318518</c:v>
                </c:pt>
                <c:pt idx="9">
                  <c:v>16.240318309999999</c:v>
                </c:pt>
                <c:pt idx="10">
                  <c:v>17.240319977000002</c:v>
                </c:pt>
                <c:pt idx="11">
                  <c:v>18.240319873000001</c:v>
                </c:pt>
                <c:pt idx="12">
                  <c:v>19.240318258000002</c:v>
                </c:pt>
                <c:pt idx="13">
                  <c:v>20.240318258000002</c:v>
                </c:pt>
                <c:pt idx="14">
                  <c:v>21.240318570000003</c:v>
                </c:pt>
                <c:pt idx="15">
                  <c:v>22.240317789000002</c:v>
                </c:pt>
                <c:pt idx="16">
                  <c:v>23.240319768000003</c:v>
                </c:pt>
                <c:pt idx="17">
                  <c:v>24.240319039000003</c:v>
                </c:pt>
                <c:pt idx="18">
                  <c:v>25.240319092</c:v>
                </c:pt>
                <c:pt idx="19">
                  <c:v>26.240319508000002</c:v>
                </c:pt>
                <c:pt idx="20">
                  <c:v>27.240319352</c:v>
                </c:pt>
                <c:pt idx="21">
                  <c:v>28.240318674000001</c:v>
                </c:pt>
                <c:pt idx="22">
                  <c:v>29.240317841000003</c:v>
                </c:pt>
                <c:pt idx="23">
                  <c:v>30.240318987000002</c:v>
                </c:pt>
                <c:pt idx="24">
                  <c:v>31.240318727000002</c:v>
                </c:pt>
                <c:pt idx="25">
                  <c:v>32.240318569999999</c:v>
                </c:pt>
                <c:pt idx="26">
                  <c:v>33.240319456000002</c:v>
                </c:pt>
                <c:pt idx="27">
                  <c:v>34.240317685000001</c:v>
                </c:pt>
                <c:pt idx="28">
                  <c:v>35.240318935000005</c:v>
                </c:pt>
                <c:pt idx="29">
                  <c:v>36.240319767999999</c:v>
                </c:pt>
                <c:pt idx="30">
                  <c:v>37.240320236999999</c:v>
                </c:pt>
                <c:pt idx="31">
                  <c:v>38.240318883</c:v>
                </c:pt>
                <c:pt idx="32">
                  <c:v>39.240318831000003</c:v>
                </c:pt>
                <c:pt idx="33">
                  <c:v>40.240320862000004</c:v>
                </c:pt>
                <c:pt idx="34">
                  <c:v>41.240319404000005</c:v>
                </c:pt>
                <c:pt idx="35">
                  <c:v>42.240318362000004</c:v>
                </c:pt>
                <c:pt idx="36">
                  <c:v>43.240318518000002</c:v>
                </c:pt>
                <c:pt idx="37">
                  <c:v>44.240319248000006</c:v>
                </c:pt>
                <c:pt idx="38">
                  <c:v>45.240319039000006</c:v>
                </c:pt>
                <c:pt idx="39">
                  <c:v>46.240317737000005</c:v>
                </c:pt>
                <c:pt idx="40">
                  <c:v>47.240317997000005</c:v>
                </c:pt>
                <c:pt idx="41">
                  <c:v>48.240318258000002</c:v>
                </c:pt>
                <c:pt idx="42">
                  <c:v>49.240319248000006</c:v>
                </c:pt>
                <c:pt idx="43">
                  <c:v>50.240319456000002</c:v>
                </c:pt>
                <c:pt idx="44">
                  <c:v>51.240319351000004</c:v>
                </c:pt>
                <c:pt idx="45">
                  <c:v>52.240319247000002</c:v>
                </c:pt>
                <c:pt idx="46">
                  <c:v>53.240319247000002</c:v>
                </c:pt>
                <c:pt idx="47">
                  <c:v>54.240319612</c:v>
                </c:pt>
                <c:pt idx="48">
                  <c:v>55.240319300000003</c:v>
                </c:pt>
                <c:pt idx="49">
                  <c:v>56.240320341</c:v>
                </c:pt>
                <c:pt idx="50">
                  <c:v>57.24032081</c:v>
                </c:pt>
                <c:pt idx="51">
                  <c:v>58.240319873000004</c:v>
                </c:pt>
                <c:pt idx="52">
                  <c:v>59.240319872000001</c:v>
                </c:pt>
                <c:pt idx="53">
                  <c:v>60.240318883</c:v>
                </c:pt>
                <c:pt idx="54">
                  <c:v>61.240318414000001</c:v>
                </c:pt>
                <c:pt idx="55">
                  <c:v>62.240319768000006</c:v>
                </c:pt>
                <c:pt idx="56">
                  <c:v>63.240320758000003</c:v>
                </c:pt>
                <c:pt idx="57">
                  <c:v>64.24031976900001</c:v>
                </c:pt>
                <c:pt idx="58">
                  <c:v>65.240318623000007</c:v>
                </c:pt>
                <c:pt idx="59">
                  <c:v>66.240319352</c:v>
                </c:pt>
                <c:pt idx="60">
                  <c:v>67.240318518999999</c:v>
                </c:pt>
                <c:pt idx="61">
                  <c:v>68.240320914000009</c:v>
                </c:pt>
                <c:pt idx="62">
                  <c:v>69.240320132999997</c:v>
                </c:pt>
                <c:pt idx="63">
                  <c:v>70.240318205999998</c:v>
                </c:pt>
                <c:pt idx="64">
                  <c:v>71.240319820000011</c:v>
                </c:pt>
                <c:pt idx="65">
                  <c:v>72.240319038999999</c:v>
                </c:pt>
                <c:pt idx="66">
                  <c:v>73.240319976999999</c:v>
                </c:pt>
                <c:pt idx="67">
                  <c:v>74.24032081</c:v>
                </c:pt>
                <c:pt idx="68">
                  <c:v>75.240319976000009</c:v>
                </c:pt>
                <c:pt idx="69">
                  <c:v>76.240320081000007</c:v>
                </c:pt>
                <c:pt idx="70">
                  <c:v>77.240320237000006</c:v>
                </c:pt>
                <c:pt idx="71">
                  <c:v>78.240319560000003</c:v>
                </c:pt>
                <c:pt idx="72">
                  <c:v>79.240320029000003</c:v>
                </c:pt>
                <c:pt idx="73">
                  <c:v>80.240319248000006</c:v>
                </c:pt>
                <c:pt idx="74">
                  <c:v>81.240319196000002</c:v>
                </c:pt>
                <c:pt idx="75">
                  <c:v>82.240319403000001</c:v>
                </c:pt>
                <c:pt idx="76">
                  <c:v>83.240319925000009</c:v>
                </c:pt>
                <c:pt idx="77">
                  <c:v>84.240320185000002</c:v>
                </c:pt>
                <c:pt idx="78">
                  <c:v>85.240319664000012</c:v>
                </c:pt>
                <c:pt idx="79">
                  <c:v>86.240319456000009</c:v>
                </c:pt>
                <c:pt idx="80">
                  <c:v>87.240318674000008</c:v>
                </c:pt>
                <c:pt idx="81">
                  <c:v>88.240318935000005</c:v>
                </c:pt>
                <c:pt idx="82">
                  <c:v>89.240319248000006</c:v>
                </c:pt>
                <c:pt idx="83">
                  <c:v>90.240316800000002</c:v>
                </c:pt>
                <c:pt idx="84">
                  <c:v>91.240318622000004</c:v>
                </c:pt>
                <c:pt idx="85">
                  <c:v>92.24032028900001</c:v>
                </c:pt>
                <c:pt idx="86">
                  <c:v>93.240319560000003</c:v>
                </c:pt>
                <c:pt idx="87">
                  <c:v>94.240319977000013</c:v>
                </c:pt>
                <c:pt idx="88">
                  <c:v>95.240319977000013</c:v>
                </c:pt>
              </c:numCache>
            </c:numRef>
          </c:xVal>
          <c:yVal>
            <c:numRef>
              <c:f>'Raw Data'!$B$2:$B$90</c:f>
              <c:numCache>
                <c:formatCode>General</c:formatCode>
                <c:ptCount val="89"/>
                <c:pt idx="0">
                  <c:v>37.698602100000002</c:v>
                </c:pt>
                <c:pt idx="1">
                  <c:v>37.698492629999997</c:v>
                </c:pt>
                <c:pt idx="2">
                  <c:v>37.698488670000003</c:v>
                </c:pt>
                <c:pt idx="3">
                  <c:v>37.69848356</c:v>
                </c:pt>
                <c:pt idx="4">
                  <c:v>37.698488279999999</c:v>
                </c:pt>
                <c:pt idx="5">
                  <c:v>37.69849009</c:v>
                </c:pt>
                <c:pt idx="6">
                  <c:v>37.698488159999997</c:v>
                </c:pt>
                <c:pt idx="7">
                  <c:v>37.698485239999997</c:v>
                </c:pt>
                <c:pt idx="8">
                  <c:v>37.698482429999999</c:v>
                </c:pt>
                <c:pt idx="9">
                  <c:v>37.698479710000001</c:v>
                </c:pt>
                <c:pt idx="10">
                  <c:v>37.698477320000002</c:v>
                </c:pt>
                <c:pt idx="11">
                  <c:v>37.698477889999999</c:v>
                </c:pt>
                <c:pt idx="12">
                  <c:v>37.698478430000002</c:v>
                </c:pt>
                <c:pt idx="13">
                  <c:v>37.698479020000001</c:v>
                </c:pt>
                <c:pt idx="14">
                  <c:v>37.698479349999999</c:v>
                </c:pt>
                <c:pt idx="15">
                  <c:v>37.698479579999997</c:v>
                </c:pt>
                <c:pt idx="16">
                  <c:v>37.6984797</c:v>
                </c:pt>
                <c:pt idx="17">
                  <c:v>37.69847635</c:v>
                </c:pt>
                <c:pt idx="18">
                  <c:v>37.698468210000001</c:v>
                </c:pt>
                <c:pt idx="19">
                  <c:v>37.698456389999997</c:v>
                </c:pt>
                <c:pt idx="20">
                  <c:v>37.698445120000002</c:v>
                </c:pt>
                <c:pt idx="21">
                  <c:v>37.698433029999997</c:v>
                </c:pt>
                <c:pt idx="22">
                  <c:v>37.698420499999997</c:v>
                </c:pt>
                <c:pt idx="23">
                  <c:v>37.698408120000003</c:v>
                </c:pt>
                <c:pt idx="24">
                  <c:v>37.698396529999997</c:v>
                </c:pt>
                <c:pt idx="25">
                  <c:v>37.698384249999997</c:v>
                </c:pt>
                <c:pt idx="26">
                  <c:v>37.698369980000002</c:v>
                </c:pt>
                <c:pt idx="27">
                  <c:v>37.698356660000002</c:v>
                </c:pt>
                <c:pt idx="28">
                  <c:v>37.69834479</c:v>
                </c:pt>
                <c:pt idx="29">
                  <c:v>37.698332190000002</c:v>
                </c:pt>
                <c:pt idx="30">
                  <c:v>37.69831739</c:v>
                </c:pt>
                <c:pt idx="31">
                  <c:v>37.698303809999999</c:v>
                </c:pt>
                <c:pt idx="32">
                  <c:v>37.698292250000002</c:v>
                </c:pt>
                <c:pt idx="33">
                  <c:v>37.698282069999998</c:v>
                </c:pt>
                <c:pt idx="34">
                  <c:v>37.69826991</c:v>
                </c:pt>
                <c:pt idx="35">
                  <c:v>37.69825582</c:v>
                </c:pt>
                <c:pt idx="36">
                  <c:v>37.698242360000002</c:v>
                </c:pt>
                <c:pt idx="37">
                  <c:v>37.69822834</c:v>
                </c:pt>
                <c:pt idx="38">
                  <c:v>37.698217370000002</c:v>
                </c:pt>
                <c:pt idx="39">
                  <c:v>37.698209720000001</c:v>
                </c:pt>
                <c:pt idx="40">
                  <c:v>37.698198269999999</c:v>
                </c:pt>
                <c:pt idx="41">
                  <c:v>37.698184689999998</c:v>
                </c:pt>
                <c:pt idx="42">
                  <c:v>37.698170830000002</c:v>
                </c:pt>
                <c:pt idx="43">
                  <c:v>37.698156509999997</c:v>
                </c:pt>
                <c:pt idx="44">
                  <c:v>37.698144599999999</c:v>
                </c:pt>
                <c:pt idx="45">
                  <c:v>37.698135659999998</c:v>
                </c:pt>
                <c:pt idx="46">
                  <c:v>37.698124669999999</c:v>
                </c:pt>
                <c:pt idx="47">
                  <c:v>37.698110870000001</c:v>
                </c:pt>
                <c:pt idx="48">
                  <c:v>37.698099280000001</c:v>
                </c:pt>
                <c:pt idx="49">
                  <c:v>37.6980875</c:v>
                </c:pt>
                <c:pt idx="50">
                  <c:v>37.698074560000002</c:v>
                </c:pt>
                <c:pt idx="51">
                  <c:v>37.69806062</c:v>
                </c:pt>
                <c:pt idx="52">
                  <c:v>37.698046140000002</c:v>
                </c:pt>
                <c:pt idx="53">
                  <c:v>37.698033270000003</c:v>
                </c:pt>
                <c:pt idx="54">
                  <c:v>37.698021650000001</c:v>
                </c:pt>
                <c:pt idx="55">
                  <c:v>37.69800858</c:v>
                </c:pt>
                <c:pt idx="56">
                  <c:v>37.697994469999998</c:v>
                </c:pt>
                <c:pt idx="57">
                  <c:v>37.69798042</c:v>
                </c:pt>
                <c:pt idx="58">
                  <c:v>37.697967169999998</c:v>
                </c:pt>
                <c:pt idx="59">
                  <c:v>37.69795354</c:v>
                </c:pt>
                <c:pt idx="60">
                  <c:v>37.697939699999999</c:v>
                </c:pt>
                <c:pt idx="61">
                  <c:v>37.697926940000002</c:v>
                </c:pt>
                <c:pt idx="62">
                  <c:v>37.697915940000001</c:v>
                </c:pt>
                <c:pt idx="63">
                  <c:v>37.697905130000002</c:v>
                </c:pt>
                <c:pt idx="64">
                  <c:v>37.697892930000002</c:v>
                </c:pt>
                <c:pt idx="65">
                  <c:v>37.69788045</c:v>
                </c:pt>
                <c:pt idx="66">
                  <c:v>37.697867670000001</c:v>
                </c:pt>
                <c:pt idx="67">
                  <c:v>37.697854399999997</c:v>
                </c:pt>
                <c:pt idx="68">
                  <c:v>37.697841529999998</c:v>
                </c:pt>
                <c:pt idx="69">
                  <c:v>37.697828979999997</c:v>
                </c:pt>
                <c:pt idx="70">
                  <c:v>37.697817319999999</c:v>
                </c:pt>
                <c:pt idx="71">
                  <c:v>37.697807589999996</c:v>
                </c:pt>
                <c:pt idx="72">
                  <c:v>37.697797119999997</c:v>
                </c:pt>
                <c:pt idx="73">
                  <c:v>37.697785230000001</c:v>
                </c:pt>
                <c:pt idx="74">
                  <c:v>37.697773929999997</c:v>
                </c:pt>
                <c:pt idx="75">
                  <c:v>37.697764630000002</c:v>
                </c:pt>
                <c:pt idx="76">
                  <c:v>37.697755409999999</c:v>
                </c:pt>
                <c:pt idx="77">
                  <c:v>37.697750710000001</c:v>
                </c:pt>
                <c:pt idx="78">
                  <c:v>37.697756069999997</c:v>
                </c:pt>
                <c:pt idx="79">
                  <c:v>37.697759869999999</c:v>
                </c:pt>
                <c:pt idx="80">
                  <c:v>37.697762969999999</c:v>
                </c:pt>
                <c:pt idx="81">
                  <c:v>37.697764990000003</c:v>
                </c:pt>
                <c:pt idx="82">
                  <c:v>37.69776538</c:v>
                </c:pt>
                <c:pt idx="83">
                  <c:v>37.697766620000003</c:v>
                </c:pt>
                <c:pt idx="84">
                  <c:v>37.69776641</c:v>
                </c:pt>
                <c:pt idx="85">
                  <c:v>37.697766059999999</c:v>
                </c:pt>
                <c:pt idx="86">
                  <c:v>37.697764429999999</c:v>
                </c:pt>
                <c:pt idx="87">
                  <c:v>37.697762539999999</c:v>
                </c:pt>
                <c:pt idx="88">
                  <c:v>37.697760719999998</c:v>
                </c:pt>
              </c:numCache>
            </c:numRef>
          </c:yVal>
          <c:smooth val="0"/>
          <c:extLst>
            <c:ext xmlns:c16="http://schemas.microsoft.com/office/drawing/2014/chart" uri="{C3380CC4-5D6E-409C-BE32-E72D297353CC}">
              <c16:uniqueId val="{00000000-D0F0-46BA-AC62-02C1AA30C3B8}"/>
            </c:ext>
          </c:extLst>
        </c:ser>
        <c:dLbls>
          <c:showLegendKey val="0"/>
          <c:showVal val="0"/>
          <c:showCatName val="0"/>
          <c:showSerName val="0"/>
          <c:showPercent val="0"/>
          <c:showBubbleSize val="0"/>
        </c:dLbls>
        <c:axId val="445099256"/>
        <c:axId val="445098272"/>
      </c:scatterChart>
      <c:valAx>
        <c:axId val="44509925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endParaRPr lang="en-US" sz="2400"/>
              </a:p>
            </c:rich>
          </c:tx>
          <c:layout>
            <c:manualLayout>
              <c:xMode val="edge"/>
              <c:yMode val="edge"/>
              <c:x val="0.55057614997608284"/>
              <c:y val="0.849792974283121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8272"/>
        <c:crosses val="autoZero"/>
        <c:crossBetween val="midCat"/>
      </c:valAx>
      <c:valAx>
        <c:axId val="445098272"/>
        <c:scaling>
          <c:orientation val="minMax"/>
          <c:max val="37.69860000000001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a:t>
                </a:r>
                <a:r>
                  <a:rPr lang="en-US" sz="2400" baseline="0"/>
                  <a:t> (degrees)</a:t>
                </a:r>
                <a:endParaRPr lang="en-US" sz="2400"/>
              </a:p>
            </c:rich>
          </c:tx>
          <c:layout>
            <c:manualLayout>
              <c:xMode val="edge"/>
              <c:yMode val="edge"/>
              <c:x val="1.8855349626433954E-2"/>
              <c:y val="1.6231656811087309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9256"/>
        <c:crosses val="autoZero"/>
        <c:crossBetween val="midCat"/>
        <c:majorUnit val="4.0000000000000013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3"/>
          <c:order val="0"/>
          <c:tx>
            <c:strRef>
              <c:f>'Raw Data'!$P$1</c:f>
              <c:strCache>
                <c:ptCount val="1"/>
                <c:pt idx="0">
                  <c:v>Distance</c:v>
                </c:pt>
              </c:strCache>
            </c:strRef>
          </c:tx>
          <c:spPr>
            <a:ln w="19050" cap="rnd">
              <a:noFill/>
              <a:round/>
            </a:ln>
            <a:effectLst/>
          </c:spPr>
          <c:marker>
            <c:symbol val="circle"/>
            <c:size val="5"/>
            <c:spPr>
              <a:solidFill>
                <a:schemeClr val="accent4"/>
              </a:solidFill>
              <a:ln w="9525">
                <a:solidFill>
                  <a:schemeClr val="accent4"/>
                </a:solidFill>
              </a:ln>
              <a:effectLst/>
            </c:spPr>
          </c:marker>
          <c:xVal>
            <c:numRef>
              <c:f>'Raw Data'!$L$2:$L$169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Data'!$P$2:$P$169</c:f>
              <c:numCache>
                <c:formatCode>General</c:formatCode>
                <c:ptCount val="168"/>
                <c:pt idx="0">
                  <c:v>0</c:v>
                </c:pt>
                <c:pt idx="1">
                  <c:v>3.3324657257842213E-2</c:v>
                </c:pt>
                <c:pt idx="2">
                  <c:v>4.1145714574318384E-2</c:v>
                </c:pt>
                <c:pt idx="3">
                  <c:v>0.1085318342305302</c:v>
                </c:pt>
                <c:pt idx="4">
                  <c:v>0.13383118099651098</c:v>
                </c:pt>
                <c:pt idx="5">
                  <c:v>0.13723802167697799</c:v>
                </c:pt>
                <c:pt idx="6">
                  <c:v>0.15658627217279689</c:v>
                </c:pt>
                <c:pt idx="7">
                  <c:v>0.24942876991119414</c:v>
                </c:pt>
                <c:pt idx="8">
                  <c:v>0.29200511474853619</c:v>
                </c:pt>
                <c:pt idx="9">
                  <c:v>0.30009301241593633</c:v>
                </c:pt>
                <c:pt idx="10">
                  <c:v>0.30155630887200469</c:v>
                </c:pt>
                <c:pt idx="11">
                  <c:v>0.36367428853319145</c:v>
                </c:pt>
                <c:pt idx="12">
                  <c:v>0.75036816848742127</c:v>
                </c:pt>
                <c:pt idx="13">
                  <c:v>1.0474646344524019</c:v>
                </c:pt>
                <c:pt idx="14">
                  <c:v>2.1616943329909812</c:v>
                </c:pt>
                <c:pt idx="15">
                  <c:v>3.3092811832549858</c:v>
                </c:pt>
                <c:pt idx="16">
                  <c:v>4.4329996304088191</c:v>
                </c:pt>
                <c:pt idx="17">
                  <c:v>5.8058572169503044</c:v>
                </c:pt>
                <c:pt idx="18">
                  <c:v>7.7984333611761372</c:v>
                </c:pt>
                <c:pt idx="19">
                  <c:v>9.5592880780595415</c:v>
                </c:pt>
                <c:pt idx="20">
                  <c:v>12.779177922267536</c:v>
                </c:pt>
                <c:pt idx="21">
                  <c:v>15.593106340658762</c:v>
                </c:pt>
                <c:pt idx="22">
                  <c:v>18.004072963425376</c:v>
                </c:pt>
                <c:pt idx="23">
                  <c:v>19.125972797778726</c:v>
                </c:pt>
                <c:pt idx="24">
                  <c:v>21.763339073929068</c:v>
                </c:pt>
                <c:pt idx="25">
                  <c:v>23.74591239429483</c:v>
                </c:pt>
                <c:pt idx="26">
                  <c:v>25.458611001691914</c:v>
                </c:pt>
                <c:pt idx="27">
                  <c:v>27.035038409706022</c:v>
                </c:pt>
                <c:pt idx="28">
                  <c:v>28.795213953963234</c:v>
                </c:pt>
                <c:pt idx="29">
                  <c:v>30.510343744058996</c:v>
                </c:pt>
                <c:pt idx="30">
                  <c:v>32.882914715434907</c:v>
                </c:pt>
                <c:pt idx="31">
                  <c:v>34.779925105867797</c:v>
                </c:pt>
                <c:pt idx="32">
                  <c:v>37.283259214426558</c:v>
                </c:pt>
                <c:pt idx="33">
                  <c:v>39.58820543436763</c:v>
                </c:pt>
                <c:pt idx="34">
                  <c:v>41.372613766751293</c:v>
                </c:pt>
                <c:pt idx="35">
                  <c:v>43.632851343366958</c:v>
                </c:pt>
                <c:pt idx="36">
                  <c:v>44.842399471966459</c:v>
                </c:pt>
                <c:pt idx="37">
                  <c:v>46.847391615447251</c:v>
                </c:pt>
                <c:pt idx="38">
                  <c:v>49.03702775010138</c:v>
                </c:pt>
                <c:pt idx="39">
                  <c:v>51.82136951445797</c:v>
                </c:pt>
                <c:pt idx="40">
                  <c:v>53.366988240254884</c:v>
                </c:pt>
                <c:pt idx="41">
                  <c:v>55.076378873054992</c:v>
                </c:pt>
                <c:pt idx="42">
                  <c:v>56.78707585340382</c:v>
                </c:pt>
                <c:pt idx="43">
                  <c:v>58.885009466866869</c:v>
                </c:pt>
                <c:pt idx="44">
                  <c:v>60.594868847172258</c:v>
                </c:pt>
                <c:pt idx="45">
                  <c:v>61.85061014523405</c:v>
                </c:pt>
                <c:pt idx="46">
                  <c:v>63.589673855902184</c:v>
                </c:pt>
                <c:pt idx="47">
                  <c:v>65.95461135171908</c:v>
                </c:pt>
                <c:pt idx="48">
                  <c:v>69.068094816563004</c:v>
                </c:pt>
                <c:pt idx="49">
                  <c:v>71.416977514266677</c:v>
                </c:pt>
                <c:pt idx="50">
                  <c:v>73.17413152355185</c:v>
                </c:pt>
                <c:pt idx="51">
                  <c:v>74.72166335843238</c:v>
                </c:pt>
                <c:pt idx="52">
                  <c:v>75.927058267975198</c:v>
                </c:pt>
                <c:pt idx="53">
                  <c:v>77.43217256574107</c:v>
                </c:pt>
                <c:pt idx="54">
                  <c:v>78.999986881571019</c:v>
                </c:pt>
                <c:pt idx="55">
                  <c:v>80.948707113189855</c:v>
                </c:pt>
                <c:pt idx="56">
                  <c:v>83.381113448907527</c:v>
                </c:pt>
                <c:pt idx="57">
                  <c:v>85.22404532487846</c:v>
                </c:pt>
                <c:pt idx="58">
                  <c:v>86.724371365514955</c:v>
                </c:pt>
                <c:pt idx="59">
                  <c:v>87.856783958078609</c:v>
                </c:pt>
                <c:pt idx="60">
                  <c:v>88.738186365692727</c:v>
                </c:pt>
                <c:pt idx="61">
                  <c:v>90.54718812783733</c:v>
                </c:pt>
                <c:pt idx="62">
                  <c:v>92.326044006074369</c:v>
                </c:pt>
                <c:pt idx="63">
                  <c:v>94.215319026951761</c:v>
                </c:pt>
                <c:pt idx="64">
                  <c:v>95.940771418910003</c:v>
                </c:pt>
                <c:pt idx="65">
                  <c:v>97.888311001659389</c:v>
                </c:pt>
                <c:pt idx="66">
                  <c:v>100.18654200051654</c:v>
                </c:pt>
                <c:pt idx="67">
                  <c:v>102.45101510031932</c:v>
                </c:pt>
                <c:pt idx="68">
                  <c:v>104.05898460880601</c:v>
                </c:pt>
                <c:pt idx="69">
                  <c:v>105.21126388306162</c:v>
                </c:pt>
                <c:pt idx="70">
                  <c:v>106.27724608938097</c:v>
                </c:pt>
                <c:pt idx="71">
                  <c:v>106.6129929779317</c:v>
                </c:pt>
                <c:pt idx="72">
                  <c:v>106.63188717483818</c:v>
                </c:pt>
                <c:pt idx="73">
                  <c:v>106.65468688222133</c:v>
                </c:pt>
                <c:pt idx="74">
                  <c:v>106.65557581521578</c:v>
                </c:pt>
                <c:pt idx="75">
                  <c:v>106.67083572833455</c:v>
                </c:pt>
                <c:pt idx="76">
                  <c:v>106.69576371547616</c:v>
                </c:pt>
                <c:pt idx="77">
                  <c:v>106.70266511065989</c:v>
                </c:pt>
                <c:pt idx="78">
                  <c:v>106.70712989281739</c:v>
                </c:pt>
                <c:pt idx="79">
                  <c:v>106.70880733232536</c:v>
                </c:pt>
                <c:pt idx="80">
                  <c:v>106.71910290521365</c:v>
                </c:pt>
                <c:pt idx="81">
                  <c:v>106.7458308761961</c:v>
                </c:pt>
                <c:pt idx="82">
                  <c:v>106.91070713894496</c:v>
                </c:pt>
                <c:pt idx="83">
                  <c:v>106.99517341842508</c:v>
                </c:pt>
                <c:pt idx="84">
                  <c:v>107.0413829446823</c:v>
                </c:pt>
                <c:pt idx="85">
                  <c:v>107.04245971928391</c:v>
                </c:pt>
                <c:pt idx="86">
                  <c:v>107.04917569686775</c:v>
                </c:pt>
                <c:pt idx="87">
                  <c:v>107.11776492172596</c:v>
                </c:pt>
                <c:pt idx="88">
                  <c:v>107.3333110858006</c:v>
                </c:pt>
                <c:pt idx="89">
                  <c:v>109.50415433235806</c:v>
                </c:pt>
                <c:pt idx="90">
                  <c:v>111.96878242713498</c:v>
                </c:pt>
                <c:pt idx="91">
                  <c:v>114.7343593505972</c:v>
                </c:pt>
                <c:pt idx="92">
                  <c:v>117.30092131632698</c:v>
                </c:pt>
                <c:pt idx="93">
                  <c:v>119.5305803110371</c:v>
                </c:pt>
                <c:pt idx="94">
                  <c:v>121.6234704631664</c:v>
                </c:pt>
                <c:pt idx="95">
                  <c:v>123.13802310471277</c:v>
                </c:pt>
                <c:pt idx="96">
                  <c:v>124.71168528076304</c:v>
                </c:pt>
                <c:pt idx="97">
                  <c:v>125.93029173305777</c:v>
                </c:pt>
                <c:pt idx="98">
                  <c:v>127.55207192512829</c:v>
                </c:pt>
                <c:pt idx="99">
                  <c:v>129.53327566708612</c:v>
                </c:pt>
                <c:pt idx="100">
                  <c:v>131.34714196640613</c:v>
                </c:pt>
                <c:pt idx="101">
                  <c:v>133.7091470185039</c:v>
                </c:pt>
                <c:pt idx="102">
                  <c:v>135.6342708849244</c:v>
                </c:pt>
                <c:pt idx="103">
                  <c:v>137.1057253169887</c:v>
                </c:pt>
                <c:pt idx="104">
                  <c:v>138.74673371191614</c:v>
                </c:pt>
                <c:pt idx="105">
                  <c:v>140.60762467709844</c:v>
                </c:pt>
                <c:pt idx="106">
                  <c:v>142.16923618162133</c:v>
                </c:pt>
                <c:pt idx="107">
                  <c:v>143.9690047437864</c:v>
                </c:pt>
                <c:pt idx="108">
                  <c:v>144.63717710382929</c:v>
                </c:pt>
                <c:pt idx="109">
                  <c:v>145.80788377750946</c:v>
                </c:pt>
                <c:pt idx="110">
                  <c:v>147.50206956749292</c:v>
                </c:pt>
                <c:pt idx="111">
                  <c:v>149.36492777786995</c:v>
                </c:pt>
                <c:pt idx="112">
                  <c:v>151.2564757316737</c:v>
                </c:pt>
                <c:pt idx="113">
                  <c:v>153.56133293258861</c:v>
                </c:pt>
                <c:pt idx="114">
                  <c:v>155.85355511179819</c:v>
                </c:pt>
                <c:pt idx="115">
                  <c:v>157.53919423734988</c:v>
                </c:pt>
                <c:pt idx="116">
                  <c:v>159.59003766536691</c:v>
                </c:pt>
                <c:pt idx="117">
                  <c:v>160.92192298838066</c:v>
                </c:pt>
                <c:pt idx="118">
                  <c:v>163.25681678385462</c:v>
                </c:pt>
                <c:pt idx="119">
                  <c:v>165.02513218857106</c:v>
                </c:pt>
                <c:pt idx="120">
                  <c:v>167.1004051506996</c:v>
                </c:pt>
                <c:pt idx="121">
                  <c:v>168.39732107045</c:v>
                </c:pt>
                <c:pt idx="122">
                  <c:v>169.70924507255552</c:v>
                </c:pt>
                <c:pt idx="123">
                  <c:v>171.93838065316586</c:v>
                </c:pt>
                <c:pt idx="124">
                  <c:v>173.77678532482159</c:v>
                </c:pt>
                <c:pt idx="125">
                  <c:v>176.00688326895352</c:v>
                </c:pt>
                <c:pt idx="126">
                  <c:v>178.18046712454554</c:v>
                </c:pt>
                <c:pt idx="127">
                  <c:v>180.05712406041238</c:v>
                </c:pt>
                <c:pt idx="128">
                  <c:v>182.01108062854894</c:v>
                </c:pt>
                <c:pt idx="129">
                  <c:v>184.25431122826163</c:v>
                </c:pt>
                <c:pt idx="130">
                  <c:v>185.98479025467975</c:v>
                </c:pt>
                <c:pt idx="131">
                  <c:v>188.15008686095902</c:v>
                </c:pt>
                <c:pt idx="132">
                  <c:v>190.22525242126397</c:v>
                </c:pt>
                <c:pt idx="133">
                  <c:v>191.56843712009032</c:v>
                </c:pt>
                <c:pt idx="134">
                  <c:v>193.03864185223432</c:v>
                </c:pt>
                <c:pt idx="135">
                  <c:v>194.1433491014871</c:v>
                </c:pt>
                <c:pt idx="136">
                  <c:v>195.45336250816823</c:v>
                </c:pt>
                <c:pt idx="137">
                  <c:v>197.31427320432289</c:v>
                </c:pt>
                <c:pt idx="138">
                  <c:v>199.16603096808649</c:v>
                </c:pt>
                <c:pt idx="139">
                  <c:v>201.21320038120953</c:v>
                </c:pt>
                <c:pt idx="140">
                  <c:v>202.94896851142033</c:v>
                </c:pt>
                <c:pt idx="141">
                  <c:v>204.93245549617572</c:v>
                </c:pt>
                <c:pt idx="142">
                  <c:v>206.94564944818734</c:v>
                </c:pt>
                <c:pt idx="143">
                  <c:v>209.19528003326948</c:v>
                </c:pt>
                <c:pt idx="144">
                  <c:v>210.67124653763724</c:v>
                </c:pt>
                <c:pt idx="145">
                  <c:v>211.10323166146244</c:v>
                </c:pt>
                <c:pt idx="146">
                  <c:v>211.31498433304142</c:v>
                </c:pt>
                <c:pt idx="147">
                  <c:v>211.41799074803345</c:v>
                </c:pt>
                <c:pt idx="148">
                  <c:v>211.683314671771</c:v>
                </c:pt>
                <c:pt idx="149">
                  <c:v>211.71578816698843</c:v>
                </c:pt>
                <c:pt idx="150">
                  <c:v>211.74552201877154</c:v>
                </c:pt>
                <c:pt idx="151">
                  <c:v>211.7782866941248</c:v>
                </c:pt>
                <c:pt idx="152">
                  <c:v>211.81693012953218</c:v>
                </c:pt>
                <c:pt idx="153">
                  <c:v>211.82628697274865</c:v>
                </c:pt>
                <c:pt idx="154">
                  <c:v>211.92923218217771</c:v>
                </c:pt>
                <c:pt idx="155">
                  <c:v>211.98610597345979</c:v>
                </c:pt>
                <c:pt idx="156">
                  <c:v>211.98815429166436</c:v>
                </c:pt>
                <c:pt idx="157">
                  <c:v>212.00608376339363</c:v>
                </c:pt>
                <c:pt idx="158">
                  <c:v>212.04748268813844</c:v>
                </c:pt>
                <c:pt idx="159">
                  <c:v>212.12272413604501</c:v>
                </c:pt>
                <c:pt idx="160">
                  <c:v>212.12462827332925</c:v>
                </c:pt>
                <c:pt idx="161">
                  <c:v>212.16974148319804</c:v>
                </c:pt>
                <c:pt idx="162">
                  <c:v>212.20245683111142</c:v>
                </c:pt>
                <c:pt idx="163">
                  <c:v>212.23100382580932</c:v>
                </c:pt>
                <c:pt idx="164">
                  <c:v>212.28395496892756</c:v>
                </c:pt>
                <c:pt idx="165">
                  <c:v>212.33504685503425</c:v>
                </c:pt>
                <c:pt idx="166">
                  <c:v>212.3769117711029</c:v>
                </c:pt>
                <c:pt idx="167">
                  <c:v>213.50727332586476</c:v>
                </c:pt>
              </c:numCache>
            </c:numRef>
          </c:yVal>
          <c:smooth val="0"/>
          <c:extLst>
            <c:ext xmlns:c16="http://schemas.microsoft.com/office/drawing/2014/chart" uri="{C3380CC4-5D6E-409C-BE32-E72D297353CC}">
              <c16:uniqueId val="{00000000-E07E-4B9F-9386-219111D45C98}"/>
            </c:ext>
          </c:extLst>
        </c:ser>
        <c:dLbls>
          <c:showLegendKey val="0"/>
          <c:showVal val="0"/>
          <c:showCatName val="0"/>
          <c:showSerName val="0"/>
          <c:showPercent val="0"/>
          <c:showBubbleSize val="0"/>
        </c:dLbls>
        <c:axId val="712503992"/>
        <c:axId val="712506616"/>
      </c:scatterChart>
      <c:valAx>
        <c:axId val="712503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12506616"/>
        <c:crosses val="autoZero"/>
        <c:crossBetween val="midCat"/>
      </c:valAx>
      <c:valAx>
        <c:axId val="7125066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25039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'Raw Data'!$S$1</c:f>
              <c:strCache>
                <c:ptCount val="1"/>
                <c:pt idx="0">
                  <c:v>velocity</c:v>
                </c:pt>
              </c:strCache>
            </c:strRef>
          </c:tx>
          <c:spPr>
            <a:ln w="25400" cap="rnd">
              <a:noFill/>
              <a:round/>
            </a:ln>
            <a:effectLst/>
          </c:spPr>
          <c:marker>
            <c:symbol val="circle"/>
            <c:size val="5"/>
            <c:spPr>
              <a:solidFill>
                <a:schemeClr val="accent1"/>
              </a:solidFill>
              <a:ln w="9525">
                <a:solidFill>
                  <a:schemeClr val="accent1"/>
                </a:solidFill>
              </a:ln>
              <a:effectLst/>
            </c:spPr>
          </c:marker>
          <c:yVal>
            <c:numRef>
              <c:f>'Raw Data'!$S$2:$S$169</c:f>
              <c:numCache>
                <c:formatCode>General</c:formatCode>
                <c:ptCount val="168"/>
                <c:pt idx="1">
                  <c:v>0.13809089215759771</c:v>
                </c:pt>
                <c:pt idx="2">
                  <c:v>-3.3324657257842213E-2</c:v>
                </c:pt>
                <c:pt idx="3">
                  <c:v>-7.821057316476171E-3</c:v>
                </c:pt>
                <c:pt idx="4">
                  <c:v>6.7386119656211815E-2</c:v>
                </c:pt>
                <c:pt idx="5">
                  <c:v>-2.5299346765980779E-2</c:v>
                </c:pt>
                <c:pt idx="6">
                  <c:v>-3.4068406804670104E-3</c:v>
                </c:pt>
                <c:pt idx="7">
                  <c:v>1.9348250495818897E-2</c:v>
                </c:pt>
                <c:pt idx="8">
                  <c:v>9.2842497738397256E-2</c:v>
                </c:pt>
                <c:pt idx="9">
                  <c:v>4.2576344837342045E-2</c:v>
                </c:pt>
                <c:pt idx="10">
                  <c:v>8.0878976674001457E-3</c:v>
                </c:pt>
                <c:pt idx="11">
                  <c:v>1.4632964560683526E-3</c:v>
                </c:pt>
                <c:pt idx="12">
                  <c:v>6.2117979661186762E-2</c:v>
                </c:pt>
                <c:pt idx="13">
                  <c:v>0.38669387995422982</c:v>
                </c:pt>
                <c:pt idx="14">
                  <c:v>-0.29709646596498074</c:v>
                </c:pt>
                <c:pt idx="15">
                  <c:v>1.1142296985385793</c:v>
                </c:pt>
                <c:pt idx="16">
                  <c:v>1.1475868502640045</c:v>
                </c:pt>
                <c:pt idx="17">
                  <c:v>1.1237184471538333</c:v>
                </c:pt>
                <c:pt idx="18">
                  <c:v>1.3728575865414858</c:v>
                </c:pt>
                <c:pt idx="19">
                  <c:v>1.9925761442258327</c:v>
                </c:pt>
                <c:pt idx="20">
                  <c:v>1.7608547168834043</c:v>
                </c:pt>
                <c:pt idx="21">
                  <c:v>3.2198898442079944</c:v>
                </c:pt>
                <c:pt idx="22">
                  <c:v>2.8139284183912263</c:v>
                </c:pt>
                <c:pt idx="23">
                  <c:v>2.4109666227666136</c:v>
                </c:pt>
                <c:pt idx="24">
                  <c:v>1.1218998343533499</c:v>
                </c:pt>
                <c:pt idx="25">
                  <c:v>2.6373662761503418</c:v>
                </c:pt>
                <c:pt idx="26">
                  <c:v>1.9825733203657627</c:v>
                </c:pt>
                <c:pt idx="27">
                  <c:v>1.7126986073970834</c:v>
                </c:pt>
                <c:pt idx="28">
                  <c:v>1.5764274080141085</c:v>
                </c:pt>
                <c:pt idx="29">
                  <c:v>1.760175544257212</c:v>
                </c:pt>
                <c:pt idx="30">
                  <c:v>1.7151297900957623</c:v>
                </c:pt>
                <c:pt idx="31">
                  <c:v>2.3725709713759073</c:v>
                </c:pt>
                <c:pt idx="32">
                  <c:v>1.8970103904328894</c:v>
                </c:pt>
                <c:pt idx="33">
                  <c:v>2.5033341085587608</c:v>
                </c:pt>
                <c:pt idx="34">
                  <c:v>2.3049462199410726</c:v>
                </c:pt>
                <c:pt idx="35">
                  <c:v>1.7844083323836628</c:v>
                </c:pt>
                <c:pt idx="36">
                  <c:v>2.2602375766156655</c:v>
                </c:pt>
                <c:pt idx="37">
                  <c:v>1.2095481285995007</c:v>
                </c:pt>
                <c:pt idx="38">
                  <c:v>2.0049921434807914</c:v>
                </c:pt>
                <c:pt idx="39">
                  <c:v>2.1896361346541298</c:v>
                </c:pt>
                <c:pt idx="40">
                  <c:v>2.78434176435659</c:v>
                </c:pt>
                <c:pt idx="41">
                  <c:v>1.5456187257969134</c:v>
                </c:pt>
                <c:pt idx="42">
                  <c:v>1.7093906328001083</c:v>
                </c:pt>
                <c:pt idx="43">
                  <c:v>1.7106969803488283</c:v>
                </c:pt>
                <c:pt idx="44">
                  <c:v>2.0979336134630486</c:v>
                </c:pt>
                <c:pt idx="45">
                  <c:v>1.7098593803053888</c:v>
                </c:pt>
                <c:pt idx="46">
                  <c:v>1.2557412980617926</c:v>
                </c:pt>
                <c:pt idx="47">
                  <c:v>1.7390637106681339</c:v>
                </c:pt>
                <c:pt idx="48">
                  <c:v>2.3649374958168892</c:v>
                </c:pt>
                <c:pt idx="49">
                  <c:v>3.1134834648439238</c:v>
                </c:pt>
                <c:pt idx="50">
                  <c:v>2.3488826977036723</c:v>
                </c:pt>
                <c:pt idx="51">
                  <c:v>1.7571540092851734</c:v>
                </c:pt>
                <c:pt idx="52">
                  <c:v>1.5475318348805303</c:v>
                </c:pt>
                <c:pt idx="53">
                  <c:v>1.205394909542818</c:v>
                </c:pt>
                <c:pt idx="54">
                  <c:v>1.5051142977658714</c:v>
                </c:pt>
                <c:pt idx="55">
                  <c:v>1.5678143158299491</c:v>
                </c:pt>
                <c:pt idx="56">
                  <c:v>1.9487202316188359</c:v>
                </c:pt>
                <c:pt idx="57">
                  <c:v>2.4324063357176726</c:v>
                </c:pt>
                <c:pt idx="58">
                  <c:v>1.8429318759709332</c:v>
                </c:pt>
                <c:pt idx="59">
                  <c:v>1.5003260406364944</c:v>
                </c:pt>
                <c:pt idx="60">
                  <c:v>1.1324125925636537</c:v>
                </c:pt>
                <c:pt idx="61">
                  <c:v>0.88140240761411803</c:v>
                </c:pt>
                <c:pt idx="62">
                  <c:v>1.8090017621446037</c:v>
                </c:pt>
                <c:pt idx="63">
                  <c:v>1.7788558782370387</c:v>
                </c:pt>
                <c:pt idx="64">
                  <c:v>1.8892750208773919</c:v>
                </c:pt>
                <c:pt idx="65">
                  <c:v>1.7254523919582425</c:v>
                </c:pt>
                <c:pt idx="66">
                  <c:v>1.9475395827493855</c:v>
                </c:pt>
                <c:pt idx="67">
                  <c:v>2.2982309988571501</c:v>
                </c:pt>
                <c:pt idx="68">
                  <c:v>2.2644730998027853</c:v>
                </c:pt>
                <c:pt idx="69">
                  <c:v>1.6079695084866898</c:v>
                </c:pt>
                <c:pt idx="70">
                  <c:v>1.1522792742556049</c:v>
                </c:pt>
                <c:pt idx="71">
                  <c:v>1.0659822063193474</c:v>
                </c:pt>
                <c:pt idx="72">
                  <c:v>0.3357468885507302</c:v>
                </c:pt>
                <c:pt idx="73">
                  <c:v>-1.8894196906487082E-2</c:v>
                </c:pt>
                <c:pt idx="74">
                  <c:v>2.2799707383143186E-2</c:v>
                </c:pt>
                <c:pt idx="75">
                  <c:v>8.8893299445658158E-4</c:v>
                </c:pt>
                <c:pt idx="76">
                  <c:v>-1.5259913118768509E-2</c:v>
                </c:pt>
                <c:pt idx="77">
                  <c:v>2.4927987141609265E-2</c:v>
                </c:pt>
                <c:pt idx="78">
                  <c:v>-6.9013951837320064E-3</c:v>
                </c:pt>
                <c:pt idx="79">
                  <c:v>4.4647821574983482E-3</c:v>
                </c:pt>
                <c:pt idx="80">
                  <c:v>1.6774395079721671E-3</c:v>
                </c:pt>
                <c:pt idx="81">
                  <c:v>-1.0295572888281868E-2</c:v>
                </c:pt>
                <c:pt idx="82">
                  <c:v>-2.6727970982449278E-2</c:v>
                </c:pt>
                <c:pt idx="83">
                  <c:v>-0.16487626274886225</c:v>
                </c:pt>
                <c:pt idx="84">
                  <c:v>-8.4466279480125195E-2</c:v>
                </c:pt>
                <c:pt idx="85">
                  <c:v>4.6209526257214861E-2</c:v>
                </c:pt>
                <c:pt idx="86">
                  <c:v>1.076774601614261E-3</c:v>
                </c:pt>
                <c:pt idx="87">
                  <c:v>6.7159775838376845E-3</c:v>
                </c:pt>
                <c:pt idx="88">
                  <c:v>-6.8589224858214948E-2</c:v>
                </c:pt>
                <c:pt idx="89">
                  <c:v>-0.21554616407463811</c:v>
                </c:pt>
                <c:pt idx="90">
                  <c:v>-2.1708432465574532</c:v>
                </c:pt>
                <c:pt idx="91">
                  <c:v>-2.464628094776927</c:v>
                </c:pt>
                <c:pt idx="92">
                  <c:v>-2.7655769234622198</c:v>
                </c:pt>
                <c:pt idx="93">
                  <c:v>-2.5665619657297754</c:v>
                </c:pt>
                <c:pt idx="94">
                  <c:v>-2.2296589947101211</c:v>
                </c:pt>
                <c:pt idx="95">
                  <c:v>-2.0928901521293</c:v>
                </c:pt>
                <c:pt idx="96">
                  <c:v>-1.5145526415463735</c:v>
                </c:pt>
                <c:pt idx="97">
                  <c:v>-1.5736621760502629</c:v>
                </c:pt>
                <c:pt idx="98">
                  <c:v>-1.2186064522947362</c:v>
                </c:pt>
                <c:pt idx="99">
                  <c:v>-1.621780192070517</c:v>
                </c:pt>
                <c:pt idx="100">
                  <c:v>-1.9812037419578417</c:v>
                </c:pt>
                <c:pt idx="101">
                  <c:v>-1.8138662993200256</c:v>
                </c:pt>
                <c:pt idx="102">
                  <c:v>-2.3620050520977713</c:v>
                </c:pt>
                <c:pt idx="103">
                  <c:v>-1.9251238664205061</c:v>
                </c:pt>
                <c:pt idx="104">
                  <c:v>-1.4714544320642915</c:v>
                </c:pt>
                <c:pt idx="105">
                  <c:v>-1.6410083949274252</c:v>
                </c:pt>
                <c:pt idx="106">
                  <c:v>-1.8608909651823211</c:v>
                </c:pt>
                <c:pt idx="107">
                  <c:v>-1.5616115045228725</c:v>
                </c:pt>
                <c:pt idx="108">
                  <c:v>-1.7997685621650561</c:v>
                </c:pt>
                <c:pt idx="109">
                  <c:v>-0.66817236004288816</c:v>
                </c:pt>
                <c:pt idx="110">
                  <c:v>-1.1707066736801863</c:v>
                </c:pt>
                <c:pt idx="111">
                  <c:v>-1.6941857899834645</c:v>
                </c:pt>
                <c:pt idx="112">
                  <c:v>-1.862858210377027</c:v>
                </c:pt>
                <c:pt idx="113">
                  <c:v>-1.8915479538037445</c:v>
                </c:pt>
                <c:pt idx="114">
                  <c:v>-2.3048572009149169</c:v>
                </c:pt>
                <c:pt idx="115">
                  <c:v>-2.2922221792095669</c:v>
                </c:pt>
                <c:pt idx="116">
                  <c:v>-1.6856391255516812</c:v>
                </c:pt>
                <c:pt idx="117">
                  <c:v>-2.050843428017032</c:v>
                </c:pt>
                <c:pt idx="118">
                  <c:v>-1.3318853230137577</c:v>
                </c:pt>
                <c:pt idx="119">
                  <c:v>-2.3348937954739597</c:v>
                </c:pt>
                <c:pt idx="120">
                  <c:v>-1.7683154047164464</c:v>
                </c:pt>
                <c:pt idx="121">
                  <c:v>-2.0752729621285511</c:v>
                </c:pt>
                <c:pt idx="122">
                  <c:v>-1.2969159197504112</c:v>
                </c:pt>
                <c:pt idx="123">
                  <c:v>-1.3119240021055134</c:v>
                </c:pt>
                <c:pt idx="124">
                  <c:v>-2.2291355806103468</c:v>
                </c:pt>
                <c:pt idx="125">
                  <c:v>-1.8384046716557307</c:v>
                </c:pt>
                <c:pt idx="126">
                  <c:v>-2.2300979441319342</c:v>
                </c:pt>
                <c:pt idx="127">
                  <c:v>-2.1735838555920211</c:v>
                </c:pt>
                <c:pt idx="128">
                  <c:v>-1.8766569358668264</c:v>
                </c:pt>
                <c:pt idx="129">
                  <c:v>-1.9539565681365687</c:v>
                </c:pt>
                <c:pt idx="130">
                  <c:v>-2.2432305997126818</c:v>
                </c:pt>
                <c:pt idx="131">
                  <c:v>-1.7304790264181236</c:v>
                </c:pt>
                <c:pt idx="132">
                  <c:v>-2.1652966062792736</c:v>
                </c:pt>
                <c:pt idx="133">
                  <c:v>-2.0751655603049599</c:v>
                </c:pt>
                <c:pt idx="134">
                  <c:v>-1.3431846988263594</c:v>
                </c:pt>
                <c:pt idx="135">
                  <c:v>-1.4702047321440048</c:v>
                </c:pt>
                <c:pt idx="136">
                  <c:v>-1.1047072492527938</c:v>
                </c:pt>
                <c:pt idx="137">
                  <c:v>-1.3100134066811222</c:v>
                </c:pt>
                <c:pt idx="138">
                  <c:v>-1.8609106961546757</c:v>
                </c:pt>
                <c:pt idx="139">
                  <c:v>-1.8517577637635902</c:v>
                </c:pt>
                <c:pt idx="140">
                  <c:v>-2.0471694131230471</c:v>
                </c:pt>
                <c:pt idx="141">
                  <c:v>-1.7357681302107881</c:v>
                </c:pt>
                <c:pt idx="142">
                  <c:v>-1.9834869847553938</c:v>
                </c:pt>
                <c:pt idx="143">
                  <c:v>-2.0131939520116227</c:v>
                </c:pt>
                <c:pt idx="144">
                  <c:v>-2.2496305850821332</c:v>
                </c:pt>
                <c:pt idx="145">
                  <c:v>-1.4759665043677512</c:v>
                </c:pt>
                <c:pt idx="146">
                  <c:v>-0.43198512382518617</c:v>
                </c:pt>
                <c:pt idx="147">
                  <c:v>-0.21175267157898259</c:v>
                </c:pt>
                <c:pt idx="148">
                  <c:v>-0.10300641499202423</c:v>
                </c:pt>
                <c:pt idx="149">
                  <c:v>-0.26532392373754443</c:v>
                </c:pt>
                <c:pt idx="150">
                  <c:v>3.2473495217441695E-2</c:v>
                </c:pt>
                <c:pt idx="151">
                  <c:v>-2.9733851783104503E-2</c:v>
                </c:pt>
                <c:pt idx="152">
                  <c:v>-3.2764675353263772E-2</c:v>
                </c:pt>
                <c:pt idx="153">
                  <c:v>-3.8643435407375026E-2</c:v>
                </c:pt>
                <c:pt idx="154">
                  <c:v>-9.3568432164778947E-3</c:v>
                </c:pt>
                <c:pt idx="155">
                  <c:v>-0.10294520942906382</c:v>
                </c:pt>
                <c:pt idx="156">
                  <c:v>-5.6873791282081698E-2</c:v>
                </c:pt>
                <c:pt idx="157">
                  <c:v>2.0483182045638593E-3</c:v>
                </c:pt>
                <c:pt idx="158">
                  <c:v>-1.7929471729277391E-2</c:v>
                </c:pt>
                <c:pt idx="159">
                  <c:v>4.1398924744808774E-2</c:v>
                </c:pt>
                <c:pt idx="160">
                  <c:v>7.5241447906564729E-2</c:v>
                </c:pt>
                <c:pt idx="161">
                  <c:v>-1.90413728425054E-3</c:v>
                </c:pt>
                <c:pt idx="162">
                  <c:v>-4.5113209868801185E-2</c:v>
                </c:pt>
                <c:pt idx="163">
                  <c:v>3.2715347913394144E-2</c:v>
                </c:pt>
                <c:pt idx="164">
                  <c:v>-2.8546994697914885E-2</c:v>
                </c:pt>
                <c:pt idx="165">
                  <c:v>5.2951143118221911E-2</c:v>
                </c:pt>
                <c:pt idx="166">
                  <c:v>5.1091886106689355E-2</c:v>
                </c:pt>
                <c:pt idx="167">
                  <c:v>4.186491606864573E-2</c:v>
                </c:pt>
              </c:numCache>
            </c:numRef>
          </c:yVal>
          <c:smooth val="0"/>
          <c:extLst>
            <c:ext xmlns:c16="http://schemas.microsoft.com/office/drawing/2014/chart" uri="{C3380CC4-5D6E-409C-BE32-E72D297353CC}">
              <c16:uniqueId val="{00000000-A8DB-4CB6-B189-D07A4BAFB5FA}"/>
            </c:ext>
          </c:extLst>
        </c:ser>
        <c:dLbls>
          <c:showLegendKey val="0"/>
          <c:showVal val="0"/>
          <c:showCatName val="0"/>
          <c:showSerName val="0"/>
          <c:showPercent val="0"/>
          <c:showBubbleSize val="0"/>
        </c:dLbls>
        <c:axId val="853506648"/>
        <c:axId val="853502712"/>
      </c:scatterChart>
      <c:valAx>
        <c:axId val="8535066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3502712"/>
        <c:crosses val="autoZero"/>
        <c:crossBetween val="midCat"/>
      </c:valAx>
      <c:valAx>
        <c:axId val="853502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3506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4"/>
          <c:order val="0"/>
          <c:tx>
            <c:strRef>
              <c:f>'Raw Data'!$Q$1</c:f>
              <c:strCache>
                <c:ptCount val="1"/>
                <c:pt idx="0">
                  <c:v>Speed</c:v>
                </c:pt>
              </c:strCache>
            </c:strRef>
          </c:tx>
          <c:spPr>
            <a:ln w="19050" cap="rnd">
              <a:noFill/>
              <a:round/>
            </a:ln>
            <a:effectLst/>
          </c:spPr>
          <c:marker>
            <c:symbol val="circle"/>
            <c:size val="9"/>
            <c:spPr>
              <a:solidFill>
                <a:srgbClr val="FF0000"/>
              </a:solidFill>
              <a:ln w="9525">
                <a:solidFill>
                  <a:srgbClr val="FF0000"/>
                </a:solidFill>
              </a:ln>
              <a:effectLst/>
            </c:spPr>
          </c:marker>
          <c:xVal>
            <c:numRef>
              <c:f>'Raw Data'!$L$2:$L$169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Data'!$Q$2:$Q$169</c:f>
              <c:numCache>
                <c:formatCode>General</c:formatCode>
                <c:ptCount val="168"/>
                <c:pt idx="1">
                  <c:v>0.13809089215759771</c:v>
                </c:pt>
                <c:pt idx="2">
                  <c:v>3.3324657257842213E-2</c:v>
                </c:pt>
                <c:pt idx="3">
                  <c:v>7.821057316476171E-3</c:v>
                </c:pt>
                <c:pt idx="4">
                  <c:v>6.7386119656211815E-2</c:v>
                </c:pt>
                <c:pt idx="5">
                  <c:v>2.5299346765980779E-2</c:v>
                </c:pt>
                <c:pt idx="6">
                  <c:v>3.4068406804670104E-3</c:v>
                </c:pt>
                <c:pt idx="7">
                  <c:v>1.9348250495818897E-2</c:v>
                </c:pt>
                <c:pt idx="8">
                  <c:v>9.2842497738397256E-2</c:v>
                </c:pt>
                <c:pt idx="9">
                  <c:v>4.2576344837342045E-2</c:v>
                </c:pt>
                <c:pt idx="10">
                  <c:v>8.0878976674001457E-3</c:v>
                </c:pt>
                <c:pt idx="11">
                  <c:v>1.4632964560683526E-3</c:v>
                </c:pt>
                <c:pt idx="12">
                  <c:v>6.2117979661186762E-2</c:v>
                </c:pt>
                <c:pt idx="13">
                  <c:v>0.38669387995422982</c:v>
                </c:pt>
                <c:pt idx="14">
                  <c:v>0.29709646596498074</c:v>
                </c:pt>
                <c:pt idx="15">
                  <c:v>1.1142296985385793</c:v>
                </c:pt>
                <c:pt idx="16">
                  <c:v>1.1475868502640045</c:v>
                </c:pt>
                <c:pt idx="17">
                  <c:v>1.1237184471538333</c:v>
                </c:pt>
                <c:pt idx="18">
                  <c:v>1.3728575865414858</c:v>
                </c:pt>
                <c:pt idx="19">
                  <c:v>1.9925761442258327</c:v>
                </c:pt>
                <c:pt idx="20">
                  <c:v>1.7608547168834043</c:v>
                </c:pt>
                <c:pt idx="21">
                  <c:v>3.2198898442079944</c:v>
                </c:pt>
                <c:pt idx="22">
                  <c:v>2.8139284183912263</c:v>
                </c:pt>
                <c:pt idx="23">
                  <c:v>2.4109666227666136</c:v>
                </c:pt>
                <c:pt idx="24">
                  <c:v>1.1218998343533499</c:v>
                </c:pt>
                <c:pt idx="25">
                  <c:v>2.6373662761503418</c:v>
                </c:pt>
                <c:pt idx="26">
                  <c:v>1.9825733203657627</c:v>
                </c:pt>
                <c:pt idx="27">
                  <c:v>1.7126986073970834</c:v>
                </c:pt>
                <c:pt idx="28">
                  <c:v>1.5764274080141085</c:v>
                </c:pt>
                <c:pt idx="29">
                  <c:v>1.760175544257212</c:v>
                </c:pt>
                <c:pt idx="30">
                  <c:v>1.7151297900957623</c:v>
                </c:pt>
                <c:pt idx="31">
                  <c:v>2.3725709713759073</c:v>
                </c:pt>
                <c:pt idx="32">
                  <c:v>1.8970103904328894</c:v>
                </c:pt>
                <c:pt idx="33">
                  <c:v>2.5033341085587608</c:v>
                </c:pt>
                <c:pt idx="34">
                  <c:v>2.3049462199410726</c:v>
                </c:pt>
                <c:pt idx="35">
                  <c:v>1.7844083323836628</c:v>
                </c:pt>
                <c:pt idx="36">
                  <c:v>2.2602375766156655</c:v>
                </c:pt>
                <c:pt idx="37">
                  <c:v>1.2095481285995007</c:v>
                </c:pt>
                <c:pt idx="38">
                  <c:v>2.0049921434807914</c:v>
                </c:pt>
                <c:pt idx="39">
                  <c:v>2.1896361346541298</c:v>
                </c:pt>
                <c:pt idx="40">
                  <c:v>2.78434176435659</c:v>
                </c:pt>
                <c:pt idx="41">
                  <c:v>1.5456187257969134</c:v>
                </c:pt>
                <c:pt idx="42">
                  <c:v>1.7093906328001083</c:v>
                </c:pt>
                <c:pt idx="43">
                  <c:v>1.7106969803488283</c:v>
                </c:pt>
                <c:pt idx="44">
                  <c:v>2.0979336134630486</c:v>
                </c:pt>
                <c:pt idx="45">
                  <c:v>1.7098593803053888</c:v>
                </c:pt>
                <c:pt idx="46">
                  <c:v>1.2557412980617926</c:v>
                </c:pt>
                <c:pt idx="47">
                  <c:v>1.7390637106681339</c:v>
                </c:pt>
                <c:pt idx="48">
                  <c:v>2.3649374958168892</c:v>
                </c:pt>
                <c:pt idx="49">
                  <c:v>3.1134834648439238</c:v>
                </c:pt>
                <c:pt idx="50">
                  <c:v>2.3488826977036723</c:v>
                </c:pt>
                <c:pt idx="51">
                  <c:v>1.7571540092851734</c:v>
                </c:pt>
                <c:pt idx="52">
                  <c:v>1.5475318348805303</c:v>
                </c:pt>
                <c:pt idx="53">
                  <c:v>1.205394909542818</c:v>
                </c:pt>
                <c:pt idx="54">
                  <c:v>1.5051142977658714</c:v>
                </c:pt>
                <c:pt idx="55">
                  <c:v>1.5678143158299491</c:v>
                </c:pt>
                <c:pt idx="56">
                  <c:v>1.9487202316188359</c:v>
                </c:pt>
                <c:pt idx="57">
                  <c:v>2.4324063357176726</c:v>
                </c:pt>
                <c:pt idx="58">
                  <c:v>1.8429318759709332</c:v>
                </c:pt>
                <c:pt idx="59">
                  <c:v>1.5003260406364944</c:v>
                </c:pt>
                <c:pt idx="60">
                  <c:v>1.1324125925636537</c:v>
                </c:pt>
                <c:pt idx="61">
                  <c:v>0.88140240761411803</c:v>
                </c:pt>
                <c:pt idx="62">
                  <c:v>1.8090017621446037</c:v>
                </c:pt>
                <c:pt idx="63">
                  <c:v>1.7788558782370387</c:v>
                </c:pt>
                <c:pt idx="64">
                  <c:v>1.8892750208773919</c:v>
                </c:pt>
                <c:pt idx="65">
                  <c:v>1.7254523919582425</c:v>
                </c:pt>
                <c:pt idx="66">
                  <c:v>1.9475395827493855</c:v>
                </c:pt>
                <c:pt idx="67">
                  <c:v>2.2982309988571501</c:v>
                </c:pt>
                <c:pt idx="68">
                  <c:v>2.2644730998027853</c:v>
                </c:pt>
                <c:pt idx="69">
                  <c:v>1.6079695084866898</c:v>
                </c:pt>
                <c:pt idx="70">
                  <c:v>1.1522792742556049</c:v>
                </c:pt>
                <c:pt idx="71">
                  <c:v>1.0659822063193474</c:v>
                </c:pt>
                <c:pt idx="72">
                  <c:v>0.3357468885507302</c:v>
                </c:pt>
                <c:pt idx="73">
                  <c:v>1.8894196906487082E-2</c:v>
                </c:pt>
                <c:pt idx="74">
                  <c:v>2.2799707383143186E-2</c:v>
                </c:pt>
                <c:pt idx="75">
                  <c:v>8.8893299445658158E-4</c:v>
                </c:pt>
                <c:pt idx="76">
                  <c:v>1.5259913118768509E-2</c:v>
                </c:pt>
                <c:pt idx="77">
                  <c:v>2.4927987141609265E-2</c:v>
                </c:pt>
                <c:pt idx="78">
                  <c:v>6.9013951837320064E-3</c:v>
                </c:pt>
                <c:pt idx="79">
                  <c:v>4.4647821574983482E-3</c:v>
                </c:pt>
                <c:pt idx="80">
                  <c:v>1.6774395079721671E-3</c:v>
                </c:pt>
                <c:pt idx="81">
                  <c:v>1.0295572888281868E-2</c:v>
                </c:pt>
                <c:pt idx="82">
                  <c:v>2.6727970982449278E-2</c:v>
                </c:pt>
                <c:pt idx="83">
                  <c:v>0.16487626274886225</c:v>
                </c:pt>
                <c:pt idx="84">
                  <c:v>8.4466279480125195E-2</c:v>
                </c:pt>
                <c:pt idx="85">
                  <c:v>4.6209526257214861E-2</c:v>
                </c:pt>
                <c:pt idx="86">
                  <c:v>1.076774601614261E-3</c:v>
                </c:pt>
                <c:pt idx="87">
                  <c:v>6.7159775838376845E-3</c:v>
                </c:pt>
                <c:pt idx="88">
                  <c:v>6.8589224858214948E-2</c:v>
                </c:pt>
                <c:pt idx="89">
                  <c:v>0.21554616407463811</c:v>
                </c:pt>
                <c:pt idx="90">
                  <c:v>2.1708432465574532</c:v>
                </c:pt>
                <c:pt idx="91">
                  <c:v>2.464628094776927</c:v>
                </c:pt>
                <c:pt idx="92">
                  <c:v>2.7655769234622198</c:v>
                </c:pt>
                <c:pt idx="93">
                  <c:v>2.5665619657297754</c:v>
                </c:pt>
                <c:pt idx="94">
                  <c:v>2.2296589947101211</c:v>
                </c:pt>
                <c:pt idx="95">
                  <c:v>2.0928901521293</c:v>
                </c:pt>
                <c:pt idx="96">
                  <c:v>1.5145526415463735</c:v>
                </c:pt>
                <c:pt idx="97">
                  <c:v>1.5736621760502629</c:v>
                </c:pt>
                <c:pt idx="98">
                  <c:v>1.2186064522947362</c:v>
                </c:pt>
                <c:pt idx="99">
                  <c:v>1.621780192070517</c:v>
                </c:pt>
                <c:pt idx="100">
                  <c:v>1.9812037419578417</c:v>
                </c:pt>
                <c:pt idx="101">
                  <c:v>1.8138662993200256</c:v>
                </c:pt>
                <c:pt idx="102">
                  <c:v>2.3620050520977713</c:v>
                </c:pt>
                <c:pt idx="103">
                  <c:v>1.9251238664205061</c:v>
                </c:pt>
                <c:pt idx="104">
                  <c:v>1.4714544320642915</c:v>
                </c:pt>
                <c:pt idx="105">
                  <c:v>1.6410083949274252</c:v>
                </c:pt>
                <c:pt idx="106">
                  <c:v>1.8608909651823211</c:v>
                </c:pt>
                <c:pt idx="107">
                  <c:v>1.5616115045228725</c:v>
                </c:pt>
                <c:pt idx="108">
                  <c:v>1.7997685621650561</c:v>
                </c:pt>
                <c:pt idx="109">
                  <c:v>0.66817236004288816</c:v>
                </c:pt>
                <c:pt idx="110">
                  <c:v>1.1707066736801863</c:v>
                </c:pt>
                <c:pt idx="111">
                  <c:v>1.6941857899834645</c:v>
                </c:pt>
                <c:pt idx="112">
                  <c:v>1.862858210377027</c:v>
                </c:pt>
                <c:pt idx="113">
                  <c:v>1.8915479538037445</c:v>
                </c:pt>
                <c:pt idx="114">
                  <c:v>2.3048572009149169</c:v>
                </c:pt>
                <c:pt idx="115">
                  <c:v>2.2922221792095669</c:v>
                </c:pt>
                <c:pt idx="116">
                  <c:v>1.6856391255516812</c:v>
                </c:pt>
                <c:pt idx="117">
                  <c:v>2.050843428017032</c:v>
                </c:pt>
                <c:pt idx="118">
                  <c:v>1.3318853230137577</c:v>
                </c:pt>
                <c:pt idx="119">
                  <c:v>2.3348937954739597</c:v>
                </c:pt>
                <c:pt idx="120">
                  <c:v>1.7683154047164464</c:v>
                </c:pt>
                <c:pt idx="121">
                  <c:v>2.0752729621285511</c:v>
                </c:pt>
                <c:pt idx="122">
                  <c:v>1.2969159197504112</c:v>
                </c:pt>
                <c:pt idx="123">
                  <c:v>1.3119240021055134</c:v>
                </c:pt>
                <c:pt idx="124">
                  <c:v>2.2291355806103468</c:v>
                </c:pt>
                <c:pt idx="125">
                  <c:v>1.8384046716557307</c:v>
                </c:pt>
                <c:pt idx="126">
                  <c:v>2.2300979441319342</c:v>
                </c:pt>
                <c:pt idx="127">
                  <c:v>2.1735838555920211</c:v>
                </c:pt>
                <c:pt idx="128">
                  <c:v>1.8766569358668264</c:v>
                </c:pt>
                <c:pt idx="129">
                  <c:v>1.9539565681365687</c:v>
                </c:pt>
                <c:pt idx="130">
                  <c:v>2.2432305997126818</c:v>
                </c:pt>
                <c:pt idx="131">
                  <c:v>1.7304790264181236</c:v>
                </c:pt>
                <c:pt idx="132">
                  <c:v>2.1652966062792736</c:v>
                </c:pt>
                <c:pt idx="133">
                  <c:v>2.0751655603049599</c:v>
                </c:pt>
                <c:pt idx="134">
                  <c:v>1.3431846988263594</c:v>
                </c:pt>
                <c:pt idx="135">
                  <c:v>1.4702047321440048</c:v>
                </c:pt>
                <c:pt idx="136">
                  <c:v>1.1047072492527938</c:v>
                </c:pt>
                <c:pt idx="137">
                  <c:v>1.3100134066811222</c:v>
                </c:pt>
                <c:pt idx="138">
                  <c:v>1.8609106961546757</c:v>
                </c:pt>
                <c:pt idx="139">
                  <c:v>1.8517577637635902</c:v>
                </c:pt>
                <c:pt idx="140">
                  <c:v>2.0471694131230471</c:v>
                </c:pt>
                <c:pt idx="141">
                  <c:v>1.7357681302107881</c:v>
                </c:pt>
                <c:pt idx="142">
                  <c:v>1.9834869847553938</c:v>
                </c:pt>
                <c:pt idx="143">
                  <c:v>2.0131939520116227</c:v>
                </c:pt>
                <c:pt idx="144">
                  <c:v>2.2496305850821332</c:v>
                </c:pt>
                <c:pt idx="145">
                  <c:v>1.4759665043677512</c:v>
                </c:pt>
                <c:pt idx="146">
                  <c:v>0.43198512382518617</c:v>
                </c:pt>
                <c:pt idx="147">
                  <c:v>0.21175267157898259</c:v>
                </c:pt>
                <c:pt idx="148">
                  <c:v>0.10300641499202423</c:v>
                </c:pt>
                <c:pt idx="149">
                  <c:v>0.26532392373754443</c:v>
                </c:pt>
                <c:pt idx="150">
                  <c:v>3.2473495217441695E-2</c:v>
                </c:pt>
                <c:pt idx="151">
                  <c:v>2.9733851783104503E-2</c:v>
                </c:pt>
                <c:pt idx="152">
                  <c:v>3.2764675353263772E-2</c:v>
                </c:pt>
                <c:pt idx="153">
                  <c:v>3.8643435407375026E-2</c:v>
                </c:pt>
                <c:pt idx="154">
                  <c:v>9.3568432164778947E-3</c:v>
                </c:pt>
                <c:pt idx="155">
                  <c:v>0.10294520942906382</c:v>
                </c:pt>
                <c:pt idx="156">
                  <c:v>5.6873791282081698E-2</c:v>
                </c:pt>
                <c:pt idx="157">
                  <c:v>2.0483182045638593E-3</c:v>
                </c:pt>
                <c:pt idx="158">
                  <c:v>1.7929471729277391E-2</c:v>
                </c:pt>
                <c:pt idx="159">
                  <c:v>4.1398924744808774E-2</c:v>
                </c:pt>
                <c:pt idx="160">
                  <c:v>7.5241447906564729E-2</c:v>
                </c:pt>
                <c:pt idx="161">
                  <c:v>1.90413728425054E-3</c:v>
                </c:pt>
                <c:pt idx="162">
                  <c:v>4.5113209868801185E-2</c:v>
                </c:pt>
                <c:pt idx="163">
                  <c:v>3.2715347913394144E-2</c:v>
                </c:pt>
                <c:pt idx="164">
                  <c:v>2.8546994697914885E-2</c:v>
                </c:pt>
                <c:pt idx="165">
                  <c:v>5.2951143118221911E-2</c:v>
                </c:pt>
                <c:pt idx="166">
                  <c:v>5.1091886106689355E-2</c:v>
                </c:pt>
                <c:pt idx="167">
                  <c:v>4.186491606864573E-2</c:v>
                </c:pt>
              </c:numCache>
            </c:numRef>
          </c:yVal>
          <c:smooth val="0"/>
          <c:extLst>
            <c:ext xmlns:c16="http://schemas.microsoft.com/office/drawing/2014/chart" uri="{C3380CC4-5D6E-409C-BE32-E72D297353CC}">
              <c16:uniqueId val="{00000001-840B-40CA-A2CE-7A0B7D020F78}"/>
            </c:ext>
          </c:extLst>
        </c:ser>
        <c:dLbls>
          <c:showLegendKey val="0"/>
          <c:showVal val="0"/>
          <c:showCatName val="0"/>
          <c:showSerName val="0"/>
          <c:showPercent val="0"/>
          <c:showBubbleSize val="0"/>
        </c:dLbls>
        <c:axId val="712503992"/>
        <c:axId val="712506616"/>
      </c:scatterChart>
      <c:valAx>
        <c:axId val="712503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2506616"/>
        <c:crosses val="autoZero"/>
        <c:crossBetween val="midCat"/>
      </c:valAx>
      <c:valAx>
        <c:axId val="7125066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Speed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25039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49114070570894"/>
          <c:y val="3.5630705486019792E-2"/>
          <c:w val="0.86212963743814053"/>
          <c:h val="0.80245165995641887"/>
        </c:manualLayout>
      </c:layout>
      <c:scatterChart>
        <c:scatterStyle val="lineMarker"/>
        <c:varyColors val="0"/>
        <c:ser>
          <c:idx val="2"/>
          <c:order val="0"/>
          <c:spPr>
            <a:ln w="19050" cap="rnd">
              <a:noFill/>
              <a:round/>
            </a:ln>
            <a:effectLst/>
          </c:spPr>
          <c:marker>
            <c:symbol val="circle"/>
            <c:size val="7"/>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trendline>
            <c:spPr>
              <a:ln w="38100" cap="rnd">
                <a:solidFill>
                  <a:srgbClr val="FF0000"/>
                </a:solidFill>
                <a:prstDash val="sysDot"/>
              </a:ln>
              <a:effectLst/>
            </c:spPr>
            <c:trendlineType val="linear"/>
            <c:dispRSqr val="0"/>
            <c:dispEq val="1"/>
            <c:trendlineLbl>
              <c:layout>
                <c:manualLayout>
                  <c:x val="-0.25490378365291999"/>
                  <c:y val="0.20102006336006531"/>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800" baseline="0" dirty="0"/>
                      <a:t>Best Linear Fit:  y = 1.91x - 27</a:t>
                    </a:r>
                  </a:p>
                </c:rich>
              </c:tx>
              <c:numFmt formatCode="General" sourceLinked="0"/>
              <c:spPr>
                <a:noFill/>
                <a:ln w="28575">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xVal>
            <c:numRef>
              <c:f>'Raw Data'!$L$19:$L$69</c:f>
              <c:numCache>
                <c:formatCode>General</c:formatCode>
                <c:ptCount val="51"/>
                <c:pt idx="0">
                  <c:v>17.000025153160095</c:v>
                </c:pt>
                <c:pt idx="1">
                  <c:v>18.000027060508728</c:v>
                </c:pt>
                <c:pt idx="2">
                  <c:v>19.000028848648071</c:v>
                </c:pt>
                <c:pt idx="3">
                  <c:v>20.000030279159546</c:v>
                </c:pt>
                <c:pt idx="4">
                  <c:v>21.00003182888031</c:v>
                </c:pt>
                <c:pt idx="5">
                  <c:v>22.000033617019653</c:v>
                </c:pt>
                <c:pt idx="6">
                  <c:v>23.000034928321838</c:v>
                </c:pt>
                <c:pt idx="7">
                  <c:v>24.000036478042603</c:v>
                </c:pt>
                <c:pt idx="8">
                  <c:v>25.000038623809814</c:v>
                </c:pt>
                <c:pt idx="9">
                  <c:v>26.000040054321289</c:v>
                </c:pt>
                <c:pt idx="10">
                  <c:v>27.000040888786316</c:v>
                </c:pt>
                <c:pt idx="11">
                  <c:v>28.00004243850708</c:v>
                </c:pt>
                <c:pt idx="12">
                  <c:v>29.000043511390686</c:v>
                </c:pt>
                <c:pt idx="13">
                  <c:v>30.000045895576477</c:v>
                </c:pt>
                <c:pt idx="14">
                  <c:v>31.000047087669373</c:v>
                </c:pt>
                <c:pt idx="15">
                  <c:v>32.000049114227295</c:v>
                </c:pt>
                <c:pt idx="16">
                  <c:v>33.000051021575928</c:v>
                </c:pt>
                <c:pt idx="17">
                  <c:v>34.000052452087402</c:v>
                </c:pt>
                <c:pt idx="18">
                  <c:v>35.000053644180298</c:v>
                </c:pt>
                <c:pt idx="19">
                  <c:v>36.000055193901062</c:v>
                </c:pt>
                <c:pt idx="20">
                  <c:v>37.000056862831116</c:v>
                </c:pt>
                <c:pt idx="21">
                  <c:v>38.000058650970459</c:v>
                </c:pt>
                <c:pt idx="22">
                  <c:v>39.000059127807617</c:v>
                </c:pt>
                <c:pt idx="23">
                  <c:v>40.000060558319092</c:v>
                </c:pt>
                <c:pt idx="24">
                  <c:v>41.000062823295593</c:v>
                </c:pt>
                <c:pt idx="25">
                  <c:v>42.000064611434937</c:v>
                </c:pt>
                <c:pt idx="26">
                  <c:v>43.000065684318542</c:v>
                </c:pt>
                <c:pt idx="27">
                  <c:v>44.000066995620728</c:v>
                </c:pt>
                <c:pt idx="28">
                  <c:v>45.000068545341492</c:v>
                </c:pt>
                <c:pt idx="29">
                  <c:v>46.000070691108704</c:v>
                </c:pt>
                <c:pt idx="30">
                  <c:v>47.000072240829468</c:v>
                </c:pt>
                <c:pt idx="31">
                  <c:v>48.000073790550232</c:v>
                </c:pt>
                <c:pt idx="32">
                  <c:v>49.000075459480286</c:v>
                </c:pt>
                <c:pt idx="33">
                  <c:v>50.000076174736023</c:v>
                </c:pt>
                <c:pt idx="34">
                  <c:v>51.000077962875366</c:v>
                </c:pt>
                <c:pt idx="35">
                  <c:v>52.000079274177551</c:v>
                </c:pt>
                <c:pt idx="36">
                  <c:v>53.000080943107605</c:v>
                </c:pt>
                <c:pt idx="37">
                  <c:v>54.000082850456238</c:v>
                </c:pt>
                <c:pt idx="38">
                  <c:v>55.000084161758423</c:v>
                </c:pt>
                <c:pt idx="39">
                  <c:v>56.000085592269897</c:v>
                </c:pt>
                <c:pt idx="40">
                  <c:v>57.000087380409241</c:v>
                </c:pt>
                <c:pt idx="41">
                  <c:v>58.000088691711426</c:v>
                </c:pt>
                <c:pt idx="42">
                  <c:v>59.000089645385742</c:v>
                </c:pt>
                <c:pt idx="43">
                  <c:v>60.000092387199402</c:v>
                </c:pt>
                <c:pt idx="44">
                  <c:v>61.000093698501587</c:v>
                </c:pt>
                <c:pt idx="45">
                  <c:v>62.000095844268799</c:v>
                </c:pt>
                <c:pt idx="46">
                  <c:v>63.000096559524536</c:v>
                </c:pt>
                <c:pt idx="47">
                  <c:v>64.000097870826721</c:v>
                </c:pt>
                <c:pt idx="48">
                  <c:v>65.000099658966064</c:v>
                </c:pt>
                <c:pt idx="49">
                  <c:v>66.00010073184967</c:v>
                </c:pt>
                <c:pt idx="50">
                  <c:v>67.000102519989014</c:v>
                </c:pt>
              </c:numCache>
            </c:numRef>
          </c:xVal>
          <c:yVal>
            <c:numRef>
              <c:f>'Raw Data'!$O$19:$O$69</c:f>
              <c:numCache>
                <c:formatCode>General</c:formatCode>
                <c:ptCount val="51"/>
                <c:pt idx="0">
                  <c:v>3.8371937865949231</c:v>
                </c:pt>
                <c:pt idx="1">
                  <c:v>5.2100513731364089</c:v>
                </c:pt>
                <c:pt idx="2">
                  <c:v>7.2026275173622416</c:v>
                </c:pt>
                <c:pt idx="3">
                  <c:v>8.9634822342456459</c:v>
                </c:pt>
                <c:pt idx="4">
                  <c:v>12.18337207845364</c:v>
                </c:pt>
                <c:pt idx="5">
                  <c:v>14.997300496844867</c:v>
                </c:pt>
                <c:pt idx="6">
                  <c:v>17.40826711961148</c:v>
                </c:pt>
                <c:pt idx="7">
                  <c:v>18.53016695396483</c:v>
                </c:pt>
                <c:pt idx="8">
                  <c:v>21.167533230115172</c:v>
                </c:pt>
                <c:pt idx="9">
                  <c:v>23.150106550480935</c:v>
                </c:pt>
                <c:pt idx="10">
                  <c:v>24.862805157878018</c:v>
                </c:pt>
                <c:pt idx="11">
                  <c:v>26.439232565892127</c:v>
                </c:pt>
                <c:pt idx="12">
                  <c:v>28.199408110149339</c:v>
                </c:pt>
                <c:pt idx="13">
                  <c:v>29.914537900245101</c:v>
                </c:pt>
                <c:pt idx="14">
                  <c:v>32.287108871621008</c:v>
                </c:pt>
                <c:pt idx="15">
                  <c:v>34.184119262053898</c:v>
                </c:pt>
                <c:pt idx="16">
                  <c:v>36.687453370612658</c:v>
                </c:pt>
                <c:pt idx="17">
                  <c:v>38.992399590553731</c:v>
                </c:pt>
                <c:pt idx="18">
                  <c:v>40.776807922937394</c:v>
                </c:pt>
                <c:pt idx="19">
                  <c:v>43.037045499553059</c:v>
                </c:pt>
                <c:pt idx="20">
                  <c:v>44.24659362815256</c:v>
                </c:pt>
                <c:pt idx="21">
                  <c:v>46.251585771633351</c:v>
                </c:pt>
                <c:pt idx="22">
                  <c:v>48.441221906287481</c:v>
                </c:pt>
                <c:pt idx="23">
                  <c:v>51.225563670644071</c:v>
                </c:pt>
                <c:pt idx="24">
                  <c:v>52.771182396440985</c:v>
                </c:pt>
                <c:pt idx="25">
                  <c:v>54.480573029241093</c:v>
                </c:pt>
                <c:pt idx="26">
                  <c:v>56.191270009589921</c:v>
                </c:pt>
                <c:pt idx="27">
                  <c:v>58.28920362305297</c:v>
                </c:pt>
                <c:pt idx="28">
                  <c:v>59.999063003358359</c:v>
                </c:pt>
                <c:pt idx="29">
                  <c:v>61.254804301420151</c:v>
                </c:pt>
                <c:pt idx="30">
                  <c:v>62.993868012088285</c:v>
                </c:pt>
                <c:pt idx="31">
                  <c:v>65.358805507905174</c:v>
                </c:pt>
                <c:pt idx="32">
                  <c:v>68.472288972749098</c:v>
                </c:pt>
                <c:pt idx="33">
                  <c:v>70.82117167045277</c:v>
                </c:pt>
                <c:pt idx="34">
                  <c:v>72.578325679737944</c:v>
                </c:pt>
                <c:pt idx="35">
                  <c:v>74.125857514618474</c:v>
                </c:pt>
                <c:pt idx="36">
                  <c:v>75.331252424161292</c:v>
                </c:pt>
                <c:pt idx="37">
                  <c:v>76.836366721927163</c:v>
                </c:pt>
                <c:pt idx="38">
                  <c:v>78.404181037757112</c:v>
                </c:pt>
                <c:pt idx="39">
                  <c:v>80.352901269375948</c:v>
                </c:pt>
                <c:pt idx="40">
                  <c:v>82.785307605093621</c:v>
                </c:pt>
                <c:pt idx="41">
                  <c:v>84.628239481064554</c:v>
                </c:pt>
                <c:pt idx="42">
                  <c:v>86.128565521701049</c:v>
                </c:pt>
                <c:pt idx="43">
                  <c:v>87.260978114264702</c:v>
                </c:pt>
                <c:pt idx="44">
                  <c:v>88.14238052187882</c:v>
                </c:pt>
                <c:pt idx="45">
                  <c:v>89.951382284023424</c:v>
                </c:pt>
                <c:pt idx="46">
                  <c:v>91.730238162260463</c:v>
                </c:pt>
                <c:pt idx="47">
                  <c:v>93.619513183137855</c:v>
                </c:pt>
                <c:pt idx="48">
                  <c:v>95.344965575096097</c:v>
                </c:pt>
                <c:pt idx="49">
                  <c:v>97.292505157845483</c:v>
                </c:pt>
                <c:pt idx="50">
                  <c:v>99.590736156702633</c:v>
                </c:pt>
              </c:numCache>
            </c:numRef>
          </c:yVal>
          <c:smooth val="0"/>
          <c:extLst>
            <c:ext xmlns:c16="http://schemas.microsoft.com/office/drawing/2014/chart" uri="{C3380CC4-5D6E-409C-BE32-E72D297353CC}">
              <c16:uniqueId val="{00000002-A0D3-4450-A9EF-E3680D02E614}"/>
            </c:ext>
          </c:extLst>
        </c:ser>
        <c:dLbls>
          <c:showLegendKey val="0"/>
          <c:showVal val="0"/>
          <c:showCatName val="0"/>
          <c:showSerName val="0"/>
          <c:showPercent val="0"/>
          <c:showBubbleSize val="0"/>
        </c:dLbls>
        <c:axId val="442277240"/>
        <c:axId val="731956424"/>
      </c:scatterChart>
      <c:valAx>
        <c:axId val="442277240"/>
        <c:scaling>
          <c:orientation val="minMax"/>
          <c:max val="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layout>
            <c:manualLayout>
              <c:xMode val="edge"/>
              <c:yMode val="edge"/>
              <c:x val="0.52380531570300459"/>
              <c:y val="0.9249139273063646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1956424"/>
        <c:crosses val="autoZero"/>
        <c:crossBetween val="midCat"/>
      </c:valAx>
      <c:valAx>
        <c:axId val="731956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22772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81356627296588"/>
          <c:y val="2.7616415108334416E-2"/>
          <c:w val="0.8603504757217848"/>
          <c:h val="0.7997279563524653"/>
        </c:manualLayout>
      </c:layout>
      <c:scatterChart>
        <c:scatterStyle val="lineMarker"/>
        <c:varyColors val="0"/>
        <c:ser>
          <c:idx val="2"/>
          <c:order val="0"/>
          <c:spPr>
            <a:ln w="19050" cap="rnd">
              <a:noFill/>
              <a:round/>
            </a:ln>
            <a:effectLst/>
          </c:spPr>
          <c:marker>
            <c:symbol val="circle"/>
            <c:size val="7"/>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trendline>
            <c:spPr>
              <a:ln w="34925" cap="rnd">
                <a:solidFill>
                  <a:srgbClr val="FF0000"/>
                </a:solidFill>
                <a:prstDash val="sysDot"/>
              </a:ln>
              <a:effectLst/>
            </c:spPr>
            <c:trendlineType val="linear"/>
            <c:dispRSqr val="0"/>
            <c:dispEq val="1"/>
            <c:trendlineLbl>
              <c:layout>
                <c:manualLayout>
                  <c:x val="5.1806020341207348E-2"/>
                  <c:y val="-0.47347264687184126"/>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3200" baseline="0" dirty="0"/>
                      <a:t>Best Linear Fit:  y = -1.80x + 260</a:t>
                    </a:r>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xVal>
            <c:numRef>
              <c:f>'Raw Data'!$L$95:$L$145</c:f>
              <c:numCache>
                <c:formatCode>General</c:formatCode>
                <c:ptCount val="51"/>
                <c:pt idx="0">
                  <c:v>93.000142574310303</c:v>
                </c:pt>
                <c:pt idx="1">
                  <c:v>94.000144362449646</c:v>
                </c:pt>
                <c:pt idx="2">
                  <c:v>95.0001460313797</c:v>
                </c:pt>
                <c:pt idx="3">
                  <c:v>96.000147104263306</c:v>
                </c:pt>
                <c:pt idx="4">
                  <c:v>97.000148296356201</c:v>
                </c:pt>
                <c:pt idx="5">
                  <c:v>98.000150203704834</c:v>
                </c:pt>
                <c:pt idx="6">
                  <c:v>99.000151872634888</c:v>
                </c:pt>
                <c:pt idx="7">
                  <c:v>100.00015342235565</c:v>
                </c:pt>
                <c:pt idx="8">
                  <c:v>101.00015497207642</c:v>
                </c:pt>
                <c:pt idx="9">
                  <c:v>102.00015640258789</c:v>
                </c:pt>
                <c:pt idx="10">
                  <c:v>103.00015783309937</c:v>
                </c:pt>
                <c:pt idx="11">
                  <c:v>104.000159740448</c:v>
                </c:pt>
                <c:pt idx="12">
                  <c:v>105.00016117095947</c:v>
                </c:pt>
                <c:pt idx="13">
                  <c:v>106.00016272068024</c:v>
                </c:pt>
                <c:pt idx="14">
                  <c:v>107.00016403198242</c:v>
                </c:pt>
                <c:pt idx="15">
                  <c:v>108.0001665353775</c:v>
                </c:pt>
                <c:pt idx="16">
                  <c:v>109.00016760826111</c:v>
                </c:pt>
                <c:pt idx="17">
                  <c:v>110.00016951560974</c:v>
                </c:pt>
                <c:pt idx="18">
                  <c:v>111.00017011165619</c:v>
                </c:pt>
                <c:pt idx="19">
                  <c:v>112.00017154216766</c:v>
                </c:pt>
                <c:pt idx="20">
                  <c:v>113.00017321109772</c:v>
                </c:pt>
                <c:pt idx="21">
                  <c:v>114.00017499923706</c:v>
                </c:pt>
                <c:pt idx="22">
                  <c:v>115.0001767873764</c:v>
                </c:pt>
                <c:pt idx="23">
                  <c:v>116.00017809867859</c:v>
                </c:pt>
                <c:pt idx="24">
                  <c:v>117.00017905235291</c:v>
                </c:pt>
                <c:pt idx="25">
                  <c:v>118.00018072128296</c:v>
                </c:pt>
                <c:pt idx="26">
                  <c:v>119.00018179416656</c:v>
                </c:pt>
                <c:pt idx="27">
                  <c:v>120.00018334388733</c:v>
                </c:pt>
                <c:pt idx="28">
                  <c:v>121.00018548965454</c:v>
                </c:pt>
                <c:pt idx="29">
                  <c:v>122.00018668174744</c:v>
                </c:pt>
                <c:pt idx="30">
                  <c:v>123.00018906593323</c:v>
                </c:pt>
                <c:pt idx="31">
                  <c:v>124.00019037723541</c:v>
                </c:pt>
                <c:pt idx="32">
                  <c:v>125.00019133090973</c:v>
                </c:pt>
                <c:pt idx="33">
                  <c:v>126.00019299983978</c:v>
                </c:pt>
                <c:pt idx="34">
                  <c:v>127.00019443035126</c:v>
                </c:pt>
                <c:pt idx="35">
                  <c:v>128.00019633769989</c:v>
                </c:pt>
                <c:pt idx="36">
                  <c:v>129.00019752979279</c:v>
                </c:pt>
                <c:pt idx="37">
                  <c:v>130.00020003318787</c:v>
                </c:pt>
                <c:pt idx="38">
                  <c:v>131.00020062923431</c:v>
                </c:pt>
                <c:pt idx="39">
                  <c:v>132.00020170211792</c:v>
                </c:pt>
                <c:pt idx="40">
                  <c:v>133.00020360946655</c:v>
                </c:pt>
                <c:pt idx="41">
                  <c:v>134.00020575523376</c:v>
                </c:pt>
                <c:pt idx="42">
                  <c:v>135.00020742416382</c:v>
                </c:pt>
                <c:pt idx="43">
                  <c:v>136.00020909309387</c:v>
                </c:pt>
                <c:pt idx="44">
                  <c:v>137.00020968914032</c:v>
                </c:pt>
                <c:pt idx="45">
                  <c:v>138.00021111965179</c:v>
                </c:pt>
                <c:pt idx="46">
                  <c:v>139.00021350383759</c:v>
                </c:pt>
                <c:pt idx="47">
                  <c:v>140.00021386146545</c:v>
                </c:pt>
                <c:pt idx="48">
                  <c:v>141.00021612644196</c:v>
                </c:pt>
                <c:pt idx="49">
                  <c:v>142.00021767616272</c:v>
                </c:pt>
                <c:pt idx="50">
                  <c:v>143.00021958351135</c:v>
                </c:pt>
              </c:numCache>
            </c:numRef>
          </c:xVal>
          <c:yVal>
            <c:numRef>
              <c:f>'Raw Data'!$O$95:$O$145</c:f>
              <c:numCache>
                <c:formatCode>General</c:formatCode>
                <c:ptCount val="51"/>
                <c:pt idx="0">
                  <c:v>95.546781050977202</c:v>
                </c:pt>
                <c:pt idx="1">
                  <c:v>93.317122056267081</c:v>
                </c:pt>
                <c:pt idx="2">
                  <c:v>91.224231904137781</c:v>
                </c:pt>
                <c:pt idx="3">
                  <c:v>89.709679262591408</c:v>
                </c:pt>
                <c:pt idx="4">
                  <c:v>88.136017086541145</c:v>
                </c:pt>
                <c:pt idx="5">
                  <c:v>86.917410634246409</c:v>
                </c:pt>
                <c:pt idx="6">
                  <c:v>85.295630442175892</c:v>
                </c:pt>
                <c:pt idx="7">
                  <c:v>83.31442670021805</c:v>
                </c:pt>
                <c:pt idx="8">
                  <c:v>81.500560400898024</c:v>
                </c:pt>
                <c:pt idx="9">
                  <c:v>79.138555348800253</c:v>
                </c:pt>
                <c:pt idx="10">
                  <c:v>77.213431482379747</c:v>
                </c:pt>
                <c:pt idx="11">
                  <c:v>75.741977050315455</c:v>
                </c:pt>
                <c:pt idx="12">
                  <c:v>74.10096865538803</c:v>
                </c:pt>
                <c:pt idx="13">
                  <c:v>72.240077690205709</c:v>
                </c:pt>
                <c:pt idx="14">
                  <c:v>70.678466185682836</c:v>
                </c:pt>
                <c:pt idx="15">
                  <c:v>68.87869762351778</c:v>
                </c:pt>
                <c:pt idx="16">
                  <c:v>68.210525263474892</c:v>
                </c:pt>
                <c:pt idx="17">
                  <c:v>67.039818589794706</c:v>
                </c:pt>
                <c:pt idx="18">
                  <c:v>65.345632799811241</c:v>
                </c:pt>
                <c:pt idx="19">
                  <c:v>63.482774589434214</c:v>
                </c:pt>
                <c:pt idx="20">
                  <c:v>61.59122663563047</c:v>
                </c:pt>
                <c:pt idx="21">
                  <c:v>59.286369434715553</c:v>
                </c:pt>
                <c:pt idx="22">
                  <c:v>56.994147255505986</c:v>
                </c:pt>
                <c:pt idx="23">
                  <c:v>55.308508129954305</c:v>
                </c:pt>
                <c:pt idx="24">
                  <c:v>53.257664701937273</c:v>
                </c:pt>
                <c:pt idx="25">
                  <c:v>51.925779378923515</c:v>
                </c:pt>
                <c:pt idx="26">
                  <c:v>49.590885583449555</c:v>
                </c:pt>
                <c:pt idx="27">
                  <c:v>47.822570178733109</c:v>
                </c:pt>
                <c:pt idx="28">
                  <c:v>45.747297216604558</c:v>
                </c:pt>
                <c:pt idx="29">
                  <c:v>44.450381296854147</c:v>
                </c:pt>
                <c:pt idx="30">
                  <c:v>43.138457294748633</c:v>
                </c:pt>
                <c:pt idx="31">
                  <c:v>40.909321714138287</c:v>
                </c:pt>
                <c:pt idx="32">
                  <c:v>39.070917042482556</c:v>
                </c:pt>
                <c:pt idx="33">
                  <c:v>36.840819098350622</c:v>
                </c:pt>
                <c:pt idx="34">
                  <c:v>34.667235242758601</c:v>
                </c:pt>
                <c:pt idx="35">
                  <c:v>32.790578306891774</c:v>
                </c:pt>
                <c:pt idx="36">
                  <c:v>30.836621738755206</c:v>
                </c:pt>
                <c:pt idx="37">
                  <c:v>28.593391139042524</c:v>
                </c:pt>
                <c:pt idx="38">
                  <c:v>26.8629121126244</c:v>
                </c:pt>
                <c:pt idx="39">
                  <c:v>24.697615506345127</c:v>
                </c:pt>
                <c:pt idx="40">
                  <c:v>22.622449946040167</c:v>
                </c:pt>
                <c:pt idx="41">
                  <c:v>21.279265247213807</c:v>
                </c:pt>
                <c:pt idx="42">
                  <c:v>19.809060515069802</c:v>
                </c:pt>
                <c:pt idx="43">
                  <c:v>18.704353265817009</c:v>
                </c:pt>
                <c:pt idx="44">
                  <c:v>17.394339859135886</c:v>
                </c:pt>
                <c:pt idx="45">
                  <c:v>15.533429162981211</c:v>
                </c:pt>
                <c:pt idx="46">
                  <c:v>13.68167139921762</c:v>
                </c:pt>
                <c:pt idx="47">
                  <c:v>11.634501986094573</c:v>
                </c:pt>
                <c:pt idx="48">
                  <c:v>9.8987338558837852</c:v>
                </c:pt>
                <c:pt idx="49">
                  <c:v>7.9152468711283914</c:v>
                </c:pt>
                <c:pt idx="50">
                  <c:v>5.9020529191167688</c:v>
                </c:pt>
              </c:numCache>
            </c:numRef>
          </c:yVal>
          <c:smooth val="0"/>
          <c:extLst>
            <c:ext xmlns:c16="http://schemas.microsoft.com/office/drawing/2014/chart" uri="{C3380CC4-5D6E-409C-BE32-E72D297353CC}">
              <c16:uniqueId val="{00000002-2ACF-42FE-A686-27C67ED64715}"/>
            </c:ext>
          </c:extLst>
        </c:ser>
        <c:dLbls>
          <c:showLegendKey val="0"/>
          <c:showVal val="0"/>
          <c:showCatName val="0"/>
          <c:showSerName val="0"/>
          <c:showPercent val="0"/>
          <c:showBubbleSize val="0"/>
        </c:dLbls>
        <c:axId val="441314344"/>
        <c:axId val="441315000"/>
      </c:scatterChart>
      <c:valAx>
        <c:axId val="441314344"/>
        <c:scaling>
          <c:orientation val="minMax"/>
          <c:min val="9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endParaRPr lang="en-US" sz="2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1315000"/>
        <c:crosses val="autoZero"/>
        <c:crossBetween val="midCat"/>
      </c:valAx>
      <c:valAx>
        <c:axId val="4413150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13143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Data'!$B$2:$B$109</c:f>
              <c:numCache>
                <c:formatCode>General</c:formatCode>
                <c:ptCount val="108"/>
                <c:pt idx="0">
                  <c:v>37.698557800000003</c:v>
                </c:pt>
                <c:pt idx="1">
                  <c:v>37.698508359999998</c:v>
                </c:pt>
                <c:pt idx="2">
                  <c:v>37.698508910000001</c:v>
                </c:pt>
                <c:pt idx="3">
                  <c:v>37.698509530000003</c:v>
                </c:pt>
                <c:pt idx="4">
                  <c:v>37.698510429999999</c:v>
                </c:pt>
                <c:pt idx="5">
                  <c:v>37.698510900000002</c:v>
                </c:pt>
                <c:pt idx="6">
                  <c:v>37.698510949999999</c:v>
                </c:pt>
                <c:pt idx="7">
                  <c:v>37.6985101</c:v>
                </c:pt>
                <c:pt idx="8">
                  <c:v>37.698510040000002</c:v>
                </c:pt>
                <c:pt idx="9">
                  <c:v>37.698509450000003</c:v>
                </c:pt>
                <c:pt idx="10">
                  <c:v>37.698509309999999</c:v>
                </c:pt>
                <c:pt idx="11">
                  <c:v>37.698509889999997</c:v>
                </c:pt>
                <c:pt idx="12">
                  <c:v>37.698510130000003</c:v>
                </c:pt>
                <c:pt idx="13">
                  <c:v>37.698510599999999</c:v>
                </c:pt>
                <c:pt idx="14">
                  <c:v>37.698510900000002</c:v>
                </c:pt>
                <c:pt idx="15">
                  <c:v>37.698511070000002</c:v>
                </c:pt>
                <c:pt idx="16">
                  <c:v>37.698511089999997</c:v>
                </c:pt>
                <c:pt idx="17">
                  <c:v>37.698511099999997</c:v>
                </c:pt>
                <c:pt idx="18">
                  <c:v>37.698511109999998</c:v>
                </c:pt>
                <c:pt idx="19">
                  <c:v>37.698511109999998</c:v>
                </c:pt>
                <c:pt idx="20">
                  <c:v>37.698511109999998</c:v>
                </c:pt>
                <c:pt idx="21">
                  <c:v>37.698511109999998</c:v>
                </c:pt>
                <c:pt idx="22">
                  <c:v>37.698511099999997</c:v>
                </c:pt>
                <c:pt idx="23">
                  <c:v>37.698511089999997</c:v>
                </c:pt>
                <c:pt idx="24">
                  <c:v>37.698511070000002</c:v>
                </c:pt>
                <c:pt idx="25">
                  <c:v>37.69851105</c:v>
                </c:pt>
                <c:pt idx="26">
                  <c:v>37.69851104</c:v>
                </c:pt>
                <c:pt idx="27">
                  <c:v>37.698511029999999</c:v>
                </c:pt>
                <c:pt idx="28">
                  <c:v>37.698511019999998</c:v>
                </c:pt>
                <c:pt idx="29">
                  <c:v>37.698511000000003</c:v>
                </c:pt>
                <c:pt idx="30">
                  <c:v>37.698510970000001</c:v>
                </c:pt>
                <c:pt idx="31">
                  <c:v>37.698510939999998</c:v>
                </c:pt>
                <c:pt idx="32">
                  <c:v>37.698506950000002</c:v>
                </c:pt>
                <c:pt idx="33">
                  <c:v>37.698492219999999</c:v>
                </c:pt>
                <c:pt idx="34">
                  <c:v>37.698471830000003</c:v>
                </c:pt>
                <c:pt idx="35">
                  <c:v>37.698453780000001</c:v>
                </c:pt>
                <c:pt idx="36">
                  <c:v>37.69841984</c:v>
                </c:pt>
                <c:pt idx="37">
                  <c:v>37.698400820000003</c:v>
                </c:pt>
                <c:pt idx="38">
                  <c:v>37.698369450000001</c:v>
                </c:pt>
                <c:pt idx="39">
                  <c:v>37.698335659999998</c:v>
                </c:pt>
                <c:pt idx="40">
                  <c:v>37.698317459999998</c:v>
                </c:pt>
                <c:pt idx="41">
                  <c:v>37.698288040000001</c:v>
                </c:pt>
                <c:pt idx="42">
                  <c:v>37.698264989999998</c:v>
                </c:pt>
                <c:pt idx="43">
                  <c:v>37.698249410000003</c:v>
                </c:pt>
                <c:pt idx="44">
                  <c:v>37.698220720000002</c:v>
                </c:pt>
                <c:pt idx="45">
                  <c:v>37.69818531</c:v>
                </c:pt>
                <c:pt idx="46">
                  <c:v>37.698155499999999</c:v>
                </c:pt>
                <c:pt idx="47">
                  <c:v>37.698121049999997</c:v>
                </c:pt>
                <c:pt idx="48">
                  <c:v>37.698109260000003</c:v>
                </c:pt>
                <c:pt idx="49">
                  <c:v>37.698086320000002</c:v>
                </c:pt>
                <c:pt idx="50">
                  <c:v>37.698065880000001</c:v>
                </c:pt>
                <c:pt idx="51">
                  <c:v>37.698039870000002</c:v>
                </c:pt>
                <c:pt idx="52">
                  <c:v>37.698015380000001</c:v>
                </c:pt>
                <c:pt idx="53">
                  <c:v>37.697991020000003</c:v>
                </c:pt>
                <c:pt idx="54">
                  <c:v>37.69797389</c:v>
                </c:pt>
                <c:pt idx="55">
                  <c:v>37.697956759999997</c:v>
                </c:pt>
                <c:pt idx="56">
                  <c:v>37.697965119999999</c:v>
                </c:pt>
                <c:pt idx="57">
                  <c:v>37.697962830000002</c:v>
                </c:pt>
                <c:pt idx="58">
                  <c:v>37.697963829999999</c:v>
                </c:pt>
                <c:pt idx="59">
                  <c:v>37.697963870000002</c:v>
                </c:pt>
                <c:pt idx="60">
                  <c:v>37.697962089999997</c:v>
                </c:pt>
                <c:pt idx="61">
                  <c:v>37.697962320000002</c:v>
                </c:pt>
                <c:pt idx="62">
                  <c:v>37.697960199999997</c:v>
                </c:pt>
                <c:pt idx="63">
                  <c:v>37.697957629999998</c:v>
                </c:pt>
                <c:pt idx="64">
                  <c:v>37.697956040000001</c:v>
                </c:pt>
                <c:pt idx="65">
                  <c:v>37.697953259999998</c:v>
                </c:pt>
                <c:pt idx="66">
                  <c:v>37.697951209999999</c:v>
                </c:pt>
                <c:pt idx="67">
                  <c:v>37.697948150000002</c:v>
                </c:pt>
                <c:pt idx="68">
                  <c:v>37.697945850000004</c:v>
                </c:pt>
                <c:pt idx="69">
                  <c:v>37.697944319999998</c:v>
                </c:pt>
                <c:pt idx="70">
                  <c:v>37.697943410000001</c:v>
                </c:pt>
                <c:pt idx="71">
                  <c:v>37.697943809999998</c:v>
                </c:pt>
                <c:pt idx="72">
                  <c:v>37.697949029999997</c:v>
                </c:pt>
                <c:pt idx="73">
                  <c:v>37.697965250000003</c:v>
                </c:pt>
                <c:pt idx="74">
                  <c:v>37.697988430000002</c:v>
                </c:pt>
                <c:pt idx="75">
                  <c:v>37.698012810000002</c:v>
                </c:pt>
                <c:pt idx="76">
                  <c:v>37.698050790000003</c:v>
                </c:pt>
                <c:pt idx="77">
                  <c:v>37.698075850000002</c:v>
                </c:pt>
                <c:pt idx="78">
                  <c:v>37.698108920000003</c:v>
                </c:pt>
                <c:pt idx="79">
                  <c:v>37.698127599999999</c:v>
                </c:pt>
                <c:pt idx="80">
                  <c:v>37.698150589999997</c:v>
                </c:pt>
                <c:pt idx="81">
                  <c:v>37.698167580000003</c:v>
                </c:pt>
                <c:pt idx="82">
                  <c:v>37.698194059999999</c:v>
                </c:pt>
                <c:pt idx="83">
                  <c:v>37.698218599999997</c:v>
                </c:pt>
                <c:pt idx="84">
                  <c:v>37.698251399999997</c:v>
                </c:pt>
                <c:pt idx="85">
                  <c:v>37.69827694</c:v>
                </c:pt>
                <c:pt idx="86">
                  <c:v>37.698308699999998</c:v>
                </c:pt>
                <c:pt idx="87">
                  <c:v>37.698330130000002</c:v>
                </c:pt>
                <c:pt idx="88">
                  <c:v>37.698351180000003</c:v>
                </c:pt>
                <c:pt idx="89">
                  <c:v>37.69837476</c:v>
                </c:pt>
                <c:pt idx="90">
                  <c:v>37.69839717</c:v>
                </c:pt>
                <c:pt idx="91">
                  <c:v>37.69841607</c:v>
                </c:pt>
                <c:pt idx="92">
                  <c:v>37.698443259999998</c:v>
                </c:pt>
                <c:pt idx="93">
                  <c:v>37.698462329999998</c:v>
                </c:pt>
                <c:pt idx="94">
                  <c:v>37.698474619999999</c:v>
                </c:pt>
                <c:pt idx="95">
                  <c:v>37.69849104</c:v>
                </c:pt>
                <c:pt idx="96">
                  <c:v>37.698489899999998</c:v>
                </c:pt>
                <c:pt idx="97">
                  <c:v>37.698486860000003</c:v>
                </c:pt>
                <c:pt idx="98">
                  <c:v>37.698489430000002</c:v>
                </c:pt>
                <c:pt idx="99">
                  <c:v>37.698489930000001</c:v>
                </c:pt>
                <c:pt idx="100">
                  <c:v>37.698491070000003</c:v>
                </c:pt>
                <c:pt idx="101">
                  <c:v>37.698495270000002</c:v>
                </c:pt>
                <c:pt idx="102">
                  <c:v>37.698497420000002</c:v>
                </c:pt>
                <c:pt idx="103">
                  <c:v>37.698498110000003</c:v>
                </c:pt>
                <c:pt idx="104">
                  <c:v>37.698499890000001</c:v>
                </c:pt>
                <c:pt idx="105">
                  <c:v>37.698500420000002</c:v>
                </c:pt>
                <c:pt idx="106">
                  <c:v>37.69850108</c:v>
                </c:pt>
                <c:pt idx="107">
                  <c:v>37.698501489999998</c:v>
                </c:pt>
              </c:numCache>
            </c:numRef>
          </c:yVal>
          <c:smooth val="0"/>
          <c:extLst>
            <c:ext xmlns:c16="http://schemas.microsoft.com/office/drawing/2014/chart" uri="{C3380CC4-5D6E-409C-BE32-E72D297353CC}">
              <c16:uniqueId val="{00000000-7FFA-4D91-A794-960C2F7E62EC}"/>
            </c:ext>
          </c:extLst>
        </c:ser>
        <c:dLbls>
          <c:showLegendKey val="0"/>
          <c:showVal val="0"/>
          <c:showCatName val="0"/>
          <c:showSerName val="0"/>
          <c:showPercent val="0"/>
          <c:showBubbleSize val="0"/>
        </c:dLbls>
        <c:axId val="710164392"/>
        <c:axId val="710164064"/>
      </c:scatterChart>
      <c:valAx>
        <c:axId val="710164392"/>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4064"/>
        <c:crosses val="autoZero"/>
        <c:crossBetween val="midCat"/>
      </c:valAx>
      <c:valAx>
        <c:axId val="71016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01643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Data'!$B$2:$B$109</c:f>
              <c:numCache>
                <c:formatCode>General</c:formatCode>
                <c:ptCount val="108"/>
                <c:pt idx="0">
                  <c:v>37.698557800000003</c:v>
                </c:pt>
                <c:pt idx="1">
                  <c:v>37.698508359999998</c:v>
                </c:pt>
                <c:pt idx="2">
                  <c:v>37.698508910000001</c:v>
                </c:pt>
                <c:pt idx="3">
                  <c:v>37.698509530000003</c:v>
                </c:pt>
                <c:pt idx="4">
                  <c:v>37.698510429999999</c:v>
                </c:pt>
                <c:pt idx="5">
                  <c:v>37.698510900000002</c:v>
                </c:pt>
                <c:pt idx="6">
                  <c:v>37.698510949999999</c:v>
                </c:pt>
                <c:pt idx="7">
                  <c:v>37.6985101</c:v>
                </c:pt>
                <c:pt idx="8">
                  <c:v>37.698510040000002</c:v>
                </c:pt>
                <c:pt idx="9">
                  <c:v>37.698509450000003</c:v>
                </c:pt>
                <c:pt idx="10">
                  <c:v>37.698509309999999</c:v>
                </c:pt>
                <c:pt idx="11">
                  <c:v>37.698509889999997</c:v>
                </c:pt>
                <c:pt idx="12">
                  <c:v>37.698510130000003</c:v>
                </c:pt>
                <c:pt idx="13">
                  <c:v>37.698510599999999</c:v>
                </c:pt>
                <c:pt idx="14">
                  <c:v>37.698510900000002</c:v>
                </c:pt>
                <c:pt idx="15">
                  <c:v>37.698511070000002</c:v>
                </c:pt>
                <c:pt idx="16">
                  <c:v>37.698511089999997</c:v>
                </c:pt>
                <c:pt idx="17">
                  <c:v>37.698511099999997</c:v>
                </c:pt>
                <c:pt idx="18">
                  <c:v>37.698511109999998</c:v>
                </c:pt>
                <c:pt idx="19">
                  <c:v>37.698511109999998</c:v>
                </c:pt>
                <c:pt idx="20">
                  <c:v>37.698511109999998</c:v>
                </c:pt>
                <c:pt idx="21">
                  <c:v>37.698511109999998</c:v>
                </c:pt>
                <c:pt idx="22">
                  <c:v>37.698511099999997</c:v>
                </c:pt>
                <c:pt idx="23">
                  <c:v>37.698511089999997</c:v>
                </c:pt>
                <c:pt idx="24">
                  <c:v>37.698511070000002</c:v>
                </c:pt>
                <c:pt idx="25">
                  <c:v>37.69851105</c:v>
                </c:pt>
                <c:pt idx="26">
                  <c:v>37.69851104</c:v>
                </c:pt>
                <c:pt idx="27">
                  <c:v>37.698511029999999</c:v>
                </c:pt>
                <c:pt idx="28">
                  <c:v>37.698511019999998</c:v>
                </c:pt>
                <c:pt idx="29">
                  <c:v>37.698511000000003</c:v>
                </c:pt>
                <c:pt idx="30">
                  <c:v>37.698510970000001</c:v>
                </c:pt>
                <c:pt idx="31">
                  <c:v>37.698510939999998</c:v>
                </c:pt>
                <c:pt idx="32">
                  <c:v>37.698506950000002</c:v>
                </c:pt>
                <c:pt idx="33">
                  <c:v>37.698492219999999</c:v>
                </c:pt>
                <c:pt idx="34">
                  <c:v>37.698471830000003</c:v>
                </c:pt>
                <c:pt idx="35">
                  <c:v>37.698453780000001</c:v>
                </c:pt>
                <c:pt idx="36">
                  <c:v>37.69841984</c:v>
                </c:pt>
                <c:pt idx="37">
                  <c:v>37.698400820000003</c:v>
                </c:pt>
                <c:pt idx="38">
                  <c:v>37.698369450000001</c:v>
                </c:pt>
                <c:pt idx="39">
                  <c:v>37.698335659999998</c:v>
                </c:pt>
                <c:pt idx="40">
                  <c:v>37.698317459999998</c:v>
                </c:pt>
                <c:pt idx="41">
                  <c:v>37.698288040000001</c:v>
                </c:pt>
                <c:pt idx="42">
                  <c:v>37.698264989999998</c:v>
                </c:pt>
                <c:pt idx="43">
                  <c:v>37.698249410000003</c:v>
                </c:pt>
                <c:pt idx="44">
                  <c:v>37.698220720000002</c:v>
                </c:pt>
                <c:pt idx="45">
                  <c:v>37.69818531</c:v>
                </c:pt>
                <c:pt idx="46">
                  <c:v>37.698155499999999</c:v>
                </c:pt>
                <c:pt idx="47">
                  <c:v>37.698121049999997</c:v>
                </c:pt>
                <c:pt idx="48">
                  <c:v>37.698109260000003</c:v>
                </c:pt>
                <c:pt idx="49">
                  <c:v>37.698086320000002</c:v>
                </c:pt>
                <c:pt idx="50">
                  <c:v>37.698065880000001</c:v>
                </c:pt>
                <c:pt idx="51">
                  <c:v>37.698039870000002</c:v>
                </c:pt>
                <c:pt idx="52">
                  <c:v>37.698015380000001</c:v>
                </c:pt>
                <c:pt idx="53">
                  <c:v>37.697991020000003</c:v>
                </c:pt>
                <c:pt idx="54">
                  <c:v>37.69797389</c:v>
                </c:pt>
                <c:pt idx="55">
                  <c:v>37.697956759999997</c:v>
                </c:pt>
                <c:pt idx="56">
                  <c:v>37.697965119999999</c:v>
                </c:pt>
                <c:pt idx="57">
                  <c:v>37.697962830000002</c:v>
                </c:pt>
                <c:pt idx="58">
                  <c:v>37.697963829999999</c:v>
                </c:pt>
                <c:pt idx="59">
                  <c:v>37.697963870000002</c:v>
                </c:pt>
                <c:pt idx="60">
                  <c:v>37.697962089999997</c:v>
                </c:pt>
                <c:pt idx="61">
                  <c:v>37.697962320000002</c:v>
                </c:pt>
                <c:pt idx="62">
                  <c:v>37.697960199999997</c:v>
                </c:pt>
                <c:pt idx="63">
                  <c:v>37.697957629999998</c:v>
                </c:pt>
                <c:pt idx="64">
                  <c:v>37.697956040000001</c:v>
                </c:pt>
                <c:pt idx="65">
                  <c:v>37.697953259999998</c:v>
                </c:pt>
                <c:pt idx="66">
                  <c:v>37.697951209999999</c:v>
                </c:pt>
                <c:pt idx="67">
                  <c:v>37.697948150000002</c:v>
                </c:pt>
                <c:pt idx="68">
                  <c:v>37.697945850000004</c:v>
                </c:pt>
                <c:pt idx="69">
                  <c:v>37.697944319999998</c:v>
                </c:pt>
                <c:pt idx="70">
                  <c:v>37.697943410000001</c:v>
                </c:pt>
                <c:pt idx="71">
                  <c:v>37.697943809999998</c:v>
                </c:pt>
                <c:pt idx="72">
                  <c:v>37.697949029999997</c:v>
                </c:pt>
                <c:pt idx="73">
                  <c:v>37.697965250000003</c:v>
                </c:pt>
                <c:pt idx="74">
                  <c:v>37.697988430000002</c:v>
                </c:pt>
                <c:pt idx="75">
                  <c:v>37.698012810000002</c:v>
                </c:pt>
                <c:pt idx="76">
                  <c:v>37.698050790000003</c:v>
                </c:pt>
                <c:pt idx="77">
                  <c:v>37.698075850000002</c:v>
                </c:pt>
                <c:pt idx="78">
                  <c:v>37.698108920000003</c:v>
                </c:pt>
                <c:pt idx="79">
                  <c:v>37.698127599999999</c:v>
                </c:pt>
                <c:pt idx="80">
                  <c:v>37.698150589999997</c:v>
                </c:pt>
                <c:pt idx="81">
                  <c:v>37.698167580000003</c:v>
                </c:pt>
                <c:pt idx="82">
                  <c:v>37.698194059999999</c:v>
                </c:pt>
                <c:pt idx="83">
                  <c:v>37.698218599999997</c:v>
                </c:pt>
                <c:pt idx="84">
                  <c:v>37.698251399999997</c:v>
                </c:pt>
                <c:pt idx="85">
                  <c:v>37.69827694</c:v>
                </c:pt>
                <c:pt idx="86">
                  <c:v>37.698308699999998</c:v>
                </c:pt>
                <c:pt idx="87">
                  <c:v>37.698330130000002</c:v>
                </c:pt>
                <c:pt idx="88">
                  <c:v>37.698351180000003</c:v>
                </c:pt>
                <c:pt idx="89">
                  <c:v>37.69837476</c:v>
                </c:pt>
                <c:pt idx="90">
                  <c:v>37.69839717</c:v>
                </c:pt>
                <c:pt idx="91">
                  <c:v>37.69841607</c:v>
                </c:pt>
                <c:pt idx="92">
                  <c:v>37.698443259999998</c:v>
                </c:pt>
                <c:pt idx="93">
                  <c:v>37.698462329999998</c:v>
                </c:pt>
                <c:pt idx="94">
                  <c:v>37.698474619999999</c:v>
                </c:pt>
                <c:pt idx="95">
                  <c:v>37.69849104</c:v>
                </c:pt>
                <c:pt idx="96">
                  <c:v>37.698489899999998</c:v>
                </c:pt>
                <c:pt idx="97">
                  <c:v>37.698486860000003</c:v>
                </c:pt>
                <c:pt idx="98">
                  <c:v>37.698489430000002</c:v>
                </c:pt>
                <c:pt idx="99">
                  <c:v>37.698489930000001</c:v>
                </c:pt>
                <c:pt idx="100">
                  <c:v>37.698491070000003</c:v>
                </c:pt>
                <c:pt idx="101">
                  <c:v>37.698495270000002</c:v>
                </c:pt>
                <c:pt idx="102">
                  <c:v>37.698497420000002</c:v>
                </c:pt>
                <c:pt idx="103">
                  <c:v>37.698498110000003</c:v>
                </c:pt>
                <c:pt idx="104">
                  <c:v>37.698499890000001</c:v>
                </c:pt>
                <c:pt idx="105">
                  <c:v>37.698500420000002</c:v>
                </c:pt>
                <c:pt idx="106">
                  <c:v>37.69850108</c:v>
                </c:pt>
                <c:pt idx="107">
                  <c:v>37.698501489999998</c:v>
                </c:pt>
              </c:numCache>
            </c:numRef>
          </c:yVal>
          <c:smooth val="0"/>
          <c:extLst>
            <c:ext xmlns:c16="http://schemas.microsoft.com/office/drawing/2014/chart" uri="{C3380CC4-5D6E-409C-BE32-E72D297353CC}">
              <c16:uniqueId val="{00000000-B6C1-42F2-A025-D099EFCD73A2}"/>
            </c:ext>
          </c:extLst>
        </c:ser>
        <c:dLbls>
          <c:showLegendKey val="0"/>
          <c:showVal val="0"/>
          <c:showCatName val="0"/>
          <c:showSerName val="0"/>
          <c:showPercent val="0"/>
          <c:showBubbleSize val="0"/>
        </c:dLbls>
        <c:axId val="710164392"/>
        <c:axId val="710164064"/>
      </c:scatterChart>
      <c:valAx>
        <c:axId val="710164392"/>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4064"/>
        <c:crosses val="autoZero"/>
        <c:crossBetween val="midCat"/>
      </c:valAx>
      <c:valAx>
        <c:axId val="710164064"/>
        <c:scaling>
          <c:orientation val="minMax"/>
          <c:max val="37.698650000000008"/>
          <c:min val="37.6978000000000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01643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Data'!$C$2:$C$109</c:f>
              <c:numCache>
                <c:formatCode>General</c:formatCode>
                <c:ptCount val="108"/>
                <c:pt idx="0">
                  <c:v>-121.75459789999999</c:v>
                </c:pt>
                <c:pt idx="1">
                  <c:v>-121.75460707000001</c:v>
                </c:pt>
                <c:pt idx="2">
                  <c:v>-121.75460744999999</c:v>
                </c:pt>
                <c:pt idx="3">
                  <c:v>-121.75460898</c:v>
                </c:pt>
                <c:pt idx="4">
                  <c:v>-121.75461060000001</c:v>
                </c:pt>
                <c:pt idx="5">
                  <c:v>-121.75461195</c:v>
                </c:pt>
                <c:pt idx="6">
                  <c:v>-121.75461245</c:v>
                </c:pt>
                <c:pt idx="7">
                  <c:v>-121.75461262</c:v>
                </c:pt>
                <c:pt idx="8">
                  <c:v>-121.75461292999999</c:v>
                </c:pt>
                <c:pt idx="9">
                  <c:v>-121.75461339</c:v>
                </c:pt>
                <c:pt idx="10">
                  <c:v>-121.75461405</c:v>
                </c:pt>
                <c:pt idx="11">
                  <c:v>-121.75461393</c:v>
                </c:pt>
                <c:pt idx="12">
                  <c:v>-121.7546138</c:v>
                </c:pt>
                <c:pt idx="13">
                  <c:v>-121.75461368000001</c:v>
                </c:pt>
                <c:pt idx="14">
                  <c:v>-121.75461319999999</c:v>
                </c:pt>
                <c:pt idx="15">
                  <c:v>-121.75461301999999</c:v>
                </c:pt>
                <c:pt idx="16">
                  <c:v>-121.75461294</c:v>
                </c:pt>
                <c:pt idx="17">
                  <c:v>-121.75461288</c:v>
                </c:pt>
                <c:pt idx="18">
                  <c:v>-121.75461285999999</c:v>
                </c:pt>
                <c:pt idx="19">
                  <c:v>-121.75461283999999</c:v>
                </c:pt>
                <c:pt idx="20">
                  <c:v>-121.75461285</c:v>
                </c:pt>
                <c:pt idx="21">
                  <c:v>-121.75461287</c:v>
                </c:pt>
                <c:pt idx="22">
                  <c:v>-121.75461288</c:v>
                </c:pt>
                <c:pt idx="23">
                  <c:v>-121.75461291000001</c:v>
                </c:pt>
                <c:pt idx="24">
                  <c:v>-121.75461292999999</c:v>
                </c:pt>
                <c:pt idx="25">
                  <c:v>-121.75461294999999</c:v>
                </c:pt>
                <c:pt idx="26">
                  <c:v>-121.75461296</c:v>
                </c:pt>
                <c:pt idx="27">
                  <c:v>-121.75461297</c:v>
                </c:pt>
                <c:pt idx="28">
                  <c:v>-121.75461297</c:v>
                </c:pt>
                <c:pt idx="29">
                  <c:v>-121.75461297</c:v>
                </c:pt>
                <c:pt idx="30">
                  <c:v>-121.75461297</c:v>
                </c:pt>
                <c:pt idx="31">
                  <c:v>-121.75461298</c:v>
                </c:pt>
                <c:pt idx="32">
                  <c:v>-121.75460862</c:v>
                </c:pt>
                <c:pt idx="33">
                  <c:v>-121.75458824</c:v>
                </c:pt>
                <c:pt idx="34">
                  <c:v>-121.75454978</c:v>
                </c:pt>
                <c:pt idx="35">
                  <c:v>-121.75451033</c:v>
                </c:pt>
                <c:pt idx="36">
                  <c:v>-121.75445879</c:v>
                </c:pt>
                <c:pt idx="37">
                  <c:v>-121.75441972</c:v>
                </c:pt>
                <c:pt idx="38">
                  <c:v>-121.75438053000001</c:v>
                </c:pt>
                <c:pt idx="39">
                  <c:v>-121.75432637</c:v>
                </c:pt>
                <c:pt idx="40">
                  <c:v>-121.75429372000001</c:v>
                </c:pt>
                <c:pt idx="41">
                  <c:v>-121.75424876</c:v>
                </c:pt>
                <c:pt idx="42">
                  <c:v>-121.75421430999999</c:v>
                </c:pt>
                <c:pt idx="43">
                  <c:v>-121.75417331</c:v>
                </c:pt>
                <c:pt idx="44">
                  <c:v>-121.75412496</c:v>
                </c:pt>
                <c:pt idx="45">
                  <c:v>-121.75408427000001</c:v>
                </c:pt>
                <c:pt idx="46">
                  <c:v>-121.75402296999999</c:v>
                </c:pt>
                <c:pt idx="47">
                  <c:v>-121.75397641000001</c:v>
                </c:pt>
                <c:pt idx="48">
                  <c:v>-121.75393084</c:v>
                </c:pt>
                <c:pt idx="49">
                  <c:v>-121.75389211</c:v>
                </c:pt>
                <c:pt idx="50">
                  <c:v>-121.75385146000001</c:v>
                </c:pt>
                <c:pt idx="51">
                  <c:v>-121.7538091</c:v>
                </c:pt>
                <c:pt idx="52">
                  <c:v>-121.75377023999999</c:v>
                </c:pt>
                <c:pt idx="53">
                  <c:v>-121.75373515</c:v>
                </c:pt>
                <c:pt idx="54">
                  <c:v>-121.7537013</c:v>
                </c:pt>
                <c:pt idx="55">
                  <c:v>-121.75366870000001</c:v>
                </c:pt>
                <c:pt idx="56">
                  <c:v>-121.75365739</c:v>
                </c:pt>
                <c:pt idx="57">
                  <c:v>-121.75366919</c:v>
                </c:pt>
                <c:pt idx="58">
                  <c:v>-121.75367077999999</c:v>
                </c:pt>
                <c:pt idx="59">
                  <c:v>-121.75367104</c:v>
                </c:pt>
                <c:pt idx="60">
                  <c:v>-121.75367064</c:v>
                </c:pt>
                <c:pt idx="61">
                  <c:v>-121.75366997</c:v>
                </c:pt>
                <c:pt idx="62">
                  <c:v>-121.75366807</c:v>
                </c:pt>
                <c:pt idx="63">
                  <c:v>-121.75366581</c:v>
                </c:pt>
                <c:pt idx="64">
                  <c:v>-121.75366345</c:v>
                </c:pt>
                <c:pt idx="65">
                  <c:v>-121.75365966</c:v>
                </c:pt>
                <c:pt idx="66">
                  <c:v>-121.75365682</c:v>
                </c:pt>
                <c:pt idx="67">
                  <c:v>-121.75365436</c:v>
                </c:pt>
                <c:pt idx="68">
                  <c:v>-121.75365293</c:v>
                </c:pt>
                <c:pt idx="69">
                  <c:v>-121.75365217</c:v>
                </c:pt>
                <c:pt idx="70">
                  <c:v>-121.75365188000001</c:v>
                </c:pt>
                <c:pt idx="71">
                  <c:v>-121.7536533</c:v>
                </c:pt>
                <c:pt idx="72">
                  <c:v>-121.75366486999999</c:v>
                </c:pt>
                <c:pt idx="73">
                  <c:v>-121.75369342</c:v>
                </c:pt>
                <c:pt idx="74">
                  <c:v>-121.75373419</c:v>
                </c:pt>
                <c:pt idx="75">
                  <c:v>-121.75377532</c:v>
                </c:pt>
                <c:pt idx="76">
                  <c:v>-121.75383146</c:v>
                </c:pt>
                <c:pt idx="77">
                  <c:v>-121.75386846000001</c:v>
                </c:pt>
                <c:pt idx="78">
                  <c:v>-121.75391516000001</c:v>
                </c:pt>
                <c:pt idx="79">
                  <c:v>-121.75395954</c:v>
                </c:pt>
                <c:pt idx="80">
                  <c:v>-121.75400526</c:v>
                </c:pt>
                <c:pt idx="81">
                  <c:v>-121.75405622</c:v>
                </c:pt>
                <c:pt idx="82">
                  <c:v>-121.75409512</c:v>
                </c:pt>
                <c:pt idx="83">
                  <c:v>-121.75415243</c:v>
                </c:pt>
                <c:pt idx="84">
                  <c:v>-121.75418793</c:v>
                </c:pt>
                <c:pt idx="85">
                  <c:v>-121.75424443999999</c:v>
                </c:pt>
                <c:pt idx="86">
                  <c:v>-121.75428198</c:v>
                </c:pt>
                <c:pt idx="87">
                  <c:v>-121.75432236</c:v>
                </c:pt>
                <c:pt idx="88">
                  <c:v>-121.75436575000001</c:v>
                </c:pt>
                <c:pt idx="89">
                  <c:v>-121.75440354</c:v>
                </c:pt>
                <c:pt idx="90">
                  <c:v>-121.75444733</c:v>
                </c:pt>
                <c:pt idx="91">
                  <c:v>-121.75448311</c:v>
                </c:pt>
                <c:pt idx="92">
                  <c:v>-121.75453117000001</c:v>
                </c:pt>
                <c:pt idx="93">
                  <c:v>-121.7545669</c:v>
                </c:pt>
                <c:pt idx="94">
                  <c:v>-121.75459770000001</c:v>
                </c:pt>
                <c:pt idx="95">
                  <c:v>-121.75462919</c:v>
                </c:pt>
                <c:pt idx="96">
                  <c:v>-121.75462315999999</c:v>
                </c:pt>
                <c:pt idx="97">
                  <c:v>-121.75462003</c:v>
                </c:pt>
                <c:pt idx="98">
                  <c:v>-121.75461943000001</c:v>
                </c:pt>
                <c:pt idx="99">
                  <c:v>-121.75461948</c:v>
                </c:pt>
                <c:pt idx="100">
                  <c:v>-121.75461674</c:v>
                </c:pt>
                <c:pt idx="101">
                  <c:v>-121.75461675</c:v>
                </c:pt>
                <c:pt idx="102">
                  <c:v>-121.75461719</c:v>
                </c:pt>
                <c:pt idx="103">
                  <c:v>-121.75461736</c:v>
                </c:pt>
                <c:pt idx="104">
                  <c:v>-121.75461632</c:v>
                </c:pt>
                <c:pt idx="105">
                  <c:v>-121.75461366</c:v>
                </c:pt>
                <c:pt idx="106">
                  <c:v>-121.75461122999999</c:v>
                </c:pt>
                <c:pt idx="107">
                  <c:v>-121.75460939</c:v>
                </c:pt>
              </c:numCache>
            </c:numRef>
          </c:yVal>
          <c:smooth val="0"/>
          <c:extLst>
            <c:ext xmlns:c16="http://schemas.microsoft.com/office/drawing/2014/chart" uri="{C3380CC4-5D6E-409C-BE32-E72D297353CC}">
              <c16:uniqueId val="{00000000-0681-4B5D-95FF-BD66019ED1A5}"/>
            </c:ext>
          </c:extLst>
        </c:ser>
        <c:dLbls>
          <c:showLegendKey val="0"/>
          <c:showVal val="0"/>
          <c:showCatName val="0"/>
          <c:showSerName val="0"/>
          <c:showPercent val="0"/>
          <c:showBubbleSize val="0"/>
        </c:dLbls>
        <c:axId val="710164392"/>
        <c:axId val="710164064"/>
      </c:scatterChart>
      <c:valAx>
        <c:axId val="710164392"/>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4064"/>
        <c:crosses val="autoZero"/>
        <c:crossBetween val="midCat"/>
      </c:valAx>
      <c:valAx>
        <c:axId val="710164064"/>
        <c:scaling>
          <c:orientation val="minMax"/>
          <c:max val="-121.7535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01643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Data'!$C$2:$C$109</c:f>
              <c:numCache>
                <c:formatCode>General</c:formatCode>
                <c:ptCount val="108"/>
                <c:pt idx="0">
                  <c:v>-121.75459789999999</c:v>
                </c:pt>
                <c:pt idx="1">
                  <c:v>-121.75460707000001</c:v>
                </c:pt>
                <c:pt idx="2">
                  <c:v>-121.75460744999999</c:v>
                </c:pt>
                <c:pt idx="3">
                  <c:v>-121.75460898</c:v>
                </c:pt>
                <c:pt idx="4">
                  <c:v>-121.75461060000001</c:v>
                </c:pt>
                <c:pt idx="5">
                  <c:v>-121.75461195</c:v>
                </c:pt>
                <c:pt idx="6">
                  <c:v>-121.75461245</c:v>
                </c:pt>
                <c:pt idx="7">
                  <c:v>-121.75461262</c:v>
                </c:pt>
                <c:pt idx="8">
                  <c:v>-121.75461292999999</c:v>
                </c:pt>
                <c:pt idx="9">
                  <c:v>-121.75461339</c:v>
                </c:pt>
                <c:pt idx="10">
                  <c:v>-121.75461405</c:v>
                </c:pt>
                <c:pt idx="11">
                  <c:v>-121.75461393</c:v>
                </c:pt>
                <c:pt idx="12">
                  <c:v>-121.7546138</c:v>
                </c:pt>
                <c:pt idx="13">
                  <c:v>-121.75461368000001</c:v>
                </c:pt>
                <c:pt idx="14">
                  <c:v>-121.75461319999999</c:v>
                </c:pt>
                <c:pt idx="15">
                  <c:v>-121.75461301999999</c:v>
                </c:pt>
                <c:pt idx="16">
                  <c:v>-121.75461294</c:v>
                </c:pt>
                <c:pt idx="17">
                  <c:v>-121.75461288</c:v>
                </c:pt>
                <c:pt idx="18">
                  <c:v>-121.75461285999999</c:v>
                </c:pt>
                <c:pt idx="19">
                  <c:v>-121.75461283999999</c:v>
                </c:pt>
                <c:pt idx="20">
                  <c:v>-121.75461285</c:v>
                </c:pt>
                <c:pt idx="21">
                  <c:v>-121.75461287</c:v>
                </c:pt>
                <c:pt idx="22">
                  <c:v>-121.75461288</c:v>
                </c:pt>
                <c:pt idx="23">
                  <c:v>-121.75461291000001</c:v>
                </c:pt>
                <c:pt idx="24">
                  <c:v>-121.75461292999999</c:v>
                </c:pt>
                <c:pt idx="25">
                  <c:v>-121.75461294999999</c:v>
                </c:pt>
                <c:pt idx="26">
                  <c:v>-121.75461296</c:v>
                </c:pt>
                <c:pt idx="27">
                  <c:v>-121.75461297</c:v>
                </c:pt>
                <c:pt idx="28">
                  <c:v>-121.75461297</c:v>
                </c:pt>
                <c:pt idx="29">
                  <c:v>-121.75461297</c:v>
                </c:pt>
                <c:pt idx="30">
                  <c:v>-121.75461297</c:v>
                </c:pt>
                <c:pt idx="31">
                  <c:v>-121.75461298</c:v>
                </c:pt>
                <c:pt idx="32">
                  <c:v>-121.75460862</c:v>
                </c:pt>
                <c:pt idx="33">
                  <c:v>-121.75458824</c:v>
                </c:pt>
                <c:pt idx="34">
                  <c:v>-121.75454978</c:v>
                </c:pt>
                <c:pt idx="35">
                  <c:v>-121.75451033</c:v>
                </c:pt>
                <c:pt idx="36">
                  <c:v>-121.75445879</c:v>
                </c:pt>
                <c:pt idx="37">
                  <c:v>-121.75441972</c:v>
                </c:pt>
                <c:pt idx="38">
                  <c:v>-121.75438053000001</c:v>
                </c:pt>
                <c:pt idx="39">
                  <c:v>-121.75432637</c:v>
                </c:pt>
                <c:pt idx="40">
                  <c:v>-121.75429372000001</c:v>
                </c:pt>
                <c:pt idx="41">
                  <c:v>-121.75424876</c:v>
                </c:pt>
                <c:pt idx="42">
                  <c:v>-121.75421430999999</c:v>
                </c:pt>
                <c:pt idx="43">
                  <c:v>-121.75417331</c:v>
                </c:pt>
                <c:pt idx="44">
                  <c:v>-121.75412496</c:v>
                </c:pt>
                <c:pt idx="45">
                  <c:v>-121.75408427000001</c:v>
                </c:pt>
                <c:pt idx="46">
                  <c:v>-121.75402296999999</c:v>
                </c:pt>
                <c:pt idx="47">
                  <c:v>-121.75397641000001</c:v>
                </c:pt>
                <c:pt idx="48">
                  <c:v>-121.75393084</c:v>
                </c:pt>
                <c:pt idx="49">
                  <c:v>-121.75389211</c:v>
                </c:pt>
                <c:pt idx="50">
                  <c:v>-121.75385146000001</c:v>
                </c:pt>
                <c:pt idx="51">
                  <c:v>-121.7538091</c:v>
                </c:pt>
                <c:pt idx="52">
                  <c:v>-121.75377023999999</c:v>
                </c:pt>
                <c:pt idx="53">
                  <c:v>-121.75373515</c:v>
                </c:pt>
                <c:pt idx="54">
                  <c:v>-121.7537013</c:v>
                </c:pt>
                <c:pt idx="55">
                  <c:v>-121.75366870000001</c:v>
                </c:pt>
                <c:pt idx="56">
                  <c:v>-121.75365739</c:v>
                </c:pt>
                <c:pt idx="57">
                  <c:v>-121.75366919</c:v>
                </c:pt>
                <c:pt idx="58">
                  <c:v>-121.75367077999999</c:v>
                </c:pt>
                <c:pt idx="59">
                  <c:v>-121.75367104</c:v>
                </c:pt>
                <c:pt idx="60">
                  <c:v>-121.75367064</c:v>
                </c:pt>
                <c:pt idx="61">
                  <c:v>-121.75366997</c:v>
                </c:pt>
                <c:pt idx="62">
                  <c:v>-121.75366807</c:v>
                </c:pt>
                <c:pt idx="63">
                  <c:v>-121.75366581</c:v>
                </c:pt>
                <c:pt idx="64">
                  <c:v>-121.75366345</c:v>
                </c:pt>
                <c:pt idx="65">
                  <c:v>-121.75365966</c:v>
                </c:pt>
                <c:pt idx="66">
                  <c:v>-121.75365682</c:v>
                </c:pt>
                <c:pt idx="67">
                  <c:v>-121.75365436</c:v>
                </c:pt>
                <c:pt idx="68">
                  <c:v>-121.75365293</c:v>
                </c:pt>
                <c:pt idx="69">
                  <c:v>-121.75365217</c:v>
                </c:pt>
                <c:pt idx="70">
                  <c:v>-121.75365188000001</c:v>
                </c:pt>
                <c:pt idx="71">
                  <c:v>-121.7536533</c:v>
                </c:pt>
                <c:pt idx="72">
                  <c:v>-121.75366486999999</c:v>
                </c:pt>
                <c:pt idx="73">
                  <c:v>-121.75369342</c:v>
                </c:pt>
                <c:pt idx="74">
                  <c:v>-121.75373419</c:v>
                </c:pt>
                <c:pt idx="75">
                  <c:v>-121.75377532</c:v>
                </c:pt>
                <c:pt idx="76">
                  <c:v>-121.75383146</c:v>
                </c:pt>
                <c:pt idx="77">
                  <c:v>-121.75386846000001</c:v>
                </c:pt>
                <c:pt idx="78">
                  <c:v>-121.75391516000001</c:v>
                </c:pt>
                <c:pt idx="79">
                  <c:v>-121.75395954</c:v>
                </c:pt>
                <c:pt idx="80">
                  <c:v>-121.75400526</c:v>
                </c:pt>
                <c:pt idx="81">
                  <c:v>-121.75405622</c:v>
                </c:pt>
                <c:pt idx="82">
                  <c:v>-121.75409512</c:v>
                </c:pt>
                <c:pt idx="83">
                  <c:v>-121.75415243</c:v>
                </c:pt>
                <c:pt idx="84">
                  <c:v>-121.75418793</c:v>
                </c:pt>
                <c:pt idx="85">
                  <c:v>-121.75424443999999</c:v>
                </c:pt>
                <c:pt idx="86">
                  <c:v>-121.75428198</c:v>
                </c:pt>
                <c:pt idx="87">
                  <c:v>-121.75432236</c:v>
                </c:pt>
                <c:pt idx="88">
                  <c:v>-121.75436575000001</c:v>
                </c:pt>
                <c:pt idx="89">
                  <c:v>-121.75440354</c:v>
                </c:pt>
                <c:pt idx="90">
                  <c:v>-121.75444733</c:v>
                </c:pt>
                <c:pt idx="91">
                  <c:v>-121.75448311</c:v>
                </c:pt>
                <c:pt idx="92">
                  <c:v>-121.75453117000001</c:v>
                </c:pt>
                <c:pt idx="93">
                  <c:v>-121.7545669</c:v>
                </c:pt>
                <c:pt idx="94">
                  <c:v>-121.75459770000001</c:v>
                </c:pt>
                <c:pt idx="95">
                  <c:v>-121.75462919</c:v>
                </c:pt>
                <c:pt idx="96">
                  <c:v>-121.75462315999999</c:v>
                </c:pt>
                <c:pt idx="97">
                  <c:v>-121.75462003</c:v>
                </c:pt>
                <c:pt idx="98">
                  <c:v>-121.75461943000001</c:v>
                </c:pt>
                <c:pt idx="99">
                  <c:v>-121.75461948</c:v>
                </c:pt>
                <c:pt idx="100">
                  <c:v>-121.75461674</c:v>
                </c:pt>
                <c:pt idx="101">
                  <c:v>-121.75461675</c:v>
                </c:pt>
                <c:pt idx="102">
                  <c:v>-121.75461719</c:v>
                </c:pt>
                <c:pt idx="103">
                  <c:v>-121.75461736</c:v>
                </c:pt>
                <c:pt idx="104">
                  <c:v>-121.75461632</c:v>
                </c:pt>
                <c:pt idx="105">
                  <c:v>-121.75461366</c:v>
                </c:pt>
                <c:pt idx="106">
                  <c:v>-121.75461122999999</c:v>
                </c:pt>
                <c:pt idx="107">
                  <c:v>-121.75460939</c:v>
                </c:pt>
              </c:numCache>
            </c:numRef>
          </c:yVal>
          <c:smooth val="0"/>
          <c:extLst>
            <c:ext xmlns:c16="http://schemas.microsoft.com/office/drawing/2014/chart" uri="{C3380CC4-5D6E-409C-BE32-E72D297353CC}">
              <c16:uniqueId val="{00000000-280B-4B5A-8387-5E3DB8A9C729}"/>
            </c:ext>
          </c:extLst>
        </c:ser>
        <c:dLbls>
          <c:showLegendKey val="0"/>
          <c:showVal val="0"/>
          <c:showCatName val="0"/>
          <c:showSerName val="0"/>
          <c:showPercent val="0"/>
          <c:showBubbleSize val="0"/>
        </c:dLbls>
        <c:axId val="710164392"/>
        <c:axId val="710164064"/>
      </c:scatterChart>
      <c:valAx>
        <c:axId val="710164392"/>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4064"/>
        <c:crosses val="autoZero"/>
        <c:crossBetween val="midCat"/>
      </c:valAx>
      <c:valAx>
        <c:axId val="710164064"/>
        <c:scaling>
          <c:orientation val="minMax"/>
          <c:max val="-121.75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0164392"/>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Data'!$L$2:$L$109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Data'!$O$2:$O$109</c:f>
              <c:numCache>
                <c:formatCode>General</c:formatCode>
                <c:ptCount val="108"/>
                <c:pt idx="17">
                  <c:v>0</c:v>
                </c:pt>
                <c:pt idx="18">
                  <c:v>2.0815262244304644E-3</c:v>
                </c:pt>
                <c:pt idx="19">
                  <c:v>3.6907602962944737E-3</c:v>
                </c:pt>
                <c:pt idx="20">
                  <c:v>2.8641138563153291E-3</c:v>
                </c:pt>
                <c:pt idx="21">
                  <c:v>1.417924640991328E-3</c:v>
                </c:pt>
                <c:pt idx="22">
                  <c:v>0</c:v>
                </c:pt>
                <c:pt idx="23">
                  <c:v>2.8641150091955033E-3</c:v>
                </c:pt>
                <c:pt idx="24">
                  <c:v>5.5208578976925684E-3</c:v>
                </c:pt>
                <c:pt idx="25">
                  <c:v>8.2970288988471683E-3</c:v>
                </c:pt>
                <c:pt idx="26">
                  <c:v>9.6980740270460174E-3</c:v>
                </c:pt>
                <c:pt idx="27">
                  <c:v>1.1103404716753241E-2</c:v>
                </c:pt>
                <c:pt idx="28">
                  <c:v>1.1909326815575057E-2</c:v>
                </c:pt>
                <c:pt idx="29">
                  <c:v>1.365077190770809E-2</c:v>
                </c:pt>
                <c:pt idx="30">
                  <c:v>1.6482030460826913E-2</c:v>
                </c:pt>
                <c:pt idx="31">
                  <c:v>1.9847780165617813E-2</c:v>
                </c:pt>
                <c:pt idx="32">
                  <c:v>0.59449246800675748</c:v>
                </c:pt>
                <c:pt idx="33">
                  <c:v>3.0177779583271245</c:v>
                </c:pt>
                <c:pt idx="34">
                  <c:v>7.0631640629892907</c:v>
                </c:pt>
                <c:pt idx="35">
                  <c:v>11.046728980081109</c:v>
                </c:pt>
                <c:pt idx="36">
                  <c:v>16.934304111370409</c:v>
                </c:pt>
                <c:pt idx="37">
                  <c:v>20.956787152373302</c:v>
                </c:pt>
                <c:pt idx="38">
                  <c:v>25.806721817892019</c:v>
                </c:pt>
                <c:pt idx="39">
                  <c:v>31.874646544993549</c:v>
                </c:pt>
                <c:pt idx="40">
                  <c:v>35.385360242883095</c:v>
                </c:pt>
                <c:pt idx="41">
                  <c:v>40.515468368012961</c:v>
                </c:pt>
                <c:pt idx="42">
                  <c:v>44.481505456295189</c:v>
                </c:pt>
                <c:pt idx="43">
                  <c:v>48.398657728373124</c:v>
                </c:pt>
                <c:pt idx="44">
                  <c:v>53.715922941192062</c:v>
                </c:pt>
                <c:pt idx="45">
                  <c:v>58.952152484080727</c:v>
                </c:pt>
                <c:pt idx="46">
                  <c:v>65.247681481864376</c:v>
                </c:pt>
                <c:pt idx="47">
                  <c:v>70.829927874460253</c:v>
                </c:pt>
                <c:pt idx="48">
                  <c:v>74.815938851913657</c:v>
                </c:pt>
                <c:pt idx="49">
                  <c:v>79.07247348955633</c:v>
                </c:pt>
                <c:pt idx="50">
                  <c:v>83.299021710513998</c:v>
                </c:pt>
                <c:pt idx="51">
                  <c:v>88.015297353345403</c:v>
                </c:pt>
                <c:pt idx="52">
                  <c:v>92.383722990138821</c:v>
                </c:pt>
                <c:pt idx="53">
                  <c:v>96.47803282174327</c:v>
                </c:pt>
                <c:pt idx="54">
                  <c:v>100.00400443017193</c:v>
                </c:pt>
                <c:pt idx="55">
                  <c:v>103.44226893367311</c:v>
                </c:pt>
                <c:pt idx="56">
                  <c:v>103.69610283549947</c:v>
                </c:pt>
                <c:pt idx="57">
                  <c:v>103.00674103271044</c:v>
                </c:pt>
                <c:pt idx="58">
                  <c:v>102.82816984227938</c:v>
                </c:pt>
                <c:pt idx="59">
                  <c:v>102.80709852854898</c:v>
                </c:pt>
                <c:pt idx="60">
                  <c:v>102.95270860111222</c:v>
                </c:pt>
                <c:pt idx="61">
                  <c:v>102.98502533854248</c:v>
                </c:pt>
                <c:pt idx="62">
                  <c:v>103.25940689707764</c:v>
                </c:pt>
                <c:pt idx="63">
                  <c:v>103.58907179254123</c:v>
                </c:pt>
                <c:pt idx="64">
                  <c:v>103.86113464126706</c:v>
                </c:pt>
                <c:pt idx="65">
                  <c:v>104.31303544510654</c:v>
                </c:pt>
                <c:pt idx="66">
                  <c:v>104.64948480438125</c:v>
                </c:pt>
                <c:pt idx="67">
                  <c:v>105.02597944792048</c:v>
                </c:pt>
                <c:pt idx="68">
                  <c:v>105.27951834584465</c:v>
                </c:pt>
                <c:pt idx="69">
                  <c:v>105.43477494536782</c:v>
                </c:pt>
                <c:pt idx="70">
                  <c:v>105.51573551147152</c:v>
                </c:pt>
                <c:pt idx="71">
                  <c:v>105.38902149945859</c:v>
                </c:pt>
                <c:pt idx="72">
                  <c:v>104.2262236042649</c:v>
                </c:pt>
                <c:pt idx="73">
                  <c:v>101.13453246554488</c:v>
                </c:pt>
                <c:pt idx="74">
                  <c:v>96.718437967065</c:v>
                </c:pt>
                <c:pt idx="75">
                  <c:v>92.196891320805292</c:v>
                </c:pt>
                <c:pt idx="76">
                  <c:v>85.711957061812697</c:v>
                </c:pt>
                <c:pt idx="77">
                  <c:v>81.43725894232179</c:v>
                </c:pt>
                <c:pt idx="78">
                  <c:v>75.949166683831166</c:v>
                </c:pt>
                <c:pt idx="79">
                  <c:v>71.572800273492945</c:v>
                </c:pt>
                <c:pt idx="80">
                  <c:v>66.819943845882406</c:v>
                </c:pt>
                <c:pt idx="81">
                  <c:v>62.110620403524337</c:v>
                </c:pt>
                <c:pt idx="82">
                  <c:v>57.601445536784837</c:v>
                </c:pt>
                <c:pt idx="83">
                  <c:v>51.952058540753804</c:v>
                </c:pt>
                <c:pt idx="84">
                  <c:v>47.241532267381572</c:v>
                </c:pt>
                <c:pt idx="85">
                  <c:v>41.578254738554591</c:v>
                </c:pt>
                <c:pt idx="86">
                  <c:v>36.798034624400998</c:v>
                </c:pt>
                <c:pt idx="87">
                  <c:v>32.531124184579149</c:v>
                </c:pt>
                <c:pt idx="88">
                  <c:v>28.088567307506469</c:v>
                </c:pt>
                <c:pt idx="89">
                  <c:v>23.855047458251395</c:v>
                </c:pt>
                <c:pt idx="90">
                  <c:v>19.303899040747599</c:v>
                </c:pt>
                <c:pt idx="91">
                  <c:v>15.556855247383243</c:v>
                </c:pt>
                <c:pt idx="92">
                  <c:v>10.420440059418979</c:v>
                </c:pt>
                <c:pt idx="93">
                  <c:v>6.7656475524224167</c:v>
                </c:pt>
                <c:pt idx="94">
                  <c:v>4.2706018234874454</c:v>
                </c:pt>
                <c:pt idx="95">
                  <c:v>2.6522861415958632</c:v>
                </c:pt>
                <c:pt idx="96">
                  <c:v>2.5248865239231133</c:v>
                </c:pt>
                <c:pt idx="97">
                  <c:v>2.7678009042574758</c:v>
                </c:pt>
                <c:pt idx="98">
                  <c:v>2.4775478503158976</c:v>
                </c:pt>
                <c:pt idx="99">
                  <c:v>2.4245596234844964</c:v>
                </c:pt>
                <c:pt idx="100">
                  <c:v>2.2529775527010072</c:v>
                </c:pt>
                <c:pt idx="101">
                  <c:v>1.7928448033397353</c:v>
                </c:pt>
                <c:pt idx="102">
                  <c:v>1.5676992292208338</c:v>
                </c:pt>
                <c:pt idx="103">
                  <c:v>1.4972361792644671</c:v>
                </c:pt>
                <c:pt idx="104">
                  <c:v>1.2827126129023823</c:v>
                </c:pt>
                <c:pt idx="105">
                  <c:v>1.1895430090722585</c:v>
                </c:pt>
                <c:pt idx="106">
                  <c:v>1.1235907491472865</c:v>
                </c:pt>
                <c:pt idx="107">
                  <c:v>1.1118245723572826</c:v>
                </c:pt>
              </c:numCache>
            </c:numRef>
          </c:yVal>
          <c:smooth val="0"/>
          <c:extLst>
            <c:ext xmlns:c16="http://schemas.microsoft.com/office/drawing/2014/chart" uri="{C3380CC4-5D6E-409C-BE32-E72D297353CC}">
              <c16:uniqueId val="{00000000-1294-4C5F-A1C2-9E171F52CA03}"/>
            </c:ext>
          </c:extLst>
        </c:ser>
        <c:dLbls>
          <c:showLegendKey val="0"/>
          <c:showVal val="0"/>
          <c:showCatName val="0"/>
          <c:showSerName val="0"/>
          <c:showPercent val="0"/>
          <c:showBubbleSize val="0"/>
        </c:dLbls>
        <c:axId val="710161768"/>
        <c:axId val="710152256"/>
      </c:scatterChart>
      <c:valAx>
        <c:axId val="710161768"/>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52256"/>
        <c:crosses val="autoZero"/>
        <c:crossBetween val="midCat"/>
      </c:valAx>
      <c:valAx>
        <c:axId val="710152256"/>
        <c:scaling>
          <c:orientation val="minMax"/>
          <c:max val="1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 (m)</a:t>
                </a:r>
              </a:p>
            </c:rich>
          </c:tx>
          <c:layout>
            <c:manualLayout>
              <c:xMode val="edge"/>
              <c:yMode val="edge"/>
              <c:x val="9.1032644356955385E-3"/>
              <c:y val="0.2680152112521720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1768"/>
        <c:crossesAt val="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25844888411705"/>
          <c:y val="5.9212890055409743E-2"/>
          <c:w val="0.67186965500065776"/>
          <c:h val="0.651169728783902"/>
        </c:manualLayout>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Data'!$A$2:$A$90</c:f>
              <c:numCache>
                <c:formatCode>General</c:formatCode>
                <c:ptCount val="89"/>
                <c:pt idx="0">
                  <c:v>0</c:v>
                </c:pt>
                <c:pt idx="1">
                  <c:v>7.6693194560000002</c:v>
                </c:pt>
                <c:pt idx="2">
                  <c:v>9.2403200290000012</c:v>
                </c:pt>
                <c:pt idx="3">
                  <c:v>10.240319717</c:v>
                </c:pt>
                <c:pt idx="4">
                  <c:v>11.240320029000001</c:v>
                </c:pt>
                <c:pt idx="5">
                  <c:v>12.240318467000002</c:v>
                </c:pt>
                <c:pt idx="6">
                  <c:v>13.240318571000001</c:v>
                </c:pt>
                <c:pt idx="7">
                  <c:v>14.240318519000001</c:v>
                </c:pt>
                <c:pt idx="8">
                  <c:v>15.240318518</c:v>
                </c:pt>
                <c:pt idx="9">
                  <c:v>16.240318309999999</c:v>
                </c:pt>
                <c:pt idx="10">
                  <c:v>17.240319977000002</c:v>
                </c:pt>
                <c:pt idx="11">
                  <c:v>18.240319873000001</c:v>
                </c:pt>
                <c:pt idx="12">
                  <c:v>19.240318258000002</c:v>
                </c:pt>
                <c:pt idx="13">
                  <c:v>20.240318258000002</c:v>
                </c:pt>
                <c:pt idx="14">
                  <c:v>21.240318570000003</c:v>
                </c:pt>
                <c:pt idx="15">
                  <c:v>22.240317789000002</c:v>
                </c:pt>
                <c:pt idx="16">
                  <c:v>23.240319768000003</c:v>
                </c:pt>
                <c:pt idx="17">
                  <c:v>24.240319039000003</c:v>
                </c:pt>
                <c:pt idx="18">
                  <c:v>25.240319092</c:v>
                </c:pt>
                <c:pt idx="19">
                  <c:v>26.240319508000002</c:v>
                </c:pt>
                <c:pt idx="20">
                  <c:v>27.240319352</c:v>
                </c:pt>
                <c:pt idx="21">
                  <c:v>28.240318674000001</c:v>
                </c:pt>
                <c:pt idx="22">
                  <c:v>29.240317841000003</c:v>
                </c:pt>
                <c:pt idx="23">
                  <c:v>30.240318987000002</c:v>
                </c:pt>
                <c:pt idx="24">
                  <c:v>31.240318727000002</c:v>
                </c:pt>
                <c:pt idx="25">
                  <c:v>32.240318569999999</c:v>
                </c:pt>
                <c:pt idx="26">
                  <c:v>33.240319456000002</c:v>
                </c:pt>
                <c:pt idx="27">
                  <c:v>34.240317685000001</c:v>
                </c:pt>
                <c:pt idx="28">
                  <c:v>35.240318935000005</c:v>
                </c:pt>
                <c:pt idx="29">
                  <c:v>36.240319767999999</c:v>
                </c:pt>
                <c:pt idx="30">
                  <c:v>37.240320236999999</c:v>
                </c:pt>
                <c:pt idx="31">
                  <c:v>38.240318883</c:v>
                </c:pt>
                <c:pt idx="32">
                  <c:v>39.240318831000003</c:v>
                </c:pt>
                <c:pt idx="33">
                  <c:v>40.240320862000004</c:v>
                </c:pt>
                <c:pt idx="34">
                  <c:v>41.240319404000005</c:v>
                </c:pt>
                <c:pt idx="35">
                  <c:v>42.240318362000004</c:v>
                </c:pt>
                <c:pt idx="36">
                  <c:v>43.240318518000002</c:v>
                </c:pt>
                <c:pt idx="37">
                  <c:v>44.240319248000006</c:v>
                </c:pt>
                <c:pt idx="38">
                  <c:v>45.240319039000006</c:v>
                </c:pt>
                <c:pt idx="39">
                  <c:v>46.240317737000005</c:v>
                </c:pt>
                <c:pt idx="40">
                  <c:v>47.240317997000005</c:v>
                </c:pt>
                <c:pt idx="41">
                  <c:v>48.240318258000002</c:v>
                </c:pt>
                <c:pt idx="42">
                  <c:v>49.240319248000006</c:v>
                </c:pt>
                <c:pt idx="43">
                  <c:v>50.240319456000002</c:v>
                </c:pt>
                <c:pt idx="44">
                  <c:v>51.240319351000004</c:v>
                </c:pt>
                <c:pt idx="45">
                  <c:v>52.240319247000002</c:v>
                </c:pt>
                <c:pt idx="46">
                  <c:v>53.240319247000002</c:v>
                </c:pt>
                <c:pt idx="47">
                  <c:v>54.240319612</c:v>
                </c:pt>
                <c:pt idx="48">
                  <c:v>55.240319300000003</c:v>
                </c:pt>
                <c:pt idx="49">
                  <c:v>56.240320341</c:v>
                </c:pt>
                <c:pt idx="50">
                  <c:v>57.24032081</c:v>
                </c:pt>
                <c:pt idx="51">
                  <c:v>58.240319873000004</c:v>
                </c:pt>
                <c:pt idx="52">
                  <c:v>59.240319872000001</c:v>
                </c:pt>
                <c:pt idx="53">
                  <c:v>60.240318883</c:v>
                </c:pt>
                <c:pt idx="54">
                  <c:v>61.240318414000001</c:v>
                </c:pt>
                <c:pt idx="55">
                  <c:v>62.240319768000006</c:v>
                </c:pt>
                <c:pt idx="56">
                  <c:v>63.240320758000003</c:v>
                </c:pt>
                <c:pt idx="57">
                  <c:v>64.24031976900001</c:v>
                </c:pt>
                <c:pt idx="58">
                  <c:v>65.240318623000007</c:v>
                </c:pt>
                <c:pt idx="59">
                  <c:v>66.240319352</c:v>
                </c:pt>
                <c:pt idx="60">
                  <c:v>67.240318518999999</c:v>
                </c:pt>
                <c:pt idx="61">
                  <c:v>68.240320914000009</c:v>
                </c:pt>
                <c:pt idx="62">
                  <c:v>69.240320132999997</c:v>
                </c:pt>
                <c:pt idx="63">
                  <c:v>70.240318205999998</c:v>
                </c:pt>
                <c:pt idx="64">
                  <c:v>71.240319820000011</c:v>
                </c:pt>
                <c:pt idx="65">
                  <c:v>72.240319038999999</c:v>
                </c:pt>
                <c:pt idx="66">
                  <c:v>73.240319976999999</c:v>
                </c:pt>
                <c:pt idx="67">
                  <c:v>74.24032081</c:v>
                </c:pt>
                <c:pt idx="68">
                  <c:v>75.240319976000009</c:v>
                </c:pt>
                <c:pt idx="69">
                  <c:v>76.240320081000007</c:v>
                </c:pt>
                <c:pt idx="70">
                  <c:v>77.240320237000006</c:v>
                </c:pt>
                <c:pt idx="71">
                  <c:v>78.240319560000003</c:v>
                </c:pt>
                <c:pt idx="72">
                  <c:v>79.240320029000003</c:v>
                </c:pt>
                <c:pt idx="73">
                  <c:v>80.240319248000006</c:v>
                </c:pt>
                <c:pt idx="74">
                  <c:v>81.240319196000002</c:v>
                </c:pt>
                <c:pt idx="75">
                  <c:v>82.240319403000001</c:v>
                </c:pt>
                <c:pt idx="76">
                  <c:v>83.240319925000009</c:v>
                </c:pt>
                <c:pt idx="77">
                  <c:v>84.240320185000002</c:v>
                </c:pt>
                <c:pt idx="78">
                  <c:v>85.240319664000012</c:v>
                </c:pt>
                <c:pt idx="79">
                  <c:v>86.240319456000009</c:v>
                </c:pt>
                <c:pt idx="80">
                  <c:v>87.240318674000008</c:v>
                </c:pt>
                <c:pt idx="81">
                  <c:v>88.240318935000005</c:v>
                </c:pt>
                <c:pt idx="82">
                  <c:v>89.240319248000006</c:v>
                </c:pt>
                <c:pt idx="83">
                  <c:v>90.240316800000002</c:v>
                </c:pt>
                <c:pt idx="84">
                  <c:v>91.240318622000004</c:v>
                </c:pt>
                <c:pt idx="85">
                  <c:v>92.24032028900001</c:v>
                </c:pt>
                <c:pt idx="86">
                  <c:v>93.240319560000003</c:v>
                </c:pt>
                <c:pt idx="87">
                  <c:v>94.240319977000013</c:v>
                </c:pt>
                <c:pt idx="88">
                  <c:v>95.240319977000013</c:v>
                </c:pt>
              </c:numCache>
            </c:numRef>
          </c:xVal>
          <c:yVal>
            <c:numRef>
              <c:f>'Raw Data'!$C$2:$C$90</c:f>
              <c:numCache>
                <c:formatCode>General</c:formatCode>
                <c:ptCount val="89"/>
                <c:pt idx="0">
                  <c:v>-121.75453640000001</c:v>
                </c:pt>
                <c:pt idx="1">
                  <c:v>-121.75484566999999</c:v>
                </c:pt>
                <c:pt idx="2">
                  <c:v>-121.75485332</c:v>
                </c:pt>
                <c:pt idx="3">
                  <c:v>-121.75485990999999</c:v>
                </c:pt>
                <c:pt idx="4">
                  <c:v>-121.75486673</c:v>
                </c:pt>
                <c:pt idx="5">
                  <c:v>-121.75487028000001</c:v>
                </c:pt>
                <c:pt idx="6">
                  <c:v>-121.75487454</c:v>
                </c:pt>
                <c:pt idx="7">
                  <c:v>-121.75487907999999</c:v>
                </c:pt>
                <c:pt idx="8">
                  <c:v>-121.75488264000001</c:v>
                </c:pt>
                <c:pt idx="9">
                  <c:v>-121.75488304</c:v>
                </c:pt>
                <c:pt idx="10">
                  <c:v>-121.75488066</c:v>
                </c:pt>
                <c:pt idx="11">
                  <c:v>-121.75488274999999</c:v>
                </c:pt>
                <c:pt idx="12">
                  <c:v>-121.75488405</c:v>
                </c:pt>
                <c:pt idx="13">
                  <c:v>-121.7548852</c:v>
                </c:pt>
                <c:pt idx="14">
                  <c:v>-121.75488617000001</c:v>
                </c:pt>
                <c:pt idx="15">
                  <c:v>-121.75488692</c:v>
                </c:pt>
                <c:pt idx="16">
                  <c:v>-121.7548874</c:v>
                </c:pt>
                <c:pt idx="17">
                  <c:v>-121.75488679999999</c:v>
                </c:pt>
                <c:pt idx="18">
                  <c:v>-121.75489446</c:v>
                </c:pt>
                <c:pt idx="19">
                  <c:v>-121.75490636000001</c:v>
                </c:pt>
                <c:pt idx="20">
                  <c:v>-121.75491676999999</c:v>
                </c:pt>
                <c:pt idx="21">
                  <c:v>-121.75492771</c:v>
                </c:pt>
                <c:pt idx="22">
                  <c:v>-121.7549394</c:v>
                </c:pt>
                <c:pt idx="23">
                  <c:v>-121.75495180999999</c:v>
                </c:pt>
                <c:pt idx="24">
                  <c:v>-121.75496323</c:v>
                </c:pt>
                <c:pt idx="25">
                  <c:v>-121.7549753</c:v>
                </c:pt>
                <c:pt idx="26">
                  <c:v>-121.75498897</c:v>
                </c:pt>
                <c:pt idx="27">
                  <c:v>-121.7550026</c:v>
                </c:pt>
                <c:pt idx="28">
                  <c:v>-121.75501465000001</c:v>
                </c:pt>
                <c:pt idx="29">
                  <c:v>-121.75502753000001</c:v>
                </c:pt>
                <c:pt idx="30">
                  <c:v>-121.75504076</c:v>
                </c:pt>
                <c:pt idx="31">
                  <c:v>-121.75505257</c:v>
                </c:pt>
                <c:pt idx="32">
                  <c:v>-121.75506349</c:v>
                </c:pt>
                <c:pt idx="33">
                  <c:v>-121.75507337000001</c:v>
                </c:pt>
                <c:pt idx="34">
                  <c:v>-121.75508634000001</c:v>
                </c:pt>
                <c:pt idx="35">
                  <c:v>-121.75510118</c:v>
                </c:pt>
                <c:pt idx="36">
                  <c:v>-121.75511585</c:v>
                </c:pt>
                <c:pt idx="37">
                  <c:v>-121.75513247000001</c:v>
                </c:pt>
                <c:pt idx="38">
                  <c:v>-121.75514493</c:v>
                </c:pt>
                <c:pt idx="39">
                  <c:v>-121.75515344</c:v>
                </c:pt>
                <c:pt idx="40">
                  <c:v>-121.75516398000001</c:v>
                </c:pt>
                <c:pt idx="41">
                  <c:v>-121.75517521</c:v>
                </c:pt>
                <c:pt idx="42">
                  <c:v>-121.75518732</c:v>
                </c:pt>
                <c:pt idx="43">
                  <c:v>-121.7552001</c:v>
                </c:pt>
                <c:pt idx="44">
                  <c:v>-121.75521077000001</c:v>
                </c:pt>
                <c:pt idx="45">
                  <c:v>-121.75521707</c:v>
                </c:pt>
                <c:pt idx="46">
                  <c:v>-121.75522706</c:v>
                </c:pt>
                <c:pt idx="47">
                  <c:v>-121.75523975</c:v>
                </c:pt>
                <c:pt idx="48">
                  <c:v>-121.75525277</c:v>
                </c:pt>
                <c:pt idx="49">
                  <c:v>-121.75526567999999</c:v>
                </c:pt>
                <c:pt idx="50">
                  <c:v>-121.75527877</c:v>
                </c:pt>
                <c:pt idx="51">
                  <c:v>-121.7552924</c:v>
                </c:pt>
                <c:pt idx="52">
                  <c:v>-121.75530517999999</c:v>
                </c:pt>
                <c:pt idx="53">
                  <c:v>-121.75531642</c:v>
                </c:pt>
                <c:pt idx="54">
                  <c:v>-121.75532749</c:v>
                </c:pt>
                <c:pt idx="55">
                  <c:v>-121.75534038000001</c:v>
                </c:pt>
                <c:pt idx="56">
                  <c:v>-121.75535272</c:v>
                </c:pt>
                <c:pt idx="57">
                  <c:v>-121.75536400999999</c:v>
                </c:pt>
                <c:pt idx="58">
                  <c:v>-121.75537509</c:v>
                </c:pt>
                <c:pt idx="59">
                  <c:v>-121.75538754999999</c:v>
                </c:pt>
                <c:pt idx="60">
                  <c:v>-121.75540118000001</c:v>
                </c:pt>
                <c:pt idx="61">
                  <c:v>-121.75541355</c:v>
                </c:pt>
                <c:pt idx="62">
                  <c:v>-121.75542525</c:v>
                </c:pt>
                <c:pt idx="63">
                  <c:v>-121.75543757</c:v>
                </c:pt>
                <c:pt idx="64">
                  <c:v>-121.75544999</c:v>
                </c:pt>
                <c:pt idx="65">
                  <c:v>-121.75546156999999</c:v>
                </c:pt>
                <c:pt idx="66">
                  <c:v>-121.75547185000001</c:v>
                </c:pt>
                <c:pt idx="67">
                  <c:v>-121.75548200999999</c:v>
                </c:pt>
                <c:pt idx="68">
                  <c:v>-121.75549332999999</c:v>
                </c:pt>
                <c:pt idx="69">
                  <c:v>-121.75550468</c:v>
                </c:pt>
                <c:pt idx="70">
                  <c:v>-121.75551498</c:v>
                </c:pt>
                <c:pt idx="71">
                  <c:v>-121.75552363</c:v>
                </c:pt>
                <c:pt idx="72">
                  <c:v>-121.75553253</c:v>
                </c:pt>
                <c:pt idx="73">
                  <c:v>-121.75554175000001</c:v>
                </c:pt>
                <c:pt idx="74">
                  <c:v>-121.75555012</c:v>
                </c:pt>
                <c:pt idx="75">
                  <c:v>-121.75555639</c:v>
                </c:pt>
                <c:pt idx="76">
                  <c:v>-121.75556245</c:v>
                </c:pt>
                <c:pt idx="77">
                  <c:v>-121.7555668</c:v>
                </c:pt>
                <c:pt idx="78">
                  <c:v>-121.75556549</c:v>
                </c:pt>
                <c:pt idx="79">
                  <c:v>-121.7555661</c:v>
                </c:pt>
                <c:pt idx="80">
                  <c:v>-121.75556727999999</c:v>
                </c:pt>
                <c:pt idx="81">
                  <c:v>-121.75556788</c:v>
                </c:pt>
                <c:pt idx="82">
                  <c:v>-121.75556865</c:v>
                </c:pt>
                <c:pt idx="83">
                  <c:v>-121.75556871000001</c:v>
                </c:pt>
                <c:pt idx="84">
                  <c:v>-121.75556906</c:v>
                </c:pt>
                <c:pt idx="85">
                  <c:v>-121.7555687</c:v>
                </c:pt>
                <c:pt idx="86">
                  <c:v>-121.75556868</c:v>
                </c:pt>
                <c:pt idx="87">
                  <c:v>-121.75556831999999</c:v>
                </c:pt>
                <c:pt idx="88">
                  <c:v>-121.75556798</c:v>
                </c:pt>
              </c:numCache>
            </c:numRef>
          </c:yVal>
          <c:smooth val="0"/>
          <c:extLst>
            <c:ext xmlns:c16="http://schemas.microsoft.com/office/drawing/2014/chart" uri="{C3380CC4-5D6E-409C-BE32-E72D297353CC}">
              <c16:uniqueId val="{00000000-B4A3-411E-BA55-BDBBB687721C}"/>
            </c:ext>
          </c:extLst>
        </c:ser>
        <c:dLbls>
          <c:showLegendKey val="0"/>
          <c:showVal val="0"/>
          <c:showCatName val="0"/>
          <c:showSerName val="0"/>
          <c:showPercent val="0"/>
          <c:showBubbleSize val="0"/>
        </c:dLbls>
        <c:axId val="445099256"/>
        <c:axId val="445098272"/>
      </c:scatterChart>
      <c:valAx>
        <c:axId val="44509925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endParaRPr lang="en-US" sz="2400"/>
              </a:p>
            </c:rich>
          </c:tx>
          <c:layout>
            <c:manualLayout>
              <c:xMode val="edge"/>
              <c:yMode val="edge"/>
              <c:x val="0.55057614997608284"/>
              <c:y val="0.849792974283121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8272"/>
        <c:crosses val="autoZero"/>
        <c:crossBetween val="midCat"/>
      </c:valAx>
      <c:valAx>
        <c:axId val="445098272"/>
        <c:scaling>
          <c:orientation val="minMax"/>
          <c:max val="-121.7548"/>
          <c:min val="-121.755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a:t>
                </a:r>
                <a:r>
                  <a:rPr lang="en-US" sz="2400" baseline="0"/>
                  <a:t> (degrees)</a:t>
                </a:r>
                <a:endParaRPr lang="en-US" sz="2400"/>
              </a:p>
            </c:rich>
          </c:tx>
          <c:layout>
            <c:manualLayout>
              <c:xMode val="edge"/>
              <c:yMode val="edge"/>
              <c:x val="3.4955666443998043E-2"/>
              <c:y val="3.657334499854184E-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9256"/>
        <c:crosses val="autoZero"/>
        <c:crossBetween val="midCat"/>
        <c:majorUnit val="2.0000000000000006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'Raw Data'!$P$1</c:f>
              <c:strCache>
                <c:ptCount val="1"/>
                <c:pt idx="0">
                  <c:v>Distance</c:v>
                </c:pt>
              </c:strCache>
            </c:strRef>
          </c:tx>
          <c:spPr>
            <a:ln w="19050" cap="rnd">
              <a:noFill/>
              <a:round/>
            </a:ln>
            <a:effectLst/>
          </c:spPr>
          <c:marker>
            <c:symbol val="circle"/>
            <c:size val="5"/>
            <c:spPr>
              <a:solidFill>
                <a:schemeClr val="accent4"/>
              </a:solidFill>
              <a:ln w="9525">
                <a:solidFill>
                  <a:schemeClr val="accent4"/>
                </a:solidFill>
              </a:ln>
              <a:effectLst/>
            </c:spPr>
          </c:marker>
          <c:xVal>
            <c:numRef>
              <c:f>'Raw Data'!$L$2:$L$109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Data'!$P$2:$P$109</c:f>
              <c:numCache>
                <c:formatCode>General</c:formatCode>
                <c:ptCount val="108"/>
                <c:pt idx="17">
                  <c:v>0</c:v>
                </c:pt>
                <c:pt idx="18">
                  <c:v>2.0815262244304644E-3</c:v>
                </c:pt>
                <c:pt idx="19">
                  <c:v>3.6907602962944737E-3</c:v>
                </c:pt>
                <c:pt idx="20">
                  <c:v>4.5174067362736183E-3</c:v>
                </c:pt>
                <c:pt idx="21">
                  <c:v>5.9635959515976196E-3</c:v>
                </c:pt>
                <c:pt idx="22">
                  <c:v>7.3815205925889475E-3</c:v>
                </c:pt>
                <c:pt idx="23">
                  <c:v>1.0245635601784452E-2</c:v>
                </c:pt>
                <c:pt idx="24">
                  <c:v>1.2902378490281516E-2</c:v>
                </c:pt>
                <c:pt idx="25">
                  <c:v>1.5678549491436114E-2</c:v>
                </c:pt>
                <c:pt idx="26">
                  <c:v>1.7079594619634965E-2</c:v>
                </c:pt>
                <c:pt idx="27">
                  <c:v>1.848492530934219E-2</c:v>
                </c:pt>
                <c:pt idx="28">
                  <c:v>1.9290847408164006E-2</c:v>
                </c:pt>
                <c:pt idx="29">
                  <c:v>2.1032292500297041E-2</c:v>
                </c:pt>
                <c:pt idx="30">
                  <c:v>2.3863551053415866E-2</c:v>
                </c:pt>
                <c:pt idx="31">
                  <c:v>2.7229300758206766E-2</c:v>
                </c:pt>
                <c:pt idx="32">
                  <c:v>0.60187398859934638</c:v>
                </c:pt>
                <c:pt idx="33">
                  <c:v>3.0251594789197132</c:v>
                </c:pt>
                <c:pt idx="34">
                  <c:v>7.0705455835818789</c:v>
                </c:pt>
                <c:pt idx="35">
                  <c:v>11.054110500673698</c:v>
                </c:pt>
                <c:pt idx="36">
                  <c:v>16.941685631962997</c:v>
                </c:pt>
                <c:pt idx="37">
                  <c:v>20.96416867296589</c:v>
                </c:pt>
                <c:pt idx="38">
                  <c:v>25.814103338484607</c:v>
                </c:pt>
                <c:pt idx="39">
                  <c:v>31.882028065586137</c:v>
                </c:pt>
                <c:pt idx="40">
                  <c:v>35.392741763475684</c:v>
                </c:pt>
                <c:pt idx="41">
                  <c:v>40.522849888605549</c:v>
                </c:pt>
                <c:pt idx="42">
                  <c:v>44.488886976887777</c:v>
                </c:pt>
                <c:pt idx="43">
                  <c:v>48.406039248965712</c:v>
                </c:pt>
                <c:pt idx="44">
                  <c:v>53.72330446178465</c:v>
                </c:pt>
                <c:pt idx="45">
                  <c:v>58.959534004673316</c:v>
                </c:pt>
                <c:pt idx="46">
                  <c:v>65.255063002456964</c:v>
                </c:pt>
                <c:pt idx="47">
                  <c:v>70.837309395052841</c:v>
                </c:pt>
                <c:pt idx="48">
                  <c:v>74.823320372506245</c:v>
                </c:pt>
                <c:pt idx="49">
                  <c:v>79.079855010148918</c:v>
                </c:pt>
                <c:pt idx="50">
                  <c:v>83.306403231106586</c:v>
                </c:pt>
                <c:pt idx="51">
                  <c:v>88.022678873937991</c:v>
                </c:pt>
                <c:pt idx="52">
                  <c:v>92.39110451073141</c:v>
                </c:pt>
                <c:pt idx="53">
                  <c:v>96.485414342335858</c:v>
                </c:pt>
                <c:pt idx="54">
                  <c:v>100.01138595076452</c:v>
                </c:pt>
                <c:pt idx="55">
                  <c:v>103.44965045426569</c:v>
                </c:pt>
                <c:pt idx="56">
                  <c:v>103.70348435609206</c:v>
                </c:pt>
                <c:pt idx="57">
                  <c:v>104.3928461588811</c:v>
                </c:pt>
                <c:pt idx="58">
                  <c:v>104.57141734931216</c:v>
                </c:pt>
                <c:pt idx="59">
                  <c:v>104.59248866304256</c:v>
                </c:pt>
                <c:pt idx="60">
                  <c:v>104.7380987356058</c:v>
                </c:pt>
                <c:pt idx="61">
                  <c:v>104.77041547303607</c:v>
                </c:pt>
                <c:pt idx="62">
                  <c:v>105.04479703157122</c:v>
                </c:pt>
                <c:pt idx="63">
                  <c:v>105.37446192703482</c:v>
                </c:pt>
                <c:pt idx="64">
                  <c:v>105.64652477576064</c:v>
                </c:pt>
                <c:pt idx="65">
                  <c:v>106.09842557960012</c:v>
                </c:pt>
                <c:pt idx="66">
                  <c:v>106.43487493887483</c:v>
                </c:pt>
                <c:pt idx="67">
                  <c:v>106.81136958241406</c:v>
                </c:pt>
                <c:pt idx="68">
                  <c:v>107.06490848033823</c:v>
                </c:pt>
                <c:pt idx="69">
                  <c:v>107.2201650798614</c:v>
                </c:pt>
                <c:pt idx="70">
                  <c:v>107.3011256459651</c:v>
                </c:pt>
                <c:pt idx="71">
                  <c:v>107.42783965797803</c:v>
                </c:pt>
                <c:pt idx="72">
                  <c:v>108.59063755317172</c:v>
                </c:pt>
                <c:pt idx="73">
                  <c:v>111.68232869189174</c:v>
                </c:pt>
                <c:pt idx="74">
                  <c:v>116.09842319037162</c:v>
                </c:pt>
                <c:pt idx="75">
                  <c:v>120.61996983663133</c:v>
                </c:pt>
                <c:pt idx="76">
                  <c:v>127.10490409562392</c:v>
                </c:pt>
                <c:pt idx="77">
                  <c:v>131.37960221511483</c:v>
                </c:pt>
                <c:pt idx="78">
                  <c:v>136.86769447360547</c:v>
                </c:pt>
                <c:pt idx="79">
                  <c:v>141.24406088394369</c:v>
                </c:pt>
                <c:pt idx="80">
                  <c:v>145.99691731155423</c:v>
                </c:pt>
                <c:pt idx="81">
                  <c:v>150.70624075391231</c:v>
                </c:pt>
                <c:pt idx="82">
                  <c:v>155.21541562065181</c:v>
                </c:pt>
                <c:pt idx="83">
                  <c:v>160.86480261668285</c:v>
                </c:pt>
                <c:pt idx="84">
                  <c:v>165.57532889005509</c:v>
                </c:pt>
                <c:pt idx="85">
                  <c:v>171.23860641888206</c:v>
                </c:pt>
                <c:pt idx="86">
                  <c:v>176.01882653303565</c:v>
                </c:pt>
                <c:pt idx="87">
                  <c:v>180.28573697285751</c:v>
                </c:pt>
                <c:pt idx="88">
                  <c:v>184.7282938499302</c:v>
                </c:pt>
                <c:pt idx="89">
                  <c:v>188.96181369918526</c:v>
                </c:pt>
                <c:pt idx="90">
                  <c:v>193.51296211668904</c:v>
                </c:pt>
                <c:pt idx="91">
                  <c:v>197.26000591005339</c:v>
                </c:pt>
                <c:pt idx="92">
                  <c:v>202.39642109801767</c:v>
                </c:pt>
                <c:pt idx="93">
                  <c:v>206.05121360501423</c:v>
                </c:pt>
                <c:pt idx="94">
                  <c:v>208.54625933394919</c:v>
                </c:pt>
                <c:pt idx="95">
                  <c:v>210.16457501584077</c:v>
                </c:pt>
                <c:pt idx="96">
                  <c:v>210.29197463351352</c:v>
                </c:pt>
                <c:pt idx="97">
                  <c:v>210.53488901384787</c:v>
                </c:pt>
                <c:pt idx="98">
                  <c:v>210.82514206778944</c:v>
                </c:pt>
                <c:pt idx="99">
                  <c:v>210.87813029462083</c:v>
                </c:pt>
                <c:pt idx="100">
                  <c:v>211.04971236540433</c:v>
                </c:pt>
                <c:pt idx="101">
                  <c:v>211.5098451147656</c:v>
                </c:pt>
                <c:pt idx="102">
                  <c:v>211.73499068888449</c:v>
                </c:pt>
                <c:pt idx="103">
                  <c:v>211.80545373884087</c:v>
                </c:pt>
                <c:pt idx="104">
                  <c:v>212.01997730520296</c:v>
                </c:pt>
                <c:pt idx="105">
                  <c:v>212.11314690903308</c:v>
                </c:pt>
                <c:pt idx="106">
                  <c:v>212.17909916895806</c:v>
                </c:pt>
                <c:pt idx="107">
                  <c:v>212.19086534574805</c:v>
                </c:pt>
              </c:numCache>
            </c:numRef>
          </c:yVal>
          <c:smooth val="0"/>
          <c:extLst>
            <c:ext xmlns:c16="http://schemas.microsoft.com/office/drawing/2014/chart" uri="{C3380CC4-5D6E-409C-BE32-E72D297353CC}">
              <c16:uniqueId val="{00000000-8769-47F2-A5C1-19CA17096FFD}"/>
            </c:ext>
          </c:extLst>
        </c:ser>
        <c:dLbls>
          <c:showLegendKey val="0"/>
          <c:showVal val="0"/>
          <c:showCatName val="0"/>
          <c:showSerName val="0"/>
          <c:showPercent val="0"/>
          <c:showBubbleSize val="0"/>
        </c:dLbls>
        <c:axId val="710161768"/>
        <c:axId val="710152256"/>
      </c:scatterChart>
      <c:valAx>
        <c:axId val="710161768"/>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52256"/>
        <c:crosses val="autoZero"/>
        <c:crossBetween val="midCat"/>
      </c:valAx>
      <c:valAx>
        <c:axId val="71015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17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8"/>
            <c:spPr>
              <a:solidFill>
                <a:schemeClr val="accent1"/>
              </a:solidFill>
              <a:ln w="9525">
                <a:solidFill>
                  <a:schemeClr val="accent1"/>
                </a:solidFill>
              </a:ln>
              <a:effectLst/>
            </c:spPr>
          </c:marker>
          <c:yVal>
            <c:numRef>
              <c:f>'Raw Data'!$S$25:$S$109</c:f>
              <c:numCache>
                <c:formatCode>General</c:formatCode>
                <c:ptCount val="85"/>
                <c:pt idx="0">
                  <c:v>2.8641150091955033E-3</c:v>
                </c:pt>
                <c:pt idx="1">
                  <c:v>2.6567428884970651E-3</c:v>
                </c:pt>
                <c:pt idx="2">
                  <c:v>2.7761710011545999E-3</c:v>
                </c:pt>
                <c:pt idx="3">
                  <c:v>1.4010451281988492E-3</c:v>
                </c:pt>
                <c:pt idx="4">
                  <c:v>1.4053306897072234E-3</c:v>
                </c:pt>
                <c:pt idx="5">
                  <c:v>8.059220988218159E-4</c:v>
                </c:pt>
                <c:pt idx="6">
                  <c:v>1.7414450921330333E-3</c:v>
                </c:pt>
                <c:pt idx="7">
                  <c:v>2.831258553118823E-3</c:v>
                </c:pt>
                <c:pt idx="8">
                  <c:v>3.3657497047909005E-3</c:v>
                </c:pt>
                <c:pt idx="9">
                  <c:v>0.57464468784113965</c:v>
                </c:pt>
                <c:pt idx="10">
                  <c:v>2.4232854903203669</c:v>
                </c:pt>
                <c:pt idx="11">
                  <c:v>4.0453861046621657</c:v>
                </c:pt>
                <c:pt idx="12">
                  <c:v>3.9835649170918188</c:v>
                </c:pt>
                <c:pt idx="13">
                  <c:v>5.8875751312892994</c:v>
                </c:pt>
                <c:pt idx="14">
                  <c:v>4.0224830410028929</c:v>
                </c:pt>
                <c:pt idx="15">
                  <c:v>4.8499346655187168</c:v>
                </c:pt>
                <c:pt idx="16">
                  <c:v>6.0679247271015306</c:v>
                </c:pt>
                <c:pt idx="17">
                  <c:v>3.5107136978895461</c:v>
                </c:pt>
                <c:pt idx="18">
                  <c:v>5.1301081251298655</c:v>
                </c:pt>
                <c:pt idx="19">
                  <c:v>3.9660370882822278</c:v>
                </c:pt>
                <c:pt idx="20">
                  <c:v>3.917152272077935</c:v>
                </c:pt>
                <c:pt idx="21">
                  <c:v>5.3172652128189384</c:v>
                </c:pt>
                <c:pt idx="22">
                  <c:v>5.2362295428886654</c:v>
                </c:pt>
                <c:pt idx="23">
                  <c:v>6.2955289977836486</c:v>
                </c:pt>
                <c:pt idx="24">
                  <c:v>5.5822463925958772</c:v>
                </c:pt>
                <c:pt idx="25">
                  <c:v>3.9860109774534038</c:v>
                </c:pt>
                <c:pt idx="26">
                  <c:v>4.2565346376426731</c:v>
                </c:pt>
                <c:pt idx="27">
                  <c:v>4.2265482209576675</c:v>
                </c:pt>
                <c:pt idx="28">
                  <c:v>4.7162756428314054</c:v>
                </c:pt>
                <c:pt idx="29">
                  <c:v>4.3684256367934182</c:v>
                </c:pt>
                <c:pt idx="30">
                  <c:v>4.0943098316044484</c:v>
                </c:pt>
                <c:pt idx="31">
                  <c:v>3.5259716084286623</c:v>
                </c:pt>
                <c:pt idx="32">
                  <c:v>3.4382645035011734</c:v>
                </c:pt>
                <c:pt idx="33">
                  <c:v>0.25383390182636845</c:v>
                </c:pt>
                <c:pt idx="34">
                  <c:v>-0.68936180278903691</c:v>
                </c:pt>
                <c:pt idx="35">
                  <c:v>-0.1785711904310574</c:v>
                </c:pt>
                <c:pt idx="36">
                  <c:v>-2.1071313730402608E-2</c:v>
                </c:pt>
                <c:pt idx="37">
                  <c:v>0.14561007256324388</c:v>
                </c:pt>
                <c:pt idx="38">
                  <c:v>3.2316737430264197E-2</c:v>
                </c:pt>
                <c:pt idx="39">
                  <c:v>0.27438155853515411</c:v>
                </c:pt>
                <c:pt idx="40">
                  <c:v>0.32966489546359412</c:v>
                </c:pt>
                <c:pt idx="41">
                  <c:v>0.27206284872582387</c:v>
                </c:pt>
                <c:pt idx="42">
                  <c:v>0.45190080383947873</c:v>
                </c:pt>
                <c:pt idx="43">
                  <c:v>0.33644935927470954</c:v>
                </c:pt>
                <c:pt idx="44">
                  <c:v>0.37649464353923179</c:v>
                </c:pt>
                <c:pt idx="45">
                  <c:v>0.25353889792417306</c:v>
                </c:pt>
                <c:pt idx="46">
                  <c:v>0.15525659952317028</c:v>
                </c:pt>
                <c:pt idx="47">
                  <c:v>8.0960566103698284E-2</c:v>
                </c:pt>
                <c:pt idx="48">
                  <c:v>-0.12671401201292554</c:v>
                </c:pt>
                <c:pt idx="49">
                  <c:v>-1.162797895193691</c:v>
                </c:pt>
                <c:pt idx="50">
                  <c:v>-3.091691138720023</c:v>
                </c:pt>
                <c:pt idx="51">
                  <c:v>-4.4160944984798789</c:v>
                </c:pt>
                <c:pt idx="52">
                  <c:v>-4.5215466462597078</c:v>
                </c:pt>
                <c:pt idx="53">
                  <c:v>-6.4849342589925953</c:v>
                </c:pt>
                <c:pt idx="54">
                  <c:v>-4.2746981194909068</c:v>
                </c:pt>
                <c:pt idx="55">
                  <c:v>-5.4880922584906244</c:v>
                </c:pt>
                <c:pt idx="56">
                  <c:v>-4.3763664103382212</c:v>
                </c:pt>
                <c:pt idx="57">
                  <c:v>-4.7528564276105385</c:v>
                </c:pt>
                <c:pt idx="58">
                  <c:v>-4.7093234423580697</c:v>
                </c:pt>
                <c:pt idx="59">
                  <c:v>-4.5091748667394995</c:v>
                </c:pt>
                <c:pt idx="60">
                  <c:v>-5.6493869960310334</c:v>
                </c:pt>
                <c:pt idx="61">
                  <c:v>-4.7105262733722313</c:v>
                </c:pt>
                <c:pt idx="62">
                  <c:v>-5.6632775288269812</c:v>
                </c:pt>
                <c:pt idx="63">
                  <c:v>-4.7802201141535932</c:v>
                </c:pt>
                <c:pt idx="64">
                  <c:v>-4.2669104398218494</c:v>
                </c:pt>
                <c:pt idx="65">
                  <c:v>-4.4425568770726791</c:v>
                </c:pt>
                <c:pt idx="66">
                  <c:v>-4.2335198492550745</c:v>
                </c:pt>
                <c:pt idx="67">
                  <c:v>-4.5511484175037964</c:v>
                </c:pt>
                <c:pt idx="68">
                  <c:v>-3.7470437933643552</c:v>
                </c:pt>
                <c:pt idx="69">
                  <c:v>-5.1364151879642641</c:v>
                </c:pt>
                <c:pt idx="70">
                  <c:v>-3.6547925069965626</c:v>
                </c:pt>
                <c:pt idx="71">
                  <c:v>-2.4950457289349712</c:v>
                </c:pt>
                <c:pt idx="72">
                  <c:v>-1.6183156818915823</c:v>
                </c:pt>
                <c:pt idx="73">
                  <c:v>-0.12739961767274988</c:v>
                </c:pt>
                <c:pt idx="74">
                  <c:v>0.24291438033436252</c:v>
                </c:pt>
                <c:pt idx="75">
                  <c:v>-0.29025305394157819</c:v>
                </c:pt>
                <c:pt idx="76">
                  <c:v>-5.2988226831401253E-2</c:v>
                </c:pt>
                <c:pt idx="77">
                  <c:v>-0.17158207078348919</c:v>
                </c:pt>
                <c:pt idx="78">
                  <c:v>-0.46013274936127191</c:v>
                </c:pt>
                <c:pt idx="79">
                  <c:v>-0.22514557411890146</c:v>
                </c:pt>
                <c:pt idx="80">
                  <c:v>-7.0463049956366763E-2</c:v>
                </c:pt>
                <c:pt idx="81">
                  <c:v>-0.21452356636208481</c:v>
                </c:pt>
                <c:pt idx="82">
                  <c:v>-9.3169603830123737E-2</c:v>
                </c:pt>
                <c:pt idx="83">
                  <c:v>-6.5952259924972001E-2</c:v>
                </c:pt>
                <c:pt idx="84">
                  <c:v>-1.1766176790003913E-2</c:v>
                </c:pt>
              </c:numCache>
            </c:numRef>
          </c:yVal>
          <c:smooth val="0"/>
          <c:extLst>
            <c:ext xmlns:c16="http://schemas.microsoft.com/office/drawing/2014/chart" uri="{C3380CC4-5D6E-409C-BE32-E72D297353CC}">
              <c16:uniqueId val="{00000000-F477-4504-AD5F-FAFCA4710672}"/>
            </c:ext>
          </c:extLst>
        </c:ser>
        <c:dLbls>
          <c:showLegendKey val="0"/>
          <c:showVal val="0"/>
          <c:showCatName val="0"/>
          <c:showSerName val="0"/>
          <c:showPercent val="0"/>
          <c:showBubbleSize val="0"/>
        </c:dLbls>
        <c:axId val="803872208"/>
        <c:axId val="803871552"/>
      </c:scatterChart>
      <c:valAx>
        <c:axId val="803872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03871552"/>
        <c:crosses val="autoZero"/>
        <c:crossBetween val="midCat"/>
      </c:valAx>
      <c:valAx>
        <c:axId val="803871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03872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4"/>
          <c:order val="0"/>
          <c:tx>
            <c:strRef>
              <c:f>'Raw Data'!$Q$1</c:f>
              <c:strCache>
                <c:ptCount val="1"/>
                <c:pt idx="0">
                  <c:v>Speed</c:v>
                </c:pt>
              </c:strCache>
            </c:strRef>
          </c:tx>
          <c:spPr>
            <a:ln w="19050" cap="rnd">
              <a:noFill/>
              <a:round/>
            </a:ln>
            <a:effectLst/>
          </c:spPr>
          <c:marker>
            <c:symbol val="circle"/>
            <c:size val="10"/>
            <c:spPr>
              <a:solidFill>
                <a:srgbClr val="FF0000"/>
              </a:solidFill>
              <a:ln w="9525">
                <a:solidFill>
                  <a:srgbClr val="FF0000"/>
                </a:solidFill>
              </a:ln>
              <a:effectLst/>
            </c:spPr>
          </c:marker>
          <c:xVal>
            <c:numRef>
              <c:f>'Raw Data'!$L$2:$L$109</c:f>
              <c:numCache>
                <c:formatCode>General</c:formatCode>
                <c:ptCount val="108"/>
                <c:pt idx="0">
                  <c:v>0</c:v>
                </c:pt>
                <c:pt idx="1">
                  <c:v>0.67831919500000004</c:v>
                </c:pt>
                <c:pt idx="2">
                  <c:v>1.2353206540000001</c:v>
                </c:pt>
                <c:pt idx="3">
                  <c:v>2.2353185180000001</c:v>
                </c:pt>
                <c:pt idx="4">
                  <c:v>3.2353176330000002</c:v>
                </c:pt>
                <c:pt idx="5">
                  <c:v>4.2353186220000003</c:v>
                </c:pt>
                <c:pt idx="6">
                  <c:v>5.2353186740000002</c:v>
                </c:pt>
                <c:pt idx="7">
                  <c:v>6.235318726</c:v>
                </c:pt>
                <c:pt idx="8">
                  <c:v>7.2353188310000007</c:v>
                </c:pt>
                <c:pt idx="9">
                  <c:v>8.2353181020000008</c:v>
                </c:pt>
                <c:pt idx="10">
                  <c:v>9.2353198729999999</c:v>
                </c:pt>
                <c:pt idx="11">
                  <c:v>10.235318518000001</c:v>
                </c:pt>
                <c:pt idx="12">
                  <c:v>11.235319248000001</c:v>
                </c:pt>
                <c:pt idx="13">
                  <c:v>12.235319925000001</c:v>
                </c:pt>
                <c:pt idx="14">
                  <c:v>13.235320081000001</c:v>
                </c:pt>
                <c:pt idx="15">
                  <c:v>14.235318674</c:v>
                </c:pt>
                <c:pt idx="16">
                  <c:v>15.235320133</c:v>
                </c:pt>
                <c:pt idx="17">
                  <c:v>16.235319977</c:v>
                </c:pt>
                <c:pt idx="18">
                  <c:v>17.235319820000001</c:v>
                </c:pt>
                <c:pt idx="19">
                  <c:v>18.23531857</c:v>
                </c:pt>
                <c:pt idx="20">
                  <c:v>19.235319404000002</c:v>
                </c:pt>
                <c:pt idx="21">
                  <c:v>20.235319456000003</c:v>
                </c:pt>
                <c:pt idx="22">
                  <c:v>21.235318883000001</c:v>
                </c:pt>
                <c:pt idx="23">
                  <c:v>22.235319248</c:v>
                </c:pt>
                <c:pt idx="24">
                  <c:v>23.235319352000001</c:v>
                </c:pt>
                <c:pt idx="25">
                  <c:v>24.235317841000001</c:v>
                </c:pt>
                <c:pt idx="26">
                  <c:v>25.235319456000003</c:v>
                </c:pt>
                <c:pt idx="27">
                  <c:v>26.235319143000002</c:v>
                </c:pt>
                <c:pt idx="28">
                  <c:v>27.235319821000001</c:v>
                </c:pt>
                <c:pt idx="29">
                  <c:v>28.235319039</c:v>
                </c:pt>
                <c:pt idx="30">
                  <c:v>29.235320550000001</c:v>
                </c:pt>
                <c:pt idx="31">
                  <c:v>30.235319456000003</c:v>
                </c:pt>
                <c:pt idx="32">
                  <c:v>31.235319560000001</c:v>
                </c:pt>
                <c:pt idx="33">
                  <c:v>32.235318154000005</c:v>
                </c:pt>
                <c:pt idx="34">
                  <c:v>33.235319769</c:v>
                </c:pt>
                <c:pt idx="35">
                  <c:v>34.235319455999999</c:v>
                </c:pt>
                <c:pt idx="36">
                  <c:v>35.235319351000001</c:v>
                </c:pt>
                <c:pt idx="37">
                  <c:v>36.235319664000002</c:v>
                </c:pt>
                <c:pt idx="38">
                  <c:v>37.235320289000001</c:v>
                </c:pt>
                <c:pt idx="39">
                  <c:v>38.235319299000004</c:v>
                </c:pt>
                <c:pt idx="40">
                  <c:v>39.235318883000005</c:v>
                </c:pt>
                <c:pt idx="41">
                  <c:v>40.235317945000006</c:v>
                </c:pt>
                <c:pt idx="42">
                  <c:v>41.235317946000002</c:v>
                </c:pt>
                <c:pt idx="43">
                  <c:v>42.235319039000004</c:v>
                </c:pt>
                <c:pt idx="44">
                  <c:v>43.235320758</c:v>
                </c:pt>
                <c:pt idx="45">
                  <c:v>44.235319456000006</c:v>
                </c:pt>
                <c:pt idx="46">
                  <c:v>45.235318571000001</c:v>
                </c:pt>
                <c:pt idx="47">
                  <c:v>46.235320185000006</c:v>
                </c:pt>
                <c:pt idx="48">
                  <c:v>47.235318779000004</c:v>
                </c:pt>
                <c:pt idx="49">
                  <c:v>48.235319039000004</c:v>
                </c:pt>
                <c:pt idx="50">
                  <c:v>49.235320289000001</c:v>
                </c:pt>
                <c:pt idx="51">
                  <c:v>50.235318675000002</c:v>
                </c:pt>
                <c:pt idx="52">
                  <c:v>51.235319976000007</c:v>
                </c:pt>
                <c:pt idx="53">
                  <c:v>52.235318623000005</c:v>
                </c:pt>
                <c:pt idx="54">
                  <c:v>53.235319143000005</c:v>
                </c:pt>
                <c:pt idx="55">
                  <c:v>54.235319872000005</c:v>
                </c:pt>
                <c:pt idx="56">
                  <c:v>55.235318727000006</c:v>
                </c:pt>
                <c:pt idx="57">
                  <c:v>56.235320549000001</c:v>
                </c:pt>
                <c:pt idx="58">
                  <c:v>57.235320602000002</c:v>
                </c:pt>
                <c:pt idx="59">
                  <c:v>58.235318518000007</c:v>
                </c:pt>
                <c:pt idx="60">
                  <c:v>59.235319872000005</c:v>
                </c:pt>
                <c:pt idx="61">
                  <c:v>60.235320966000003</c:v>
                </c:pt>
                <c:pt idx="62">
                  <c:v>61.235319820000001</c:v>
                </c:pt>
                <c:pt idx="63">
                  <c:v>62.235318466000003</c:v>
                </c:pt>
                <c:pt idx="64">
                  <c:v>63.235319872000005</c:v>
                </c:pt>
                <c:pt idx="65">
                  <c:v>64.235318622000008</c:v>
                </c:pt>
                <c:pt idx="66">
                  <c:v>65.235320444999999</c:v>
                </c:pt>
                <c:pt idx="67">
                  <c:v>66.235319560000008</c:v>
                </c:pt>
                <c:pt idx="68">
                  <c:v>67.235319196000006</c:v>
                </c:pt>
                <c:pt idx="69">
                  <c:v>68.235320290000004</c:v>
                </c:pt>
                <c:pt idx="70">
                  <c:v>69.235319404000009</c:v>
                </c:pt>
                <c:pt idx="71">
                  <c:v>70.235318206000002</c:v>
                </c:pt>
                <c:pt idx="72">
                  <c:v>71.235319924999999</c:v>
                </c:pt>
                <c:pt idx="73">
                  <c:v>72.235318935000009</c:v>
                </c:pt>
                <c:pt idx="74">
                  <c:v>73.235318831000001</c:v>
                </c:pt>
                <c:pt idx="75">
                  <c:v>74.235318519000003</c:v>
                </c:pt>
                <c:pt idx="76">
                  <c:v>75.235318883000005</c:v>
                </c:pt>
                <c:pt idx="77">
                  <c:v>76.235318727000006</c:v>
                </c:pt>
                <c:pt idx="78">
                  <c:v>77.235318831000001</c:v>
                </c:pt>
                <c:pt idx="79">
                  <c:v>78.235318206000002</c:v>
                </c:pt>
                <c:pt idx="80">
                  <c:v>79.235319821000004</c:v>
                </c:pt>
                <c:pt idx="81">
                  <c:v>80.235320185000006</c:v>
                </c:pt>
                <c:pt idx="82">
                  <c:v>81.235320131999998</c:v>
                </c:pt>
                <c:pt idx="83">
                  <c:v>82.235319299000011</c:v>
                </c:pt>
                <c:pt idx="84">
                  <c:v>83.235319612000012</c:v>
                </c:pt>
                <c:pt idx="85">
                  <c:v>84.235318570000004</c:v>
                </c:pt>
                <c:pt idx="86">
                  <c:v>85.235318779000011</c:v>
                </c:pt>
                <c:pt idx="87">
                  <c:v>86.235318779000011</c:v>
                </c:pt>
                <c:pt idx="88">
                  <c:v>87.235319560000008</c:v>
                </c:pt>
                <c:pt idx="89">
                  <c:v>88.235319039000004</c:v>
                </c:pt>
                <c:pt idx="90">
                  <c:v>89.235320393000009</c:v>
                </c:pt>
                <c:pt idx="91">
                  <c:v>90.235319143000012</c:v>
                </c:pt>
                <c:pt idx="92">
                  <c:v>91.23532070600001</c:v>
                </c:pt>
                <c:pt idx="93">
                  <c:v>92.23531799700001</c:v>
                </c:pt>
                <c:pt idx="94">
                  <c:v>93.235319143000012</c:v>
                </c:pt>
                <c:pt idx="95">
                  <c:v>94.235319716000006</c:v>
                </c:pt>
                <c:pt idx="96">
                  <c:v>95.23532023700001</c:v>
                </c:pt>
                <c:pt idx="97">
                  <c:v>96.235320654000006</c:v>
                </c:pt>
                <c:pt idx="98">
                  <c:v>97.235320446000003</c:v>
                </c:pt>
                <c:pt idx="99">
                  <c:v>98.235318882000001</c:v>
                </c:pt>
                <c:pt idx="100">
                  <c:v>99.235320394000013</c:v>
                </c:pt>
                <c:pt idx="101">
                  <c:v>100.23532081</c:v>
                </c:pt>
                <c:pt idx="102">
                  <c:v>101.23531883000001</c:v>
                </c:pt>
                <c:pt idx="103">
                  <c:v>102.23531956000001</c:v>
                </c:pt>
                <c:pt idx="104">
                  <c:v>103.23532117500001</c:v>
                </c:pt>
                <c:pt idx="105">
                  <c:v>104.23532039300001</c:v>
                </c:pt>
                <c:pt idx="106">
                  <c:v>105.23532065400001</c:v>
                </c:pt>
                <c:pt idx="107">
                  <c:v>106.23531992400001</c:v>
                </c:pt>
              </c:numCache>
            </c:numRef>
          </c:xVal>
          <c:yVal>
            <c:numRef>
              <c:f>'Raw Data'!$Q$2:$Q$109</c:f>
              <c:numCache>
                <c:formatCode>General</c:formatCode>
                <c:ptCount val="108"/>
                <c:pt idx="18">
                  <c:v>2.0815262244304644E-3</c:v>
                </c:pt>
                <c:pt idx="19">
                  <c:v>1.6092340718640093E-3</c:v>
                </c:pt>
                <c:pt idx="20">
                  <c:v>8.2664643997914459E-4</c:v>
                </c:pt>
                <c:pt idx="21">
                  <c:v>1.4461892153240013E-3</c:v>
                </c:pt>
                <c:pt idx="22">
                  <c:v>1.4179246409913278E-3</c:v>
                </c:pt>
                <c:pt idx="23">
                  <c:v>2.8641150091955041E-3</c:v>
                </c:pt>
                <c:pt idx="24">
                  <c:v>2.6567428884970642E-3</c:v>
                </c:pt>
                <c:pt idx="25">
                  <c:v>2.7761710011545981E-3</c:v>
                </c:pt>
                <c:pt idx="26">
                  <c:v>1.4010451281988509E-3</c:v>
                </c:pt>
                <c:pt idx="27">
                  <c:v>1.4053306897072251E-3</c:v>
                </c:pt>
                <c:pt idx="28">
                  <c:v>8.059220988218159E-4</c:v>
                </c:pt>
                <c:pt idx="29">
                  <c:v>1.741445092133035E-3</c:v>
                </c:pt>
                <c:pt idx="30">
                  <c:v>2.8312585531188247E-3</c:v>
                </c:pt>
                <c:pt idx="31">
                  <c:v>3.3657497047909005E-3</c:v>
                </c:pt>
                <c:pt idx="32">
                  <c:v>0.57464468784113965</c:v>
                </c:pt>
                <c:pt idx="33">
                  <c:v>2.4232854903203669</c:v>
                </c:pt>
                <c:pt idx="34">
                  <c:v>4.0453861046621657</c:v>
                </c:pt>
                <c:pt idx="35">
                  <c:v>3.9835649170918188</c:v>
                </c:pt>
                <c:pt idx="36">
                  <c:v>5.8875751312892994</c:v>
                </c:pt>
                <c:pt idx="37">
                  <c:v>4.0224830410028929</c:v>
                </c:pt>
                <c:pt idx="38">
                  <c:v>4.8499346655187168</c:v>
                </c:pt>
                <c:pt idx="39">
                  <c:v>6.0679247271015306</c:v>
                </c:pt>
                <c:pt idx="40">
                  <c:v>3.5107136978895461</c:v>
                </c:pt>
                <c:pt idx="41">
                  <c:v>5.1301081251298655</c:v>
                </c:pt>
                <c:pt idx="42">
                  <c:v>3.9660370882822278</c:v>
                </c:pt>
                <c:pt idx="43">
                  <c:v>3.917152272077935</c:v>
                </c:pt>
                <c:pt idx="44">
                  <c:v>5.3172652128189384</c:v>
                </c:pt>
                <c:pt idx="45">
                  <c:v>5.2362295428886654</c:v>
                </c:pt>
                <c:pt idx="46">
                  <c:v>6.2955289977836486</c:v>
                </c:pt>
                <c:pt idx="47">
                  <c:v>5.5822463925958772</c:v>
                </c:pt>
                <c:pt idx="48">
                  <c:v>3.9860109774534038</c:v>
                </c:pt>
                <c:pt idx="49">
                  <c:v>4.2565346376426731</c:v>
                </c:pt>
                <c:pt idx="50">
                  <c:v>4.2265482209576675</c:v>
                </c:pt>
                <c:pt idx="51">
                  <c:v>4.7162756428314054</c:v>
                </c:pt>
                <c:pt idx="52">
                  <c:v>4.3684256367934182</c:v>
                </c:pt>
                <c:pt idx="53">
                  <c:v>4.0943098316044484</c:v>
                </c:pt>
                <c:pt idx="54">
                  <c:v>3.5259716084286623</c:v>
                </c:pt>
                <c:pt idx="55">
                  <c:v>3.4382645035011734</c:v>
                </c:pt>
                <c:pt idx="56">
                  <c:v>0.25383390182636845</c:v>
                </c:pt>
                <c:pt idx="57">
                  <c:v>0.68936180278903691</c:v>
                </c:pt>
                <c:pt idx="58">
                  <c:v>0.1785711904310574</c:v>
                </c:pt>
                <c:pt idx="59">
                  <c:v>2.1071313730402608E-2</c:v>
                </c:pt>
                <c:pt idx="60">
                  <c:v>0.14561007256324388</c:v>
                </c:pt>
                <c:pt idx="61">
                  <c:v>3.2316737430264197E-2</c:v>
                </c:pt>
                <c:pt idx="62">
                  <c:v>0.27438155853515411</c:v>
                </c:pt>
                <c:pt idx="63">
                  <c:v>0.32966489546359412</c:v>
                </c:pt>
                <c:pt idx="64">
                  <c:v>0.27206284872582387</c:v>
                </c:pt>
                <c:pt idx="65">
                  <c:v>0.45190080383947873</c:v>
                </c:pt>
                <c:pt idx="66">
                  <c:v>0.33644935927470954</c:v>
                </c:pt>
                <c:pt idx="67">
                  <c:v>0.37649464353923179</c:v>
                </c:pt>
                <c:pt idx="68">
                  <c:v>0.25353889792417306</c:v>
                </c:pt>
                <c:pt idx="69">
                  <c:v>0.15525659952317028</c:v>
                </c:pt>
                <c:pt idx="70">
                  <c:v>8.0960566103698284E-2</c:v>
                </c:pt>
                <c:pt idx="71">
                  <c:v>0.12671401201292554</c:v>
                </c:pt>
                <c:pt idx="72">
                  <c:v>1.162797895193691</c:v>
                </c:pt>
                <c:pt idx="73">
                  <c:v>3.091691138720023</c:v>
                </c:pt>
                <c:pt idx="74">
                  <c:v>4.4160944984798789</c:v>
                </c:pt>
                <c:pt idx="75">
                  <c:v>4.5215466462597078</c:v>
                </c:pt>
                <c:pt idx="76">
                  <c:v>6.4849342589925953</c:v>
                </c:pt>
                <c:pt idx="77">
                  <c:v>4.2746981194909068</c:v>
                </c:pt>
                <c:pt idx="78">
                  <c:v>5.4880922584906386</c:v>
                </c:pt>
                <c:pt idx="79">
                  <c:v>4.3763664103382212</c:v>
                </c:pt>
                <c:pt idx="80">
                  <c:v>4.7528564276105385</c:v>
                </c:pt>
                <c:pt idx="81">
                  <c:v>4.7093234423580839</c:v>
                </c:pt>
                <c:pt idx="82">
                  <c:v>4.5091748667394995</c:v>
                </c:pt>
                <c:pt idx="83">
                  <c:v>5.6493869960310406</c:v>
                </c:pt>
                <c:pt idx="84">
                  <c:v>4.7105262733722384</c:v>
                </c:pt>
                <c:pt idx="85">
                  <c:v>5.663277528826967</c:v>
                </c:pt>
                <c:pt idx="86">
                  <c:v>4.7802201141535932</c:v>
                </c:pt>
                <c:pt idx="87">
                  <c:v>4.2669104398218565</c:v>
                </c:pt>
                <c:pt idx="88">
                  <c:v>4.4425568770726898</c:v>
                </c:pt>
                <c:pt idx="89">
                  <c:v>4.2335198492550603</c:v>
                </c:pt>
                <c:pt idx="90">
                  <c:v>4.5511484175037822</c:v>
                </c:pt>
                <c:pt idx="91">
                  <c:v>3.7470437933643552</c:v>
                </c:pt>
                <c:pt idx="92">
                  <c:v>5.1364151879642748</c:v>
                </c:pt>
                <c:pt idx="93">
                  <c:v>3.6547925069965572</c:v>
                </c:pt>
                <c:pt idx="94">
                  <c:v>2.4950457289349686</c:v>
                </c:pt>
                <c:pt idx="95">
                  <c:v>1.6183156818915734</c:v>
                </c:pt>
                <c:pt idx="96">
                  <c:v>0.12739961767275076</c:v>
                </c:pt>
                <c:pt idx="97">
                  <c:v>0.24291438033435497</c:v>
                </c:pt>
                <c:pt idx="98">
                  <c:v>0.29025305394156931</c:v>
                </c:pt>
                <c:pt idx="99">
                  <c:v>5.2988226831388374E-2</c:v>
                </c:pt>
                <c:pt idx="100">
                  <c:v>0.17158207078350074</c:v>
                </c:pt>
                <c:pt idx="101">
                  <c:v>0.46013274936126436</c:v>
                </c:pt>
                <c:pt idx="102">
                  <c:v>0.22514557411889768</c:v>
                </c:pt>
                <c:pt idx="103">
                  <c:v>7.0463049956373425E-2</c:v>
                </c:pt>
                <c:pt idx="104">
                  <c:v>0.21452356636208947</c:v>
                </c:pt>
                <c:pt idx="105">
                  <c:v>9.316960383011974E-2</c:v>
                </c:pt>
                <c:pt idx="106">
                  <c:v>6.5952259924983991E-2</c:v>
                </c:pt>
                <c:pt idx="107">
                  <c:v>1.1766176789990368E-2</c:v>
                </c:pt>
              </c:numCache>
            </c:numRef>
          </c:yVal>
          <c:smooth val="0"/>
          <c:extLst>
            <c:ext xmlns:c16="http://schemas.microsoft.com/office/drawing/2014/chart" uri="{C3380CC4-5D6E-409C-BE32-E72D297353CC}">
              <c16:uniqueId val="{00000000-2C83-4B00-BBE7-D77CB32181CD}"/>
            </c:ext>
          </c:extLst>
        </c:ser>
        <c:dLbls>
          <c:showLegendKey val="0"/>
          <c:showVal val="0"/>
          <c:showCatName val="0"/>
          <c:showSerName val="0"/>
          <c:showPercent val="0"/>
          <c:showBubbleSize val="0"/>
        </c:dLbls>
        <c:axId val="710161768"/>
        <c:axId val="710152256"/>
      </c:scatterChart>
      <c:valAx>
        <c:axId val="710161768"/>
        <c:scaling>
          <c:orientation val="minMax"/>
          <c:max val="11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52256"/>
        <c:crosses val="autoZero"/>
        <c:crossBetween val="midCat"/>
      </c:valAx>
      <c:valAx>
        <c:axId val="710152256"/>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Speed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01617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spPr>
            <a:ln w="19050" cap="rnd">
              <a:noFill/>
              <a:round/>
            </a:ln>
            <a:effectLst/>
          </c:spPr>
          <c:marker>
            <c:symbol val="circle"/>
            <c:size val="7"/>
            <c:spPr>
              <a:solidFill>
                <a:schemeClr val="accent3"/>
              </a:solidFill>
              <a:ln w="9525">
                <a:solidFill>
                  <a:schemeClr val="accent3"/>
                </a:solidFill>
              </a:ln>
              <a:effectLst/>
            </c:spPr>
          </c:marker>
          <c:trendline>
            <c:spPr>
              <a:ln w="31750" cap="rnd">
                <a:solidFill>
                  <a:srgbClr val="FF0000"/>
                </a:solidFill>
                <a:prstDash val="sysDot"/>
              </a:ln>
              <a:effectLst/>
            </c:spPr>
            <c:trendlineType val="linear"/>
            <c:dispRSqr val="0"/>
            <c:dispEq val="1"/>
            <c:trendlineLbl>
              <c:layout>
                <c:manualLayout>
                  <c:x val="-0.2009576927863331"/>
                  <c:y val="0.13151556800831726"/>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2800" baseline="0" dirty="0"/>
                      <a:t>Best Linear Fit:  y = 4.78x - 150</a:t>
                    </a:r>
                    <a:endParaRPr lang="en-US" sz="2800" dirty="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xVal>
            <c:numRef>
              <c:f>'Raw Data'!$L$36:$L$55</c:f>
              <c:numCache>
                <c:formatCode>General</c:formatCode>
                <c:ptCount val="20"/>
                <c:pt idx="0">
                  <c:v>33.235319769</c:v>
                </c:pt>
                <c:pt idx="1">
                  <c:v>34.235319455999999</c:v>
                </c:pt>
                <c:pt idx="2">
                  <c:v>35.235319351000001</c:v>
                </c:pt>
                <c:pt idx="3">
                  <c:v>36.235319664000002</c:v>
                </c:pt>
                <c:pt idx="4">
                  <c:v>37.235320289000001</c:v>
                </c:pt>
                <c:pt idx="5">
                  <c:v>38.235319299000004</c:v>
                </c:pt>
                <c:pt idx="6">
                  <c:v>39.235318883000005</c:v>
                </c:pt>
                <c:pt idx="7">
                  <c:v>40.235317945000006</c:v>
                </c:pt>
                <c:pt idx="8">
                  <c:v>41.235317946000002</c:v>
                </c:pt>
                <c:pt idx="9">
                  <c:v>42.235319039000004</c:v>
                </c:pt>
                <c:pt idx="10">
                  <c:v>43.235320758</c:v>
                </c:pt>
                <c:pt idx="11">
                  <c:v>44.235319456000006</c:v>
                </c:pt>
                <c:pt idx="12">
                  <c:v>45.235318571000001</c:v>
                </c:pt>
                <c:pt idx="13">
                  <c:v>46.235320185000006</c:v>
                </c:pt>
                <c:pt idx="14">
                  <c:v>47.235318779000004</c:v>
                </c:pt>
                <c:pt idx="15">
                  <c:v>48.235319039000004</c:v>
                </c:pt>
                <c:pt idx="16">
                  <c:v>49.235320289000001</c:v>
                </c:pt>
                <c:pt idx="17">
                  <c:v>50.235318675000002</c:v>
                </c:pt>
                <c:pt idx="18">
                  <c:v>51.235319976000007</c:v>
                </c:pt>
                <c:pt idx="19">
                  <c:v>52.235318623000005</c:v>
                </c:pt>
              </c:numCache>
            </c:numRef>
          </c:xVal>
          <c:yVal>
            <c:numRef>
              <c:f>'Raw Data'!$O$36:$O$55</c:f>
              <c:numCache>
                <c:formatCode>General</c:formatCode>
                <c:ptCount val="20"/>
                <c:pt idx="0">
                  <c:v>7.0631640629892907</c:v>
                </c:pt>
                <c:pt idx="1">
                  <c:v>11.046728980081109</c:v>
                </c:pt>
                <c:pt idx="2">
                  <c:v>16.934304111370409</c:v>
                </c:pt>
                <c:pt idx="3">
                  <c:v>20.956787152373302</c:v>
                </c:pt>
                <c:pt idx="4">
                  <c:v>25.806721817892019</c:v>
                </c:pt>
                <c:pt idx="5">
                  <c:v>31.874646544993549</c:v>
                </c:pt>
                <c:pt idx="6">
                  <c:v>35.385360242883095</c:v>
                </c:pt>
                <c:pt idx="7">
                  <c:v>40.515468368012961</c:v>
                </c:pt>
                <c:pt idx="8">
                  <c:v>44.481505456295189</c:v>
                </c:pt>
                <c:pt idx="9">
                  <c:v>48.398657728373124</c:v>
                </c:pt>
                <c:pt idx="10">
                  <c:v>53.715922941192062</c:v>
                </c:pt>
                <c:pt idx="11">
                  <c:v>58.952152484080727</c:v>
                </c:pt>
                <c:pt idx="12">
                  <c:v>65.247681481864376</c:v>
                </c:pt>
                <c:pt idx="13">
                  <c:v>70.829927874460253</c:v>
                </c:pt>
                <c:pt idx="14">
                  <c:v>74.815938851913657</c:v>
                </c:pt>
                <c:pt idx="15">
                  <c:v>79.07247348955633</c:v>
                </c:pt>
                <c:pt idx="16">
                  <c:v>83.299021710513998</c:v>
                </c:pt>
                <c:pt idx="17">
                  <c:v>88.015297353345403</c:v>
                </c:pt>
                <c:pt idx="18">
                  <c:v>92.383722990138821</c:v>
                </c:pt>
                <c:pt idx="19">
                  <c:v>96.47803282174327</c:v>
                </c:pt>
              </c:numCache>
            </c:numRef>
          </c:yVal>
          <c:smooth val="0"/>
          <c:extLst>
            <c:ext xmlns:c16="http://schemas.microsoft.com/office/drawing/2014/chart" uri="{C3380CC4-5D6E-409C-BE32-E72D297353CC}">
              <c16:uniqueId val="{00000001-1FDD-40F1-AABE-B83A92ECF167}"/>
            </c:ext>
          </c:extLst>
        </c:ser>
        <c:dLbls>
          <c:showLegendKey val="0"/>
          <c:showVal val="0"/>
          <c:showCatName val="0"/>
          <c:showSerName val="0"/>
          <c:showPercent val="0"/>
          <c:showBubbleSize val="0"/>
        </c:dLbls>
        <c:axId val="744824928"/>
        <c:axId val="744822304"/>
      </c:scatterChart>
      <c:valAx>
        <c:axId val="744824928"/>
        <c:scaling>
          <c:orientation val="minMax"/>
          <c:min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4822304"/>
        <c:crosses val="autoZero"/>
        <c:crossBetween val="midCat"/>
      </c:valAx>
      <c:valAx>
        <c:axId val="744822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 (m)</a:t>
                </a:r>
              </a:p>
            </c:rich>
          </c:tx>
          <c:layout>
            <c:manualLayout>
              <c:xMode val="edge"/>
              <c:yMode val="edge"/>
              <c:x val="1.8682858477347034E-2"/>
              <c:y val="0.2161456562115781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4824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76033464566929"/>
          <c:y val="3.0755079180569963E-2"/>
          <c:w val="0.86163123359580063"/>
          <c:h val="0.82339087796968358"/>
        </c:manualLayout>
      </c:layout>
      <c:scatterChart>
        <c:scatterStyle val="lineMarker"/>
        <c:varyColors val="0"/>
        <c:ser>
          <c:idx val="2"/>
          <c:order val="0"/>
          <c:spPr>
            <a:ln w="19050" cap="rnd">
              <a:noFill/>
              <a:round/>
            </a:ln>
            <a:effectLst/>
          </c:spPr>
          <c:marker>
            <c:symbol val="circle"/>
            <c:size val="7"/>
            <c:spPr>
              <a:solidFill>
                <a:schemeClr val="accent3"/>
              </a:solidFill>
              <a:ln w="9525">
                <a:solidFill>
                  <a:schemeClr val="accent3"/>
                </a:solidFill>
              </a:ln>
              <a:effectLst/>
            </c:spPr>
          </c:marker>
          <c:trendline>
            <c:spPr>
              <a:ln w="31750" cap="rnd">
                <a:solidFill>
                  <a:srgbClr val="FF0000"/>
                </a:solidFill>
                <a:prstDash val="sysDot"/>
              </a:ln>
              <a:effectLst/>
            </c:spPr>
            <c:trendlineType val="linear"/>
            <c:dispRSqr val="0"/>
            <c:dispEq val="1"/>
            <c:trendlineLbl>
              <c:layout>
                <c:manualLayout>
                  <c:x val="-8.5889107611548561E-3"/>
                  <c:y val="-0.4285679514130869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2800" baseline="0" dirty="0"/>
                      <a:t>Best Linear Fit: y = -4.80x + 450</a:t>
                    </a:r>
                    <a:endParaRPr lang="en-US" sz="28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'Raw Data'!$L$76:$L$94</c:f>
              <c:numCache>
                <c:formatCode>General</c:formatCode>
                <c:ptCount val="19"/>
                <c:pt idx="0">
                  <c:v>73.235318831000001</c:v>
                </c:pt>
                <c:pt idx="1">
                  <c:v>74.235318519000003</c:v>
                </c:pt>
                <c:pt idx="2">
                  <c:v>75.235318883000005</c:v>
                </c:pt>
                <c:pt idx="3">
                  <c:v>76.235318727000006</c:v>
                </c:pt>
                <c:pt idx="4">
                  <c:v>77.235318831000001</c:v>
                </c:pt>
                <c:pt idx="5">
                  <c:v>78.235318206000002</c:v>
                </c:pt>
                <c:pt idx="6">
                  <c:v>79.235319821000004</c:v>
                </c:pt>
                <c:pt idx="7">
                  <c:v>80.235320185000006</c:v>
                </c:pt>
                <c:pt idx="8">
                  <c:v>81.235320131999998</c:v>
                </c:pt>
                <c:pt idx="9">
                  <c:v>82.235319299000011</c:v>
                </c:pt>
                <c:pt idx="10">
                  <c:v>83.235319612000012</c:v>
                </c:pt>
                <c:pt idx="11">
                  <c:v>84.235318570000004</c:v>
                </c:pt>
                <c:pt idx="12">
                  <c:v>85.235318779000011</c:v>
                </c:pt>
                <c:pt idx="13">
                  <c:v>86.235318779000011</c:v>
                </c:pt>
                <c:pt idx="14">
                  <c:v>87.235319560000008</c:v>
                </c:pt>
                <c:pt idx="15">
                  <c:v>88.235319039000004</c:v>
                </c:pt>
                <c:pt idx="16">
                  <c:v>89.235320393000009</c:v>
                </c:pt>
                <c:pt idx="17">
                  <c:v>90.235319143000012</c:v>
                </c:pt>
                <c:pt idx="18">
                  <c:v>91.23532070600001</c:v>
                </c:pt>
              </c:numCache>
            </c:numRef>
          </c:xVal>
          <c:yVal>
            <c:numRef>
              <c:f>'Raw Data'!$O$76:$O$94</c:f>
              <c:numCache>
                <c:formatCode>General</c:formatCode>
                <c:ptCount val="19"/>
                <c:pt idx="0">
                  <c:v>96.718437967065</c:v>
                </c:pt>
                <c:pt idx="1">
                  <c:v>92.196891320805292</c:v>
                </c:pt>
                <c:pt idx="2">
                  <c:v>85.711957061812697</c:v>
                </c:pt>
                <c:pt idx="3">
                  <c:v>81.43725894232179</c:v>
                </c:pt>
                <c:pt idx="4">
                  <c:v>75.949166683831166</c:v>
                </c:pt>
                <c:pt idx="5">
                  <c:v>71.572800273492945</c:v>
                </c:pt>
                <c:pt idx="6">
                  <c:v>66.819943845882406</c:v>
                </c:pt>
                <c:pt idx="7">
                  <c:v>62.110620403524337</c:v>
                </c:pt>
                <c:pt idx="8">
                  <c:v>57.601445536784837</c:v>
                </c:pt>
                <c:pt idx="9">
                  <c:v>51.952058540753804</c:v>
                </c:pt>
                <c:pt idx="10">
                  <c:v>47.241532267381572</c:v>
                </c:pt>
                <c:pt idx="11">
                  <c:v>41.578254738554591</c:v>
                </c:pt>
                <c:pt idx="12">
                  <c:v>36.798034624400998</c:v>
                </c:pt>
                <c:pt idx="13">
                  <c:v>32.531124184579149</c:v>
                </c:pt>
                <c:pt idx="14">
                  <c:v>28.088567307506469</c:v>
                </c:pt>
                <c:pt idx="15">
                  <c:v>23.855047458251395</c:v>
                </c:pt>
                <c:pt idx="16">
                  <c:v>19.303899040747599</c:v>
                </c:pt>
                <c:pt idx="17">
                  <c:v>15.556855247383243</c:v>
                </c:pt>
                <c:pt idx="18">
                  <c:v>10.420440059418979</c:v>
                </c:pt>
              </c:numCache>
            </c:numRef>
          </c:yVal>
          <c:smooth val="0"/>
          <c:extLst>
            <c:ext xmlns:c16="http://schemas.microsoft.com/office/drawing/2014/chart" uri="{C3380CC4-5D6E-409C-BE32-E72D297353CC}">
              <c16:uniqueId val="{00000001-67B9-4C01-8193-B21B41487835}"/>
            </c:ext>
          </c:extLst>
        </c:ser>
        <c:dLbls>
          <c:showLegendKey val="0"/>
          <c:showVal val="0"/>
          <c:showCatName val="0"/>
          <c:showSerName val="0"/>
          <c:showPercent val="0"/>
          <c:showBubbleSize val="0"/>
        </c:dLbls>
        <c:axId val="551298208"/>
        <c:axId val="444001632"/>
      </c:scatterChart>
      <c:valAx>
        <c:axId val="551298208"/>
        <c:scaling>
          <c:orientation val="minMax"/>
          <c:min val="7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4001632"/>
        <c:crosses val="autoZero"/>
        <c:crossBetween val="midCat"/>
      </c:valAx>
      <c:valAx>
        <c:axId val="444001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a:t>
                </a:r>
                <a:r>
                  <a:rPr lang="en-US" sz="2400" baseline="0"/>
                  <a:t> (m)</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298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22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00442367376001"/>
          <c:y val="5.5851444252258915E-2"/>
          <c:w val="0.84506887739844738"/>
          <c:h val="0.75171524003202805"/>
        </c:manualLayout>
      </c:layout>
      <c:scatterChart>
        <c:scatterStyle val="lineMarker"/>
        <c:varyColors val="0"/>
        <c:ser>
          <c:idx val="0"/>
          <c:order val="0"/>
          <c:tx>
            <c:strRef>
              <c:f>Sheet1!$B$1</c:f>
              <c:strCache>
                <c:ptCount val="1"/>
                <c:pt idx="0">
                  <c:v>Walking</c:v>
                </c:pt>
              </c:strCache>
            </c:strRef>
          </c:tx>
          <c:spPr>
            <a:ln w="19050" cap="rnd">
              <a:noFill/>
              <a:round/>
            </a:ln>
            <a:effectLst/>
          </c:spPr>
          <c:marker>
            <c:symbol val="circle"/>
            <c:size val="8"/>
            <c:spPr>
              <a:solidFill>
                <a:schemeClr val="accent1"/>
              </a:solidFill>
              <a:ln w="9525">
                <a:solidFill>
                  <a:schemeClr val="accent1"/>
                </a:solidFill>
              </a:ln>
              <a:effectLst/>
            </c:spPr>
          </c:marker>
          <c:xVal>
            <c:numRef>
              <c:f>Sheet1!$A$2:$A$169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numCache>
            </c:numRef>
          </c:xVal>
          <c:yVal>
            <c:numRef>
              <c:f>Sheet1!$B$2:$B$169</c:f>
              <c:numCache>
                <c:formatCode>General</c:formatCode>
                <c:ptCount val="168"/>
                <c:pt idx="0">
                  <c:v>0</c:v>
                </c:pt>
                <c:pt idx="1">
                  <c:v>1.5658884891770852</c:v>
                </c:pt>
                <c:pt idx="2">
                  <c:v>2.7134753394410898</c:v>
                </c:pt>
                <c:pt idx="3">
                  <c:v>3.8371937865949231</c:v>
                </c:pt>
                <c:pt idx="4">
                  <c:v>5.2100513731364089</c:v>
                </c:pt>
                <c:pt idx="5">
                  <c:v>7.2026275173622416</c:v>
                </c:pt>
                <c:pt idx="6">
                  <c:v>8.9634822342456459</c:v>
                </c:pt>
                <c:pt idx="7">
                  <c:v>12.18337207845364</c:v>
                </c:pt>
                <c:pt idx="8">
                  <c:v>14.997300496844867</c:v>
                </c:pt>
                <c:pt idx="9">
                  <c:v>17.40826711961148</c:v>
                </c:pt>
                <c:pt idx="10">
                  <c:v>18.53016695396483</c:v>
                </c:pt>
                <c:pt idx="11">
                  <c:v>21.167533230115172</c:v>
                </c:pt>
                <c:pt idx="12">
                  <c:v>23.150106550480935</c:v>
                </c:pt>
                <c:pt idx="13">
                  <c:v>24.862805157878018</c:v>
                </c:pt>
                <c:pt idx="14">
                  <c:v>26.439232565892127</c:v>
                </c:pt>
                <c:pt idx="15">
                  <c:v>28.199408110149339</c:v>
                </c:pt>
                <c:pt idx="16">
                  <c:v>29.914537900245101</c:v>
                </c:pt>
                <c:pt idx="17">
                  <c:v>32.287108871621008</c:v>
                </c:pt>
                <c:pt idx="18">
                  <c:v>34.184119262053898</c:v>
                </c:pt>
                <c:pt idx="19">
                  <c:v>36.687453370612658</c:v>
                </c:pt>
                <c:pt idx="20">
                  <c:v>38.992399590553731</c:v>
                </c:pt>
                <c:pt idx="21">
                  <c:v>40.776807922937394</c:v>
                </c:pt>
                <c:pt idx="22">
                  <c:v>43.037045499553059</c:v>
                </c:pt>
                <c:pt idx="23">
                  <c:v>44.24659362815256</c:v>
                </c:pt>
                <c:pt idx="24">
                  <c:v>46.251585771633351</c:v>
                </c:pt>
                <c:pt idx="25">
                  <c:v>48.441221906287481</c:v>
                </c:pt>
                <c:pt idx="26">
                  <c:v>51.225563670644071</c:v>
                </c:pt>
                <c:pt idx="27">
                  <c:v>52.771182396440985</c:v>
                </c:pt>
                <c:pt idx="28">
                  <c:v>54.480573029241093</c:v>
                </c:pt>
                <c:pt idx="29">
                  <c:v>56.191270009589921</c:v>
                </c:pt>
                <c:pt idx="30">
                  <c:v>58.28920362305297</c:v>
                </c:pt>
                <c:pt idx="31">
                  <c:v>59.999063003358359</c:v>
                </c:pt>
                <c:pt idx="32">
                  <c:v>61.254804301420151</c:v>
                </c:pt>
                <c:pt idx="33">
                  <c:v>62.993868012088285</c:v>
                </c:pt>
                <c:pt idx="34">
                  <c:v>65.358805507905174</c:v>
                </c:pt>
                <c:pt idx="35">
                  <c:v>68.472288972749098</c:v>
                </c:pt>
                <c:pt idx="36">
                  <c:v>70.82117167045277</c:v>
                </c:pt>
                <c:pt idx="37">
                  <c:v>72.578325679737944</c:v>
                </c:pt>
                <c:pt idx="38">
                  <c:v>74.125857514618474</c:v>
                </c:pt>
                <c:pt idx="39">
                  <c:v>75.331252424161292</c:v>
                </c:pt>
                <c:pt idx="40">
                  <c:v>76.836366721927163</c:v>
                </c:pt>
                <c:pt idx="41">
                  <c:v>78.404181037757112</c:v>
                </c:pt>
                <c:pt idx="42">
                  <c:v>80.352901269375948</c:v>
                </c:pt>
                <c:pt idx="43">
                  <c:v>82.785307605093621</c:v>
                </c:pt>
                <c:pt idx="44">
                  <c:v>84.628239481064554</c:v>
                </c:pt>
                <c:pt idx="45">
                  <c:v>86.128565521701049</c:v>
                </c:pt>
                <c:pt idx="46">
                  <c:v>87.260978114264702</c:v>
                </c:pt>
                <c:pt idx="47">
                  <c:v>88.14238052187882</c:v>
                </c:pt>
                <c:pt idx="48">
                  <c:v>89.951382284023424</c:v>
                </c:pt>
                <c:pt idx="49">
                  <c:v>91.730238162260463</c:v>
                </c:pt>
                <c:pt idx="50">
                  <c:v>93.619513183137855</c:v>
                </c:pt>
                <c:pt idx="51">
                  <c:v>95.344965575096097</c:v>
                </c:pt>
                <c:pt idx="52">
                  <c:v>97.292505157845483</c:v>
                </c:pt>
                <c:pt idx="53">
                  <c:v>99.590736156702633</c:v>
                </c:pt>
              </c:numCache>
            </c:numRef>
          </c:yVal>
          <c:smooth val="0"/>
          <c:extLst>
            <c:ext xmlns:c16="http://schemas.microsoft.com/office/drawing/2014/chart" uri="{C3380CC4-5D6E-409C-BE32-E72D297353CC}">
              <c16:uniqueId val="{00000000-5499-4C09-A442-DBE2A14D5405}"/>
            </c:ext>
          </c:extLst>
        </c:ser>
        <c:ser>
          <c:idx val="1"/>
          <c:order val="1"/>
          <c:tx>
            <c:strRef>
              <c:f>Sheet1!$C$1</c:f>
              <c:strCache>
                <c:ptCount val="1"/>
                <c:pt idx="0">
                  <c:v>Running</c:v>
                </c:pt>
              </c:strCache>
            </c:strRef>
          </c:tx>
          <c:spPr>
            <a:ln w="19050" cap="rnd">
              <a:noFill/>
              <a:round/>
            </a:ln>
            <a:effectLst/>
          </c:spPr>
          <c:marker>
            <c:symbol val="circle"/>
            <c:size val="8"/>
            <c:spPr>
              <a:solidFill>
                <a:srgbClr val="FF0000"/>
              </a:solidFill>
              <a:ln w="9525">
                <a:solidFill>
                  <a:srgbClr val="FF0000"/>
                </a:solidFill>
              </a:ln>
              <a:effectLst/>
            </c:spPr>
          </c:marker>
          <c:xVal>
            <c:numRef>
              <c:f>Sheet1!$A$2:$A$169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numCache>
            </c:numRef>
          </c:xVal>
          <c:yVal>
            <c:numRef>
              <c:f>Sheet1!$C$2:$C$169</c:f>
              <c:numCache>
                <c:formatCode>General</c:formatCode>
                <c:ptCount val="168"/>
                <c:pt idx="0">
                  <c:v>0</c:v>
                </c:pt>
                <c:pt idx="1">
                  <c:v>0.59449246800675748</c:v>
                </c:pt>
                <c:pt idx="2">
                  <c:v>3.0177779583271245</c:v>
                </c:pt>
                <c:pt idx="3">
                  <c:v>7.0631640629892907</c:v>
                </c:pt>
                <c:pt idx="4">
                  <c:v>11.046728980081109</c:v>
                </c:pt>
                <c:pt idx="5">
                  <c:v>16.934304111370409</c:v>
                </c:pt>
                <c:pt idx="6">
                  <c:v>20.956787152373302</c:v>
                </c:pt>
                <c:pt idx="7">
                  <c:v>25.806721817892019</c:v>
                </c:pt>
                <c:pt idx="8">
                  <c:v>31.874646544993549</c:v>
                </c:pt>
                <c:pt idx="9">
                  <c:v>35.385360242883095</c:v>
                </c:pt>
                <c:pt idx="10">
                  <c:v>40.515468368012961</c:v>
                </c:pt>
                <c:pt idx="11">
                  <c:v>44.481505456295189</c:v>
                </c:pt>
                <c:pt idx="12">
                  <c:v>48.398657728373124</c:v>
                </c:pt>
                <c:pt idx="13">
                  <c:v>53.715922941192062</c:v>
                </c:pt>
                <c:pt idx="14">
                  <c:v>58.952152484080727</c:v>
                </c:pt>
                <c:pt idx="15">
                  <c:v>65.247681481864376</c:v>
                </c:pt>
                <c:pt idx="16">
                  <c:v>70.829927874460253</c:v>
                </c:pt>
                <c:pt idx="17">
                  <c:v>74.815938851913657</c:v>
                </c:pt>
                <c:pt idx="18">
                  <c:v>79.07247348955633</c:v>
                </c:pt>
                <c:pt idx="19">
                  <c:v>83.299021710513998</c:v>
                </c:pt>
                <c:pt idx="20">
                  <c:v>88.015297353345403</c:v>
                </c:pt>
                <c:pt idx="21">
                  <c:v>92.383722990138821</c:v>
                </c:pt>
                <c:pt idx="22">
                  <c:v>96.47803282174327</c:v>
                </c:pt>
                <c:pt idx="23">
                  <c:v>100.00400443017193</c:v>
                </c:pt>
              </c:numCache>
            </c:numRef>
          </c:yVal>
          <c:smooth val="0"/>
          <c:extLst>
            <c:ext xmlns:c16="http://schemas.microsoft.com/office/drawing/2014/chart" uri="{C3380CC4-5D6E-409C-BE32-E72D297353CC}">
              <c16:uniqueId val="{00000001-5499-4C09-A442-DBE2A14D5405}"/>
            </c:ext>
          </c:extLst>
        </c:ser>
        <c:dLbls>
          <c:showLegendKey val="0"/>
          <c:showVal val="0"/>
          <c:showCatName val="0"/>
          <c:showSerName val="0"/>
          <c:showPercent val="0"/>
          <c:showBubbleSize val="0"/>
        </c:dLbls>
        <c:axId val="797192096"/>
        <c:axId val="797192752"/>
      </c:scatterChart>
      <c:valAx>
        <c:axId val="797192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7192752"/>
        <c:crosses val="autoZero"/>
        <c:crossBetween val="midCat"/>
      </c:valAx>
      <c:valAx>
        <c:axId val="797192752"/>
        <c:scaling>
          <c:orientation val="minMax"/>
          <c:max val="1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7192096"/>
        <c:crosses val="autoZero"/>
        <c:crossBetween val="midCat"/>
      </c:valAx>
      <c:spPr>
        <a:noFill/>
        <a:ln>
          <a:noFill/>
        </a:ln>
        <a:effectLst/>
      </c:spPr>
    </c:plotArea>
    <c:legend>
      <c:legendPos val="b"/>
      <c:layout>
        <c:manualLayout>
          <c:xMode val="edge"/>
          <c:yMode val="edge"/>
          <c:x val="0.58953562004485816"/>
          <c:y val="0.64499312432880773"/>
          <c:w val="0.34493919272072837"/>
          <c:h val="0.1054001016676129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06868998970065"/>
          <c:y val="7.8346941745218196E-2"/>
          <c:w val="0.86695396857038443"/>
          <c:h val="0.67364629921259844"/>
        </c:manualLayout>
      </c:layout>
      <c:scatterChart>
        <c:scatterStyle val="lineMarker"/>
        <c:varyColors val="0"/>
        <c:ser>
          <c:idx val="0"/>
          <c:order val="0"/>
          <c:tx>
            <c:strRef>
              <c:f>'Speed Comparison'!$B$1</c:f>
              <c:strCache>
                <c:ptCount val="1"/>
                <c:pt idx="0">
                  <c:v>Walk Data (m)</c:v>
                </c:pt>
              </c:strCache>
            </c:strRef>
          </c:tx>
          <c:spPr>
            <a:ln w="19050" cap="rnd">
              <a:noFill/>
              <a:round/>
            </a:ln>
            <a:effectLst/>
          </c:spPr>
          <c:marker>
            <c:symbol val="circle"/>
            <c:size val="5"/>
            <c:spPr>
              <a:solidFill>
                <a:schemeClr val="accent1"/>
              </a:solidFill>
              <a:ln w="9525">
                <a:solidFill>
                  <a:schemeClr val="accent1">
                    <a:alpha val="98000"/>
                  </a:schemeClr>
                </a:solidFill>
              </a:ln>
              <a:effectLst/>
            </c:spPr>
          </c:marker>
          <c:xVal>
            <c:numRef>
              <c:f>'Speed Comparison'!$A$2:$A$66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numCache>
            </c:numRef>
          </c:xVal>
          <c:yVal>
            <c:numRef>
              <c:f>'Speed Comparison'!$B$2:$B$66</c:f>
              <c:numCache>
                <c:formatCode>General</c:formatCode>
                <c:ptCount val="65"/>
                <c:pt idx="0">
                  <c:v>4.2688378365483004E-3</c:v>
                </c:pt>
                <c:pt idx="1">
                  <c:v>1.3572794940633521</c:v>
                </c:pt>
                <c:pt idx="2">
                  <c:v>3.0138146552828182</c:v>
                </c:pt>
                <c:pt idx="3">
                  <c:v>4.2232945471991741</c:v>
                </c:pt>
                <c:pt idx="4">
                  <c:v>5.7319052691454999</c:v>
                </c:pt>
                <c:pt idx="5">
                  <c:v>6.9241995270729824</c:v>
                </c:pt>
                <c:pt idx="6">
                  <c:v>8.102581640237382</c:v>
                </c:pt>
                <c:pt idx="7">
                  <c:v>9.6072774408420756</c:v>
                </c:pt>
                <c:pt idx="8">
                  <c:v>10.988932064305274</c:v>
                </c:pt>
                <c:pt idx="9">
                  <c:v>12.29569338687994</c:v>
                </c:pt>
                <c:pt idx="10">
                  <c:v>13.687752479683351</c:v>
                </c:pt>
                <c:pt idx="11">
                  <c:v>15.105782067521766</c:v>
                </c:pt>
                <c:pt idx="12">
                  <c:v>16.413950236146292</c:v>
                </c:pt>
                <c:pt idx="13">
                  <c:v>17.669370850748471</c:v>
                </c:pt>
                <c:pt idx="14">
                  <c:v>19.125530472555461</c:v>
                </c:pt>
                <c:pt idx="15">
                  <c:v>20.545553381028682</c:v>
                </c:pt>
                <c:pt idx="16">
                  <c:v>21.812885905554346</c:v>
                </c:pt>
                <c:pt idx="17">
                  <c:v>23.051400127270014</c:v>
                </c:pt>
                <c:pt idx="18">
                  <c:v>24.196146841648414</c:v>
                </c:pt>
                <c:pt idx="19">
                  <c:v>25.394101400266592</c:v>
                </c:pt>
                <c:pt idx="20">
                  <c:v>26.862484322440878</c:v>
                </c:pt>
                <c:pt idx="21">
                  <c:v>28.123470719182791</c:v>
                </c:pt>
                <c:pt idx="22">
                  <c:v>29.523244377116093</c:v>
                </c:pt>
                <c:pt idx="23">
                  <c:v>30.923578715137175</c:v>
                </c:pt>
                <c:pt idx="24">
                  <c:v>32.277595485100882</c:v>
                </c:pt>
                <c:pt idx="25">
                  <c:v>33.582432973898953</c:v>
                </c:pt>
                <c:pt idx="26">
                  <c:v>34.812992749364966</c:v>
                </c:pt>
                <c:pt idx="27">
                  <c:v>35.94441599837571</c:v>
                </c:pt>
                <c:pt idx="28">
                  <c:v>37.127309126277225</c:v>
                </c:pt>
                <c:pt idx="29">
                  <c:v>38.004689603404465</c:v>
                </c:pt>
                <c:pt idx="30">
                  <c:v>38.774582971833567</c:v>
                </c:pt>
                <c:pt idx="31">
                  <c:v>40.158016026550314</c:v>
                </c:pt>
                <c:pt idx="32">
                  <c:v>41.727638297681878</c:v>
                </c:pt>
                <c:pt idx="33">
                  <c:v>43.220239548009509</c:v>
                </c:pt>
                <c:pt idx="34">
                  <c:v>44.633944796515493</c:v>
                </c:pt>
                <c:pt idx="35">
                  <c:v>46.071338192946008</c:v>
                </c:pt>
                <c:pt idx="36">
                  <c:v>47.321268352812538</c:v>
                </c:pt>
                <c:pt idx="37">
                  <c:v>48.622449878146512</c:v>
                </c:pt>
                <c:pt idx="38">
                  <c:v>50.07533942610894</c:v>
                </c:pt>
                <c:pt idx="39">
                  <c:v>51.551734245245655</c:v>
                </c:pt>
                <c:pt idx="40">
                  <c:v>52.993698936767785</c:v>
                </c:pt>
                <c:pt idx="41">
                  <c:v>54.225190388334781</c:v>
                </c:pt>
                <c:pt idx="42">
                  <c:v>55.579231043314536</c:v>
                </c:pt>
                <c:pt idx="43">
                  <c:v>56.926543772453627</c:v>
                </c:pt>
                <c:pt idx="44">
                  <c:v>58.087191506173397</c:v>
                </c:pt>
                <c:pt idx="45">
                  <c:v>59.399228402580093</c:v>
                </c:pt>
                <c:pt idx="46">
                  <c:v>60.602259937221845</c:v>
                </c:pt>
                <c:pt idx="47">
                  <c:v>61.697468163501242</c:v>
                </c:pt>
                <c:pt idx="48">
                  <c:v>62.934453954839043</c:v>
                </c:pt>
                <c:pt idx="49">
                  <c:v>64.267288304875592</c:v>
                </c:pt>
                <c:pt idx="50">
                  <c:v>65.538954252638817</c:v>
                </c:pt>
                <c:pt idx="51">
                  <c:v>66.844226717589521</c:v>
                </c:pt>
                <c:pt idx="52">
                  <c:v>68.235645046694145</c:v>
                </c:pt>
                <c:pt idx="53">
                  <c:v>69.696033404949844</c:v>
                </c:pt>
                <c:pt idx="54">
                  <c:v>71.225908668145252</c:v>
                </c:pt>
                <c:pt idx="55">
                  <c:v>72.462844408290067</c:v>
                </c:pt>
                <c:pt idx="56">
                  <c:v>73.727107806310144</c:v>
                </c:pt>
                <c:pt idx="57">
                  <c:v>75.205066965567838</c:v>
                </c:pt>
                <c:pt idx="58">
                  <c:v>76.677128779690904</c:v>
                </c:pt>
                <c:pt idx="59">
                  <c:v>78.133873074231602</c:v>
                </c:pt>
                <c:pt idx="60">
                  <c:v>79.449388610301966</c:v>
                </c:pt>
                <c:pt idx="61">
                  <c:v>80.699938383513697</c:v>
                </c:pt>
                <c:pt idx="62">
                  <c:v>82.050044886320265</c:v>
                </c:pt>
                <c:pt idx="63">
                  <c:v>83.330224808667182</c:v>
                </c:pt>
                <c:pt idx="64">
                  <c:v>83.983989789208252</c:v>
                </c:pt>
              </c:numCache>
            </c:numRef>
          </c:yVal>
          <c:smooth val="0"/>
          <c:extLst>
            <c:ext xmlns:c16="http://schemas.microsoft.com/office/drawing/2014/chart" uri="{C3380CC4-5D6E-409C-BE32-E72D297353CC}">
              <c16:uniqueId val="{00000000-B5EC-4D67-AA60-447C7316FFDD}"/>
            </c:ext>
          </c:extLst>
        </c:ser>
        <c:ser>
          <c:idx val="1"/>
          <c:order val="1"/>
          <c:tx>
            <c:strRef>
              <c:f>'Speed Comparison'!$C$1</c:f>
              <c:strCache>
                <c:ptCount val="1"/>
                <c:pt idx="0">
                  <c:v>Jog Data (m)</c:v>
                </c:pt>
              </c:strCache>
            </c:strRef>
          </c:tx>
          <c:spPr>
            <a:ln w="19050" cap="rnd">
              <a:noFill/>
              <a:round/>
            </a:ln>
            <a:effectLst/>
          </c:spPr>
          <c:marker>
            <c:symbol val="circle"/>
            <c:size val="5"/>
            <c:spPr>
              <a:solidFill>
                <a:schemeClr val="accent2"/>
              </a:solidFill>
              <a:ln w="9525">
                <a:solidFill>
                  <a:schemeClr val="accent2"/>
                </a:solidFill>
              </a:ln>
              <a:effectLst/>
            </c:spPr>
          </c:marker>
          <c:xVal>
            <c:numRef>
              <c:f>'Speed Comparison'!$A$2:$A$66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numCache>
            </c:numRef>
          </c:xVal>
          <c:yVal>
            <c:numRef>
              <c:f>'Speed Comparison'!$C$2:$C$66</c:f>
              <c:numCache>
                <c:formatCode>General</c:formatCode>
                <c:ptCount val="65"/>
                <c:pt idx="0">
                  <c:v>1.1287187362540863E-7</c:v>
                </c:pt>
                <c:pt idx="1">
                  <c:v>2.7356486721523083</c:v>
                </c:pt>
                <c:pt idx="2">
                  <c:v>5.6624080194388284</c:v>
                </c:pt>
                <c:pt idx="3">
                  <c:v>8.3656398704363539</c:v>
                </c:pt>
                <c:pt idx="4">
                  <c:v>11.001281677055772</c:v>
                </c:pt>
                <c:pt idx="5">
                  <c:v>13.42956694017866</c:v>
                </c:pt>
                <c:pt idx="6">
                  <c:v>15.724716567900089</c:v>
                </c:pt>
                <c:pt idx="7">
                  <c:v>18.356598672316352</c:v>
                </c:pt>
                <c:pt idx="8">
                  <c:v>21.325653221255266</c:v>
                </c:pt>
                <c:pt idx="9">
                  <c:v>23.542583007748362</c:v>
                </c:pt>
                <c:pt idx="10">
                  <c:v>25.986334839628199</c:v>
                </c:pt>
                <c:pt idx="11">
                  <c:v>28.916433534441666</c:v>
                </c:pt>
                <c:pt idx="12">
                  <c:v>31.782634902915788</c:v>
                </c:pt>
                <c:pt idx="13">
                  <c:v>34.39248247279059</c:v>
                </c:pt>
                <c:pt idx="14">
                  <c:v>37.086939871957981</c:v>
                </c:pt>
                <c:pt idx="15">
                  <c:v>39.703644478357688</c:v>
                </c:pt>
                <c:pt idx="16">
                  <c:v>42.129833440420612</c:v>
                </c:pt>
                <c:pt idx="17">
                  <c:v>44.457340526086256</c:v>
                </c:pt>
                <c:pt idx="18">
                  <c:v>46.69160621076125</c:v>
                </c:pt>
                <c:pt idx="19">
                  <c:v>48.832125345614003</c:v>
                </c:pt>
                <c:pt idx="20">
                  <c:v>50.978497328975266</c:v>
                </c:pt>
                <c:pt idx="21">
                  <c:v>52.934197229907625</c:v>
                </c:pt>
                <c:pt idx="22">
                  <c:v>55.155507652753414</c:v>
                </c:pt>
                <c:pt idx="23">
                  <c:v>57.474643010318715</c:v>
                </c:pt>
                <c:pt idx="24">
                  <c:v>59.622958858622582</c:v>
                </c:pt>
                <c:pt idx="25">
                  <c:v>61.682216754500473</c:v>
                </c:pt>
                <c:pt idx="26">
                  <c:v>63.925269011559749</c:v>
                </c:pt>
                <c:pt idx="27">
                  <c:v>66.234972822406036</c:v>
                </c:pt>
                <c:pt idx="28">
                  <c:v>68.59603329477531</c:v>
                </c:pt>
                <c:pt idx="29">
                  <c:v>70.661760748909415</c:v>
                </c:pt>
                <c:pt idx="30">
                  <c:v>72.655944437824076</c:v>
                </c:pt>
                <c:pt idx="31">
                  <c:v>74.927390973730894</c:v>
                </c:pt>
                <c:pt idx="32">
                  <c:v>77.049085742824587</c:v>
                </c:pt>
                <c:pt idx="33">
                  <c:v>79.184890100188852</c:v>
                </c:pt>
                <c:pt idx="34">
                  <c:v>81.551971428334781</c:v>
                </c:pt>
                <c:pt idx="35">
                  <c:v>84.160897175187586</c:v>
                </c:pt>
                <c:pt idx="36">
                  <c:v>86.886993414106058</c:v>
                </c:pt>
                <c:pt idx="37">
                  <c:v>89.095237838469757</c:v>
                </c:pt>
                <c:pt idx="38">
                  <c:v>91.323861872933151</c:v>
                </c:pt>
                <c:pt idx="39">
                  <c:v>93.63443312881779</c:v>
                </c:pt>
                <c:pt idx="40">
                  <c:v>95.708927548176064</c:v>
                </c:pt>
                <c:pt idx="41">
                  <c:v>97.258562742966461</c:v>
                </c:pt>
              </c:numCache>
            </c:numRef>
          </c:yVal>
          <c:smooth val="0"/>
          <c:extLst>
            <c:ext xmlns:c16="http://schemas.microsoft.com/office/drawing/2014/chart" uri="{C3380CC4-5D6E-409C-BE32-E72D297353CC}">
              <c16:uniqueId val="{00000001-B5EC-4D67-AA60-447C7316FFDD}"/>
            </c:ext>
          </c:extLst>
        </c:ser>
        <c:ser>
          <c:idx val="2"/>
          <c:order val="2"/>
          <c:tx>
            <c:strRef>
              <c:f>'Speed Comparison'!$D$1</c:f>
              <c:strCache>
                <c:ptCount val="1"/>
                <c:pt idx="0">
                  <c:v>Run Data (m)</c:v>
                </c:pt>
              </c:strCache>
            </c:strRef>
          </c:tx>
          <c:spPr>
            <a:ln w="19050" cap="rnd">
              <a:noFill/>
              <a:round/>
            </a:ln>
            <a:effectLst/>
          </c:spPr>
          <c:marker>
            <c:symbol val="circle"/>
            <c:size val="5"/>
            <c:spPr>
              <a:solidFill>
                <a:srgbClr val="FF0000"/>
              </a:solidFill>
              <a:ln w="9525">
                <a:solidFill>
                  <a:srgbClr val="FF0000"/>
                </a:solidFill>
              </a:ln>
              <a:effectLst/>
            </c:spPr>
          </c:marker>
          <c:xVal>
            <c:numRef>
              <c:f>'Speed Comparison'!$A$2:$A$66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numCache>
            </c:numRef>
          </c:xVal>
          <c:yVal>
            <c:numRef>
              <c:f>'Speed Comparison'!$D$2:$D$66</c:f>
              <c:numCache>
                <c:formatCode>General</c:formatCode>
                <c:ptCount val="65"/>
                <c:pt idx="0">
                  <c:v>-4.9090436959886574E-7</c:v>
                </c:pt>
                <c:pt idx="1">
                  <c:v>3.8049937970097574</c:v>
                </c:pt>
                <c:pt idx="2">
                  <c:v>8.107503654796659</c:v>
                </c:pt>
                <c:pt idx="3">
                  <c:v>14.264464792840016</c:v>
                </c:pt>
                <c:pt idx="4">
                  <c:v>18.940830981950654</c:v>
                </c:pt>
                <c:pt idx="5">
                  <c:v>24.581778794624398</c:v>
                </c:pt>
                <c:pt idx="6">
                  <c:v>28.744540994570485</c:v>
                </c:pt>
                <c:pt idx="7">
                  <c:v>34.085187839970985</c:v>
                </c:pt>
                <c:pt idx="8">
                  <c:v>38.338116852424747</c:v>
                </c:pt>
                <c:pt idx="9">
                  <c:v>43.15594829022902</c:v>
                </c:pt>
                <c:pt idx="10">
                  <c:v>48.076813514020017</c:v>
                </c:pt>
                <c:pt idx="11">
                  <c:v>53.40662029387002</c:v>
                </c:pt>
                <c:pt idx="12">
                  <c:v>57.885533644248795</c:v>
                </c:pt>
                <c:pt idx="13">
                  <c:v>62.688529855444841</c:v>
                </c:pt>
                <c:pt idx="14">
                  <c:v>67.127909336563533</c:v>
                </c:pt>
                <c:pt idx="15">
                  <c:v>72.384838582868639</c:v>
                </c:pt>
                <c:pt idx="16">
                  <c:v>76.962158079606894</c:v>
                </c:pt>
                <c:pt idx="17">
                  <c:v>81.116860458769821</c:v>
                </c:pt>
                <c:pt idx="18">
                  <c:v>84.994615790340816</c:v>
                </c:pt>
                <c:pt idx="19">
                  <c:v>89.147045437661887</c:v>
                </c:pt>
                <c:pt idx="20">
                  <c:v>93.397140043645976</c:v>
                </c:pt>
                <c:pt idx="21">
                  <c:v>97.030322753326317</c:v>
                </c:pt>
                <c:pt idx="22">
                  <c:v>100.22957182396104</c:v>
                </c:pt>
              </c:numCache>
            </c:numRef>
          </c:yVal>
          <c:smooth val="0"/>
          <c:extLst>
            <c:ext xmlns:c16="http://schemas.microsoft.com/office/drawing/2014/chart" uri="{C3380CC4-5D6E-409C-BE32-E72D297353CC}">
              <c16:uniqueId val="{00000002-B5EC-4D67-AA60-447C7316FFDD}"/>
            </c:ext>
          </c:extLst>
        </c:ser>
        <c:ser>
          <c:idx val="3"/>
          <c:order val="3"/>
          <c:tx>
            <c:strRef>
              <c:f>'Speed Comparison'!$E$1</c:f>
              <c:strCache>
                <c:ptCount val="1"/>
                <c:pt idx="0">
                  <c:v>Walk Fit</c:v>
                </c:pt>
              </c:strCache>
            </c:strRef>
          </c:tx>
          <c:spPr>
            <a:ln w="19050" cap="rnd">
              <a:solidFill>
                <a:schemeClr val="accent1"/>
              </a:solidFill>
              <a:prstDash val="sysDot"/>
              <a:round/>
            </a:ln>
            <a:effectLst/>
          </c:spPr>
          <c:marker>
            <c:symbol val="none"/>
          </c:marker>
          <c:xVal>
            <c:numRef>
              <c:f>'Speed Comparison'!$A$2:$A$66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numCache>
            </c:numRef>
          </c:xVal>
          <c:yVal>
            <c:numRef>
              <c:f>'Speed Comparison'!$E$2:$E$66</c:f>
              <c:numCache>
                <c:formatCode>General</c:formatCode>
                <c:ptCount val="65"/>
                <c:pt idx="0">
                  <c:v>0</c:v>
                </c:pt>
                <c:pt idx="1">
                  <c:v>1.32</c:v>
                </c:pt>
                <c:pt idx="2">
                  <c:v>2.64</c:v>
                </c:pt>
                <c:pt idx="3">
                  <c:v>3.96</c:v>
                </c:pt>
                <c:pt idx="4">
                  <c:v>5.28</c:v>
                </c:pt>
                <c:pt idx="5">
                  <c:v>6.6000000000000005</c:v>
                </c:pt>
                <c:pt idx="6">
                  <c:v>7.92</c:v>
                </c:pt>
                <c:pt idx="7">
                  <c:v>9.24</c:v>
                </c:pt>
                <c:pt idx="8">
                  <c:v>10.56</c:v>
                </c:pt>
                <c:pt idx="9">
                  <c:v>11.88</c:v>
                </c:pt>
                <c:pt idx="10">
                  <c:v>13.200000000000001</c:v>
                </c:pt>
                <c:pt idx="11">
                  <c:v>14.520000000000001</c:v>
                </c:pt>
                <c:pt idx="12">
                  <c:v>15.84</c:v>
                </c:pt>
                <c:pt idx="13">
                  <c:v>17.16</c:v>
                </c:pt>
                <c:pt idx="14">
                  <c:v>18.48</c:v>
                </c:pt>
                <c:pt idx="15">
                  <c:v>19.8</c:v>
                </c:pt>
                <c:pt idx="16">
                  <c:v>21.12</c:v>
                </c:pt>
                <c:pt idx="17">
                  <c:v>22.44</c:v>
                </c:pt>
                <c:pt idx="18">
                  <c:v>23.76</c:v>
                </c:pt>
                <c:pt idx="19">
                  <c:v>25.080000000000002</c:v>
                </c:pt>
                <c:pt idx="20">
                  <c:v>26.400000000000002</c:v>
                </c:pt>
                <c:pt idx="21">
                  <c:v>27.720000000000002</c:v>
                </c:pt>
                <c:pt idx="22">
                  <c:v>29.040000000000003</c:v>
                </c:pt>
                <c:pt idx="23">
                  <c:v>30.360000000000003</c:v>
                </c:pt>
                <c:pt idx="24">
                  <c:v>31.68</c:v>
                </c:pt>
                <c:pt idx="25">
                  <c:v>33</c:v>
                </c:pt>
                <c:pt idx="26">
                  <c:v>34.32</c:v>
                </c:pt>
                <c:pt idx="27">
                  <c:v>35.64</c:v>
                </c:pt>
                <c:pt idx="28">
                  <c:v>36.96</c:v>
                </c:pt>
                <c:pt idx="29">
                  <c:v>38.28</c:v>
                </c:pt>
                <c:pt idx="30">
                  <c:v>39.6</c:v>
                </c:pt>
                <c:pt idx="31">
                  <c:v>40.92</c:v>
                </c:pt>
                <c:pt idx="32">
                  <c:v>42.24</c:v>
                </c:pt>
                <c:pt idx="33">
                  <c:v>43.56</c:v>
                </c:pt>
                <c:pt idx="34">
                  <c:v>44.88</c:v>
                </c:pt>
                <c:pt idx="35">
                  <c:v>46.2</c:v>
                </c:pt>
                <c:pt idx="36">
                  <c:v>47.52</c:v>
                </c:pt>
                <c:pt idx="37">
                  <c:v>48.84</c:v>
                </c:pt>
                <c:pt idx="38">
                  <c:v>50.160000000000004</c:v>
                </c:pt>
                <c:pt idx="39">
                  <c:v>51.480000000000004</c:v>
                </c:pt>
                <c:pt idx="40">
                  <c:v>52.800000000000004</c:v>
                </c:pt>
                <c:pt idx="41">
                  <c:v>54.120000000000005</c:v>
                </c:pt>
                <c:pt idx="42">
                  <c:v>55.440000000000005</c:v>
                </c:pt>
                <c:pt idx="43">
                  <c:v>56.760000000000005</c:v>
                </c:pt>
                <c:pt idx="44">
                  <c:v>58.080000000000005</c:v>
                </c:pt>
                <c:pt idx="45">
                  <c:v>59.400000000000006</c:v>
                </c:pt>
                <c:pt idx="46">
                  <c:v>60.720000000000006</c:v>
                </c:pt>
                <c:pt idx="47">
                  <c:v>62.040000000000006</c:v>
                </c:pt>
                <c:pt idx="48">
                  <c:v>63.36</c:v>
                </c:pt>
                <c:pt idx="49">
                  <c:v>64.680000000000007</c:v>
                </c:pt>
                <c:pt idx="50">
                  <c:v>66</c:v>
                </c:pt>
                <c:pt idx="51">
                  <c:v>67.320000000000007</c:v>
                </c:pt>
                <c:pt idx="52">
                  <c:v>68.64</c:v>
                </c:pt>
                <c:pt idx="53">
                  <c:v>69.960000000000008</c:v>
                </c:pt>
                <c:pt idx="54">
                  <c:v>71.28</c:v>
                </c:pt>
                <c:pt idx="55">
                  <c:v>72.600000000000009</c:v>
                </c:pt>
                <c:pt idx="56">
                  <c:v>73.92</c:v>
                </c:pt>
                <c:pt idx="57">
                  <c:v>75.240000000000009</c:v>
                </c:pt>
                <c:pt idx="58">
                  <c:v>76.56</c:v>
                </c:pt>
                <c:pt idx="59">
                  <c:v>77.88000000000001</c:v>
                </c:pt>
                <c:pt idx="60">
                  <c:v>79.2</c:v>
                </c:pt>
                <c:pt idx="61">
                  <c:v>80.52000000000001</c:v>
                </c:pt>
                <c:pt idx="62">
                  <c:v>81.84</c:v>
                </c:pt>
                <c:pt idx="63">
                  <c:v>83.160000000000011</c:v>
                </c:pt>
                <c:pt idx="64">
                  <c:v>84.48</c:v>
                </c:pt>
              </c:numCache>
            </c:numRef>
          </c:yVal>
          <c:smooth val="0"/>
          <c:extLst>
            <c:ext xmlns:c16="http://schemas.microsoft.com/office/drawing/2014/chart" uri="{C3380CC4-5D6E-409C-BE32-E72D297353CC}">
              <c16:uniqueId val="{00000003-B5EC-4D67-AA60-447C7316FFDD}"/>
            </c:ext>
          </c:extLst>
        </c:ser>
        <c:ser>
          <c:idx val="4"/>
          <c:order val="4"/>
          <c:tx>
            <c:strRef>
              <c:f>'Speed Comparison'!$F$1</c:f>
              <c:strCache>
                <c:ptCount val="1"/>
                <c:pt idx="0">
                  <c:v>Jog Fit</c:v>
                </c:pt>
              </c:strCache>
            </c:strRef>
          </c:tx>
          <c:spPr>
            <a:ln w="19050" cap="rnd">
              <a:solidFill>
                <a:schemeClr val="accent2"/>
              </a:solidFill>
              <a:prstDash val="sysDot"/>
              <a:round/>
            </a:ln>
            <a:effectLst/>
          </c:spPr>
          <c:marker>
            <c:symbol val="none"/>
          </c:marker>
          <c:xVal>
            <c:numRef>
              <c:f>'Speed Comparison'!$A$2:$A$66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numCache>
            </c:numRef>
          </c:xVal>
          <c:yVal>
            <c:numRef>
              <c:f>'Speed Comparison'!$F$2:$F$66</c:f>
              <c:numCache>
                <c:formatCode>General</c:formatCode>
                <c:ptCount val="65"/>
                <c:pt idx="0">
                  <c:v>0</c:v>
                </c:pt>
                <c:pt idx="1">
                  <c:v>2.44</c:v>
                </c:pt>
                <c:pt idx="2">
                  <c:v>4.88</c:v>
                </c:pt>
                <c:pt idx="3">
                  <c:v>7.32</c:v>
                </c:pt>
                <c:pt idx="4">
                  <c:v>9.76</c:v>
                </c:pt>
                <c:pt idx="5">
                  <c:v>12.2</c:v>
                </c:pt>
                <c:pt idx="6">
                  <c:v>14.64</c:v>
                </c:pt>
                <c:pt idx="7">
                  <c:v>17.079999999999998</c:v>
                </c:pt>
                <c:pt idx="8">
                  <c:v>19.52</c:v>
                </c:pt>
                <c:pt idx="9">
                  <c:v>21.96</c:v>
                </c:pt>
                <c:pt idx="10">
                  <c:v>24.4</c:v>
                </c:pt>
                <c:pt idx="11">
                  <c:v>26.84</c:v>
                </c:pt>
                <c:pt idx="12">
                  <c:v>29.28</c:v>
                </c:pt>
                <c:pt idx="13">
                  <c:v>31.72</c:v>
                </c:pt>
                <c:pt idx="14">
                  <c:v>34.159999999999997</c:v>
                </c:pt>
                <c:pt idx="15">
                  <c:v>36.6</c:v>
                </c:pt>
                <c:pt idx="16">
                  <c:v>39.04</c:v>
                </c:pt>
                <c:pt idx="17">
                  <c:v>41.48</c:v>
                </c:pt>
                <c:pt idx="18">
                  <c:v>43.92</c:v>
                </c:pt>
                <c:pt idx="19">
                  <c:v>46.36</c:v>
                </c:pt>
                <c:pt idx="20">
                  <c:v>48.8</c:v>
                </c:pt>
                <c:pt idx="21">
                  <c:v>51.24</c:v>
                </c:pt>
                <c:pt idx="22">
                  <c:v>53.68</c:v>
                </c:pt>
                <c:pt idx="23">
                  <c:v>56.12</c:v>
                </c:pt>
                <c:pt idx="24">
                  <c:v>58.56</c:v>
                </c:pt>
                <c:pt idx="25">
                  <c:v>61</c:v>
                </c:pt>
                <c:pt idx="26">
                  <c:v>63.44</c:v>
                </c:pt>
                <c:pt idx="27">
                  <c:v>65.88</c:v>
                </c:pt>
                <c:pt idx="28">
                  <c:v>68.319999999999993</c:v>
                </c:pt>
                <c:pt idx="29">
                  <c:v>70.760000000000005</c:v>
                </c:pt>
                <c:pt idx="30">
                  <c:v>73.2</c:v>
                </c:pt>
                <c:pt idx="31">
                  <c:v>75.64</c:v>
                </c:pt>
                <c:pt idx="32">
                  <c:v>78.08</c:v>
                </c:pt>
                <c:pt idx="33">
                  <c:v>80.52</c:v>
                </c:pt>
                <c:pt idx="34">
                  <c:v>82.96</c:v>
                </c:pt>
                <c:pt idx="35">
                  <c:v>85.399999999999991</c:v>
                </c:pt>
                <c:pt idx="36">
                  <c:v>87.84</c:v>
                </c:pt>
                <c:pt idx="37">
                  <c:v>90.28</c:v>
                </c:pt>
                <c:pt idx="38">
                  <c:v>92.72</c:v>
                </c:pt>
                <c:pt idx="39">
                  <c:v>95.16</c:v>
                </c:pt>
                <c:pt idx="40">
                  <c:v>97.6</c:v>
                </c:pt>
                <c:pt idx="41">
                  <c:v>100.03999999999999</c:v>
                </c:pt>
              </c:numCache>
            </c:numRef>
          </c:yVal>
          <c:smooth val="0"/>
          <c:extLst>
            <c:ext xmlns:c16="http://schemas.microsoft.com/office/drawing/2014/chart" uri="{C3380CC4-5D6E-409C-BE32-E72D297353CC}">
              <c16:uniqueId val="{00000004-B5EC-4D67-AA60-447C7316FFDD}"/>
            </c:ext>
          </c:extLst>
        </c:ser>
        <c:ser>
          <c:idx val="5"/>
          <c:order val="5"/>
          <c:tx>
            <c:strRef>
              <c:f>'Speed Comparison'!$G$1</c:f>
              <c:strCache>
                <c:ptCount val="1"/>
                <c:pt idx="0">
                  <c:v>Run Fit</c:v>
                </c:pt>
              </c:strCache>
            </c:strRef>
          </c:tx>
          <c:spPr>
            <a:ln w="19050" cap="rnd">
              <a:solidFill>
                <a:srgbClr val="FF0000"/>
              </a:solidFill>
              <a:prstDash val="sysDot"/>
              <a:round/>
            </a:ln>
            <a:effectLst/>
          </c:spPr>
          <c:marker>
            <c:symbol val="none"/>
          </c:marker>
          <c:xVal>
            <c:numRef>
              <c:f>'Speed Comparison'!$A$2:$A$66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numCache>
            </c:numRef>
          </c:xVal>
          <c:yVal>
            <c:numRef>
              <c:f>'Speed Comparison'!$G$2:$G$66</c:f>
              <c:numCache>
                <c:formatCode>General</c:formatCode>
                <c:ptCount val="65"/>
                <c:pt idx="0">
                  <c:v>0</c:v>
                </c:pt>
                <c:pt idx="1">
                  <c:v>4.72</c:v>
                </c:pt>
                <c:pt idx="2">
                  <c:v>9.44</c:v>
                </c:pt>
                <c:pt idx="3">
                  <c:v>14.16</c:v>
                </c:pt>
                <c:pt idx="4">
                  <c:v>18.88</c:v>
                </c:pt>
                <c:pt idx="5">
                  <c:v>23.599999999999998</c:v>
                </c:pt>
                <c:pt idx="6">
                  <c:v>28.32</c:v>
                </c:pt>
                <c:pt idx="7">
                  <c:v>33.04</c:v>
                </c:pt>
                <c:pt idx="8">
                  <c:v>37.76</c:v>
                </c:pt>
                <c:pt idx="9">
                  <c:v>42.48</c:v>
                </c:pt>
                <c:pt idx="10">
                  <c:v>47.199999999999996</c:v>
                </c:pt>
                <c:pt idx="11">
                  <c:v>51.919999999999995</c:v>
                </c:pt>
                <c:pt idx="12">
                  <c:v>56.64</c:v>
                </c:pt>
                <c:pt idx="13">
                  <c:v>61.36</c:v>
                </c:pt>
                <c:pt idx="14">
                  <c:v>66.08</c:v>
                </c:pt>
                <c:pt idx="15">
                  <c:v>70.8</c:v>
                </c:pt>
                <c:pt idx="16">
                  <c:v>75.52</c:v>
                </c:pt>
                <c:pt idx="17">
                  <c:v>80.239999999999995</c:v>
                </c:pt>
                <c:pt idx="18">
                  <c:v>84.96</c:v>
                </c:pt>
                <c:pt idx="19">
                  <c:v>89.679999999999993</c:v>
                </c:pt>
                <c:pt idx="20">
                  <c:v>94.399999999999991</c:v>
                </c:pt>
                <c:pt idx="21">
                  <c:v>99.11999999999999</c:v>
                </c:pt>
                <c:pt idx="22">
                  <c:v>103.83999999999999</c:v>
                </c:pt>
              </c:numCache>
            </c:numRef>
          </c:yVal>
          <c:smooth val="0"/>
          <c:extLst>
            <c:ext xmlns:c16="http://schemas.microsoft.com/office/drawing/2014/chart" uri="{C3380CC4-5D6E-409C-BE32-E72D297353CC}">
              <c16:uniqueId val="{00000005-B5EC-4D67-AA60-447C7316FFDD}"/>
            </c:ext>
          </c:extLst>
        </c:ser>
        <c:dLbls>
          <c:showLegendKey val="0"/>
          <c:showVal val="0"/>
          <c:showCatName val="0"/>
          <c:showSerName val="0"/>
          <c:showPercent val="0"/>
          <c:showBubbleSize val="0"/>
        </c:dLbls>
        <c:axId val="544933224"/>
        <c:axId val="544932896"/>
      </c:scatterChart>
      <c:valAx>
        <c:axId val="544933224"/>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layout>
            <c:manualLayout>
              <c:xMode val="edge"/>
              <c:yMode val="edge"/>
              <c:x val="0.49985402402411216"/>
              <c:y val="0.8189726592184191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4932896"/>
        <c:crosses val="autoZero"/>
        <c:crossBetween val="midCat"/>
      </c:valAx>
      <c:valAx>
        <c:axId val="54493289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 (m)</a:t>
                </a:r>
              </a:p>
            </c:rich>
          </c:tx>
          <c:layout>
            <c:manualLayout>
              <c:xMode val="edge"/>
              <c:yMode val="edge"/>
              <c:x val="2.3981195388551115E-2"/>
              <c:y val="0.286694960629921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4933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57579933048109"/>
          <c:y val="2.6148494542123202E-2"/>
          <c:w val="0.73120378582305223"/>
          <c:h val="0.80795136214298446"/>
        </c:manualLayout>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Data'!$A$2:$A$153</c:f>
              <c:numCache>
                <c:formatCode>General</c:formatCode>
                <c:ptCount val="152"/>
                <c:pt idx="0">
                  <c:v>0</c:v>
                </c:pt>
                <c:pt idx="1">
                  <c:v>0.49132002900000005</c:v>
                </c:pt>
                <c:pt idx="2">
                  <c:v>1.491319091</c:v>
                </c:pt>
                <c:pt idx="3">
                  <c:v>2.491319195</c:v>
                </c:pt>
                <c:pt idx="4">
                  <c:v>3.4913191440000002</c:v>
                </c:pt>
                <c:pt idx="5">
                  <c:v>4.4913188310000001</c:v>
                </c:pt>
                <c:pt idx="6">
                  <c:v>5.4913183100000005</c:v>
                </c:pt>
                <c:pt idx="7">
                  <c:v>6.4913187780000001</c:v>
                </c:pt>
                <c:pt idx="8">
                  <c:v>7.4913184140000002</c:v>
                </c:pt>
                <c:pt idx="9">
                  <c:v>8.4913186229999997</c:v>
                </c:pt>
                <c:pt idx="10">
                  <c:v>9.4913184140000002</c:v>
                </c:pt>
                <c:pt idx="11">
                  <c:v>10.491319925000001</c:v>
                </c:pt>
                <c:pt idx="12">
                  <c:v>11.491320341000002</c:v>
                </c:pt>
                <c:pt idx="13">
                  <c:v>12.491318622000001</c:v>
                </c:pt>
                <c:pt idx="14">
                  <c:v>13.491318935000001</c:v>
                </c:pt>
                <c:pt idx="15">
                  <c:v>14.491319613000002</c:v>
                </c:pt>
                <c:pt idx="16">
                  <c:v>15.491319352000001</c:v>
                </c:pt>
                <c:pt idx="17">
                  <c:v>16.491318987</c:v>
                </c:pt>
                <c:pt idx="18">
                  <c:v>17.491317685000002</c:v>
                </c:pt>
                <c:pt idx="19">
                  <c:v>18.491318883000002</c:v>
                </c:pt>
                <c:pt idx="20">
                  <c:v>19.491319404000002</c:v>
                </c:pt>
                <c:pt idx="21">
                  <c:v>20.491311799000002</c:v>
                </c:pt>
                <c:pt idx="22">
                  <c:v>21.491319820000001</c:v>
                </c:pt>
                <c:pt idx="23">
                  <c:v>22.491320967</c:v>
                </c:pt>
                <c:pt idx="24">
                  <c:v>23.491320915000003</c:v>
                </c:pt>
                <c:pt idx="25">
                  <c:v>24.491318571000001</c:v>
                </c:pt>
                <c:pt idx="26">
                  <c:v>25.491317425000002</c:v>
                </c:pt>
                <c:pt idx="27">
                  <c:v>26.491318987000003</c:v>
                </c:pt>
                <c:pt idx="28">
                  <c:v>27.491321383000002</c:v>
                </c:pt>
                <c:pt idx="29">
                  <c:v>28.491319976000003</c:v>
                </c:pt>
                <c:pt idx="30">
                  <c:v>29.491320862000002</c:v>
                </c:pt>
                <c:pt idx="31">
                  <c:v>30.491318414000002</c:v>
                </c:pt>
                <c:pt idx="32">
                  <c:v>31.491319299000001</c:v>
                </c:pt>
                <c:pt idx="33">
                  <c:v>32.491320810000005</c:v>
                </c:pt>
                <c:pt idx="34">
                  <c:v>33.491318571000001</c:v>
                </c:pt>
                <c:pt idx="35">
                  <c:v>34.491318675000002</c:v>
                </c:pt>
                <c:pt idx="36">
                  <c:v>35.491318779000004</c:v>
                </c:pt>
                <c:pt idx="37">
                  <c:v>36.491319716</c:v>
                </c:pt>
                <c:pt idx="38">
                  <c:v>37.491320237000004</c:v>
                </c:pt>
                <c:pt idx="39">
                  <c:v>38.491318674000006</c:v>
                </c:pt>
                <c:pt idx="40">
                  <c:v>39.491320966000004</c:v>
                </c:pt>
                <c:pt idx="41">
                  <c:v>40.491318674000006</c:v>
                </c:pt>
                <c:pt idx="42">
                  <c:v>41.491317789</c:v>
                </c:pt>
                <c:pt idx="43">
                  <c:v>42.491319352000005</c:v>
                </c:pt>
                <c:pt idx="44">
                  <c:v>43.491318362000001</c:v>
                </c:pt>
                <c:pt idx="45">
                  <c:v>44.491318310000004</c:v>
                </c:pt>
                <c:pt idx="46">
                  <c:v>45.491318206000003</c:v>
                </c:pt>
                <c:pt idx="47">
                  <c:v>46.491319248000003</c:v>
                </c:pt>
                <c:pt idx="48">
                  <c:v>47.491319456000006</c:v>
                </c:pt>
                <c:pt idx="49">
                  <c:v>48.491318258</c:v>
                </c:pt>
                <c:pt idx="50">
                  <c:v>49.491319925000006</c:v>
                </c:pt>
                <c:pt idx="51">
                  <c:v>50.491320654000006</c:v>
                </c:pt>
                <c:pt idx="52">
                  <c:v>51.491319091000001</c:v>
                </c:pt>
                <c:pt idx="53">
                  <c:v>52.491319039000004</c:v>
                </c:pt>
                <c:pt idx="54">
                  <c:v>53.491319456000006</c:v>
                </c:pt>
                <c:pt idx="55">
                  <c:v>54.491319143000005</c:v>
                </c:pt>
                <c:pt idx="56">
                  <c:v>55.491319508000004</c:v>
                </c:pt>
                <c:pt idx="57">
                  <c:v>56.491318675000002</c:v>
                </c:pt>
                <c:pt idx="58">
                  <c:v>57.491318935000002</c:v>
                </c:pt>
                <c:pt idx="59">
                  <c:v>58.491318310000004</c:v>
                </c:pt>
                <c:pt idx="60">
                  <c:v>59.491319821000005</c:v>
                </c:pt>
                <c:pt idx="61">
                  <c:v>60.491318154000005</c:v>
                </c:pt>
                <c:pt idx="62">
                  <c:v>61.491319977000003</c:v>
                </c:pt>
                <c:pt idx="63">
                  <c:v>62.491320029000001</c:v>
                </c:pt>
                <c:pt idx="64">
                  <c:v>63.491319404000002</c:v>
                </c:pt>
                <c:pt idx="65">
                  <c:v>64.49131971700001</c:v>
                </c:pt>
                <c:pt idx="66">
                  <c:v>65.491320133000002</c:v>
                </c:pt>
                <c:pt idx="67">
                  <c:v>66.491319665000006</c:v>
                </c:pt>
                <c:pt idx="68">
                  <c:v>67.491319768000011</c:v>
                </c:pt>
                <c:pt idx="69">
                  <c:v>68.491317684999999</c:v>
                </c:pt>
                <c:pt idx="70">
                  <c:v>69.491318779000011</c:v>
                </c:pt>
                <c:pt idx="71">
                  <c:v>70.491318779000011</c:v>
                </c:pt>
                <c:pt idx="72">
                  <c:v>71.491318204999999</c:v>
                </c:pt>
                <c:pt idx="73">
                  <c:v>72.491319977000003</c:v>
                </c:pt>
                <c:pt idx="74">
                  <c:v>73.491319560000008</c:v>
                </c:pt>
                <c:pt idx="75">
                  <c:v>74.491318987</c:v>
                </c:pt>
                <c:pt idx="76">
                  <c:v>75.491318779000011</c:v>
                </c:pt>
                <c:pt idx="77">
                  <c:v>76.491319611999998</c:v>
                </c:pt>
                <c:pt idx="78">
                  <c:v>77.491318987</c:v>
                </c:pt>
                <c:pt idx="79">
                  <c:v>78.491318153999998</c:v>
                </c:pt>
                <c:pt idx="80">
                  <c:v>79.491318466999999</c:v>
                </c:pt>
                <c:pt idx="81">
                  <c:v>80.491319664000002</c:v>
                </c:pt>
                <c:pt idx="82">
                  <c:v>81.491318623000012</c:v>
                </c:pt>
                <c:pt idx="83">
                  <c:v>82.491318831000001</c:v>
                </c:pt>
                <c:pt idx="84">
                  <c:v>83.491318153999998</c:v>
                </c:pt>
                <c:pt idx="85">
                  <c:v>84.491318727000007</c:v>
                </c:pt>
                <c:pt idx="86">
                  <c:v>85.491319716000007</c:v>
                </c:pt>
                <c:pt idx="87">
                  <c:v>86.491318258000007</c:v>
                </c:pt>
                <c:pt idx="88">
                  <c:v>87.491319404000009</c:v>
                </c:pt>
                <c:pt idx="89">
                  <c:v>88.491315914000012</c:v>
                </c:pt>
                <c:pt idx="90">
                  <c:v>89.491319768000011</c:v>
                </c:pt>
                <c:pt idx="91">
                  <c:v>90.491319248000011</c:v>
                </c:pt>
                <c:pt idx="92">
                  <c:v>91.491318570000004</c:v>
                </c:pt>
                <c:pt idx="93">
                  <c:v>92.491319039000004</c:v>
                </c:pt>
                <c:pt idx="94">
                  <c:v>93.49131846600001</c:v>
                </c:pt>
                <c:pt idx="95">
                  <c:v>94.491319091000008</c:v>
                </c:pt>
                <c:pt idx="96">
                  <c:v>95.491319091000008</c:v>
                </c:pt>
                <c:pt idx="97">
                  <c:v>96.491318623000012</c:v>
                </c:pt>
                <c:pt idx="98">
                  <c:v>97.491318674000013</c:v>
                </c:pt>
                <c:pt idx="99">
                  <c:v>98.491319560000008</c:v>
                </c:pt>
                <c:pt idx="100">
                  <c:v>99.491319508000004</c:v>
                </c:pt>
                <c:pt idx="101">
                  <c:v>100.491320133</c:v>
                </c:pt>
                <c:pt idx="102">
                  <c:v>101.49132081</c:v>
                </c:pt>
                <c:pt idx="103">
                  <c:v>102.49132091400001</c:v>
                </c:pt>
                <c:pt idx="104">
                  <c:v>103.49131904000001</c:v>
                </c:pt>
                <c:pt idx="105">
                  <c:v>104.49132018500001</c:v>
                </c:pt>
                <c:pt idx="106">
                  <c:v>105.49131883000001</c:v>
                </c:pt>
                <c:pt idx="107">
                  <c:v>106.49131820500001</c:v>
                </c:pt>
                <c:pt idx="108">
                  <c:v>107.49131768500001</c:v>
                </c:pt>
                <c:pt idx="109">
                  <c:v>108.49132008100001</c:v>
                </c:pt>
                <c:pt idx="110">
                  <c:v>109.49131987300001</c:v>
                </c:pt>
                <c:pt idx="111">
                  <c:v>110.49131961200001</c:v>
                </c:pt>
                <c:pt idx="112">
                  <c:v>111.49131971600001</c:v>
                </c:pt>
                <c:pt idx="113">
                  <c:v>112.49131877900001</c:v>
                </c:pt>
                <c:pt idx="114">
                  <c:v>113.49131992400001</c:v>
                </c:pt>
                <c:pt idx="115">
                  <c:v>114.49131914300001</c:v>
                </c:pt>
                <c:pt idx="116">
                  <c:v>115.491319977</c:v>
                </c:pt>
                <c:pt idx="117">
                  <c:v>116.49131851800001</c:v>
                </c:pt>
                <c:pt idx="118">
                  <c:v>117.491318206</c:v>
                </c:pt>
                <c:pt idx="119">
                  <c:v>118.491318726</c:v>
                </c:pt>
                <c:pt idx="120">
                  <c:v>119.49131945600001</c:v>
                </c:pt>
                <c:pt idx="121">
                  <c:v>120.49131778900001</c:v>
                </c:pt>
                <c:pt idx="122">
                  <c:v>121.49131877900001</c:v>
                </c:pt>
                <c:pt idx="123">
                  <c:v>122.491318831</c:v>
                </c:pt>
                <c:pt idx="124">
                  <c:v>123.491318831</c:v>
                </c:pt>
                <c:pt idx="125">
                  <c:v>124.49131945600001</c:v>
                </c:pt>
                <c:pt idx="126">
                  <c:v>125.491320497</c:v>
                </c:pt>
                <c:pt idx="127">
                  <c:v>126.49131872700001</c:v>
                </c:pt>
                <c:pt idx="128">
                  <c:v>127.49132008000001</c:v>
                </c:pt>
                <c:pt idx="129">
                  <c:v>128.491319508</c:v>
                </c:pt>
                <c:pt idx="130">
                  <c:v>129.49132049800002</c:v>
                </c:pt>
                <c:pt idx="131">
                  <c:v>130.49132055000001</c:v>
                </c:pt>
                <c:pt idx="132">
                  <c:v>131.49131997700002</c:v>
                </c:pt>
                <c:pt idx="133">
                  <c:v>132.491318987</c:v>
                </c:pt>
                <c:pt idx="134">
                  <c:v>133.49131909100001</c:v>
                </c:pt>
                <c:pt idx="135">
                  <c:v>134.49131862300001</c:v>
                </c:pt>
                <c:pt idx="136">
                  <c:v>135.49131903900002</c:v>
                </c:pt>
                <c:pt idx="137">
                  <c:v>136.49131893500001</c:v>
                </c:pt>
                <c:pt idx="138">
                  <c:v>137.49131919500002</c:v>
                </c:pt>
                <c:pt idx="139">
                  <c:v>138.49131982</c:v>
                </c:pt>
                <c:pt idx="140">
                  <c:v>139.491318831</c:v>
                </c:pt>
                <c:pt idx="141">
                  <c:v>140.49131805000002</c:v>
                </c:pt>
                <c:pt idx="142">
                  <c:v>141.49131976800001</c:v>
                </c:pt>
                <c:pt idx="143">
                  <c:v>142.49131982</c:v>
                </c:pt>
                <c:pt idx="144">
                  <c:v>143.49131862200002</c:v>
                </c:pt>
                <c:pt idx="145">
                  <c:v>144.491318726</c:v>
                </c:pt>
                <c:pt idx="146">
                  <c:v>145.491318466</c:v>
                </c:pt>
                <c:pt idx="147">
                  <c:v>146.49131893500001</c:v>
                </c:pt>
                <c:pt idx="148">
                  <c:v>147.49131919500002</c:v>
                </c:pt>
                <c:pt idx="149">
                  <c:v>148.491320497</c:v>
                </c:pt>
                <c:pt idx="150">
                  <c:v>149.49131903900002</c:v>
                </c:pt>
                <c:pt idx="151">
                  <c:v>150.49132070600001</c:v>
                </c:pt>
              </c:numCache>
            </c:numRef>
          </c:xVal>
          <c:yVal>
            <c:numRef>
              <c:f>'Raw Data'!$B$2:$B$153</c:f>
              <c:numCache>
                <c:formatCode>General</c:formatCode>
                <c:ptCount val="152"/>
                <c:pt idx="0">
                  <c:v>37.723461159999999</c:v>
                </c:pt>
                <c:pt idx="1">
                  <c:v>37.723461159999999</c:v>
                </c:pt>
                <c:pt idx="2">
                  <c:v>37.723470200000001</c:v>
                </c:pt>
                <c:pt idx="3">
                  <c:v>37.723485259999997</c:v>
                </c:pt>
                <c:pt idx="4">
                  <c:v>37.723517209999997</c:v>
                </c:pt>
                <c:pt idx="5">
                  <c:v>37.723562170000001</c:v>
                </c:pt>
                <c:pt idx="6">
                  <c:v>37.723611660000003</c:v>
                </c:pt>
                <c:pt idx="7">
                  <c:v>37.723694420000001</c:v>
                </c:pt>
                <c:pt idx="8">
                  <c:v>37.723785849999999</c:v>
                </c:pt>
                <c:pt idx="9">
                  <c:v>37.723873429999998</c:v>
                </c:pt>
                <c:pt idx="10">
                  <c:v>37.723976999999998</c:v>
                </c:pt>
                <c:pt idx="11">
                  <c:v>37.724090240000002</c:v>
                </c:pt>
                <c:pt idx="12">
                  <c:v>37.72422632</c:v>
                </c:pt>
                <c:pt idx="13">
                  <c:v>37.724374359999999</c:v>
                </c:pt>
                <c:pt idx="14">
                  <c:v>37.7245165</c:v>
                </c:pt>
                <c:pt idx="15">
                  <c:v>37.72467494</c:v>
                </c:pt>
                <c:pt idx="16">
                  <c:v>37.724824470000001</c:v>
                </c:pt>
                <c:pt idx="17">
                  <c:v>37.724983399999999</c:v>
                </c:pt>
                <c:pt idx="18">
                  <c:v>37.725155200000003</c:v>
                </c:pt>
                <c:pt idx="19">
                  <c:v>37.725308660000003</c:v>
                </c:pt>
                <c:pt idx="20">
                  <c:v>37.725464780000003</c:v>
                </c:pt>
                <c:pt idx="21">
                  <c:v>37.725636549999997</c:v>
                </c:pt>
                <c:pt idx="22">
                  <c:v>37.725808579999999</c:v>
                </c:pt>
                <c:pt idx="23">
                  <c:v>37.725978099999999</c:v>
                </c:pt>
                <c:pt idx="24">
                  <c:v>37.726132040000003</c:v>
                </c:pt>
                <c:pt idx="25">
                  <c:v>37.72630873</c:v>
                </c:pt>
                <c:pt idx="26">
                  <c:v>37.726442759999998</c:v>
                </c:pt>
                <c:pt idx="27">
                  <c:v>37.726613219999997</c:v>
                </c:pt>
                <c:pt idx="28">
                  <c:v>37.726790110000003</c:v>
                </c:pt>
                <c:pt idx="29">
                  <c:v>37.726957030000001</c:v>
                </c:pt>
                <c:pt idx="30">
                  <c:v>37.727124940000003</c:v>
                </c:pt>
                <c:pt idx="31">
                  <c:v>37.72731434</c:v>
                </c:pt>
                <c:pt idx="32">
                  <c:v>37.727471620000003</c:v>
                </c:pt>
                <c:pt idx="33">
                  <c:v>37.727633670000003</c:v>
                </c:pt>
                <c:pt idx="34">
                  <c:v>37.727793650000002</c:v>
                </c:pt>
                <c:pt idx="35">
                  <c:v>37.727953470000003</c:v>
                </c:pt>
                <c:pt idx="36">
                  <c:v>37.728125200000001</c:v>
                </c:pt>
                <c:pt idx="37">
                  <c:v>37.728302100000001</c:v>
                </c:pt>
                <c:pt idx="38">
                  <c:v>37.728496069999998</c:v>
                </c:pt>
                <c:pt idx="39">
                  <c:v>37.72866793</c:v>
                </c:pt>
                <c:pt idx="40">
                  <c:v>37.728830469999998</c:v>
                </c:pt>
                <c:pt idx="41">
                  <c:v>37.72900465</c:v>
                </c:pt>
                <c:pt idx="42">
                  <c:v>37.729178920000003</c:v>
                </c:pt>
                <c:pt idx="43">
                  <c:v>37.729351649999998</c:v>
                </c:pt>
                <c:pt idx="44">
                  <c:v>37.729527419999997</c:v>
                </c:pt>
                <c:pt idx="45">
                  <c:v>37.729699580000002</c:v>
                </c:pt>
                <c:pt idx="46">
                  <c:v>37.72987406</c:v>
                </c:pt>
                <c:pt idx="47">
                  <c:v>37.730045629999999</c:v>
                </c:pt>
                <c:pt idx="48">
                  <c:v>37.7302119</c:v>
                </c:pt>
                <c:pt idx="49">
                  <c:v>37.730380160000003</c:v>
                </c:pt>
                <c:pt idx="50">
                  <c:v>37.730573300000003</c:v>
                </c:pt>
                <c:pt idx="51">
                  <c:v>37.730732799999998</c:v>
                </c:pt>
                <c:pt idx="52">
                  <c:v>37.730886030000001</c:v>
                </c:pt>
                <c:pt idx="53">
                  <c:v>37.73104</c:v>
                </c:pt>
                <c:pt idx="54">
                  <c:v>37.731203819999998</c:v>
                </c:pt>
                <c:pt idx="55">
                  <c:v>37.731356779999999</c:v>
                </c:pt>
                <c:pt idx="56">
                  <c:v>37.73152134</c:v>
                </c:pt>
                <c:pt idx="57">
                  <c:v>37.731693509999999</c:v>
                </c:pt>
                <c:pt idx="58">
                  <c:v>37.731875039999998</c:v>
                </c:pt>
                <c:pt idx="59">
                  <c:v>37.732041950000003</c:v>
                </c:pt>
                <c:pt idx="60">
                  <c:v>37.73221238</c:v>
                </c:pt>
                <c:pt idx="61">
                  <c:v>37.732363239999998</c:v>
                </c:pt>
                <c:pt idx="62">
                  <c:v>37.732534370000003</c:v>
                </c:pt>
                <c:pt idx="63">
                  <c:v>37.73268796</c:v>
                </c:pt>
                <c:pt idx="64">
                  <c:v>37.732847159999999</c:v>
                </c:pt>
                <c:pt idx="65">
                  <c:v>37.733051089999996</c:v>
                </c:pt>
                <c:pt idx="66">
                  <c:v>37.733214769999996</c:v>
                </c:pt>
                <c:pt idx="67">
                  <c:v>37.733373659999998</c:v>
                </c:pt>
                <c:pt idx="68">
                  <c:v>37.733543959999999</c:v>
                </c:pt>
                <c:pt idx="69">
                  <c:v>37.733704459999998</c:v>
                </c:pt>
                <c:pt idx="70">
                  <c:v>37.733883339999998</c:v>
                </c:pt>
                <c:pt idx="71">
                  <c:v>37.734042700000003</c:v>
                </c:pt>
                <c:pt idx="72">
                  <c:v>37.734219529999997</c:v>
                </c:pt>
                <c:pt idx="73">
                  <c:v>37.734363760000001</c:v>
                </c:pt>
                <c:pt idx="74">
                  <c:v>37.734540369999998</c:v>
                </c:pt>
                <c:pt idx="75">
                  <c:v>37.734665839999998</c:v>
                </c:pt>
                <c:pt idx="76">
                  <c:v>37.734862290000002</c:v>
                </c:pt>
                <c:pt idx="77">
                  <c:v>37.735017079999999</c:v>
                </c:pt>
                <c:pt idx="78">
                  <c:v>37.735176330000002</c:v>
                </c:pt>
                <c:pt idx="79">
                  <c:v>37.735343180000001</c:v>
                </c:pt>
                <c:pt idx="80">
                  <c:v>37.735489970000003</c:v>
                </c:pt>
                <c:pt idx="81">
                  <c:v>37.73566245</c:v>
                </c:pt>
                <c:pt idx="82">
                  <c:v>37.735852520000002</c:v>
                </c:pt>
                <c:pt idx="83">
                  <c:v>37.736014599999997</c:v>
                </c:pt>
                <c:pt idx="84">
                  <c:v>37.73618269</c:v>
                </c:pt>
                <c:pt idx="85">
                  <c:v>37.736341349999996</c:v>
                </c:pt>
                <c:pt idx="86">
                  <c:v>37.736519440000002</c:v>
                </c:pt>
                <c:pt idx="87">
                  <c:v>37.736673879999998</c:v>
                </c:pt>
                <c:pt idx="88">
                  <c:v>37.736835929999998</c:v>
                </c:pt>
                <c:pt idx="89">
                  <c:v>37.737002830000002</c:v>
                </c:pt>
                <c:pt idx="90">
                  <c:v>37.737147790000002</c:v>
                </c:pt>
                <c:pt idx="91">
                  <c:v>37.737320220000001</c:v>
                </c:pt>
                <c:pt idx="92">
                  <c:v>37.737499499999998</c:v>
                </c:pt>
                <c:pt idx="93">
                  <c:v>37.737664379999998</c:v>
                </c:pt>
                <c:pt idx="94">
                  <c:v>37.737831</c:v>
                </c:pt>
                <c:pt idx="95">
                  <c:v>37.737993090000003</c:v>
                </c:pt>
                <c:pt idx="96">
                  <c:v>37.73815621</c:v>
                </c:pt>
                <c:pt idx="97">
                  <c:v>37.738295579999999</c:v>
                </c:pt>
                <c:pt idx="98">
                  <c:v>37.738468769999997</c:v>
                </c:pt>
                <c:pt idx="99">
                  <c:v>37.738638029999997</c:v>
                </c:pt>
                <c:pt idx="100">
                  <c:v>37.73881102</c:v>
                </c:pt>
                <c:pt idx="101">
                  <c:v>37.738973299999998</c:v>
                </c:pt>
                <c:pt idx="102">
                  <c:v>37.739142149999999</c:v>
                </c:pt>
                <c:pt idx="103">
                  <c:v>37.739316369999997</c:v>
                </c:pt>
                <c:pt idx="104">
                  <c:v>37.739481560000002</c:v>
                </c:pt>
                <c:pt idx="105">
                  <c:v>37.73966257</c:v>
                </c:pt>
                <c:pt idx="106">
                  <c:v>37.739823639999997</c:v>
                </c:pt>
                <c:pt idx="107">
                  <c:v>37.739993009999999</c:v>
                </c:pt>
                <c:pt idx="108">
                  <c:v>37.740160699999997</c:v>
                </c:pt>
                <c:pt idx="109">
                  <c:v>37.740337969999999</c:v>
                </c:pt>
                <c:pt idx="110">
                  <c:v>37.740500339999997</c:v>
                </c:pt>
                <c:pt idx="111">
                  <c:v>37.740670139999999</c:v>
                </c:pt>
                <c:pt idx="112">
                  <c:v>37.740843380000001</c:v>
                </c:pt>
                <c:pt idx="113">
                  <c:v>37.740982369999998</c:v>
                </c:pt>
                <c:pt idx="114">
                  <c:v>37.741162549999999</c:v>
                </c:pt>
                <c:pt idx="115">
                  <c:v>37.741322429999997</c:v>
                </c:pt>
                <c:pt idx="116">
                  <c:v>37.741486500000001</c:v>
                </c:pt>
                <c:pt idx="117">
                  <c:v>37.741643529999997</c:v>
                </c:pt>
                <c:pt idx="118">
                  <c:v>37.74180071</c:v>
                </c:pt>
                <c:pt idx="119">
                  <c:v>37.741961340000003</c:v>
                </c:pt>
                <c:pt idx="120">
                  <c:v>37.742127119999999</c:v>
                </c:pt>
                <c:pt idx="121">
                  <c:v>37.742294960000002</c:v>
                </c:pt>
                <c:pt idx="122">
                  <c:v>37.742463319999999</c:v>
                </c:pt>
                <c:pt idx="123">
                  <c:v>37.742637500000001</c:v>
                </c:pt>
                <c:pt idx="124">
                  <c:v>37.742803360000003</c:v>
                </c:pt>
                <c:pt idx="125">
                  <c:v>37.742968410000003</c:v>
                </c:pt>
                <c:pt idx="126">
                  <c:v>37.743137330000003</c:v>
                </c:pt>
                <c:pt idx="127">
                  <c:v>37.743333159999999</c:v>
                </c:pt>
                <c:pt idx="128">
                  <c:v>37.743499110000002</c:v>
                </c:pt>
                <c:pt idx="129">
                  <c:v>37.74368174</c:v>
                </c:pt>
                <c:pt idx="130">
                  <c:v>37.7438571</c:v>
                </c:pt>
                <c:pt idx="131">
                  <c:v>37.744024430000003</c:v>
                </c:pt>
                <c:pt idx="132">
                  <c:v>37.744186030000002</c:v>
                </c:pt>
                <c:pt idx="133">
                  <c:v>37.744353750000002</c:v>
                </c:pt>
                <c:pt idx="134">
                  <c:v>37.74452591</c:v>
                </c:pt>
                <c:pt idx="135">
                  <c:v>37.744687650000003</c:v>
                </c:pt>
                <c:pt idx="136">
                  <c:v>37.74484957</c:v>
                </c:pt>
                <c:pt idx="137">
                  <c:v>37.745014040000001</c:v>
                </c:pt>
                <c:pt idx="138">
                  <c:v>37.745171679999999</c:v>
                </c:pt>
                <c:pt idx="139">
                  <c:v>37.745320489999997</c:v>
                </c:pt>
                <c:pt idx="140">
                  <c:v>37.745463870000002</c:v>
                </c:pt>
                <c:pt idx="141">
                  <c:v>37.745578610000003</c:v>
                </c:pt>
                <c:pt idx="142">
                  <c:v>37.745685610000002</c:v>
                </c:pt>
                <c:pt idx="143">
                  <c:v>37.745772090000003</c:v>
                </c:pt>
                <c:pt idx="144">
                  <c:v>37.745853619999998</c:v>
                </c:pt>
                <c:pt idx="145">
                  <c:v>37.745886409999997</c:v>
                </c:pt>
                <c:pt idx="146">
                  <c:v>37.745909760000004</c:v>
                </c:pt>
                <c:pt idx="147">
                  <c:v>37.745914939999999</c:v>
                </c:pt>
                <c:pt idx="148">
                  <c:v>37.745919280000003</c:v>
                </c:pt>
                <c:pt idx="149">
                  <c:v>37.745918580000001</c:v>
                </c:pt>
                <c:pt idx="150">
                  <c:v>37.74591874</c:v>
                </c:pt>
                <c:pt idx="151">
                  <c:v>37.745919149999999</c:v>
                </c:pt>
              </c:numCache>
            </c:numRef>
          </c:yVal>
          <c:smooth val="0"/>
          <c:extLst>
            <c:ext xmlns:c16="http://schemas.microsoft.com/office/drawing/2014/chart" uri="{C3380CC4-5D6E-409C-BE32-E72D297353CC}">
              <c16:uniqueId val="{00000000-737A-4458-9D55-168D22BB7B62}"/>
            </c:ext>
          </c:extLst>
        </c:ser>
        <c:dLbls>
          <c:showLegendKey val="0"/>
          <c:showVal val="0"/>
          <c:showCatName val="0"/>
          <c:showSerName val="0"/>
          <c:showPercent val="0"/>
          <c:showBubbleSize val="0"/>
        </c:dLbls>
        <c:axId val="440358128"/>
        <c:axId val="440358456"/>
      </c:scatterChart>
      <c:valAx>
        <c:axId val="440358128"/>
        <c:scaling>
          <c:orientation val="minMax"/>
          <c:max val="14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0358456"/>
        <c:crosses val="autoZero"/>
        <c:crossBetween val="midCat"/>
      </c:valAx>
      <c:valAx>
        <c:axId val="440358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3581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Data'!$A$2:$A$153</c:f>
              <c:numCache>
                <c:formatCode>General</c:formatCode>
                <c:ptCount val="152"/>
                <c:pt idx="0">
                  <c:v>0</c:v>
                </c:pt>
                <c:pt idx="1">
                  <c:v>0.49132002900000005</c:v>
                </c:pt>
                <c:pt idx="2">
                  <c:v>1.491319091</c:v>
                </c:pt>
                <c:pt idx="3">
                  <c:v>2.491319195</c:v>
                </c:pt>
                <c:pt idx="4">
                  <c:v>3.4913191440000002</c:v>
                </c:pt>
                <c:pt idx="5">
                  <c:v>4.4913188310000001</c:v>
                </c:pt>
                <c:pt idx="6">
                  <c:v>5.4913183100000005</c:v>
                </c:pt>
                <c:pt idx="7">
                  <c:v>6.4913187780000001</c:v>
                </c:pt>
                <c:pt idx="8">
                  <c:v>7.4913184140000002</c:v>
                </c:pt>
                <c:pt idx="9">
                  <c:v>8.4913186229999997</c:v>
                </c:pt>
                <c:pt idx="10">
                  <c:v>9.4913184140000002</c:v>
                </c:pt>
                <c:pt idx="11">
                  <c:v>10.491319925000001</c:v>
                </c:pt>
                <c:pt idx="12">
                  <c:v>11.491320341000002</c:v>
                </c:pt>
                <c:pt idx="13">
                  <c:v>12.491318622000001</c:v>
                </c:pt>
                <c:pt idx="14">
                  <c:v>13.491318935000001</c:v>
                </c:pt>
                <c:pt idx="15">
                  <c:v>14.491319613000002</c:v>
                </c:pt>
                <c:pt idx="16">
                  <c:v>15.491319352000001</c:v>
                </c:pt>
                <c:pt idx="17">
                  <c:v>16.491318987</c:v>
                </c:pt>
                <c:pt idx="18">
                  <c:v>17.491317685000002</c:v>
                </c:pt>
                <c:pt idx="19">
                  <c:v>18.491318883000002</c:v>
                </c:pt>
                <c:pt idx="20">
                  <c:v>19.491319404000002</c:v>
                </c:pt>
                <c:pt idx="21">
                  <c:v>20.491311799000002</c:v>
                </c:pt>
                <c:pt idx="22">
                  <c:v>21.491319820000001</c:v>
                </c:pt>
                <c:pt idx="23">
                  <c:v>22.491320967</c:v>
                </c:pt>
                <c:pt idx="24">
                  <c:v>23.491320915000003</c:v>
                </c:pt>
                <c:pt idx="25">
                  <c:v>24.491318571000001</c:v>
                </c:pt>
                <c:pt idx="26">
                  <c:v>25.491317425000002</c:v>
                </c:pt>
                <c:pt idx="27">
                  <c:v>26.491318987000003</c:v>
                </c:pt>
                <c:pt idx="28">
                  <c:v>27.491321383000002</c:v>
                </c:pt>
                <c:pt idx="29">
                  <c:v>28.491319976000003</c:v>
                </c:pt>
                <c:pt idx="30">
                  <c:v>29.491320862000002</c:v>
                </c:pt>
                <c:pt idx="31">
                  <c:v>30.491318414000002</c:v>
                </c:pt>
                <c:pt idx="32">
                  <c:v>31.491319299000001</c:v>
                </c:pt>
                <c:pt idx="33">
                  <c:v>32.491320810000005</c:v>
                </c:pt>
                <c:pt idx="34">
                  <c:v>33.491318571000001</c:v>
                </c:pt>
                <c:pt idx="35">
                  <c:v>34.491318675000002</c:v>
                </c:pt>
                <c:pt idx="36">
                  <c:v>35.491318779000004</c:v>
                </c:pt>
                <c:pt idx="37">
                  <c:v>36.491319716</c:v>
                </c:pt>
                <c:pt idx="38">
                  <c:v>37.491320237000004</c:v>
                </c:pt>
                <c:pt idx="39">
                  <c:v>38.491318674000006</c:v>
                </c:pt>
                <c:pt idx="40">
                  <c:v>39.491320966000004</c:v>
                </c:pt>
                <c:pt idx="41">
                  <c:v>40.491318674000006</c:v>
                </c:pt>
                <c:pt idx="42">
                  <c:v>41.491317789</c:v>
                </c:pt>
                <c:pt idx="43">
                  <c:v>42.491319352000005</c:v>
                </c:pt>
                <c:pt idx="44">
                  <c:v>43.491318362000001</c:v>
                </c:pt>
                <c:pt idx="45">
                  <c:v>44.491318310000004</c:v>
                </c:pt>
                <c:pt idx="46">
                  <c:v>45.491318206000003</c:v>
                </c:pt>
                <c:pt idx="47">
                  <c:v>46.491319248000003</c:v>
                </c:pt>
                <c:pt idx="48">
                  <c:v>47.491319456000006</c:v>
                </c:pt>
                <c:pt idx="49">
                  <c:v>48.491318258</c:v>
                </c:pt>
                <c:pt idx="50">
                  <c:v>49.491319925000006</c:v>
                </c:pt>
                <c:pt idx="51">
                  <c:v>50.491320654000006</c:v>
                </c:pt>
                <c:pt idx="52">
                  <c:v>51.491319091000001</c:v>
                </c:pt>
                <c:pt idx="53">
                  <c:v>52.491319039000004</c:v>
                </c:pt>
                <c:pt idx="54">
                  <c:v>53.491319456000006</c:v>
                </c:pt>
                <c:pt idx="55">
                  <c:v>54.491319143000005</c:v>
                </c:pt>
                <c:pt idx="56">
                  <c:v>55.491319508000004</c:v>
                </c:pt>
                <c:pt idx="57">
                  <c:v>56.491318675000002</c:v>
                </c:pt>
                <c:pt idx="58">
                  <c:v>57.491318935000002</c:v>
                </c:pt>
                <c:pt idx="59">
                  <c:v>58.491318310000004</c:v>
                </c:pt>
                <c:pt idx="60">
                  <c:v>59.491319821000005</c:v>
                </c:pt>
                <c:pt idx="61">
                  <c:v>60.491318154000005</c:v>
                </c:pt>
                <c:pt idx="62">
                  <c:v>61.491319977000003</c:v>
                </c:pt>
                <c:pt idx="63">
                  <c:v>62.491320029000001</c:v>
                </c:pt>
                <c:pt idx="64">
                  <c:v>63.491319404000002</c:v>
                </c:pt>
                <c:pt idx="65">
                  <c:v>64.49131971700001</c:v>
                </c:pt>
                <c:pt idx="66">
                  <c:v>65.491320133000002</c:v>
                </c:pt>
                <c:pt idx="67">
                  <c:v>66.491319665000006</c:v>
                </c:pt>
                <c:pt idx="68">
                  <c:v>67.491319768000011</c:v>
                </c:pt>
                <c:pt idx="69">
                  <c:v>68.491317684999999</c:v>
                </c:pt>
                <c:pt idx="70">
                  <c:v>69.491318779000011</c:v>
                </c:pt>
                <c:pt idx="71">
                  <c:v>70.491318779000011</c:v>
                </c:pt>
                <c:pt idx="72">
                  <c:v>71.491318204999999</c:v>
                </c:pt>
                <c:pt idx="73">
                  <c:v>72.491319977000003</c:v>
                </c:pt>
                <c:pt idx="74">
                  <c:v>73.491319560000008</c:v>
                </c:pt>
                <c:pt idx="75">
                  <c:v>74.491318987</c:v>
                </c:pt>
                <c:pt idx="76">
                  <c:v>75.491318779000011</c:v>
                </c:pt>
                <c:pt idx="77">
                  <c:v>76.491319611999998</c:v>
                </c:pt>
                <c:pt idx="78">
                  <c:v>77.491318987</c:v>
                </c:pt>
                <c:pt idx="79">
                  <c:v>78.491318153999998</c:v>
                </c:pt>
                <c:pt idx="80">
                  <c:v>79.491318466999999</c:v>
                </c:pt>
                <c:pt idx="81">
                  <c:v>80.491319664000002</c:v>
                </c:pt>
                <c:pt idx="82">
                  <c:v>81.491318623000012</c:v>
                </c:pt>
                <c:pt idx="83">
                  <c:v>82.491318831000001</c:v>
                </c:pt>
                <c:pt idx="84">
                  <c:v>83.491318153999998</c:v>
                </c:pt>
                <c:pt idx="85">
                  <c:v>84.491318727000007</c:v>
                </c:pt>
                <c:pt idx="86">
                  <c:v>85.491319716000007</c:v>
                </c:pt>
                <c:pt idx="87">
                  <c:v>86.491318258000007</c:v>
                </c:pt>
                <c:pt idx="88">
                  <c:v>87.491319404000009</c:v>
                </c:pt>
                <c:pt idx="89">
                  <c:v>88.491315914000012</c:v>
                </c:pt>
                <c:pt idx="90">
                  <c:v>89.491319768000011</c:v>
                </c:pt>
                <c:pt idx="91">
                  <c:v>90.491319248000011</c:v>
                </c:pt>
                <c:pt idx="92">
                  <c:v>91.491318570000004</c:v>
                </c:pt>
                <c:pt idx="93">
                  <c:v>92.491319039000004</c:v>
                </c:pt>
                <c:pt idx="94">
                  <c:v>93.49131846600001</c:v>
                </c:pt>
                <c:pt idx="95">
                  <c:v>94.491319091000008</c:v>
                </c:pt>
                <c:pt idx="96">
                  <c:v>95.491319091000008</c:v>
                </c:pt>
                <c:pt idx="97">
                  <c:v>96.491318623000012</c:v>
                </c:pt>
                <c:pt idx="98">
                  <c:v>97.491318674000013</c:v>
                </c:pt>
                <c:pt idx="99">
                  <c:v>98.491319560000008</c:v>
                </c:pt>
                <c:pt idx="100">
                  <c:v>99.491319508000004</c:v>
                </c:pt>
                <c:pt idx="101">
                  <c:v>100.491320133</c:v>
                </c:pt>
                <c:pt idx="102">
                  <c:v>101.49132081</c:v>
                </c:pt>
                <c:pt idx="103">
                  <c:v>102.49132091400001</c:v>
                </c:pt>
                <c:pt idx="104">
                  <c:v>103.49131904000001</c:v>
                </c:pt>
                <c:pt idx="105">
                  <c:v>104.49132018500001</c:v>
                </c:pt>
                <c:pt idx="106">
                  <c:v>105.49131883000001</c:v>
                </c:pt>
                <c:pt idx="107">
                  <c:v>106.49131820500001</c:v>
                </c:pt>
                <c:pt idx="108">
                  <c:v>107.49131768500001</c:v>
                </c:pt>
                <c:pt idx="109">
                  <c:v>108.49132008100001</c:v>
                </c:pt>
                <c:pt idx="110">
                  <c:v>109.49131987300001</c:v>
                </c:pt>
                <c:pt idx="111">
                  <c:v>110.49131961200001</c:v>
                </c:pt>
                <c:pt idx="112">
                  <c:v>111.49131971600001</c:v>
                </c:pt>
                <c:pt idx="113">
                  <c:v>112.49131877900001</c:v>
                </c:pt>
                <c:pt idx="114">
                  <c:v>113.49131992400001</c:v>
                </c:pt>
                <c:pt idx="115">
                  <c:v>114.49131914300001</c:v>
                </c:pt>
                <c:pt idx="116">
                  <c:v>115.491319977</c:v>
                </c:pt>
                <c:pt idx="117">
                  <c:v>116.49131851800001</c:v>
                </c:pt>
                <c:pt idx="118">
                  <c:v>117.491318206</c:v>
                </c:pt>
                <c:pt idx="119">
                  <c:v>118.491318726</c:v>
                </c:pt>
                <c:pt idx="120">
                  <c:v>119.49131945600001</c:v>
                </c:pt>
                <c:pt idx="121">
                  <c:v>120.49131778900001</c:v>
                </c:pt>
                <c:pt idx="122">
                  <c:v>121.49131877900001</c:v>
                </c:pt>
                <c:pt idx="123">
                  <c:v>122.491318831</c:v>
                </c:pt>
                <c:pt idx="124">
                  <c:v>123.491318831</c:v>
                </c:pt>
                <c:pt idx="125">
                  <c:v>124.49131945600001</c:v>
                </c:pt>
                <c:pt idx="126">
                  <c:v>125.491320497</c:v>
                </c:pt>
                <c:pt idx="127">
                  <c:v>126.49131872700001</c:v>
                </c:pt>
                <c:pt idx="128">
                  <c:v>127.49132008000001</c:v>
                </c:pt>
                <c:pt idx="129">
                  <c:v>128.491319508</c:v>
                </c:pt>
                <c:pt idx="130">
                  <c:v>129.49132049800002</c:v>
                </c:pt>
                <c:pt idx="131">
                  <c:v>130.49132055000001</c:v>
                </c:pt>
                <c:pt idx="132">
                  <c:v>131.49131997700002</c:v>
                </c:pt>
                <c:pt idx="133">
                  <c:v>132.491318987</c:v>
                </c:pt>
                <c:pt idx="134">
                  <c:v>133.49131909100001</c:v>
                </c:pt>
                <c:pt idx="135">
                  <c:v>134.49131862300001</c:v>
                </c:pt>
                <c:pt idx="136">
                  <c:v>135.49131903900002</c:v>
                </c:pt>
                <c:pt idx="137">
                  <c:v>136.49131893500001</c:v>
                </c:pt>
                <c:pt idx="138">
                  <c:v>137.49131919500002</c:v>
                </c:pt>
                <c:pt idx="139">
                  <c:v>138.49131982</c:v>
                </c:pt>
                <c:pt idx="140">
                  <c:v>139.491318831</c:v>
                </c:pt>
                <c:pt idx="141">
                  <c:v>140.49131805000002</c:v>
                </c:pt>
                <c:pt idx="142">
                  <c:v>141.49131976800001</c:v>
                </c:pt>
                <c:pt idx="143">
                  <c:v>142.49131982</c:v>
                </c:pt>
                <c:pt idx="144">
                  <c:v>143.49131862200002</c:v>
                </c:pt>
                <c:pt idx="145">
                  <c:v>144.491318726</c:v>
                </c:pt>
                <c:pt idx="146">
                  <c:v>145.491318466</c:v>
                </c:pt>
                <c:pt idx="147">
                  <c:v>146.49131893500001</c:v>
                </c:pt>
                <c:pt idx="148">
                  <c:v>147.49131919500002</c:v>
                </c:pt>
                <c:pt idx="149">
                  <c:v>148.491320497</c:v>
                </c:pt>
                <c:pt idx="150">
                  <c:v>149.49131903900002</c:v>
                </c:pt>
                <c:pt idx="151">
                  <c:v>150.49132070600001</c:v>
                </c:pt>
              </c:numCache>
            </c:numRef>
          </c:xVal>
          <c:yVal>
            <c:numRef>
              <c:f>'Raw Data'!$C$2:$C$153</c:f>
              <c:numCache>
                <c:formatCode>General</c:formatCode>
                <c:ptCount val="152"/>
                <c:pt idx="0">
                  <c:v>-121.76958276000001</c:v>
                </c:pt>
                <c:pt idx="1">
                  <c:v>-121.76958276000001</c:v>
                </c:pt>
                <c:pt idx="2">
                  <c:v>-121.76964277</c:v>
                </c:pt>
                <c:pt idx="3">
                  <c:v>-121.76968931</c:v>
                </c:pt>
                <c:pt idx="4">
                  <c:v>-121.76974394</c:v>
                </c:pt>
                <c:pt idx="5">
                  <c:v>-121.76978609</c:v>
                </c:pt>
                <c:pt idx="6">
                  <c:v>-121.76981689</c:v>
                </c:pt>
                <c:pt idx="7">
                  <c:v>-121.76983039</c:v>
                </c:pt>
                <c:pt idx="8">
                  <c:v>-121.76985732999999</c:v>
                </c:pt>
                <c:pt idx="9">
                  <c:v>-121.76986294</c:v>
                </c:pt>
                <c:pt idx="10">
                  <c:v>-121.76987152</c:v>
                </c:pt>
                <c:pt idx="11">
                  <c:v>-121.76987728</c:v>
                </c:pt>
                <c:pt idx="12">
                  <c:v>-121.76988132</c:v>
                </c:pt>
                <c:pt idx="13">
                  <c:v>-121.76988634</c:v>
                </c:pt>
                <c:pt idx="14">
                  <c:v>-121.76989201000001</c:v>
                </c:pt>
                <c:pt idx="15">
                  <c:v>-121.76989764</c:v>
                </c:pt>
                <c:pt idx="16">
                  <c:v>-121.76989822</c:v>
                </c:pt>
                <c:pt idx="17">
                  <c:v>-121.76990384</c:v>
                </c:pt>
                <c:pt idx="18">
                  <c:v>-121.76990413</c:v>
                </c:pt>
                <c:pt idx="19">
                  <c:v>-121.76990628999999</c:v>
                </c:pt>
                <c:pt idx="20">
                  <c:v>-121.76991034</c:v>
                </c:pt>
                <c:pt idx="21">
                  <c:v>-121.76990453000001</c:v>
                </c:pt>
                <c:pt idx="22">
                  <c:v>-121.76990397</c:v>
                </c:pt>
                <c:pt idx="23">
                  <c:v>-121.76989831</c:v>
                </c:pt>
                <c:pt idx="24">
                  <c:v>-121.76990214999999</c:v>
                </c:pt>
                <c:pt idx="25">
                  <c:v>-121.76989752999999</c:v>
                </c:pt>
                <c:pt idx="26">
                  <c:v>-121.76991317</c:v>
                </c:pt>
                <c:pt idx="27">
                  <c:v>-121.76990102000001</c:v>
                </c:pt>
                <c:pt idx="28">
                  <c:v>-121.76990797000001</c:v>
                </c:pt>
                <c:pt idx="29">
                  <c:v>-121.76991150000001</c:v>
                </c:pt>
                <c:pt idx="30">
                  <c:v>-121.76991221</c:v>
                </c:pt>
                <c:pt idx="31">
                  <c:v>-121.769913</c:v>
                </c:pt>
                <c:pt idx="32">
                  <c:v>-121.76991473</c:v>
                </c:pt>
                <c:pt idx="33">
                  <c:v>-121.76991608</c:v>
                </c:pt>
                <c:pt idx="34">
                  <c:v>-121.76991482</c:v>
                </c:pt>
                <c:pt idx="35">
                  <c:v>-121.76991178</c:v>
                </c:pt>
                <c:pt idx="36">
                  <c:v>-121.76991404</c:v>
                </c:pt>
                <c:pt idx="37">
                  <c:v>-121.76991649</c:v>
                </c:pt>
                <c:pt idx="38">
                  <c:v>-121.76991841</c:v>
                </c:pt>
                <c:pt idx="39">
                  <c:v>-121.76992154</c:v>
                </c:pt>
                <c:pt idx="40">
                  <c:v>-121.76992241000001</c:v>
                </c:pt>
                <c:pt idx="41">
                  <c:v>-121.76991935</c:v>
                </c:pt>
                <c:pt idx="42">
                  <c:v>-121.76991878</c:v>
                </c:pt>
                <c:pt idx="43">
                  <c:v>-121.76991836000001</c:v>
                </c:pt>
                <c:pt idx="44">
                  <c:v>-121.76992052999999</c:v>
                </c:pt>
                <c:pt idx="45">
                  <c:v>-121.76992172</c:v>
                </c:pt>
                <c:pt idx="46">
                  <c:v>-121.76992327000001</c:v>
                </c:pt>
                <c:pt idx="47">
                  <c:v>-121.76992746000001</c:v>
                </c:pt>
                <c:pt idx="48">
                  <c:v>-121.76992348</c:v>
                </c:pt>
                <c:pt idx="49">
                  <c:v>-121.76992223000001</c:v>
                </c:pt>
                <c:pt idx="50">
                  <c:v>-121.76992586</c:v>
                </c:pt>
                <c:pt idx="51">
                  <c:v>-121.76992129999999</c:v>
                </c:pt>
                <c:pt idx="52">
                  <c:v>-121.7699236</c:v>
                </c:pt>
                <c:pt idx="53">
                  <c:v>-121.76992645</c:v>
                </c:pt>
                <c:pt idx="54">
                  <c:v>-121.76992502</c:v>
                </c:pt>
                <c:pt idx="55">
                  <c:v>-121.76993023</c:v>
                </c:pt>
                <c:pt idx="56">
                  <c:v>-121.76992724</c:v>
                </c:pt>
                <c:pt idx="57">
                  <c:v>-121.76992389</c:v>
                </c:pt>
                <c:pt idx="58">
                  <c:v>-121.76992506000001</c:v>
                </c:pt>
                <c:pt idx="59">
                  <c:v>-121.76992645</c:v>
                </c:pt>
                <c:pt idx="60">
                  <c:v>-121.76992327000001</c:v>
                </c:pt>
                <c:pt idx="61">
                  <c:v>-121.76992197</c:v>
                </c:pt>
                <c:pt idx="62">
                  <c:v>-121.76991695</c:v>
                </c:pt>
                <c:pt idx="63">
                  <c:v>-121.76992018</c:v>
                </c:pt>
                <c:pt idx="64">
                  <c:v>-121.76991955</c:v>
                </c:pt>
                <c:pt idx="65">
                  <c:v>-121.76992685</c:v>
                </c:pt>
                <c:pt idx="66">
                  <c:v>-121.76992731999999</c:v>
                </c:pt>
                <c:pt idx="67">
                  <c:v>-121.7699289</c:v>
                </c:pt>
                <c:pt idx="68">
                  <c:v>-121.76992816000001</c:v>
                </c:pt>
                <c:pt idx="69">
                  <c:v>-121.76992624</c:v>
                </c:pt>
                <c:pt idx="70">
                  <c:v>-121.76992772</c:v>
                </c:pt>
                <c:pt idx="71">
                  <c:v>-121.76992505</c:v>
                </c:pt>
                <c:pt idx="72">
                  <c:v>-121.76992107</c:v>
                </c:pt>
                <c:pt idx="73">
                  <c:v>-121.76991682000001</c:v>
                </c:pt>
                <c:pt idx="74">
                  <c:v>-121.76992025</c:v>
                </c:pt>
                <c:pt idx="75">
                  <c:v>-121.76991948</c:v>
                </c:pt>
                <c:pt idx="76">
                  <c:v>-121.7699207</c:v>
                </c:pt>
                <c:pt idx="77">
                  <c:v>-121.76992074</c:v>
                </c:pt>
                <c:pt idx="78">
                  <c:v>-121.76991662</c:v>
                </c:pt>
                <c:pt idx="79">
                  <c:v>-121.76991255999999</c:v>
                </c:pt>
                <c:pt idx="80">
                  <c:v>-121.76991058999999</c:v>
                </c:pt>
                <c:pt idx="81">
                  <c:v>-121.76990907</c:v>
                </c:pt>
                <c:pt idx="82">
                  <c:v>-121.76992061</c:v>
                </c:pt>
                <c:pt idx="83">
                  <c:v>-121.76991513</c:v>
                </c:pt>
                <c:pt idx="84">
                  <c:v>-121.7699207</c:v>
                </c:pt>
                <c:pt idx="85">
                  <c:v>-121.76992161</c:v>
                </c:pt>
                <c:pt idx="86">
                  <c:v>-121.76992111</c:v>
                </c:pt>
                <c:pt idx="87">
                  <c:v>-121.76992359</c:v>
                </c:pt>
                <c:pt idx="88">
                  <c:v>-121.76992059</c:v>
                </c:pt>
                <c:pt idx="89">
                  <c:v>-121.76992129999999</c:v>
                </c:pt>
                <c:pt idx="90">
                  <c:v>-121.76991978</c:v>
                </c:pt>
                <c:pt idx="91">
                  <c:v>-121.76993329</c:v>
                </c:pt>
                <c:pt idx="92">
                  <c:v>-121.76993710000001</c:v>
                </c:pt>
                <c:pt idx="93">
                  <c:v>-121.76993689</c:v>
                </c:pt>
                <c:pt idx="94">
                  <c:v>-121.76993675</c:v>
                </c:pt>
                <c:pt idx="95">
                  <c:v>-121.76993739</c:v>
                </c:pt>
                <c:pt idx="96">
                  <c:v>-121.76994087</c:v>
                </c:pt>
                <c:pt idx="97">
                  <c:v>-121.76994252</c:v>
                </c:pt>
                <c:pt idx="98">
                  <c:v>-121.76994163000001</c:v>
                </c:pt>
                <c:pt idx="99">
                  <c:v>-121.76994685</c:v>
                </c:pt>
                <c:pt idx="100">
                  <c:v>-121.7699471</c:v>
                </c:pt>
                <c:pt idx="101">
                  <c:v>-121.76994406</c:v>
                </c:pt>
                <c:pt idx="102">
                  <c:v>-121.76993126000001</c:v>
                </c:pt>
                <c:pt idx="103">
                  <c:v>-121.76992554</c:v>
                </c:pt>
                <c:pt idx="104">
                  <c:v>-121.76993904</c:v>
                </c:pt>
                <c:pt idx="105">
                  <c:v>-121.76993743</c:v>
                </c:pt>
                <c:pt idx="106">
                  <c:v>-121.7699377</c:v>
                </c:pt>
                <c:pt idx="107">
                  <c:v>-121.7699308</c:v>
                </c:pt>
                <c:pt idx="108">
                  <c:v>-121.76993126000001</c:v>
                </c:pt>
                <c:pt idx="109">
                  <c:v>-121.76993071</c:v>
                </c:pt>
                <c:pt idx="110">
                  <c:v>-121.76993242</c:v>
                </c:pt>
                <c:pt idx="111">
                  <c:v>-121.76993444999999</c:v>
                </c:pt>
                <c:pt idx="112">
                  <c:v>-121.76993548999999</c:v>
                </c:pt>
                <c:pt idx="113">
                  <c:v>-121.76992923</c:v>
                </c:pt>
                <c:pt idx="114">
                  <c:v>-121.76992859000001</c:v>
                </c:pt>
                <c:pt idx="115">
                  <c:v>-121.76992453</c:v>
                </c:pt>
                <c:pt idx="116">
                  <c:v>-121.76992127</c:v>
                </c:pt>
                <c:pt idx="117">
                  <c:v>-121.76992461</c:v>
                </c:pt>
                <c:pt idx="118">
                  <c:v>-121.76992663</c:v>
                </c:pt>
                <c:pt idx="119">
                  <c:v>-121.76992593</c:v>
                </c:pt>
                <c:pt idx="120">
                  <c:v>-121.76991907999999</c:v>
                </c:pt>
                <c:pt idx="121">
                  <c:v>-121.76991769</c:v>
                </c:pt>
                <c:pt idx="122">
                  <c:v>-121.7699161</c:v>
                </c:pt>
                <c:pt idx="123">
                  <c:v>-121.76991657000001</c:v>
                </c:pt>
                <c:pt idx="124">
                  <c:v>-121.76991771</c:v>
                </c:pt>
                <c:pt idx="125">
                  <c:v>-121.76989715000001</c:v>
                </c:pt>
                <c:pt idx="126">
                  <c:v>-121.76990723</c:v>
                </c:pt>
                <c:pt idx="127">
                  <c:v>-121.76991164</c:v>
                </c:pt>
                <c:pt idx="128">
                  <c:v>-121.76991866</c:v>
                </c:pt>
                <c:pt idx="129">
                  <c:v>-121.76991956000001</c:v>
                </c:pt>
                <c:pt idx="130">
                  <c:v>-121.76992389999999</c:v>
                </c:pt>
                <c:pt idx="131">
                  <c:v>-121.76992144</c:v>
                </c:pt>
                <c:pt idx="132">
                  <c:v>-121.76991205</c:v>
                </c:pt>
                <c:pt idx="133">
                  <c:v>-121.7699111</c:v>
                </c:pt>
                <c:pt idx="134">
                  <c:v>-121.76991024</c:v>
                </c:pt>
                <c:pt idx="135">
                  <c:v>-121.76990655</c:v>
                </c:pt>
                <c:pt idx="136">
                  <c:v>-121.76989880000001</c:v>
                </c:pt>
                <c:pt idx="137">
                  <c:v>-121.76990145000001</c:v>
                </c:pt>
                <c:pt idx="138">
                  <c:v>-121.76991004999999</c:v>
                </c:pt>
                <c:pt idx="139">
                  <c:v>-121.76991022999999</c:v>
                </c:pt>
                <c:pt idx="140">
                  <c:v>-121.76991207</c:v>
                </c:pt>
                <c:pt idx="141">
                  <c:v>-121.76990232999999</c:v>
                </c:pt>
                <c:pt idx="142">
                  <c:v>-121.76989979</c:v>
                </c:pt>
                <c:pt idx="143">
                  <c:v>-121.76990024</c:v>
                </c:pt>
                <c:pt idx="144">
                  <c:v>-121.76988528</c:v>
                </c:pt>
                <c:pt idx="145">
                  <c:v>-121.76986878</c:v>
                </c:pt>
                <c:pt idx="146">
                  <c:v>-121.76985012999999</c:v>
                </c:pt>
                <c:pt idx="147">
                  <c:v>-121.76982154</c:v>
                </c:pt>
                <c:pt idx="148">
                  <c:v>-121.76979483</c:v>
                </c:pt>
                <c:pt idx="149">
                  <c:v>-121.76980069</c:v>
                </c:pt>
                <c:pt idx="150">
                  <c:v>-121.7698017</c:v>
                </c:pt>
                <c:pt idx="151">
                  <c:v>-121.76980069</c:v>
                </c:pt>
              </c:numCache>
            </c:numRef>
          </c:yVal>
          <c:smooth val="0"/>
          <c:extLst>
            <c:ext xmlns:c16="http://schemas.microsoft.com/office/drawing/2014/chart" uri="{C3380CC4-5D6E-409C-BE32-E72D297353CC}">
              <c16:uniqueId val="{00000000-8F3D-4B6F-BAB7-1901664823A6}"/>
            </c:ext>
          </c:extLst>
        </c:ser>
        <c:dLbls>
          <c:showLegendKey val="0"/>
          <c:showVal val="0"/>
          <c:showCatName val="0"/>
          <c:showSerName val="0"/>
          <c:showPercent val="0"/>
          <c:showBubbleSize val="0"/>
        </c:dLbls>
        <c:axId val="440358128"/>
        <c:axId val="440358456"/>
      </c:scatterChart>
      <c:valAx>
        <c:axId val="440358128"/>
        <c:scaling>
          <c:orientation val="minMax"/>
          <c:max val="14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0358456"/>
        <c:crosses val="autoZero"/>
        <c:crossBetween val="midCat"/>
      </c:valAx>
      <c:valAx>
        <c:axId val="440358456"/>
        <c:scaling>
          <c:orientation val="minMax"/>
          <c:max val="-121.76986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3581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Data'!$L$2:$L$153</c:f>
              <c:numCache>
                <c:formatCode>General</c:formatCode>
                <c:ptCount val="152"/>
                <c:pt idx="1">
                  <c:v>0.49132002900000005</c:v>
                </c:pt>
                <c:pt idx="2">
                  <c:v>1.491319091</c:v>
                </c:pt>
                <c:pt idx="3">
                  <c:v>2.491319195</c:v>
                </c:pt>
                <c:pt idx="4">
                  <c:v>3.4913191440000002</c:v>
                </c:pt>
                <c:pt idx="5">
                  <c:v>4.4913188310000001</c:v>
                </c:pt>
                <c:pt idx="6">
                  <c:v>5.4913183100000005</c:v>
                </c:pt>
                <c:pt idx="7">
                  <c:v>6.4913187780000001</c:v>
                </c:pt>
                <c:pt idx="8">
                  <c:v>7.4913184140000002</c:v>
                </c:pt>
                <c:pt idx="9">
                  <c:v>8.4913186229999997</c:v>
                </c:pt>
                <c:pt idx="10">
                  <c:v>9.4913184140000002</c:v>
                </c:pt>
                <c:pt idx="11">
                  <c:v>10.491319925000001</c:v>
                </c:pt>
                <c:pt idx="12">
                  <c:v>11.491320341000002</c:v>
                </c:pt>
                <c:pt idx="13">
                  <c:v>12.491318622000001</c:v>
                </c:pt>
                <c:pt idx="14">
                  <c:v>13.491318935000001</c:v>
                </c:pt>
                <c:pt idx="15">
                  <c:v>14.491319613000002</c:v>
                </c:pt>
                <c:pt idx="16">
                  <c:v>15.491319352000001</c:v>
                </c:pt>
                <c:pt idx="17">
                  <c:v>16.491318987</c:v>
                </c:pt>
                <c:pt idx="18">
                  <c:v>17.491317685000002</c:v>
                </c:pt>
                <c:pt idx="19">
                  <c:v>18.491318883000002</c:v>
                </c:pt>
                <c:pt idx="20">
                  <c:v>19.491319404000002</c:v>
                </c:pt>
                <c:pt idx="21">
                  <c:v>20.491311799000002</c:v>
                </c:pt>
                <c:pt idx="22">
                  <c:v>21.491319820000001</c:v>
                </c:pt>
                <c:pt idx="23">
                  <c:v>22.491320967</c:v>
                </c:pt>
                <c:pt idx="24">
                  <c:v>23.491320915000003</c:v>
                </c:pt>
                <c:pt idx="25">
                  <c:v>24.491318571000001</c:v>
                </c:pt>
                <c:pt idx="26">
                  <c:v>25.491317425000002</c:v>
                </c:pt>
                <c:pt idx="27">
                  <c:v>26.491318987000003</c:v>
                </c:pt>
                <c:pt idx="28">
                  <c:v>27.491321383000002</c:v>
                </c:pt>
                <c:pt idx="29">
                  <c:v>28.491319976000003</c:v>
                </c:pt>
                <c:pt idx="30">
                  <c:v>29.491320862000002</c:v>
                </c:pt>
                <c:pt idx="31">
                  <c:v>30.491318414000002</c:v>
                </c:pt>
                <c:pt idx="32">
                  <c:v>31.491319299000001</c:v>
                </c:pt>
                <c:pt idx="33">
                  <c:v>32.491320810000005</c:v>
                </c:pt>
                <c:pt idx="34">
                  <c:v>33.491318571000001</c:v>
                </c:pt>
                <c:pt idx="35">
                  <c:v>34.491318675000002</c:v>
                </c:pt>
                <c:pt idx="36">
                  <c:v>35.491318779000004</c:v>
                </c:pt>
                <c:pt idx="37">
                  <c:v>36.491319716</c:v>
                </c:pt>
                <c:pt idx="38">
                  <c:v>37.491320237000004</c:v>
                </c:pt>
                <c:pt idx="39">
                  <c:v>38.491318674000006</c:v>
                </c:pt>
                <c:pt idx="40">
                  <c:v>39.491320966000004</c:v>
                </c:pt>
                <c:pt idx="41">
                  <c:v>40.491318674000006</c:v>
                </c:pt>
                <c:pt idx="42">
                  <c:v>41.491317789</c:v>
                </c:pt>
                <c:pt idx="43">
                  <c:v>42.491319352000005</c:v>
                </c:pt>
                <c:pt idx="44">
                  <c:v>43.491318362000001</c:v>
                </c:pt>
                <c:pt idx="45">
                  <c:v>44.491318310000004</c:v>
                </c:pt>
                <c:pt idx="46">
                  <c:v>45.491318206000003</c:v>
                </c:pt>
                <c:pt idx="47">
                  <c:v>46.491319248000003</c:v>
                </c:pt>
                <c:pt idx="48">
                  <c:v>47.491319456000006</c:v>
                </c:pt>
                <c:pt idx="49">
                  <c:v>48.491318258</c:v>
                </c:pt>
                <c:pt idx="50">
                  <c:v>49.491319925000006</c:v>
                </c:pt>
                <c:pt idx="51">
                  <c:v>50.491320654000006</c:v>
                </c:pt>
                <c:pt idx="52">
                  <c:v>51.491319091000001</c:v>
                </c:pt>
                <c:pt idx="53">
                  <c:v>52.491319039000004</c:v>
                </c:pt>
                <c:pt idx="54">
                  <c:v>53.491319456000006</c:v>
                </c:pt>
                <c:pt idx="55">
                  <c:v>54.491319143000005</c:v>
                </c:pt>
                <c:pt idx="56">
                  <c:v>55.491319508000004</c:v>
                </c:pt>
                <c:pt idx="57">
                  <c:v>56.491318675000002</c:v>
                </c:pt>
                <c:pt idx="58">
                  <c:v>57.491318935000002</c:v>
                </c:pt>
                <c:pt idx="59">
                  <c:v>58.491318310000004</c:v>
                </c:pt>
                <c:pt idx="60">
                  <c:v>59.491319821000005</c:v>
                </c:pt>
                <c:pt idx="61">
                  <c:v>60.491318154000005</c:v>
                </c:pt>
                <c:pt idx="62">
                  <c:v>61.491319977000003</c:v>
                </c:pt>
                <c:pt idx="63">
                  <c:v>62.491320029000001</c:v>
                </c:pt>
                <c:pt idx="64">
                  <c:v>63.491319404000002</c:v>
                </c:pt>
                <c:pt idx="65">
                  <c:v>64.49131971700001</c:v>
                </c:pt>
                <c:pt idx="66">
                  <c:v>65.491320133000002</c:v>
                </c:pt>
                <c:pt idx="67">
                  <c:v>66.491319665000006</c:v>
                </c:pt>
                <c:pt idx="68">
                  <c:v>67.491319768000011</c:v>
                </c:pt>
                <c:pt idx="69">
                  <c:v>68.491317684999999</c:v>
                </c:pt>
                <c:pt idx="70">
                  <c:v>69.491318779000011</c:v>
                </c:pt>
                <c:pt idx="71">
                  <c:v>70.491318779000011</c:v>
                </c:pt>
                <c:pt idx="72">
                  <c:v>71.491318204999999</c:v>
                </c:pt>
                <c:pt idx="73">
                  <c:v>72.491319977000003</c:v>
                </c:pt>
                <c:pt idx="74">
                  <c:v>73.491319560000008</c:v>
                </c:pt>
                <c:pt idx="75">
                  <c:v>74.491318987</c:v>
                </c:pt>
                <c:pt idx="76">
                  <c:v>75.491318779000011</c:v>
                </c:pt>
                <c:pt idx="77">
                  <c:v>76.491319611999998</c:v>
                </c:pt>
                <c:pt idx="78">
                  <c:v>77.491318987</c:v>
                </c:pt>
                <c:pt idx="79">
                  <c:v>78.491318153999998</c:v>
                </c:pt>
                <c:pt idx="80">
                  <c:v>79.491318466999999</c:v>
                </c:pt>
                <c:pt idx="81">
                  <c:v>80.491319664000002</c:v>
                </c:pt>
                <c:pt idx="82">
                  <c:v>81.491318623000012</c:v>
                </c:pt>
                <c:pt idx="83">
                  <c:v>82.491318831000001</c:v>
                </c:pt>
                <c:pt idx="84">
                  <c:v>83.491318153999998</c:v>
                </c:pt>
                <c:pt idx="85">
                  <c:v>84.491318727000007</c:v>
                </c:pt>
                <c:pt idx="86">
                  <c:v>85.491319716000007</c:v>
                </c:pt>
                <c:pt idx="87">
                  <c:v>86.491318258000007</c:v>
                </c:pt>
                <c:pt idx="88">
                  <c:v>87.491319404000009</c:v>
                </c:pt>
                <c:pt idx="89">
                  <c:v>88.491315914000012</c:v>
                </c:pt>
                <c:pt idx="90">
                  <c:v>89.491319768000011</c:v>
                </c:pt>
                <c:pt idx="91">
                  <c:v>90.491319248000011</c:v>
                </c:pt>
                <c:pt idx="92">
                  <c:v>91.491318570000004</c:v>
                </c:pt>
                <c:pt idx="93">
                  <c:v>92.491319039000004</c:v>
                </c:pt>
                <c:pt idx="94">
                  <c:v>93.49131846600001</c:v>
                </c:pt>
                <c:pt idx="95">
                  <c:v>94.491319091000008</c:v>
                </c:pt>
                <c:pt idx="96">
                  <c:v>95.491319091000008</c:v>
                </c:pt>
                <c:pt idx="97">
                  <c:v>96.491318623000012</c:v>
                </c:pt>
                <c:pt idx="98">
                  <c:v>97.491318674000013</c:v>
                </c:pt>
                <c:pt idx="99">
                  <c:v>98.491319560000008</c:v>
                </c:pt>
                <c:pt idx="100">
                  <c:v>99.491319508000004</c:v>
                </c:pt>
                <c:pt idx="101">
                  <c:v>100.491320133</c:v>
                </c:pt>
                <c:pt idx="102">
                  <c:v>101.49132081</c:v>
                </c:pt>
                <c:pt idx="103">
                  <c:v>102.49132091400001</c:v>
                </c:pt>
                <c:pt idx="104">
                  <c:v>103.49131904000001</c:v>
                </c:pt>
                <c:pt idx="105">
                  <c:v>104.49132018500001</c:v>
                </c:pt>
                <c:pt idx="106">
                  <c:v>105.49131883000001</c:v>
                </c:pt>
                <c:pt idx="107">
                  <c:v>106.49131820500001</c:v>
                </c:pt>
                <c:pt idx="108">
                  <c:v>107.49131768500001</c:v>
                </c:pt>
                <c:pt idx="109">
                  <c:v>108.49132008100001</c:v>
                </c:pt>
                <c:pt idx="110">
                  <c:v>109.49131987300001</c:v>
                </c:pt>
                <c:pt idx="111">
                  <c:v>110.49131961200001</c:v>
                </c:pt>
                <c:pt idx="112">
                  <c:v>111.49131971600001</c:v>
                </c:pt>
                <c:pt idx="113">
                  <c:v>112.49131877900001</c:v>
                </c:pt>
                <c:pt idx="114">
                  <c:v>113.49131992400001</c:v>
                </c:pt>
                <c:pt idx="115">
                  <c:v>114.49131914300001</c:v>
                </c:pt>
                <c:pt idx="116">
                  <c:v>115.491319977</c:v>
                </c:pt>
                <c:pt idx="117">
                  <c:v>116.49131851800001</c:v>
                </c:pt>
                <c:pt idx="118">
                  <c:v>117.491318206</c:v>
                </c:pt>
                <c:pt idx="119">
                  <c:v>118.491318726</c:v>
                </c:pt>
                <c:pt idx="120">
                  <c:v>119.49131945600001</c:v>
                </c:pt>
                <c:pt idx="121">
                  <c:v>120.49131778900001</c:v>
                </c:pt>
                <c:pt idx="122">
                  <c:v>121.49131877900001</c:v>
                </c:pt>
                <c:pt idx="123">
                  <c:v>122.491318831</c:v>
                </c:pt>
                <c:pt idx="124">
                  <c:v>123.491318831</c:v>
                </c:pt>
                <c:pt idx="125">
                  <c:v>124.49131945600001</c:v>
                </c:pt>
                <c:pt idx="126">
                  <c:v>125.491320497</c:v>
                </c:pt>
                <c:pt idx="127">
                  <c:v>126.49131872700001</c:v>
                </c:pt>
                <c:pt idx="128">
                  <c:v>127.49132008000001</c:v>
                </c:pt>
                <c:pt idx="129">
                  <c:v>128.491319508</c:v>
                </c:pt>
                <c:pt idx="130">
                  <c:v>129.49132049800002</c:v>
                </c:pt>
                <c:pt idx="131">
                  <c:v>130.49132055000001</c:v>
                </c:pt>
                <c:pt idx="132">
                  <c:v>131.49131997700002</c:v>
                </c:pt>
                <c:pt idx="133">
                  <c:v>132.491318987</c:v>
                </c:pt>
                <c:pt idx="134">
                  <c:v>133.49131909100001</c:v>
                </c:pt>
                <c:pt idx="135">
                  <c:v>134.49131862300001</c:v>
                </c:pt>
                <c:pt idx="136">
                  <c:v>135.49131903900002</c:v>
                </c:pt>
                <c:pt idx="137">
                  <c:v>136.49131893500001</c:v>
                </c:pt>
                <c:pt idx="138">
                  <c:v>137.49131919500002</c:v>
                </c:pt>
                <c:pt idx="139">
                  <c:v>138.49131982</c:v>
                </c:pt>
                <c:pt idx="140">
                  <c:v>139.491318831</c:v>
                </c:pt>
                <c:pt idx="141">
                  <c:v>140.49131805000002</c:v>
                </c:pt>
                <c:pt idx="142">
                  <c:v>141.49131976800001</c:v>
                </c:pt>
                <c:pt idx="143">
                  <c:v>142.49131982</c:v>
                </c:pt>
                <c:pt idx="144">
                  <c:v>143.49131862200002</c:v>
                </c:pt>
                <c:pt idx="145">
                  <c:v>144.491318726</c:v>
                </c:pt>
                <c:pt idx="146">
                  <c:v>145.491318466</c:v>
                </c:pt>
                <c:pt idx="147">
                  <c:v>146.49131893500001</c:v>
                </c:pt>
                <c:pt idx="148">
                  <c:v>147.49131919500002</c:v>
                </c:pt>
                <c:pt idx="149">
                  <c:v>148.491320497</c:v>
                </c:pt>
                <c:pt idx="150">
                  <c:v>149.49131903900002</c:v>
                </c:pt>
                <c:pt idx="151">
                  <c:v>150.49132070600001</c:v>
                </c:pt>
              </c:numCache>
            </c:numRef>
          </c:xVal>
          <c:yVal>
            <c:numRef>
              <c:f>'Raw Data'!$O$2:$O$153</c:f>
              <c:numCache>
                <c:formatCode>General</c:formatCode>
                <c:ptCount val="152"/>
                <c:pt idx="0">
                  <c:v>0</c:v>
                </c:pt>
                <c:pt idx="1">
                  <c:v>0</c:v>
                </c:pt>
                <c:pt idx="2">
                  <c:v>5.3728792689839153</c:v>
                </c:pt>
                <c:pt idx="3">
                  <c:v>9.7469313563982887</c:v>
                </c:pt>
                <c:pt idx="4">
                  <c:v>15.485683834656507</c:v>
                </c:pt>
                <c:pt idx="5">
                  <c:v>21.117905661630932</c:v>
                </c:pt>
                <c:pt idx="6">
                  <c:v>26.534773705563349</c:v>
                </c:pt>
                <c:pt idx="7">
                  <c:v>33.868777883604075</c:v>
                </c:pt>
                <c:pt idx="8">
                  <c:v>43.435726511114204</c:v>
                </c:pt>
                <c:pt idx="9">
                  <c:v>52.045789592287612</c:v>
                </c:pt>
                <c:pt idx="10">
                  <c:v>62.729858367547791</c:v>
                </c:pt>
                <c:pt idx="11">
                  <c:v>74.592656054747408</c:v>
                </c:pt>
                <c:pt idx="12">
                  <c:v>89.041872856552359</c:v>
                </c:pt>
                <c:pt idx="13">
                  <c:v>104.9948868605555</c:v>
                </c:pt>
                <c:pt idx="14">
                  <c:v>120.4592823221753</c:v>
                </c:pt>
                <c:pt idx="15">
                  <c:v>137.77817819160589</c:v>
                </c:pt>
                <c:pt idx="16">
                  <c:v>154.11121528880491</c:v>
                </c:pt>
                <c:pt idx="17">
                  <c:v>171.60482088427764</c:v>
                </c:pt>
                <c:pt idx="18">
                  <c:v>190.47739522050327</c:v>
                </c:pt>
                <c:pt idx="19">
                  <c:v>207.39388620111382</c:v>
                </c:pt>
                <c:pt idx="20">
                  <c:v>224.64749776442281</c:v>
                </c:pt>
                <c:pt idx="21">
                  <c:v>243.54212780474916</c:v>
                </c:pt>
                <c:pt idx="22">
                  <c:v>262.54550687411199</c:v>
                </c:pt>
                <c:pt idx="23">
                  <c:v>281.24357970497772</c:v>
                </c:pt>
                <c:pt idx="24">
                  <c:v>298.31377305754069</c:v>
                </c:pt>
                <c:pt idx="25">
                  <c:v>317.84323930554956</c:v>
                </c:pt>
                <c:pt idx="26">
                  <c:v>332.80986554221607</c:v>
                </c:pt>
                <c:pt idx="27">
                  <c:v>351.60897267169867</c:v>
                </c:pt>
                <c:pt idx="28">
                  <c:v>371.2657057110759</c:v>
                </c:pt>
                <c:pt idx="29">
                  <c:v>389.79672505747118</c:v>
                </c:pt>
                <c:pt idx="30">
                  <c:v>408.42280395316453</c:v>
                </c:pt>
                <c:pt idx="31">
                  <c:v>429.43734787417554</c:v>
                </c:pt>
                <c:pt idx="32">
                  <c:v>446.89751672696514</c:v>
                </c:pt>
                <c:pt idx="33">
                  <c:v>464.88711839394824</c:v>
                </c:pt>
                <c:pt idx="34">
                  <c:v>482.63526256696917</c:v>
                </c:pt>
                <c:pt idx="35">
                  <c:v>500.35949170622951</c:v>
                </c:pt>
                <c:pt idx="36">
                  <c:v>519.43531879921102</c:v>
                </c:pt>
                <c:pt idx="37">
                  <c:v>539.08754838499624</c:v>
                </c:pt>
                <c:pt idx="38">
                  <c:v>560.63412940533453</c:v>
                </c:pt>
                <c:pt idx="39">
                  <c:v>579.73253244007276</c:v>
                </c:pt>
                <c:pt idx="40">
                  <c:v>597.78680789751525</c:v>
                </c:pt>
                <c:pt idx="41">
                  <c:v>617.11833350304289</c:v>
                </c:pt>
                <c:pt idx="42">
                  <c:v>636.47231330780835</c:v>
                </c:pt>
                <c:pt idx="43">
                  <c:v>655.6572388958258</c:v>
                </c:pt>
                <c:pt idx="44">
                  <c:v>675.19109819606444</c:v>
                </c:pt>
                <c:pt idx="45">
                  <c:v>694.32087414114108</c:v>
                </c:pt>
                <c:pt idx="46">
                  <c:v>713.71046510242581</c:v>
                </c:pt>
                <c:pt idx="47">
                  <c:v>732.78696384183093</c:v>
                </c:pt>
                <c:pt idx="48">
                  <c:v>751.24586139341045</c:v>
                </c:pt>
                <c:pt idx="49">
                  <c:v>769.93671971982621</c:v>
                </c:pt>
                <c:pt idx="50">
                  <c:v>791.40929953641034</c:v>
                </c:pt>
                <c:pt idx="51">
                  <c:v>809.11741944592939</c:v>
                </c:pt>
                <c:pt idx="52">
                  <c:v>826.15182914516618</c:v>
                </c:pt>
                <c:pt idx="53">
                  <c:v>843.2704124173606</c:v>
                </c:pt>
                <c:pt idx="54">
                  <c:v>861.47050248570793</c:v>
                </c:pt>
                <c:pt idx="55">
                  <c:v>878.48451058749401</c:v>
                </c:pt>
                <c:pt idx="56">
                  <c:v>896.76297660124897</c:v>
                </c:pt>
                <c:pt idx="57">
                  <c:v>915.88700880647389</c:v>
                </c:pt>
                <c:pt idx="58">
                  <c:v>936.06492720062818</c:v>
                </c:pt>
                <c:pt idx="59">
                  <c:v>954.61891966787789</c:v>
                </c:pt>
                <c:pt idx="60">
                  <c:v>973.55191065296924</c:v>
                </c:pt>
                <c:pt idx="61">
                  <c:v>990.31552211745941</c:v>
                </c:pt>
                <c:pt idx="62">
                  <c:v>1009.3228849249849</c:v>
                </c:pt>
                <c:pt idx="63">
                  <c:v>1026.4023633873207</c:v>
                </c:pt>
                <c:pt idx="64">
                  <c:v>1044.0957471509919</c:v>
                </c:pt>
                <c:pt idx="65">
                  <c:v>1066.7808121225648</c:v>
                </c:pt>
                <c:pt idx="66">
                  <c:v>1084.9751483070759</c:v>
                </c:pt>
                <c:pt idx="67">
                  <c:v>1102.63995440095</c:v>
                </c:pt>
                <c:pt idx="68">
                  <c:v>1121.5675889968886</c:v>
                </c:pt>
                <c:pt idx="69">
                  <c:v>1139.4034407005272</c:v>
                </c:pt>
                <c:pt idx="70">
                  <c:v>1159.2905152066601</c:v>
                </c:pt>
                <c:pt idx="71">
                  <c:v>1176.9985320827477</c:v>
                </c:pt>
                <c:pt idx="72">
                  <c:v>1196.6460510227787</c:v>
                </c:pt>
                <c:pt idx="73">
                  <c:v>1212.6696902924625</c:v>
                </c:pt>
                <c:pt idx="74">
                  <c:v>1232.3093810569505</c:v>
                </c:pt>
                <c:pt idx="75">
                  <c:v>1246.2553946801477</c:v>
                </c:pt>
                <c:pt idx="76">
                  <c:v>1268.0960860431094</c:v>
                </c:pt>
                <c:pt idx="77">
                  <c:v>1285.3033644486477</c:v>
                </c:pt>
                <c:pt idx="78">
                  <c:v>1302.9982705801519</c:v>
                </c:pt>
                <c:pt idx="79">
                  <c:v>1321.5386151966329</c:v>
                </c:pt>
                <c:pt idx="80">
                  <c:v>1337.8532898002495</c:v>
                </c:pt>
                <c:pt idx="81">
                  <c:v>1357.024966188342</c:v>
                </c:pt>
                <c:pt idx="82">
                  <c:v>1378.1766343035806</c:v>
                </c:pt>
                <c:pt idx="83">
                  <c:v>1396.1848011046709</c:v>
                </c:pt>
                <c:pt idx="84">
                  <c:v>1414.8817162086382</c:v>
                </c:pt>
                <c:pt idx="85">
                  <c:v>1432.5217202478302</c:v>
                </c:pt>
                <c:pt idx="86">
                  <c:v>1452.3192959172511</c:v>
                </c:pt>
                <c:pt idx="87">
                  <c:v>1469.4931086356255</c:v>
                </c:pt>
                <c:pt idx="88">
                  <c:v>1487.5032503369664</c:v>
                </c:pt>
                <c:pt idx="89">
                  <c:v>1506.059259295791</c:v>
                </c:pt>
                <c:pt idx="90">
                  <c:v>1522.1723503260794</c:v>
                </c:pt>
                <c:pt idx="91">
                  <c:v>1541.3654014876893</c:v>
                </c:pt>
                <c:pt idx="92">
                  <c:v>1561.3031412305111</c:v>
                </c:pt>
                <c:pt idx="93">
                  <c:v>1579.6329860413578</c:v>
                </c:pt>
                <c:pt idx="94">
                  <c:v>1598.1564847427442</c:v>
                </c:pt>
                <c:pt idx="95">
                  <c:v>1616.1777729200003</c:v>
                </c:pt>
                <c:pt idx="96">
                  <c:v>1634.3184164574852</c:v>
                </c:pt>
                <c:pt idx="97">
                  <c:v>1649.8155778187147</c:v>
                </c:pt>
                <c:pt idx="98">
                  <c:v>1669.0684446184891</c:v>
                </c:pt>
                <c:pt idx="99">
                  <c:v>1687.8946140026683</c:v>
                </c:pt>
                <c:pt idx="100">
                  <c:v>1707.127213746232</c:v>
                </c:pt>
                <c:pt idx="101">
                  <c:v>1725.1638366349546</c:v>
                </c:pt>
                <c:pt idx="102">
                  <c:v>1743.9158070977446</c:v>
                </c:pt>
                <c:pt idx="103">
                  <c:v>1763.276557838798</c:v>
                </c:pt>
                <c:pt idx="104">
                  <c:v>1781.6626690275414</c:v>
                </c:pt>
                <c:pt idx="105">
                  <c:v>1801.7845282597298</c:v>
                </c:pt>
                <c:pt idx="106">
                  <c:v>1819.6924440684938</c:v>
                </c:pt>
                <c:pt idx="107">
                  <c:v>1838.5125857364608</c:v>
                </c:pt>
                <c:pt idx="108">
                  <c:v>1857.1569712064145</c:v>
                </c:pt>
                <c:pt idx="109">
                  <c:v>1876.8650502239764</c:v>
                </c:pt>
                <c:pt idx="110">
                  <c:v>1894.9198267954423</c:v>
                </c:pt>
                <c:pt idx="111">
                  <c:v>1913.8011392610101</c:v>
                </c:pt>
                <c:pt idx="112">
                  <c:v>1933.0635223471827</c:v>
                </c:pt>
                <c:pt idx="113">
                  <c:v>1948.5078460500297</c:v>
                </c:pt>
                <c:pt idx="114">
                  <c:v>1968.5396527460914</c:v>
                </c:pt>
                <c:pt idx="115">
                  <c:v>1986.3099608017169</c:v>
                </c:pt>
                <c:pt idx="116">
                  <c:v>2004.5473652341602</c:v>
                </c:pt>
                <c:pt idx="117">
                  <c:v>2022.0107397495462</c:v>
                </c:pt>
                <c:pt idx="118">
                  <c:v>2039.4890681650554</c:v>
                </c:pt>
                <c:pt idx="119">
                  <c:v>2057.3474585881822</c:v>
                </c:pt>
                <c:pt idx="120">
                  <c:v>2075.7707189084463</c:v>
                </c:pt>
                <c:pt idx="121">
                  <c:v>2094.4300750953771</c:v>
                </c:pt>
                <c:pt idx="122">
                  <c:v>2113.1470737373256</c:v>
                </c:pt>
                <c:pt idx="123">
                  <c:v>2132.5137272755901</c:v>
                </c:pt>
                <c:pt idx="124">
                  <c:v>2150.9561550003891</c:v>
                </c:pt>
                <c:pt idx="125">
                  <c:v>2169.2833797781209</c:v>
                </c:pt>
                <c:pt idx="126">
                  <c:v>2188.0762912116338</c:v>
                </c:pt>
                <c:pt idx="127">
                  <c:v>2209.8548002159923</c:v>
                </c:pt>
                <c:pt idx="128">
                  <c:v>2228.3141263544849</c:v>
                </c:pt>
                <c:pt idx="129">
                  <c:v>2248.6209279559898</c:v>
                </c:pt>
                <c:pt idx="130">
                  <c:v>2268.123407410219</c:v>
                </c:pt>
                <c:pt idx="131">
                  <c:v>2286.7252125271484</c:v>
                </c:pt>
                <c:pt idx="132">
                  <c:v>2304.6822795023945</c:v>
                </c:pt>
                <c:pt idx="133">
                  <c:v>2323.3293923651004</c:v>
                </c:pt>
                <c:pt idx="134">
                  <c:v>2342.4703134509591</c:v>
                </c:pt>
                <c:pt idx="135">
                  <c:v>2360.4496960350339</c:v>
                </c:pt>
                <c:pt idx="136">
                  <c:v>2378.445018972749</c:v>
                </c:pt>
                <c:pt idx="137">
                  <c:v>2396.734721997318</c:v>
                </c:pt>
                <c:pt idx="138">
                  <c:v>2414.271195091605</c:v>
                </c:pt>
                <c:pt idx="139">
                  <c:v>2430.8171312822669</c:v>
                </c:pt>
                <c:pt idx="140">
                  <c:v>2446.7610571799614</c:v>
                </c:pt>
                <c:pt idx="141">
                  <c:v>2459.5087406573039</c:v>
                </c:pt>
                <c:pt idx="142">
                  <c:v>2471.4032955159951</c:v>
                </c:pt>
                <c:pt idx="143">
                  <c:v>2481.0192678597546</c:v>
                </c:pt>
                <c:pt idx="144">
                  <c:v>2490.0700197834426</c:v>
                </c:pt>
                <c:pt idx="145">
                  <c:v>2493.7008406724872</c:v>
                </c:pt>
                <c:pt idx="146">
                  <c:v>2496.2811287753602</c:v>
                </c:pt>
                <c:pt idx="147">
                  <c:v>2496.8346901225705</c:v>
                </c:pt>
                <c:pt idx="148">
                  <c:v>2497.2986195551343</c:v>
                </c:pt>
                <c:pt idx="149">
                  <c:v>2497.2246856636293</c:v>
                </c:pt>
                <c:pt idx="150">
                  <c:v>2497.2431593168403</c:v>
                </c:pt>
                <c:pt idx="151">
                  <c:v>2497.2880649067656</c:v>
                </c:pt>
              </c:numCache>
            </c:numRef>
          </c:yVal>
          <c:smooth val="0"/>
          <c:extLst>
            <c:ext xmlns:c16="http://schemas.microsoft.com/office/drawing/2014/chart" uri="{C3380CC4-5D6E-409C-BE32-E72D297353CC}">
              <c16:uniqueId val="{00000000-1F5D-4A85-AC7C-7B2242068372}"/>
            </c:ext>
          </c:extLst>
        </c:ser>
        <c:dLbls>
          <c:showLegendKey val="0"/>
          <c:showVal val="0"/>
          <c:showCatName val="0"/>
          <c:showSerName val="0"/>
          <c:showPercent val="0"/>
          <c:showBubbleSize val="0"/>
        </c:dLbls>
        <c:axId val="554111880"/>
        <c:axId val="554113520"/>
      </c:scatterChart>
      <c:valAx>
        <c:axId val="554111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113520"/>
        <c:crosses val="autoZero"/>
        <c:crossBetween val="midCat"/>
      </c:valAx>
      <c:valAx>
        <c:axId val="554113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111880"/>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Data'!$A$2:$A$90</c:f>
              <c:numCache>
                <c:formatCode>General</c:formatCode>
                <c:ptCount val="89"/>
                <c:pt idx="0">
                  <c:v>0</c:v>
                </c:pt>
                <c:pt idx="1">
                  <c:v>7.6693194560000002</c:v>
                </c:pt>
                <c:pt idx="2">
                  <c:v>9.2403200290000012</c:v>
                </c:pt>
                <c:pt idx="3">
                  <c:v>10.240319717</c:v>
                </c:pt>
                <c:pt idx="4">
                  <c:v>11.240320029000001</c:v>
                </c:pt>
                <c:pt idx="5">
                  <c:v>12.240318467000002</c:v>
                </c:pt>
                <c:pt idx="6">
                  <c:v>13.240318571000001</c:v>
                </c:pt>
                <c:pt idx="7">
                  <c:v>14.240318519000001</c:v>
                </c:pt>
                <c:pt idx="8">
                  <c:v>15.240318518</c:v>
                </c:pt>
                <c:pt idx="9">
                  <c:v>16.240318309999999</c:v>
                </c:pt>
                <c:pt idx="10">
                  <c:v>17.240319977000002</c:v>
                </c:pt>
                <c:pt idx="11">
                  <c:v>18.240319873000001</c:v>
                </c:pt>
                <c:pt idx="12">
                  <c:v>19.240318258000002</c:v>
                </c:pt>
                <c:pt idx="13">
                  <c:v>20.240318258000002</c:v>
                </c:pt>
                <c:pt idx="14">
                  <c:v>21.240318570000003</c:v>
                </c:pt>
                <c:pt idx="15">
                  <c:v>22.240317789000002</c:v>
                </c:pt>
                <c:pt idx="16">
                  <c:v>23.240319768000003</c:v>
                </c:pt>
                <c:pt idx="17">
                  <c:v>24.240319039000003</c:v>
                </c:pt>
                <c:pt idx="18">
                  <c:v>25.240319092</c:v>
                </c:pt>
                <c:pt idx="19">
                  <c:v>26.240319508000002</c:v>
                </c:pt>
                <c:pt idx="20">
                  <c:v>27.240319352</c:v>
                </c:pt>
                <c:pt idx="21">
                  <c:v>28.240318674000001</c:v>
                </c:pt>
                <c:pt idx="22">
                  <c:v>29.240317841000003</c:v>
                </c:pt>
                <c:pt idx="23">
                  <c:v>30.240318987000002</c:v>
                </c:pt>
                <c:pt idx="24">
                  <c:v>31.240318727000002</c:v>
                </c:pt>
                <c:pt idx="25">
                  <c:v>32.240318569999999</c:v>
                </c:pt>
                <c:pt idx="26">
                  <c:v>33.240319456000002</c:v>
                </c:pt>
                <c:pt idx="27">
                  <c:v>34.240317685000001</c:v>
                </c:pt>
                <c:pt idx="28">
                  <c:v>35.240318935000005</c:v>
                </c:pt>
                <c:pt idx="29">
                  <c:v>36.240319767999999</c:v>
                </c:pt>
                <c:pt idx="30">
                  <c:v>37.240320236999999</c:v>
                </c:pt>
                <c:pt idx="31">
                  <c:v>38.240318883</c:v>
                </c:pt>
                <c:pt idx="32">
                  <c:v>39.240318831000003</c:v>
                </c:pt>
                <c:pt idx="33">
                  <c:v>40.240320862000004</c:v>
                </c:pt>
                <c:pt idx="34">
                  <c:v>41.240319404000005</c:v>
                </c:pt>
                <c:pt idx="35">
                  <c:v>42.240318362000004</c:v>
                </c:pt>
                <c:pt idx="36">
                  <c:v>43.240318518000002</c:v>
                </c:pt>
                <c:pt idx="37">
                  <c:v>44.240319248000006</c:v>
                </c:pt>
                <c:pt idx="38">
                  <c:v>45.240319039000006</c:v>
                </c:pt>
                <c:pt idx="39">
                  <c:v>46.240317737000005</c:v>
                </c:pt>
                <c:pt idx="40">
                  <c:v>47.240317997000005</c:v>
                </c:pt>
                <c:pt idx="41">
                  <c:v>48.240318258000002</c:v>
                </c:pt>
                <c:pt idx="42">
                  <c:v>49.240319248000006</c:v>
                </c:pt>
                <c:pt idx="43">
                  <c:v>50.240319456000002</c:v>
                </c:pt>
                <c:pt idx="44">
                  <c:v>51.240319351000004</c:v>
                </c:pt>
                <c:pt idx="45">
                  <c:v>52.240319247000002</c:v>
                </c:pt>
                <c:pt idx="46">
                  <c:v>53.240319247000002</c:v>
                </c:pt>
                <c:pt idx="47">
                  <c:v>54.240319612</c:v>
                </c:pt>
                <c:pt idx="48">
                  <c:v>55.240319300000003</c:v>
                </c:pt>
                <c:pt idx="49">
                  <c:v>56.240320341</c:v>
                </c:pt>
                <c:pt idx="50">
                  <c:v>57.24032081</c:v>
                </c:pt>
                <c:pt idx="51">
                  <c:v>58.240319873000004</c:v>
                </c:pt>
                <c:pt idx="52">
                  <c:v>59.240319872000001</c:v>
                </c:pt>
                <c:pt idx="53">
                  <c:v>60.240318883</c:v>
                </c:pt>
                <c:pt idx="54">
                  <c:v>61.240318414000001</c:v>
                </c:pt>
                <c:pt idx="55">
                  <c:v>62.240319768000006</c:v>
                </c:pt>
                <c:pt idx="56">
                  <c:v>63.240320758000003</c:v>
                </c:pt>
                <c:pt idx="57">
                  <c:v>64.24031976900001</c:v>
                </c:pt>
                <c:pt idx="58">
                  <c:v>65.240318623000007</c:v>
                </c:pt>
                <c:pt idx="59">
                  <c:v>66.240319352</c:v>
                </c:pt>
                <c:pt idx="60">
                  <c:v>67.240318518999999</c:v>
                </c:pt>
                <c:pt idx="61">
                  <c:v>68.240320914000009</c:v>
                </c:pt>
                <c:pt idx="62">
                  <c:v>69.240320132999997</c:v>
                </c:pt>
                <c:pt idx="63">
                  <c:v>70.240318205999998</c:v>
                </c:pt>
                <c:pt idx="64">
                  <c:v>71.240319820000011</c:v>
                </c:pt>
                <c:pt idx="65">
                  <c:v>72.240319038999999</c:v>
                </c:pt>
                <c:pt idx="66">
                  <c:v>73.240319976999999</c:v>
                </c:pt>
                <c:pt idx="67">
                  <c:v>74.24032081</c:v>
                </c:pt>
                <c:pt idx="68">
                  <c:v>75.240319976000009</c:v>
                </c:pt>
                <c:pt idx="69">
                  <c:v>76.240320081000007</c:v>
                </c:pt>
                <c:pt idx="70">
                  <c:v>77.240320237000006</c:v>
                </c:pt>
                <c:pt idx="71">
                  <c:v>78.240319560000003</c:v>
                </c:pt>
                <c:pt idx="72">
                  <c:v>79.240320029000003</c:v>
                </c:pt>
                <c:pt idx="73">
                  <c:v>80.240319248000006</c:v>
                </c:pt>
                <c:pt idx="74">
                  <c:v>81.240319196000002</c:v>
                </c:pt>
                <c:pt idx="75">
                  <c:v>82.240319403000001</c:v>
                </c:pt>
                <c:pt idx="76">
                  <c:v>83.240319925000009</c:v>
                </c:pt>
                <c:pt idx="77">
                  <c:v>84.240320185000002</c:v>
                </c:pt>
                <c:pt idx="78">
                  <c:v>85.240319664000012</c:v>
                </c:pt>
                <c:pt idx="79">
                  <c:v>86.240319456000009</c:v>
                </c:pt>
                <c:pt idx="80">
                  <c:v>87.240318674000008</c:v>
                </c:pt>
                <c:pt idx="81">
                  <c:v>88.240318935000005</c:v>
                </c:pt>
                <c:pt idx="82">
                  <c:v>89.240319248000006</c:v>
                </c:pt>
                <c:pt idx="83">
                  <c:v>90.240316800000002</c:v>
                </c:pt>
                <c:pt idx="84">
                  <c:v>91.240318622000004</c:v>
                </c:pt>
                <c:pt idx="85">
                  <c:v>92.24032028900001</c:v>
                </c:pt>
                <c:pt idx="86">
                  <c:v>93.240319560000003</c:v>
                </c:pt>
                <c:pt idx="87">
                  <c:v>94.240319977000013</c:v>
                </c:pt>
                <c:pt idx="88">
                  <c:v>95.240319977000013</c:v>
                </c:pt>
              </c:numCache>
            </c:numRef>
          </c:xVal>
          <c:yVal>
            <c:numRef>
              <c:f>'Raw Data'!$B$2:$B$90</c:f>
              <c:numCache>
                <c:formatCode>General</c:formatCode>
                <c:ptCount val="89"/>
                <c:pt idx="0">
                  <c:v>37.698602100000002</c:v>
                </c:pt>
                <c:pt idx="1">
                  <c:v>37.698492629999997</c:v>
                </c:pt>
                <c:pt idx="2">
                  <c:v>37.698488670000003</c:v>
                </c:pt>
                <c:pt idx="3">
                  <c:v>37.69848356</c:v>
                </c:pt>
                <c:pt idx="4">
                  <c:v>37.698488279999999</c:v>
                </c:pt>
                <c:pt idx="5">
                  <c:v>37.69849009</c:v>
                </c:pt>
                <c:pt idx="6">
                  <c:v>37.698488159999997</c:v>
                </c:pt>
                <c:pt idx="7">
                  <c:v>37.698485239999997</c:v>
                </c:pt>
                <c:pt idx="8">
                  <c:v>37.698482429999999</c:v>
                </c:pt>
                <c:pt idx="9">
                  <c:v>37.698479710000001</c:v>
                </c:pt>
                <c:pt idx="10">
                  <c:v>37.698477320000002</c:v>
                </c:pt>
                <c:pt idx="11">
                  <c:v>37.698477889999999</c:v>
                </c:pt>
                <c:pt idx="12">
                  <c:v>37.698478430000002</c:v>
                </c:pt>
                <c:pt idx="13">
                  <c:v>37.698479020000001</c:v>
                </c:pt>
                <c:pt idx="14">
                  <c:v>37.698479349999999</c:v>
                </c:pt>
                <c:pt idx="15">
                  <c:v>37.698479579999997</c:v>
                </c:pt>
                <c:pt idx="16">
                  <c:v>37.6984797</c:v>
                </c:pt>
                <c:pt idx="17">
                  <c:v>37.69847635</c:v>
                </c:pt>
                <c:pt idx="18">
                  <c:v>37.698468210000001</c:v>
                </c:pt>
                <c:pt idx="19">
                  <c:v>37.698456389999997</c:v>
                </c:pt>
                <c:pt idx="20">
                  <c:v>37.698445120000002</c:v>
                </c:pt>
                <c:pt idx="21">
                  <c:v>37.698433029999997</c:v>
                </c:pt>
                <c:pt idx="22">
                  <c:v>37.698420499999997</c:v>
                </c:pt>
                <c:pt idx="23">
                  <c:v>37.698408120000003</c:v>
                </c:pt>
                <c:pt idx="24">
                  <c:v>37.698396529999997</c:v>
                </c:pt>
                <c:pt idx="25">
                  <c:v>37.698384249999997</c:v>
                </c:pt>
                <c:pt idx="26">
                  <c:v>37.698369980000002</c:v>
                </c:pt>
                <c:pt idx="27">
                  <c:v>37.698356660000002</c:v>
                </c:pt>
                <c:pt idx="28">
                  <c:v>37.69834479</c:v>
                </c:pt>
                <c:pt idx="29">
                  <c:v>37.698332190000002</c:v>
                </c:pt>
                <c:pt idx="30">
                  <c:v>37.69831739</c:v>
                </c:pt>
                <c:pt idx="31">
                  <c:v>37.698303809999999</c:v>
                </c:pt>
                <c:pt idx="32">
                  <c:v>37.698292250000002</c:v>
                </c:pt>
                <c:pt idx="33">
                  <c:v>37.698282069999998</c:v>
                </c:pt>
                <c:pt idx="34">
                  <c:v>37.69826991</c:v>
                </c:pt>
                <c:pt idx="35">
                  <c:v>37.69825582</c:v>
                </c:pt>
                <c:pt idx="36">
                  <c:v>37.698242360000002</c:v>
                </c:pt>
                <c:pt idx="37">
                  <c:v>37.69822834</c:v>
                </c:pt>
                <c:pt idx="38">
                  <c:v>37.698217370000002</c:v>
                </c:pt>
                <c:pt idx="39">
                  <c:v>37.698209720000001</c:v>
                </c:pt>
                <c:pt idx="40">
                  <c:v>37.698198269999999</c:v>
                </c:pt>
                <c:pt idx="41">
                  <c:v>37.698184689999998</c:v>
                </c:pt>
                <c:pt idx="42">
                  <c:v>37.698170830000002</c:v>
                </c:pt>
                <c:pt idx="43">
                  <c:v>37.698156509999997</c:v>
                </c:pt>
                <c:pt idx="44">
                  <c:v>37.698144599999999</c:v>
                </c:pt>
                <c:pt idx="45">
                  <c:v>37.698135659999998</c:v>
                </c:pt>
                <c:pt idx="46">
                  <c:v>37.698124669999999</c:v>
                </c:pt>
                <c:pt idx="47">
                  <c:v>37.698110870000001</c:v>
                </c:pt>
                <c:pt idx="48">
                  <c:v>37.698099280000001</c:v>
                </c:pt>
                <c:pt idx="49">
                  <c:v>37.6980875</c:v>
                </c:pt>
                <c:pt idx="50">
                  <c:v>37.698074560000002</c:v>
                </c:pt>
                <c:pt idx="51">
                  <c:v>37.69806062</c:v>
                </c:pt>
                <c:pt idx="52">
                  <c:v>37.698046140000002</c:v>
                </c:pt>
                <c:pt idx="53">
                  <c:v>37.698033270000003</c:v>
                </c:pt>
                <c:pt idx="54">
                  <c:v>37.698021650000001</c:v>
                </c:pt>
                <c:pt idx="55">
                  <c:v>37.69800858</c:v>
                </c:pt>
                <c:pt idx="56">
                  <c:v>37.697994469999998</c:v>
                </c:pt>
                <c:pt idx="57">
                  <c:v>37.69798042</c:v>
                </c:pt>
                <c:pt idx="58">
                  <c:v>37.697967169999998</c:v>
                </c:pt>
                <c:pt idx="59">
                  <c:v>37.69795354</c:v>
                </c:pt>
                <c:pt idx="60">
                  <c:v>37.697939699999999</c:v>
                </c:pt>
                <c:pt idx="61">
                  <c:v>37.697926940000002</c:v>
                </c:pt>
                <c:pt idx="62">
                  <c:v>37.697915940000001</c:v>
                </c:pt>
                <c:pt idx="63">
                  <c:v>37.697905130000002</c:v>
                </c:pt>
                <c:pt idx="64">
                  <c:v>37.697892930000002</c:v>
                </c:pt>
                <c:pt idx="65">
                  <c:v>37.69788045</c:v>
                </c:pt>
                <c:pt idx="66">
                  <c:v>37.697867670000001</c:v>
                </c:pt>
                <c:pt idx="67">
                  <c:v>37.697854399999997</c:v>
                </c:pt>
                <c:pt idx="68">
                  <c:v>37.697841529999998</c:v>
                </c:pt>
                <c:pt idx="69">
                  <c:v>37.697828979999997</c:v>
                </c:pt>
                <c:pt idx="70">
                  <c:v>37.697817319999999</c:v>
                </c:pt>
                <c:pt idx="71">
                  <c:v>37.697807589999996</c:v>
                </c:pt>
                <c:pt idx="72">
                  <c:v>37.697797119999997</c:v>
                </c:pt>
                <c:pt idx="73">
                  <c:v>37.697785230000001</c:v>
                </c:pt>
                <c:pt idx="74">
                  <c:v>37.697773929999997</c:v>
                </c:pt>
                <c:pt idx="75">
                  <c:v>37.697764630000002</c:v>
                </c:pt>
                <c:pt idx="76">
                  <c:v>37.697755409999999</c:v>
                </c:pt>
                <c:pt idx="77">
                  <c:v>37.697750710000001</c:v>
                </c:pt>
                <c:pt idx="78">
                  <c:v>37.697756069999997</c:v>
                </c:pt>
                <c:pt idx="79">
                  <c:v>37.697759869999999</c:v>
                </c:pt>
                <c:pt idx="80">
                  <c:v>37.697762969999999</c:v>
                </c:pt>
                <c:pt idx="81">
                  <c:v>37.697764990000003</c:v>
                </c:pt>
                <c:pt idx="82">
                  <c:v>37.69776538</c:v>
                </c:pt>
                <c:pt idx="83">
                  <c:v>37.697766620000003</c:v>
                </c:pt>
                <c:pt idx="84">
                  <c:v>37.69776641</c:v>
                </c:pt>
                <c:pt idx="85">
                  <c:v>37.697766059999999</c:v>
                </c:pt>
                <c:pt idx="86">
                  <c:v>37.697764429999999</c:v>
                </c:pt>
                <c:pt idx="87">
                  <c:v>37.697762539999999</c:v>
                </c:pt>
                <c:pt idx="88">
                  <c:v>37.697760719999998</c:v>
                </c:pt>
              </c:numCache>
            </c:numRef>
          </c:yVal>
          <c:smooth val="0"/>
          <c:extLst>
            <c:ext xmlns:c16="http://schemas.microsoft.com/office/drawing/2014/chart" uri="{C3380CC4-5D6E-409C-BE32-E72D297353CC}">
              <c16:uniqueId val="{00000000-D0F0-46BA-AC62-02C1AA30C3B8}"/>
            </c:ext>
          </c:extLst>
        </c:ser>
        <c:dLbls>
          <c:showLegendKey val="0"/>
          <c:showVal val="0"/>
          <c:showCatName val="0"/>
          <c:showSerName val="0"/>
          <c:showPercent val="0"/>
          <c:showBubbleSize val="0"/>
        </c:dLbls>
        <c:axId val="445099256"/>
        <c:axId val="445098272"/>
      </c:scatterChart>
      <c:valAx>
        <c:axId val="44509925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endParaRPr lang="en-US" sz="2400"/>
              </a:p>
            </c:rich>
          </c:tx>
          <c:layout>
            <c:manualLayout>
              <c:xMode val="edge"/>
              <c:yMode val="edge"/>
              <c:x val="0.55057614997608284"/>
              <c:y val="0.849792974283121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8272"/>
        <c:crosses val="autoZero"/>
        <c:crossBetween val="midCat"/>
      </c:valAx>
      <c:valAx>
        <c:axId val="445098272"/>
        <c:scaling>
          <c:orientation val="minMax"/>
          <c:max val="37.69860000000001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a:t>
                </a:r>
                <a:r>
                  <a:rPr lang="en-US" sz="2400" baseline="0"/>
                  <a:t> (degrees)</a:t>
                </a:r>
                <a:endParaRPr lang="en-US" sz="2400"/>
              </a:p>
            </c:rich>
          </c:tx>
          <c:layout>
            <c:manualLayout>
              <c:xMode val="edge"/>
              <c:yMode val="edge"/>
              <c:x val="1.8855349626433954E-2"/>
              <c:y val="1.6231656811087309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9256"/>
        <c:crosses val="autoZero"/>
        <c:crossBetween val="midCat"/>
        <c:majorUnit val="4.0000000000000013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Data'!$L$2:$L$153</c:f>
              <c:numCache>
                <c:formatCode>General</c:formatCode>
                <c:ptCount val="152"/>
                <c:pt idx="1">
                  <c:v>0.49132002900000005</c:v>
                </c:pt>
                <c:pt idx="2">
                  <c:v>1.491319091</c:v>
                </c:pt>
                <c:pt idx="3">
                  <c:v>2.491319195</c:v>
                </c:pt>
                <c:pt idx="4">
                  <c:v>3.4913191440000002</c:v>
                </c:pt>
                <c:pt idx="5">
                  <c:v>4.4913188310000001</c:v>
                </c:pt>
                <c:pt idx="6">
                  <c:v>5.4913183100000005</c:v>
                </c:pt>
                <c:pt idx="7">
                  <c:v>6.4913187780000001</c:v>
                </c:pt>
                <c:pt idx="8">
                  <c:v>7.4913184140000002</c:v>
                </c:pt>
                <c:pt idx="9">
                  <c:v>8.4913186229999997</c:v>
                </c:pt>
                <c:pt idx="10">
                  <c:v>9.4913184140000002</c:v>
                </c:pt>
                <c:pt idx="11">
                  <c:v>10.491319925000001</c:v>
                </c:pt>
                <c:pt idx="12">
                  <c:v>11.491320341000002</c:v>
                </c:pt>
                <c:pt idx="13">
                  <c:v>12.491318622000001</c:v>
                </c:pt>
                <c:pt idx="14">
                  <c:v>13.491318935000001</c:v>
                </c:pt>
                <c:pt idx="15">
                  <c:v>14.491319613000002</c:v>
                </c:pt>
                <c:pt idx="16">
                  <c:v>15.491319352000001</c:v>
                </c:pt>
                <c:pt idx="17">
                  <c:v>16.491318987</c:v>
                </c:pt>
                <c:pt idx="18">
                  <c:v>17.491317685000002</c:v>
                </c:pt>
                <c:pt idx="19">
                  <c:v>18.491318883000002</c:v>
                </c:pt>
                <c:pt idx="20">
                  <c:v>19.491319404000002</c:v>
                </c:pt>
                <c:pt idx="21">
                  <c:v>20.491311799000002</c:v>
                </c:pt>
                <c:pt idx="22">
                  <c:v>21.491319820000001</c:v>
                </c:pt>
                <c:pt idx="23">
                  <c:v>22.491320967</c:v>
                </c:pt>
                <c:pt idx="24">
                  <c:v>23.491320915000003</c:v>
                </c:pt>
                <c:pt idx="25">
                  <c:v>24.491318571000001</c:v>
                </c:pt>
                <c:pt idx="26">
                  <c:v>25.491317425000002</c:v>
                </c:pt>
                <c:pt idx="27">
                  <c:v>26.491318987000003</c:v>
                </c:pt>
                <c:pt idx="28">
                  <c:v>27.491321383000002</c:v>
                </c:pt>
                <c:pt idx="29">
                  <c:v>28.491319976000003</c:v>
                </c:pt>
                <c:pt idx="30">
                  <c:v>29.491320862000002</c:v>
                </c:pt>
                <c:pt idx="31">
                  <c:v>30.491318414000002</c:v>
                </c:pt>
                <c:pt idx="32">
                  <c:v>31.491319299000001</c:v>
                </c:pt>
                <c:pt idx="33">
                  <c:v>32.491320810000005</c:v>
                </c:pt>
                <c:pt idx="34">
                  <c:v>33.491318571000001</c:v>
                </c:pt>
                <c:pt idx="35">
                  <c:v>34.491318675000002</c:v>
                </c:pt>
                <c:pt idx="36">
                  <c:v>35.491318779000004</c:v>
                </c:pt>
                <c:pt idx="37">
                  <c:v>36.491319716</c:v>
                </c:pt>
                <c:pt idx="38">
                  <c:v>37.491320237000004</c:v>
                </c:pt>
                <c:pt idx="39">
                  <c:v>38.491318674000006</c:v>
                </c:pt>
                <c:pt idx="40">
                  <c:v>39.491320966000004</c:v>
                </c:pt>
                <c:pt idx="41">
                  <c:v>40.491318674000006</c:v>
                </c:pt>
                <c:pt idx="42">
                  <c:v>41.491317789</c:v>
                </c:pt>
                <c:pt idx="43">
                  <c:v>42.491319352000005</c:v>
                </c:pt>
                <c:pt idx="44">
                  <c:v>43.491318362000001</c:v>
                </c:pt>
                <c:pt idx="45">
                  <c:v>44.491318310000004</c:v>
                </c:pt>
                <c:pt idx="46">
                  <c:v>45.491318206000003</c:v>
                </c:pt>
                <c:pt idx="47">
                  <c:v>46.491319248000003</c:v>
                </c:pt>
                <c:pt idx="48">
                  <c:v>47.491319456000006</c:v>
                </c:pt>
                <c:pt idx="49">
                  <c:v>48.491318258</c:v>
                </c:pt>
                <c:pt idx="50">
                  <c:v>49.491319925000006</c:v>
                </c:pt>
                <c:pt idx="51">
                  <c:v>50.491320654000006</c:v>
                </c:pt>
                <c:pt idx="52">
                  <c:v>51.491319091000001</c:v>
                </c:pt>
                <c:pt idx="53">
                  <c:v>52.491319039000004</c:v>
                </c:pt>
                <c:pt idx="54">
                  <c:v>53.491319456000006</c:v>
                </c:pt>
                <c:pt idx="55">
                  <c:v>54.491319143000005</c:v>
                </c:pt>
                <c:pt idx="56">
                  <c:v>55.491319508000004</c:v>
                </c:pt>
                <c:pt idx="57">
                  <c:v>56.491318675000002</c:v>
                </c:pt>
                <c:pt idx="58">
                  <c:v>57.491318935000002</c:v>
                </c:pt>
                <c:pt idx="59">
                  <c:v>58.491318310000004</c:v>
                </c:pt>
                <c:pt idx="60">
                  <c:v>59.491319821000005</c:v>
                </c:pt>
                <c:pt idx="61">
                  <c:v>60.491318154000005</c:v>
                </c:pt>
                <c:pt idx="62">
                  <c:v>61.491319977000003</c:v>
                </c:pt>
                <c:pt idx="63">
                  <c:v>62.491320029000001</c:v>
                </c:pt>
                <c:pt idx="64">
                  <c:v>63.491319404000002</c:v>
                </c:pt>
                <c:pt idx="65">
                  <c:v>64.49131971700001</c:v>
                </c:pt>
                <c:pt idx="66">
                  <c:v>65.491320133000002</c:v>
                </c:pt>
                <c:pt idx="67">
                  <c:v>66.491319665000006</c:v>
                </c:pt>
                <c:pt idx="68">
                  <c:v>67.491319768000011</c:v>
                </c:pt>
                <c:pt idx="69">
                  <c:v>68.491317684999999</c:v>
                </c:pt>
                <c:pt idx="70">
                  <c:v>69.491318779000011</c:v>
                </c:pt>
                <c:pt idx="71">
                  <c:v>70.491318779000011</c:v>
                </c:pt>
                <c:pt idx="72">
                  <c:v>71.491318204999999</c:v>
                </c:pt>
                <c:pt idx="73">
                  <c:v>72.491319977000003</c:v>
                </c:pt>
                <c:pt idx="74">
                  <c:v>73.491319560000008</c:v>
                </c:pt>
                <c:pt idx="75">
                  <c:v>74.491318987</c:v>
                </c:pt>
                <c:pt idx="76">
                  <c:v>75.491318779000011</c:v>
                </c:pt>
                <c:pt idx="77">
                  <c:v>76.491319611999998</c:v>
                </c:pt>
                <c:pt idx="78">
                  <c:v>77.491318987</c:v>
                </c:pt>
                <c:pt idx="79">
                  <c:v>78.491318153999998</c:v>
                </c:pt>
                <c:pt idx="80">
                  <c:v>79.491318466999999</c:v>
                </c:pt>
                <c:pt idx="81">
                  <c:v>80.491319664000002</c:v>
                </c:pt>
                <c:pt idx="82">
                  <c:v>81.491318623000012</c:v>
                </c:pt>
                <c:pt idx="83">
                  <c:v>82.491318831000001</c:v>
                </c:pt>
                <c:pt idx="84">
                  <c:v>83.491318153999998</c:v>
                </c:pt>
                <c:pt idx="85">
                  <c:v>84.491318727000007</c:v>
                </c:pt>
                <c:pt idx="86">
                  <c:v>85.491319716000007</c:v>
                </c:pt>
                <c:pt idx="87">
                  <c:v>86.491318258000007</c:v>
                </c:pt>
                <c:pt idx="88">
                  <c:v>87.491319404000009</c:v>
                </c:pt>
                <c:pt idx="89">
                  <c:v>88.491315914000012</c:v>
                </c:pt>
                <c:pt idx="90">
                  <c:v>89.491319768000011</c:v>
                </c:pt>
                <c:pt idx="91">
                  <c:v>90.491319248000011</c:v>
                </c:pt>
                <c:pt idx="92">
                  <c:v>91.491318570000004</c:v>
                </c:pt>
                <c:pt idx="93">
                  <c:v>92.491319039000004</c:v>
                </c:pt>
                <c:pt idx="94">
                  <c:v>93.49131846600001</c:v>
                </c:pt>
                <c:pt idx="95">
                  <c:v>94.491319091000008</c:v>
                </c:pt>
                <c:pt idx="96">
                  <c:v>95.491319091000008</c:v>
                </c:pt>
                <c:pt idx="97">
                  <c:v>96.491318623000012</c:v>
                </c:pt>
                <c:pt idx="98">
                  <c:v>97.491318674000013</c:v>
                </c:pt>
                <c:pt idx="99">
                  <c:v>98.491319560000008</c:v>
                </c:pt>
                <c:pt idx="100">
                  <c:v>99.491319508000004</c:v>
                </c:pt>
                <c:pt idx="101">
                  <c:v>100.491320133</c:v>
                </c:pt>
                <c:pt idx="102">
                  <c:v>101.49132081</c:v>
                </c:pt>
                <c:pt idx="103">
                  <c:v>102.49132091400001</c:v>
                </c:pt>
                <c:pt idx="104">
                  <c:v>103.49131904000001</c:v>
                </c:pt>
                <c:pt idx="105">
                  <c:v>104.49132018500001</c:v>
                </c:pt>
                <c:pt idx="106">
                  <c:v>105.49131883000001</c:v>
                </c:pt>
                <c:pt idx="107">
                  <c:v>106.49131820500001</c:v>
                </c:pt>
                <c:pt idx="108">
                  <c:v>107.49131768500001</c:v>
                </c:pt>
                <c:pt idx="109">
                  <c:v>108.49132008100001</c:v>
                </c:pt>
                <c:pt idx="110">
                  <c:v>109.49131987300001</c:v>
                </c:pt>
                <c:pt idx="111">
                  <c:v>110.49131961200001</c:v>
                </c:pt>
                <c:pt idx="112">
                  <c:v>111.49131971600001</c:v>
                </c:pt>
                <c:pt idx="113">
                  <c:v>112.49131877900001</c:v>
                </c:pt>
                <c:pt idx="114">
                  <c:v>113.49131992400001</c:v>
                </c:pt>
                <c:pt idx="115">
                  <c:v>114.49131914300001</c:v>
                </c:pt>
                <c:pt idx="116">
                  <c:v>115.491319977</c:v>
                </c:pt>
                <c:pt idx="117">
                  <c:v>116.49131851800001</c:v>
                </c:pt>
                <c:pt idx="118">
                  <c:v>117.491318206</c:v>
                </c:pt>
                <c:pt idx="119">
                  <c:v>118.491318726</c:v>
                </c:pt>
                <c:pt idx="120">
                  <c:v>119.49131945600001</c:v>
                </c:pt>
                <c:pt idx="121">
                  <c:v>120.49131778900001</c:v>
                </c:pt>
                <c:pt idx="122">
                  <c:v>121.49131877900001</c:v>
                </c:pt>
                <c:pt idx="123">
                  <c:v>122.491318831</c:v>
                </c:pt>
                <c:pt idx="124">
                  <c:v>123.491318831</c:v>
                </c:pt>
                <c:pt idx="125">
                  <c:v>124.49131945600001</c:v>
                </c:pt>
                <c:pt idx="126">
                  <c:v>125.491320497</c:v>
                </c:pt>
                <c:pt idx="127">
                  <c:v>126.49131872700001</c:v>
                </c:pt>
                <c:pt idx="128">
                  <c:v>127.49132008000001</c:v>
                </c:pt>
                <c:pt idx="129">
                  <c:v>128.491319508</c:v>
                </c:pt>
                <c:pt idx="130">
                  <c:v>129.49132049800002</c:v>
                </c:pt>
                <c:pt idx="131">
                  <c:v>130.49132055000001</c:v>
                </c:pt>
                <c:pt idx="132">
                  <c:v>131.49131997700002</c:v>
                </c:pt>
                <c:pt idx="133">
                  <c:v>132.491318987</c:v>
                </c:pt>
                <c:pt idx="134">
                  <c:v>133.49131909100001</c:v>
                </c:pt>
                <c:pt idx="135">
                  <c:v>134.49131862300001</c:v>
                </c:pt>
                <c:pt idx="136">
                  <c:v>135.49131903900002</c:v>
                </c:pt>
                <c:pt idx="137">
                  <c:v>136.49131893500001</c:v>
                </c:pt>
                <c:pt idx="138">
                  <c:v>137.49131919500002</c:v>
                </c:pt>
                <c:pt idx="139">
                  <c:v>138.49131982</c:v>
                </c:pt>
                <c:pt idx="140">
                  <c:v>139.491318831</c:v>
                </c:pt>
                <c:pt idx="141">
                  <c:v>140.49131805000002</c:v>
                </c:pt>
                <c:pt idx="142">
                  <c:v>141.49131976800001</c:v>
                </c:pt>
                <c:pt idx="143">
                  <c:v>142.49131982</c:v>
                </c:pt>
                <c:pt idx="144">
                  <c:v>143.49131862200002</c:v>
                </c:pt>
                <c:pt idx="145">
                  <c:v>144.491318726</c:v>
                </c:pt>
                <c:pt idx="146">
                  <c:v>145.491318466</c:v>
                </c:pt>
                <c:pt idx="147">
                  <c:v>146.49131893500001</c:v>
                </c:pt>
                <c:pt idx="148">
                  <c:v>147.49131919500002</c:v>
                </c:pt>
                <c:pt idx="149">
                  <c:v>148.491320497</c:v>
                </c:pt>
                <c:pt idx="150">
                  <c:v>149.49131903900002</c:v>
                </c:pt>
                <c:pt idx="151">
                  <c:v>150.49132070600001</c:v>
                </c:pt>
              </c:numCache>
            </c:numRef>
          </c:xVal>
          <c:yVal>
            <c:numRef>
              <c:f>'Raw Data'!$O$2:$O$153</c:f>
              <c:numCache>
                <c:formatCode>General</c:formatCode>
                <c:ptCount val="152"/>
                <c:pt idx="0">
                  <c:v>0</c:v>
                </c:pt>
                <c:pt idx="1">
                  <c:v>0</c:v>
                </c:pt>
                <c:pt idx="2">
                  <c:v>5.3728792689839153</c:v>
                </c:pt>
                <c:pt idx="3">
                  <c:v>9.7469313563982887</c:v>
                </c:pt>
                <c:pt idx="4">
                  <c:v>15.485683834656507</c:v>
                </c:pt>
                <c:pt idx="5">
                  <c:v>21.117905661630932</c:v>
                </c:pt>
                <c:pt idx="6">
                  <c:v>26.534773705563349</c:v>
                </c:pt>
                <c:pt idx="7">
                  <c:v>33.868777883604075</c:v>
                </c:pt>
                <c:pt idx="8">
                  <c:v>43.435726511114204</c:v>
                </c:pt>
                <c:pt idx="9">
                  <c:v>52.045789592287612</c:v>
                </c:pt>
                <c:pt idx="10">
                  <c:v>62.729858367547791</c:v>
                </c:pt>
                <c:pt idx="11">
                  <c:v>74.592656054747408</c:v>
                </c:pt>
                <c:pt idx="12">
                  <c:v>89.041872856552359</c:v>
                </c:pt>
                <c:pt idx="13">
                  <c:v>104.9948868605555</c:v>
                </c:pt>
                <c:pt idx="14">
                  <c:v>120.4592823221753</c:v>
                </c:pt>
                <c:pt idx="15">
                  <c:v>137.77817819160589</c:v>
                </c:pt>
                <c:pt idx="16">
                  <c:v>154.11121528880491</c:v>
                </c:pt>
                <c:pt idx="17">
                  <c:v>171.60482088427764</c:v>
                </c:pt>
                <c:pt idx="18">
                  <c:v>190.47739522050327</c:v>
                </c:pt>
                <c:pt idx="19">
                  <c:v>207.39388620111382</c:v>
                </c:pt>
                <c:pt idx="20">
                  <c:v>224.64749776442281</c:v>
                </c:pt>
                <c:pt idx="21">
                  <c:v>243.54212780474916</c:v>
                </c:pt>
                <c:pt idx="22">
                  <c:v>262.54550687411199</c:v>
                </c:pt>
                <c:pt idx="23">
                  <c:v>281.24357970497772</c:v>
                </c:pt>
                <c:pt idx="24">
                  <c:v>298.31377305754069</c:v>
                </c:pt>
                <c:pt idx="25">
                  <c:v>317.84323930554956</c:v>
                </c:pt>
                <c:pt idx="26">
                  <c:v>332.80986554221607</c:v>
                </c:pt>
                <c:pt idx="27">
                  <c:v>351.60897267169867</c:v>
                </c:pt>
                <c:pt idx="28">
                  <c:v>371.2657057110759</c:v>
                </c:pt>
                <c:pt idx="29">
                  <c:v>389.79672505747118</c:v>
                </c:pt>
                <c:pt idx="30">
                  <c:v>408.42280395316453</c:v>
                </c:pt>
                <c:pt idx="31">
                  <c:v>429.43734787417554</c:v>
                </c:pt>
                <c:pt idx="32">
                  <c:v>446.89751672696514</c:v>
                </c:pt>
                <c:pt idx="33">
                  <c:v>464.88711839394824</c:v>
                </c:pt>
                <c:pt idx="34">
                  <c:v>482.63526256696917</c:v>
                </c:pt>
                <c:pt idx="35">
                  <c:v>500.35949170622951</c:v>
                </c:pt>
                <c:pt idx="36">
                  <c:v>519.43531879921102</c:v>
                </c:pt>
                <c:pt idx="37">
                  <c:v>539.08754838499624</c:v>
                </c:pt>
                <c:pt idx="38">
                  <c:v>560.63412940533453</c:v>
                </c:pt>
                <c:pt idx="39">
                  <c:v>579.73253244007276</c:v>
                </c:pt>
                <c:pt idx="40">
                  <c:v>597.78680789751525</c:v>
                </c:pt>
                <c:pt idx="41">
                  <c:v>617.11833350304289</c:v>
                </c:pt>
                <c:pt idx="42">
                  <c:v>636.47231330780835</c:v>
                </c:pt>
                <c:pt idx="43">
                  <c:v>655.6572388958258</c:v>
                </c:pt>
                <c:pt idx="44">
                  <c:v>675.19109819606444</c:v>
                </c:pt>
                <c:pt idx="45">
                  <c:v>694.32087414114108</c:v>
                </c:pt>
                <c:pt idx="46">
                  <c:v>713.71046510242581</c:v>
                </c:pt>
                <c:pt idx="47">
                  <c:v>732.78696384183093</c:v>
                </c:pt>
                <c:pt idx="48">
                  <c:v>751.24586139341045</c:v>
                </c:pt>
                <c:pt idx="49">
                  <c:v>769.93671971982621</c:v>
                </c:pt>
                <c:pt idx="50">
                  <c:v>791.40929953641034</c:v>
                </c:pt>
                <c:pt idx="51">
                  <c:v>809.11741944592939</c:v>
                </c:pt>
                <c:pt idx="52">
                  <c:v>826.15182914516618</c:v>
                </c:pt>
                <c:pt idx="53">
                  <c:v>843.2704124173606</c:v>
                </c:pt>
                <c:pt idx="54">
                  <c:v>861.47050248570793</c:v>
                </c:pt>
                <c:pt idx="55">
                  <c:v>878.48451058749401</c:v>
                </c:pt>
                <c:pt idx="56">
                  <c:v>896.76297660124897</c:v>
                </c:pt>
                <c:pt idx="57">
                  <c:v>915.88700880647389</c:v>
                </c:pt>
                <c:pt idx="58">
                  <c:v>936.06492720062818</c:v>
                </c:pt>
                <c:pt idx="59">
                  <c:v>954.61891966787789</c:v>
                </c:pt>
                <c:pt idx="60">
                  <c:v>973.55191065296924</c:v>
                </c:pt>
                <c:pt idx="61">
                  <c:v>990.31552211745941</c:v>
                </c:pt>
                <c:pt idx="62">
                  <c:v>1009.3228849249849</c:v>
                </c:pt>
                <c:pt idx="63">
                  <c:v>1026.4023633873207</c:v>
                </c:pt>
                <c:pt idx="64">
                  <c:v>1044.0957471509919</c:v>
                </c:pt>
                <c:pt idx="65">
                  <c:v>1066.7808121225648</c:v>
                </c:pt>
                <c:pt idx="66">
                  <c:v>1084.9751483070759</c:v>
                </c:pt>
                <c:pt idx="67">
                  <c:v>1102.63995440095</c:v>
                </c:pt>
                <c:pt idx="68">
                  <c:v>1121.5675889968886</c:v>
                </c:pt>
                <c:pt idx="69">
                  <c:v>1139.4034407005272</c:v>
                </c:pt>
                <c:pt idx="70">
                  <c:v>1159.2905152066601</c:v>
                </c:pt>
                <c:pt idx="71">
                  <c:v>1176.9985320827477</c:v>
                </c:pt>
                <c:pt idx="72">
                  <c:v>1196.6460510227787</c:v>
                </c:pt>
                <c:pt idx="73">
                  <c:v>1212.6696902924625</c:v>
                </c:pt>
                <c:pt idx="74">
                  <c:v>1232.3093810569505</c:v>
                </c:pt>
                <c:pt idx="75">
                  <c:v>1246.2553946801477</c:v>
                </c:pt>
                <c:pt idx="76">
                  <c:v>1268.0960860431094</c:v>
                </c:pt>
                <c:pt idx="77">
                  <c:v>1285.3033644486477</c:v>
                </c:pt>
                <c:pt idx="78">
                  <c:v>1302.9982705801519</c:v>
                </c:pt>
                <c:pt idx="79">
                  <c:v>1321.5386151966329</c:v>
                </c:pt>
                <c:pt idx="80">
                  <c:v>1337.8532898002495</c:v>
                </c:pt>
                <c:pt idx="81">
                  <c:v>1357.024966188342</c:v>
                </c:pt>
                <c:pt idx="82">
                  <c:v>1378.1766343035806</c:v>
                </c:pt>
                <c:pt idx="83">
                  <c:v>1396.1848011046709</c:v>
                </c:pt>
                <c:pt idx="84">
                  <c:v>1414.8817162086382</c:v>
                </c:pt>
                <c:pt idx="85">
                  <c:v>1432.5217202478302</c:v>
                </c:pt>
                <c:pt idx="86">
                  <c:v>1452.3192959172511</c:v>
                </c:pt>
                <c:pt idx="87">
                  <c:v>1469.4931086356255</c:v>
                </c:pt>
                <c:pt idx="88">
                  <c:v>1487.5032503369664</c:v>
                </c:pt>
                <c:pt idx="89">
                  <c:v>1506.059259295791</c:v>
                </c:pt>
                <c:pt idx="90">
                  <c:v>1522.1723503260794</c:v>
                </c:pt>
                <c:pt idx="91">
                  <c:v>1541.3654014876893</c:v>
                </c:pt>
                <c:pt idx="92">
                  <c:v>1561.3031412305111</c:v>
                </c:pt>
                <c:pt idx="93">
                  <c:v>1579.6329860413578</c:v>
                </c:pt>
                <c:pt idx="94">
                  <c:v>1598.1564847427442</c:v>
                </c:pt>
                <c:pt idx="95">
                  <c:v>1616.1777729200003</c:v>
                </c:pt>
                <c:pt idx="96">
                  <c:v>1634.3184164574852</c:v>
                </c:pt>
                <c:pt idx="97">
                  <c:v>1649.8155778187147</c:v>
                </c:pt>
                <c:pt idx="98">
                  <c:v>1669.0684446184891</c:v>
                </c:pt>
                <c:pt idx="99">
                  <c:v>1687.8946140026683</c:v>
                </c:pt>
                <c:pt idx="100">
                  <c:v>1707.127213746232</c:v>
                </c:pt>
                <c:pt idx="101">
                  <c:v>1725.1638366349546</c:v>
                </c:pt>
                <c:pt idx="102">
                  <c:v>1743.9158070977446</c:v>
                </c:pt>
                <c:pt idx="103">
                  <c:v>1763.276557838798</c:v>
                </c:pt>
                <c:pt idx="104">
                  <c:v>1781.6626690275414</c:v>
                </c:pt>
                <c:pt idx="105">
                  <c:v>1801.7845282597298</c:v>
                </c:pt>
                <c:pt idx="106">
                  <c:v>1819.6924440684938</c:v>
                </c:pt>
                <c:pt idx="107">
                  <c:v>1838.5125857364608</c:v>
                </c:pt>
                <c:pt idx="108">
                  <c:v>1857.1569712064145</c:v>
                </c:pt>
                <c:pt idx="109">
                  <c:v>1876.8650502239764</c:v>
                </c:pt>
                <c:pt idx="110">
                  <c:v>1894.9198267954423</c:v>
                </c:pt>
                <c:pt idx="111">
                  <c:v>1913.8011392610101</c:v>
                </c:pt>
                <c:pt idx="112">
                  <c:v>1933.0635223471827</c:v>
                </c:pt>
                <c:pt idx="113">
                  <c:v>1948.5078460500297</c:v>
                </c:pt>
                <c:pt idx="114">
                  <c:v>1968.5396527460914</c:v>
                </c:pt>
                <c:pt idx="115">
                  <c:v>1986.3099608017169</c:v>
                </c:pt>
                <c:pt idx="116">
                  <c:v>2004.5473652341602</c:v>
                </c:pt>
                <c:pt idx="117">
                  <c:v>2022.0107397495462</c:v>
                </c:pt>
                <c:pt idx="118">
                  <c:v>2039.4890681650554</c:v>
                </c:pt>
                <c:pt idx="119">
                  <c:v>2057.3474585881822</c:v>
                </c:pt>
                <c:pt idx="120">
                  <c:v>2075.7707189084463</c:v>
                </c:pt>
                <c:pt idx="121">
                  <c:v>2094.4300750953771</c:v>
                </c:pt>
                <c:pt idx="122">
                  <c:v>2113.1470737373256</c:v>
                </c:pt>
                <c:pt idx="123">
                  <c:v>2132.5137272755901</c:v>
                </c:pt>
                <c:pt idx="124">
                  <c:v>2150.9561550003891</c:v>
                </c:pt>
                <c:pt idx="125">
                  <c:v>2169.2833797781209</c:v>
                </c:pt>
                <c:pt idx="126">
                  <c:v>2188.0762912116338</c:v>
                </c:pt>
                <c:pt idx="127">
                  <c:v>2209.8548002159923</c:v>
                </c:pt>
                <c:pt idx="128">
                  <c:v>2228.3141263544849</c:v>
                </c:pt>
                <c:pt idx="129">
                  <c:v>2248.6209279559898</c:v>
                </c:pt>
                <c:pt idx="130">
                  <c:v>2268.123407410219</c:v>
                </c:pt>
                <c:pt idx="131">
                  <c:v>2286.7252125271484</c:v>
                </c:pt>
                <c:pt idx="132">
                  <c:v>2304.6822795023945</c:v>
                </c:pt>
                <c:pt idx="133">
                  <c:v>2323.3293923651004</c:v>
                </c:pt>
                <c:pt idx="134">
                  <c:v>2342.4703134509591</c:v>
                </c:pt>
                <c:pt idx="135">
                  <c:v>2360.4496960350339</c:v>
                </c:pt>
                <c:pt idx="136">
                  <c:v>2378.445018972749</c:v>
                </c:pt>
                <c:pt idx="137">
                  <c:v>2396.734721997318</c:v>
                </c:pt>
                <c:pt idx="138">
                  <c:v>2414.271195091605</c:v>
                </c:pt>
                <c:pt idx="139">
                  <c:v>2430.8171312822669</c:v>
                </c:pt>
                <c:pt idx="140">
                  <c:v>2446.7610571799614</c:v>
                </c:pt>
                <c:pt idx="141">
                  <c:v>2459.5087406573039</c:v>
                </c:pt>
                <c:pt idx="142">
                  <c:v>2471.4032955159951</c:v>
                </c:pt>
                <c:pt idx="143">
                  <c:v>2481.0192678597546</c:v>
                </c:pt>
                <c:pt idx="144">
                  <c:v>2490.0700197834426</c:v>
                </c:pt>
                <c:pt idx="145">
                  <c:v>2493.7008406724872</c:v>
                </c:pt>
                <c:pt idx="146">
                  <c:v>2496.2811287753602</c:v>
                </c:pt>
                <c:pt idx="147">
                  <c:v>2496.8346901225705</c:v>
                </c:pt>
                <c:pt idx="148">
                  <c:v>2497.2986195551343</c:v>
                </c:pt>
                <c:pt idx="149">
                  <c:v>2497.2246856636293</c:v>
                </c:pt>
                <c:pt idx="150">
                  <c:v>2497.2431593168403</c:v>
                </c:pt>
                <c:pt idx="151">
                  <c:v>2497.2880649067656</c:v>
                </c:pt>
              </c:numCache>
            </c:numRef>
          </c:yVal>
          <c:smooth val="0"/>
          <c:extLst>
            <c:ext xmlns:c16="http://schemas.microsoft.com/office/drawing/2014/chart" uri="{C3380CC4-5D6E-409C-BE32-E72D297353CC}">
              <c16:uniqueId val="{00000000-1F5D-4A85-AC7C-7B2242068372}"/>
            </c:ext>
          </c:extLst>
        </c:ser>
        <c:dLbls>
          <c:showLegendKey val="0"/>
          <c:showVal val="0"/>
          <c:showCatName val="0"/>
          <c:showSerName val="0"/>
          <c:showPercent val="0"/>
          <c:showBubbleSize val="0"/>
        </c:dLbls>
        <c:axId val="554111880"/>
        <c:axId val="554113520"/>
      </c:scatterChart>
      <c:valAx>
        <c:axId val="554111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113520"/>
        <c:crosses val="autoZero"/>
        <c:crossBetween val="midCat"/>
      </c:valAx>
      <c:valAx>
        <c:axId val="554113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111880"/>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308316929133859E-2"/>
          <c:y val="3.3378881648577212E-2"/>
          <c:w val="0.78964739173228349"/>
          <c:h val="0.80336098563222458"/>
        </c:manualLayout>
      </c:layout>
      <c:scatterChart>
        <c:scatterStyle val="lineMarker"/>
        <c:varyColors val="0"/>
        <c:ser>
          <c:idx val="4"/>
          <c:order val="0"/>
          <c:tx>
            <c:strRef>
              <c:f>'Raw Data'!$Q$1</c:f>
              <c:strCache>
                <c:ptCount val="1"/>
                <c:pt idx="0">
                  <c:v>Speed</c:v>
                </c:pt>
              </c:strCache>
            </c:strRef>
          </c:tx>
          <c:spPr>
            <a:ln w="19050" cap="rnd">
              <a:noFill/>
              <a:round/>
            </a:ln>
            <a:effectLst/>
          </c:spPr>
          <c:marker>
            <c:symbol val="circle"/>
            <c:size val="5"/>
            <c:spPr>
              <a:solidFill>
                <a:schemeClr val="accent5"/>
              </a:solidFill>
              <a:ln w="9525">
                <a:solidFill>
                  <a:schemeClr val="accent5"/>
                </a:solidFill>
              </a:ln>
              <a:effectLst/>
            </c:spPr>
          </c:marker>
          <c:xVal>
            <c:numRef>
              <c:f>'Raw Data'!$L$2:$L$153</c:f>
              <c:numCache>
                <c:formatCode>General</c:formatCode>
                <c:ptCount val="152"/>
                <c:pt idx="1">
                  <c:v>0.49132002900000005</c:v>
                </c:pt>
                <c:pt idx="2">
                  <c:v>1.491319091</c:v>
                </c:pt>
                <c:pt idx="3">
                  <c:v>2.491319195</c:v>
                </c:pt>
                <c:pt idx="4">
                  <c:v>3.4913191440000002</c:v>
                </c:pt>
                <c:pt idx="5">
                  <c:v>4.4913188310000001</c:v>
                </c:pt>
                <c:pt idx="6">
                  <c:v>5.4913183100000005</c:v>
                </c:pt>
                <c:pt idx="7">
                  <c:v>6.4913187780000001</c:v>
                </c:pt>
                <c:pt idx="8">
                  <c:v>7.4913184140000002</c:v>
                </c:pt>
                <c:pt idx="9">
                  <c:v>8.4913186229999997</c:v>
                </c:pt>
                <c:pt idx="10">
                  <c:v>9.4913184140000002</c:v>
                </c:pt>
                <c:pt idx="11">
                  <c:v>10.491319925000001</c:v>
                </c:pt>
                <c:pt idx="12">
                  <c:v>11.491320341000002</c:v>
                </c:pt>
                <c:pt idx="13">
                  <c:v>12.491318622000001</c:v>
                </c:pt>
                <c:pt idx="14">
                  <c:v>13.491318935000001</c:v>
                </c:pt>
                <c:pt idx="15">
                  <c:v>14.491319613000002</c:v>
                </c:pt>
                <c:pt idx="16">
                  <c:v>15.491319352000001</c:v>
                </c:pt>
                <c:pt idx="17">
                  <c:v>16.491318987</c:v>
                </c:pt>
                <c:pt idx="18">
                  <c:v>17.491317685000002</c:v>
                </c:pt>
                <c:pt idx="19">
                  <c:v>18.491318883000002</c:v>
                </c:pt>
                <c:pt idx="20">
                  <c:v>19.491319404000002</c:v>
                </c:pt>
                <c:pt idx="21">
                  <c:v>20.491311799000002</c:v>
                </c:pt>
                <c:pt idx="22">
                  <c:v>21.491319820000001</c:v>
                </c:pt>
                <c:pt idx="23">
                  <c:v>22.491320967</c:v>
                </c:pt>
                <c:pt idx="24">
                  <c:v>23.491320915000003</c:v>
                </c:pt>
                <c:pt idx="25">
                  <c:v>24.491318571000001</c:v>
                </c:pt>
                <c:pt idx="26">
                  <c:v>25.491317425000002</c:v>
                </c:pt>
                <c:pt idx="27">
                  <c:v>26.491318987000003</c:v>
                </c:pt>
                <c:pt idx="28">
                  <c:v>27.491321383000002</c:v>
                </c:pt>
                <c:pt idx="29">
                  <c:v>28.491319976000003</c:v>
                </c:pt>
                <c:pt idx="30">
                  <c:v>29.491320862000002</c:v>
                </c:pt>
                <c:pt idx="31">
                  <c:v>30.491318414000002</c:v>
                </c:pt>
                <c:pt idx="32">
                  <c:v>31.491319299000001</c:v>
                </c:pt>
                <c:pt idx="33">
                  <c:v>32.491320810000005</c:v>
                </c:pt>
                <c:pt idx="34">
                  <c:v>33.491318571000001</c:v>
                </c:pt>
                <c:pt idx="35">
                  <c:v>34.491318675000002</c:v>
                </c:pt>
                <c:pt idx="36">
                  <c:v>35.491318779000004</c:v>
                </c:pt>
                <c:pt idx="37">
                  <c:v>36.491319716</c:v>
                </c:pt>
                <c:pt idx="38">
                  <c:v>37.491320237000004</c:v>
                </c:pt>
                <c:pt idx="39">
                  <c:v>38.491318674000006</c:v>
                </c:pt>
                <c:pt idx="40">
                  <c:v>39.491320966000004</c:v>
                </c:pt>
                <c:pt idx="41">
                  <c:v>40.491318674000006</c:v>
                </c:pt>
                <c:pt idx="42">
                  <c:v>41.491317789</c:v>
                </c:pt>
                <c:pt idx="43">
                  <c:v>42.491319352000005</c:v>
                </c:pt>
                <c:pt idx="44">
                  <c:v>43.491318362000001</c:v>
                </c:pt>
                <c:pt idx="45">
                  <c:v>44.491318310000004</c:v>
                </c:pt>
                <c:pt idx="46">
                  <c:v>45.491318206000003</c:v>
                </c:pt>
                <c:pt idx="47">
                  <c:v>46.491319248000003</c:v>
                </c:pt>
                <c:pt idx="48">
                  <c:v>47.491319456000006</c:v>
                </c:pt>
                <c:pt idx="49">
                  <c:v>48.491318258</c:v>
                </c:pt>
                <c:pt idx="50">
                  <c:v>49.491319925000006</c:v>
                </c:pt>
                <c:pt idx="51">
                  <c:v>50.491320654000006</c:v>
                </c:pt>
                <c:pt idx="52">
                  <c:v>51.491319091000001</c:v>
                </c:pt>
                <c:pt idx="53">
                  <c:v>52.491319039000004</c:v>
                </c:pt>
                <c:pt idx="54">
                  <c:v>53.491319456000006</c:v>
                </c:pt>
                <c:pt idx="55">
                  <c:v>54.491319143000005</c:v>
                </c:pt>
                <c:pt idx="56">
                  <c:v>55.491319508000004</c:v>
                </c:pt>
                <c:pt idx="57">
                  <c:v>56.491318675000002</c:v>
                </c:pt>
                <c:pt idx="58">
                  <c:v>57.491318935000002</c:v>
                </c:pt>
                <c:pt idx="59">
                  <c:v>58.491318310000004</c:v>
                </c:pt>
                <c:pt idx="60">
                  <c:v>59.491319821000005</c:v>
                </c:pt>
                <c:pt idx="61">
                  <c:v>60.491318154000005</c:v>
                </c:pt>
                <c:pt idx="62">
                  <c:v>61.491319977000003</c:v>
                </c:pt>
                <c:pt idx="63">
                  <c:v>62.491320029000001</c:v>
                </c:pt>
                <c:pt idx="64">
                  <c:v>63.491319404000002</c:v>
                </c:pt>
                <c:pt idx="65">
                  <c:v>64.49131971700001</c:v>
                </c:pt>
                <c:pt idx="66">
                  <c:v>65.491320133000002</c:v>
                </c:pt>
                <c:pt idx="67">
                  <c:v>66.491319665000006</c:v>
                </c:pt>
                <c:pt idx="68">
                  <c:v>67.491319768000011</c:v>
                </c:pt>
                <c:pt idx="69">
                  <c:v>68.491317684999999</c:v>
                </c:pt>
                <c:pt idx="70">
                  <c:v>69.491318779000011</c:v>
                </c:pt>
                <c:pt idx="71">
                  <c:v>70.491318779000011</c:v>
                </c:pt>
                <c:pt idx="72">
                  <c:v>71.491318204999999</c:v>
                </c:pt>
                <c:pt idx="73">
                  <c:v>72.491319977000003</c:v>
                </c:pt>
                <c:pt idx="74">
                  <c:v>73.491319560000008</c:v>
                </c:pt>
                <c:pt idx="75">
                  <c:v>74.491318987</c:v>
                </c:pt>
                <c:pt idx="76">
                  <c:v>75.491318779000011</c:v>
                </c:pt>
                <c:pt idx="77">
                  <c:v>76.491319611999998</c:v>
                </c:pt>
                <c:pt idx="78">
                  <c:v>77.491318987</c:v>
                </c:pt>
                <c:pt idx="79">
                  <c:v>78.491318153999998</c:v>
                </c:pt>
                <c:pt idx="80">
                  <c:v>79.491318466999999</c:v>
                </c:pt>
                <c:pt idx="81">
                  <c:v>80.491319664000002</c:v>
                </c:pt>
                <c:pt idx="82">
                  <c:v>81.491318623000012</c:v>
                </c:pt>
                <c:pt idx="83">
                  <c:v>82.491318831000001</c:v>
                </c:pt>
                <c:pt idx="84">
                  <c:v>83.491318153999998</c:v>
                </c:pt>
                <c:pt idx="85">
                  <c:v>84.491318727000007</c:v>
                </c:pt>
                <c:pt idx="86">
                  <c:v>85.491319716000007</c:v>
                </c:pt>
                <c:pt idx="87">
                  <c:v>86.491318258000007</c:v>
                </c:pt>
                <c:pt idx="88">
                  <c:v>87.491319404000009</c:v>
                </c:pt>
                <c:pt idx="89">
                  <c:v>88.491315914000012</c:v>
                </c:pt>
                <c:pt idx="90">
                  <c:v>89.491319768000011</c:v>
                </c:pt>
                <c:pt idx="91">
                  <c:v>90.491319248000011</c:v>
                </c:pt>
                <c:pt idx="92">
                  <c:v>91.491318570000004</c:v>
                </c:pt>
                <c:pt idx="93">
                  <c:v>92.491319039000004</c:v>
                </c:pt>
                <c:pt idx="94">
                  <c:v>93.49131846600001</c:v>
                </c:pt>
                <c:pt idx="95">
                  <c:v>94.491319091000008</c:v>
                </c:pt>
                <c:pt idx="96">
                  <c:v>95.491319091000008</c:v>
                </c:pt>
                <c:pt idx="97">
                  <c:v>96.491318623000012</c:v>
                </c:pt>
                <c:pt idx="98">
                  <c:v>97.491318674000013</c:v>
                </c:pt>
                <c:pt idx="99">
                  <c:v>98.491319560000008</c:v>
                </c:pt>
                <c:pt idx="100">
                  <c:v>99.491319508000004</c:v>
                </c:pt>
                <c:pt idx="101">
                  <c:v>100.491320133</c:v>
                </c:pt>
                <c:pt idx="102">
                  <c:v>101.49132081</c:v>
                </c:pt>
                <c:pt idx="103">
                  <c:v>102.49132091400001</c:v>
                </c:pt>
                <c:pt idx="104">
                  <c:v>103.49131904000001</c:v>
                </c:pt>
                <c:pt idx="105">
                  <c:v>104.49132018500001</c:v>
                </c:pt>
                <c:pt idx="106">
                  <c:v>105.49131883000001</c:v>
                </c:pt>
                <c:pt idx="107">
                  <c:v>106.49131820500001</c:v>
                </c:pt>
                <c:pt idx="108">
                  <c:v>107.49131768500001</c:v>
                </c:pt>
                <c:pt idx="109">
                  <c:v>108.49132008100001</c:v>
                </c:pt>
                <c:pt idx="110">
                  <c:v>109.49131987300001</c:v>
                </c:pt>
                <c:pt idx="111">
                  <c:v>110.49131961200001</c:v>
                </c:pt>
                <c:pt idx="112">
                  <c:v>111.49131971600001</c:v>
                </c:pt>
                <c:pt idx="113">
                  <c:v>112.49131877900001</c:v>
                </c:pt>
                <c:pt idx="114">
                  <c:v>113.49131992400001</c:v>
                </c:pt>
                <c:pt idx="115">
                  <c:v>114.49131914300001</c:v>
                </c:pt>
                <c:pt idx="116">
                  <c:v>115.491319977</c:v>
                </c:pt>
                <c:pt idx="117">
                  <c:v>116.49131851800001</c:v>
                </c:pt>
                <c:pt idx="118">
                  <c:v>117.491318206</c:v>
                </c:pt>
                <c:pt idx="119">
                  <c:v>118.491318726</c:v>
                </c:pt>
                <c:pt idx="120">
                  <c:v>119.49131945600001</c:v>
                </c:pt>
                <c:pt idx="121">
                  <c:v>120.49131778900001</c:v>
                </c:pt>
                <c:pt idx="122">
                  <c:v>121.49131877900001</c:v>
                </c:pt>
                <c:pt idx="123">
                  <c:v>122.491318831</c:v>
                </c:pt>
                <c:pt idx="124">
                  <c:v>123.491318831</c:v>
                </c:pt>
                <c:pt idx="125">
                  <c:v>124.49131945600001</c:v>
                </c:pt>
                <c:pt idx="126">
                  <c:v>125.491320497</c:v>
                </c:pt>
                <c:pt idx="127">
                  <c:v>126.49131872700001</c:v>
                </c:pt>
                <c:pt idx="128">
                  <c:v>127.49132008000001</c:v>
                </c:pt>
                <c:pt idx="129">
                  <c:v>128.491319508</c:v>
                </c:pt>
                <c:pt idx="130">
                  <c:v>129.49132049800002</c:v>
                </c:pt>
                <c:pt idx="131">
                  <c:v>130.49132055000001</c:v>
                </c:pt>
                <c:pt idx="132">
                  <c:v>131.49131997700002</c:v>
                </c:pt>
                <c:pt idx="133">
                  <c:v>132.491318987</c:v>
                </c:pt>
                <c:pt idx="134">
                  <c:v>133.49131909100001</c:v>
                </c:pt>
                <c:pt idx="135">
                  <c:v>134.49131862300001</c:v>
                </c:pt>
                <c:pt idx="136">
                  <c:v>135.49131903900002</c:v>
                </c:pt>
                <c:pt idx="137">
                  <c:v>136.49131893500001</c:v>
                </c:pt>
                <c:pt idx="138">
                  <c:v>137.49131919500002</c:v>
                </c:pt>
                <c:pt idx="139">
                  <c:v>138.49131982</c:v>
                </c:pt>
                <c:pt idx="140">
                  <c:v>139.491318831</c:v>
                </c:pt>
                <c:pt idx="141">
                  <c:v>140.49131805000002</c:v>
                </c:pt>
                <c:pt idx="142">
                  <c:v>141.49131976800001</c:v>
                </c:pt>
                <c:pt idx="143">
                  <c:v>142.49131982</c:v>
                </c:pt>
                <c:pt idx="144">
                  <c:v>143.49131862200002</c:v>
                </c:pt>
                <c:pt idx="145">
                  <c:v>144.491318726</c:v>
                </c:pt>
                <c:pt idx="146">
                  <c:v>145.491318466</c:v>
                </c:pt>
                <c:pt idx="147">
                  <c:v>146.49131893500001</c:v>
                </c:pt>
                <c:pt idx="148">
                  <c:v>147.49131919500002</c:v>
                </c:pt>
                <c:pt idx="149">
                  <c:v>148.491320497</c:v>
                </c:pt>
                <c:pt idx="150">
                  <c:v>149.49131903900002</c:v>
                </c:pt>
                <c:pt idx="151">
                  <c:v>150.49132070600001</c:v>
                </c:pt>
              </c:numCache>
            </c:numRef>
          </c:xVal>
          <c:yVal>
            <c:numRef>
              <c:f>'Raw Data'!$Q$2:$Q$153</c:f>
              <c:numCache>
                <c:formatCode>General</c:formatCode>
                <c:ptCount val="152"/>
                <c:pt idx="1">
                  <c:v>0</c:v>
                </c:pt>
                <c:pt idx="2">
                  <c:v>5.3728792689839153</c:v>
                </c:pt>
                <c:pt idx="3">
                  <c:v>4.3740520874143733</c:v>
                </c:pt>
                <c:pt idx="4">
                  <c:v>5.7387524782582187</c:v>
                </c:pt>
                <c:pt idx="5">
                  <c:v>5.6322218269744244</c:v>
                </c:pt>
                <c:pt idx="6">
                  <c:v>5.4168680439324177</c:v>
                </c:pt>
                <c:pt idx="7">
                  <c:v>7.3340041780407255</c:v>
                </c:pt>
                <c:pt idx="8">
                  <c:v>9.5669486275101292</c:v>
                </c:pt>
                <c:pt idx="9">
                  <c:v>8.6100630811734078</c:v>
                </c:pt>
                <c:pt idx="10">
                  <c:v>10.68406877526018</c:v>
                </c:pt>
                <c:pt idx="11">
                  <c:v>11.862797687199617</c:v>
                </c:pt>
                <c:pt idx="12">
                  <c:v>14.449216801804951</c:v>
                </c:pt>
                <c:pt idx="13">
                  <c:v>15.953014004003137</c:v>
                </c:pt>
                <c:pt idx="14">
                  <c:v>15.464395461619802</c:v>
                </c:pt>
                <c:pt idx="15">
                  <c:v>17.318895869430591</c:v>
                </c:pt>
                <c:pt idx="16">
                  <c:v>16.333037097199025</c:v>
                </c:pt>
                <c:pt idx="17">
                  <c:v>17.493605595472729</c:v>
                </c:pt>
                <c:pt idx="18">
                  <c:v>18.872574336225625</c:v>
                </c:pt>
                <c:pt idx="19">
                  <c:v>16.916490980610547</c:v>
                </c:pt>
                <c:pt idx="20">
                  <c:v>17.253611563308993</c:v>
                </c:pt>
                <c:pt idx="21">
                  <c:v>18.894630040326348</c:v>
                </c:pt>
                <c:pt idx="22">
                  <c:v>19.003379069362836</c:v>
                </c:pt>
                <c:pt idx="23">
                  <c:v>18.698072830865726</c:v>
                </c:pt>
                <c:pt idx="24">
                  <c:v>17.070193352562967</c:v>
                </c:pt>
                <c:pt idx="25">
                  <c:v>19.529466248008873</c:v>
                </c:pt>
                <c:pt idx="26">
                  <c:v>14.966626236666514</c:v>
                </c:pt>
                <c:pt idx="27">
                  <c:v>18.799107129482593</c:v>
                </c:pt>
                <c:pt idx="28">
                  <c:v>19.656733039377229</c:v>
                </c:pt>
                <c:pt idx="29">
                  <c:v>18.531019346395283</c:v>
                </c:pt>
                <c:pt idx="30">
                  <c:v>18.626078895693354</c:v>
                </c:pt>
                <c:pt idx="31">
                  <c:v>21.014543921011011</c:v>
                </c:pt>
                <c:pt idx="32">
                  <c:v>17.460168852789593</c:v>
                </c:pt>
                <c:pt idx="33">
                  <c:v>17.989601666983106</c:v>
                </c:pt>
                <c:pt idx="34">
                  <c:v>17.748144173020933</c:v>
                </c:pt>
                <c:pt idx="35">
                  <c:v>17.724229139260331</c:v>
                </c:pt>
                <c:pt idx="36">
                  <c:v>19.075827092981513</c:v>
                </c:pt>
                <c:pt idx="37">
                  <c:v>19.652229585785221</c:v>
                </c:pt>
                <c:pt idx="38">
                  <c:v>21.546581020338294</c:v>
                </c:pt>
                <c:pt idx="39">
                  <c:v>19.098403034738226</c:v>
                </c:pt>
                <c:pt idx="40">
                  <c:v>18.054275457442486</c:v>
                </c:pt>
                <c:pt idx="41">
                  <c:v>19.331525605527645</c:v>
                </c:pt>
                <c:pt idx="42">
                  <c:v>19.353979804765459</c:v>
                </c:pt>
                <c:pt idx="43">
                  <c:v>19.18492558801745</c:v>
                </c:pt>
                <c:pt idx="44">
                  <c:v>19.533859300238646</c:v>
                </c:pt>
                <c:pt idx="45">
                  <c:v>19.129775945076631</c:v>
                </c:pt>
                <c:pt idx="46">
                  <c:v>19.389590961284739</c:v>
                </c:pt>
                <c:pt idx="47">
                  <c:v>19.07649873940511</c:v>
                </c:pt>
                <c:pt idx="48">
                  <c:v>18.458897551579525</c:v>
                </c:pt>
                <c:pt idx="49">
                  <c:v>18.690858326415764</c:v>
                </c:pt>
                <c:pt idx="50">
                  <c:v>21.47257981658413</c:v>
                </c:pt>
                <c:pt idx="51">
                  <c:v>17.708119909519041</c:v>
                </c:pt>
                <c:pt idx="52">
                  <c:v>17.034409699236789</c:v>
                </c:pt>
                <c:pt idx="53">
                  <c:v>17.118583272194428</c:v>
                </c:pt>
                <c:pt idx="54">
                  <c:v>18.200090068347322</c:v>
                </c:pt>
                <c:pt idx="55">
                  <c:v>17.014008101786089</c:v>
                </c:pt>
                <c:pt idx="56">
                  <c:v>18.278466013754951</c:v>
                </c:pt>
                <c:pt idx="57">
                  <c:v>19.124032205224921</c:v>
                </c:pt>
                <c:pt idx="58">
                  <c:v>20.17791839415429</c:v>
                </c:pt>
                <c:pt idx="59">
                  <c:v>18.553992467249714</c:v>
                </c:pt>
                <c:pt idx="60">
                  <c:v>18.932990985091351</c:v>
                </c:pt>
                <c:pt idx="61">
                  <c:v>16.763611464490168</c:v>
                </c:pt>
                <c:pt idx="62">
                  <c:v>19.00736280752551</c:v>
                </c:pt>
                <c:pt idx="63">
                  <c:v>17.079478462335828</c:v>
                </c:pt>
                <c:pt idx="64">
                  <c:v>17.693383763671136</c:v>
                </c:pt>
                <c:pt idx="65">
                  <c:v>22.685064971572956</c:v>
                </c:pt>
                <c:pt idx="66">
                  <c:v>18.19433618451103</c:v>
                </c:pt>
                <c:pt idx="67">
                  <c:v>17.664806093874176</c:v>
                </c:pt>
                <c:pt idx="68">
                  <c:v>18.927634595938571</c:v>
                </c:pt>
                <c:pt idx="69">
                  <c:v>17.835851703638582</c:v>
                </c:pt>
                <c:pt idx="70">
                  <c:v>19.887074506132876</c:v>
                </c:pt>
                <c:pt idx="71">
                  <c:v>17.70801687608764</c:v>
                </c:pt>
                <c:pt idx="72">
                  <c:v>19.647518940030977</c:v>
                </c:pt>
                <c:pt idx="73">
                  <c:v>16.023639269683827</c:v>
                </c:pt>
                <c:pt idx="74">
                  <c:v>19.639690764488023</c:v>
                </c:pt>
                <c:pt idx="75">
                  <c:v>13.946013623197132</c:v>
                </c:pt>
                <c:pt idx="76">
                  <c:v>21.840691362961707</c:v>
                </c:pt>
                <c:pt idx="77">
                  <c:v>17.207278405538318</c:v>
                </c:pt>
                <c:pt idx="78">
                  <c:v>17.69490613150424</c:v>
                </c:pt>
                <c:pt idx="79">
                  <c:v>18.540344616480979</c:v>
                </c:pt>
                <c:pt idx="80">
                  <c:v>16.314674603616595</c:v>
                </c:pt>
                <c:pt idx="81">
                  <c:v>19.171676388092465</c:v>
                </c:pt>
                <c:pt idx="82">
                  <c:v>21.151668115238635</c:v>
                </c:pt>
                <c:pt idx="83">
                  <c:v>18.008166801090283</c:v>
                </c:pt>
                <c:pt idx="84">
                  <c:v>18.696915103967285</c:v>
                </c:pt>
                <c:pt idx="85">
                  <c:v>17.640004039192036</c:v>
                </c:pt>
                <c:pt idx="86">
                  <c:v>19.797575669420894</c:v>
                </c:pt>
                <c:pt idx="87">
                  <c:v>17.173812718374393</c:v>
                </c:pt>
                <c:pt idx="88">
                  <c:v>18.010141701340899</c:v>
                </c:pt>
                <c:pt idx="89">
                  <c:v>18.556008958824577</c:v>
                </c:pt>
                <c:pt idx="90">
                  <c:v>16.113091030288388</c:v>
                </c:pt>
                <c:pt idx="91">
                  <c:v>19.193051161609901</c:v>
                </c:pt>
                <c:pt idx="92">
                  <c:v>19.937739742821805</c:v>
                </c:pt>
                <c:pt idx="93">
                  <c:v>18.32984481084668</c:v>
                </c:pt>
                <c:pt idx="94">
                  <c:v>18.523498701386416</c:v>
                </c:pt>
                <c:pt idx="95">
                  <c:v>18.02128817725611</c:v>
                </c:pt>
                <c:pt idx="96">
                  <c:v>18.140643537484948</c:v>
                </c:pt>
                <c:pt idx="97">
                  <c:v>15.497161361229473</c:v>
                </c:pt>
                <c:pt idx="98">
                  <c:v>19.252866799774438</c:v>
                </c:pt>
                <c:pt idx="99">
                  <c:v>18.826169384179138</c:v>
                </c:pt>
                <c:pt idx="100">
                  <c:v>19.232599743563696</c:v>
                </c:pt>
                <c:pt idx="101">
                  <c:v>18.036622888722604</c:v>
                </c:pt>
                <c:pt idx="102">
                  <c:v>18.751970462790041</c:v>
                </c:pt>
                <c:pt idx="103">
                  <c:v>19.36075074105338</c:v>
                </c:pt>
                <c:pt idx="104">
                  <c:v>18.386111188743371</c:v>
                </c:pt>
                <c:pt idx="105">
                  <c:v>20.121859232188399</c:v>
                </c:pt>
                <c:pt idx="106">
                  <c:v>17.907915808764074</c:v>
                </c:pt>
                <c:pt idx="107">
                  <c:v>18.820141667966936</c:v>
                </c:pt>
                <c:pt idx="108">
                  <c:v>18.644385469953704</c:v>
                </c:pt>
                <c:pt idx="109">
                  <c:v>19.708079017561886</c:v>
                </c:pt>
                <c:pt idx="110">
                  <c:v>18.054776571465936</c:v>
                </c:pt>
                <c:pt idx="111">
                  <c:v>18.881312465567817</c:v>
                </c:pt>
                <c:pt idx="112">
                  <c:v>19.262383086172576</c:v>
                </c:pt>
                <c:pt idx="113">
                  <c:v>15.444323702846987</c:v>
                </c:pt>
                <c:pt idx="114">
                  <c:v>20.031806696061722</c:v>
                </c:pt>
                <c:pt idx="115">
                  <c:v>17.770308055625492</c:v>
                </c:pt>
                <c:pt idx="116">
                  <c:v>18.237404432443327</c:v>
                </c:pt>
                <c:pt idx="117">
                  <c:v>17.463374515386022</c:v>
                </c:pt>
                <c:pt idx="118">
                  <c:v>17.478328415509168</c:v>
                </c:pt>
                <c:pt idx="119">
                  <c:v>17.858390423126821</c:v>
                </c:pt>
                <c:pt idx="120">
                  <c:v>18.423260320264035</c:v>
                </c:pt>
                <c:pt idx="121">
                  <c:v>18.659356186930836</c:v>
                </c:pt>
                <c:pt idx="122">
                  <c:v>18.716998641948521</c:v>
                </c:pt>
                <c:pt idx="123">
                  <c:v>19.366653538264472</c:v>
                </c:pt>
                <c:pt idx="124">
                  <c:v>18.442427724799018</c:v>
                </c:pt>
                <c:pt idx="125">
                  <c:v>18.327224777731772</c:v>
                </c:pt>
                <c:pt idx="126">
                  <c:v>18.792911433512927</c:v>
                </c:pt>
                <c:pt idx="127">
                  <c:v>21.778509004358511</c:v>
                </c:pt>
                <c:pt idx="128">
                  <c:v>18.459326138492543</c:v>
                </c:pt>
                <c:pt idx="129">
                  <c:v>20.306801601504958</c:v>
                </c:pt>
                <c:pt idx="130">
                  <c:v>19.50247945422916</c:v>
                </c:pt>
                <c:pt idx="131">
                  <c:v>18.601805116929427</c:v>
                </c:pt>
                <c:pt idx="132">
                  <c:v>17.957066975246107</c:v>
                </c:pt>
                <c:pt idx="133">
                  <c:v>18.647112862705853</c:v>
                </c:pt>
                <c:pt idx="134">
                  <c:v>19.140921085858736</c:v>
                </c:pt>
                <c:pt idx="135">
                  <c:v>17.979382584074756</c:v>
                </c:pt>
                <c:pt idx="136">
                  <c:v>17.995322937715173</c:v>
                </c:pt>
                <c:pt idx="137">
                  <c:v>18.289703024569008</c:v>
                </c:pt>
                <c:pt idx="138">
                  <c:v>17.536473094286976</c:v>
                </c:pt>
                <c:pt idx="139">
                  <c:v>16.545936190661905</c:v>
                </c:pt>
                <c:pt idx="140">
                  <c:v>15.943925897694498</c:v>
                </c:pt>
                <c:pt idx="141">
                  <c:v>12.747683477342434</c:v>
                </c:pt>
                <c:pt idx="142">
                  <c:v>11.894554858691208</c:v>
                </c:pt>
                <c:pt idx="143">
                  <c:v>9.6159723437594948</c:v>
                </c:pt>
                <c:pt idx="144">
                  <c:v>9.0507519236880398</c:v>
                </c:pt>
                <c:pt idx="145">
                  <c:v>3.6308208890445712</c:v>
                </c:pt>
                <c:pt idx="146">
                  <c:v>2.5802881028730553</c:v>
                </c:pt>
                <c:pt idx="147">
                  <c:v>0.55356134721023409</c:v>
                </c:pt>
                <c:pt idx="148">
                  <c:v>0.46392943256387298</c:v>
                </c:pt>
                <c:pt idx="149">
                  <c:v>7.3933891505021165E-2</c:v>
                </c:pt>
                <c:pt idx="150">
                  <c:v>1.8473653211003693E-2</c:v>
                </c:pt>
                <c:pt idx="151">
                  <c:v>4.4905589925292588E-2</c:v>
                </c:pt>
              </c:numCache>
            </c:numRef>
          </c:yVal>
          <c:smooth val="0"/>
          <c:extLst>
            <c:ext xmlns:c16="http://schemas.microsoft.com/office/drawing/2014/chart" uri="{C3380CC4-5D6E-409C-BE32-E72D297353CC}">
              <c16:uniqueId val="{00000000-BFAA-4E08-8162-C9E163607E94}"/>
            </c:ext>
          </c:extLst>
        </c:ser>
        <c:dLbls>
          <c:showLegendKey val="0"/>
          <c:showVal val="0"/>
          <c:showCatName val="0"/>
          <c:showSerName val="0"/>
          <c:showPercent val="0"/>
          <c:showBubbleSize val="0"/>
        </c:dLbls>
        <c:axId val="554111880"/>
        <c:axId val="554113520"/>
      </c:scatterChart>
      <c:valAx>
        <c:axId val="554111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113520"/>
        <c:crosses val="autoZero"/>
        <c:crossBetween val="midCat"/>
      </c:valAx>
      <c:valAx>
        <c:axId val="5541135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Velocity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111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0"/>
          <c:spPr>
            <a:ln w="19050" cap="rnd">
              <a:noFill/>
              <a:round/>
            </a:ln>
            <a:effectLst/>
          </c:spPr>
          <c:marker>
            <c:symbol val="circle"/>
            <c:size val="8"/>
            <c:spPr>
              <a:noFill/>
              <a:ln w="25400">
                <a:solidFill>
                  <a:srgbClr val="FFC000"/>
                </a:solidFill>
              </a:ln>
              <a:effectLst/>
            </c:spPr>
          </c:marker>
          <c:xVal>
            <c:numRef>
              <c:f>'Raw Data'!$L$23:$L$143</c:f>
              <c:numCache>
                <c:formatCode>General</c:formatCode>
                <c:ptCount val="121"/>
                <c:pt idx="0">
                  <c:v>20.491311799000002</c:v>
                </c:pt>
                <c:pt idx="1">
                  <c:v>21.491319820000001</c:v>
                </c:pt>
                <c:pt idx="2">
                  <c:v>22.491320967</c:v>
                </c:pt>
                <c:pt idx="3">
                  <c:v>23.491320915000003</c:v>
                </c:pt>
                <c:pt idx="4">
                  <c:v>24.491318571000001</c:v>
                </c:pt>
                <c:pt idx="5">
                  <c:v>25.491317425000002</c:v>
                </c:pt>
                <c:pt idx="6">
                  <c:v>26.491318987000003</c:v>
                </c:pt>
                <c:pt idx="7">
                  <c:v>27.491321383000002</c:v>
                </c:pt>
                <c:pt idx="8">
                  <c:v>28.491319976000003</c:v>
                </c:pt>
                <c:pt idx="9">
                  <c:v>29.491320862000002</c:v>
                </c:pt>
                <c:pt idx="10">
                  <c:v>30.491318414000002</c:v>
                </c:pt>
                <c:pt idx="11">
                  <c:v>31.491319299000001</c:v>
                </c:pt>
                <c:pt idx="12">
                  <c:v>32.491320810000005</c:v>
                </c:pt>
                <c:pt idx="13">
                  <c:v>33.491318571000001</c:v>
                </c:pt>
                <c:pt idx="14">
                  <c:v>34.491318675000002</c:v>
                </c:pt>
                <c:pt idx="15">
                  <c:v>35.491318779000004</c:v>
                </c:pt>
                <c:pt idx="16">
                  <c:v>36.491319716</c:v>
                </c:pt>
                <c:pt idx="17">
                  <c:v>37.491320237000004</c:v>
                </c:pt>
                <c:pt idx="18">
                  <c:v>38.491318674000006</c:v>
                </c:pt>
                <c:pt idx="19">
                  <c:v>39.491320966000004</c:v>
                </c:pt>
                <c:pt idx="20">
                  <c:v>40.491318674000006</c:v>
                </c:pt>
                <c:pt idx="21">
                  <c:v>41.491317789</c:v>
                </c:pt>
                <c:pt idx="22">
                  <c:v>42.491319352000005</c:v>
                </c:pt>
                <c:pt idx="23">
                  <c:v>43.491318362000001</c:v>
                </c:pt>
                <c:pt idx="24">
                  <c:v>44.491318310000004</c:v>
                </c:pt>
                <c:pt idx="25">
                  <c:v>45.491318206000003</c:v>
                </c:pt>
                <c:pt idx="26">
                  <c:v>46.491319248000003</c:v>
                </c:pt>
                <c:pt idx="27">
                  <c:v>47.491319456000006</c:v>
                </c:pt>
                <c:pt idx="28">
                  <c:v>48.491318258</c:v>
                </c:pt>
                <c:pt idx="29">
                  <c:v>49.491319925000006</c:v>
                </c:pt>
                <c:pt idx="30">
                  <c:v>50.491320654000006</c:v>
                </c:pt>
                <c:pt idx="31">
                  <c:v>51.491319091000001</c:v>
                </c:pt>
                <c:pt idx="32">
                  <c:v>52.491319039000004</c:v>
                </c:pt>
                <c:pt idx="33">
                  <c:v>53.491319456000006</c:v>
                </c:pt>
                <c:pt idx="34">
                  <c:v>54.491319143000005</c:v>
                </c:pt>
                <c:pt idx="35">
                  <c:v>55.491319508000004</c:v>
                </c:pt>
                <c:pt idx="36">
                  <c:v>56.491318675000002</c:v>
                </c:pt>
                <c:pt idx="37">
                  <c:v>57.491318935000002</c:v>
                </c:pt>
                <c:pt idx="38">
                  <c:v>58.491318310000004</c:v>
                </c:pt>
                <c:pt idx="39">
                  <c:v>59.491319821000005</c:v>
                </c:pt>
                <c:pt idx="40">
                  <c:v>60.491318154000005</c:v>
                </c:pt>
                <c:pt idx="41">
                  <c:v>61.491319977000003</c:v>
                </c:pt>
                <c:pt idx="42">
                  <c:v>62.491320029000001</c:v>
                </c:pt>
                <c:pt idx="43">
                  <c:v>63.491319404000002</c:v>
                </c:pt>
                <c:pt idx="44">
                  <c:v>64.49131971700001</c:v>
                </c:pt>
                <c:pt idx="45">
                  <c:v>65.491320133000002</c:v>
                </c:pt>
                <c:pt idx="46">
                  <c:v>66.491319665000006</c:v>
                </c:pt>
                <c:pt idx="47">
                  <c:v>67.491319768000011</c:v>
                </c:pt>
                <c:pt idx="48">
                  <c:v>68.491317684999999</c:v>
                </c:pt>
                <c:pt idx="49">
                  <c:v>69.491318779000011</c:v>
                </c:pt>
                <c:pt idx="50">
                  <c:v>70.491318779000011</c:v>
                </c:pt>
                <c:pt idx="51">
                  <c:v>71.491318204999999</c:v>
                </c:pt>
                <c:pt idx="52">
                  <c:v>72.491319977000003</c:v>
                </c:pt>
                <c:pt idx="53">
                  <c:v>73.491319560000008</c:v>
                </c:pt>
                <c:pt idx="54">
                  <c:v>74.491318987</c:v>
                </c:pt>
                <c:pt idx="55">
                  <c:v>75.491318779000011</c:v>
                </c:pt>
                <c:pt idx="56">
                  <c:v>76.491319611999998</c:v>
                </c:pt>
                <c:pt idx="57">
                  <c:v>77.491318987</c:v>
                </c:pt>
                <c:pt idx="58">
                  <c:v>78.491318153999998</c:v>
                </c:pt>
                <c:pt idx="59">
                  <c:v>79.491318466999999</c:v>
                </c:pt>
                <c:pt idx="60">
                  <c:v>80.491319664000002</c:v>
                </c:pt>
                <c:pt idx="61">
                  <c:v>81.491318623000012</c:v>
                </c:pt>
                <c:pt idx="62">
                  <c:v>82.491318831000001</c:v>
                </c:pt>
                <c:pt idx="63">
                  <c:v>83.491318153999998</c:v>
                </c:pt>
                <c:pt idx="64">
                  <c:v>84.491318727000007</c:v>
                </c:pt>
                <c:pt idx="65">
                  <c:v>85.491319716000007</c:v>
                </c:pt>
                <c:pt idx="66">
                  <c:v>86.491318258000007</c:v>
                </c:pt>
                <c:pt idx="67">
                  <c:v>87.491319404000009</c:v>
                </c:pt>
                <c:pt idx="68">
                  <c:v>88.491315914000012</c:v>
                </c:pt>
                <c:pt idx="69">
                  <c:v>89.491319768000011</c:v>
                </c:pt>
                <c:pt idx="70">
                  <c:v>90.491319248000011</c:v>
                </c:pt>
                <c:pt idx="71">
                  <c:v>91.491318570000004</c:v>
                </c:pt>
                <c:pt idx="72">
                  <c:v>92.491319039000004</c:v>
                </c:pt>
                <c:pt idx="73">
                  <c:v>93.49131846600001</c:v>
                </c:pt>
                <c:pt idx="74">
                  <c:v>94.491319091000008</c:v>
                </c:pt>
                <c:pt idx="75">
                  <c:v>95.491319091000008</c:v>
                </c:pt>
                <c:pt idx="76">
                  <c:v>96.491318623000012</c:v>
                </c:pt>
                <c:pt idx="77">
                  <c:v>97.491318674000013</c:v>
                </c:pt>
                <c:pt idx="78">
                  <c:v>98.491319560000008</c:v>
                </c:pt>
                <c:pt idx="79">
                  <c:v>99.491319508000004</c:v>
                </c:pt>
                <c:pt idx="80">
                  <c:v>100.491320133</c:v>
                </c:pt>
                <c:pt idx="81">
                  <c:v>101.49132081</c:v>
                </c:pt>
                <c:pt idx="82">
                  <c:v>102.49132091400001</c:v>
                </c:pt>
                <c:pt idx="83">
                  <c:v>103.49131904000001</c:v>
                </c:pt>
                <c:pt idx="84">
                  <c:v>104.49132018500001</c:v>
                </c:pt>
                <c:pt idx="85">
                  <c:v>105.49131883000001</c:v>
                </c:pt>
                <c:pt idx="86">
                  <c:v>106.49131820500001</c:v>
                </c:pt>
                <c:pt idx="87">
                  <c:v>107.49131768500001</c:v>
                </c:pt>
                <c:pt idx="88">
                  <c:v>108.49132008100001</c:v>
                </c:pt>
                <c:pt idx="89">
                  <c:v>109.49131987300001</c:v>
                </c:pt>
                <c:pt idx="90">
                  <c:v>110.49131961200001</c:v>
                </c:pt>
                <c:pt idx="91">
                  <c:v>111.49131971600001</c:v>
                </c:pt>
                <c:pt idx="92">
                  <c:v>112.49131877900001</c:v>
                </c:pt>
                <c:pt idx="93">
                  <c:v>113.49131992400001</c:v>
                </c:pt>
                <c:pt idx="94">
                  <c:v>114.49131914300001</c:v>
                </c:pt>
                <c:pt idx="95">
                  <c:v>115.491319977</c:v>
                </c:pt>
                <c:pt idx="96">
                  <c:v>116.49131851800001</c:v>
                </c:pt>
                <c:pt idx="97">
                  <c:v>117.491318206</c:v>
                </c:pt>
                <c:pt idx="98">
                  <c:v>118.491318726</c:v>
                </c:pt>
                <c:pt idx="99">
                  <c:v>119.49131945600001</c:v>
                </c:pt>
                <c:pt idx="100">
                  <c:v>120.49131778900001</c:v>
                </c:pt>
                <c:pt idx="101">
                  <c:v>121.49131877900001</c:v>
                </c:pt>
                <c:pt idx="102">
                  <c:v>122.491318831</c:v>
                </c:pt>
                <c:pt idx="103">
                  <c:v>123.491318831</c:v>
                </c:pt>
                <c:pt idx="104">
                  <c:v>124.49131945600001</c:v>
                </c:pt>
                <c:pt idx="105">
                  <c:v>125.491320497</c:v>
                </c:pt>
                <c:pt idx="106">
                  <c:v>126.49131872700001</c:v>
                </c:pt>
                <c:pt idx="107">
                  <c:v>127.49132008000001</c:v>
                </c:pt>
                <c:pt idx="108">
                  <c:v>128.491319508</c:v>
                </c:pt>
                <c:pt idx="109">
                  <c:v>129.49132049800002</c:v>
                </c:pt>
                <c:pt idx="110">
                  <c:v>130.49132055000001</c:v>
                </c:pt>
                <c:pt idx="111">
                  <c:v>131.49131997700002</c:v>
                </c:pt>
                <c:pt idx="112">
                  <c:v>132.491318987</c:v>
                </c:pt>
                <c:pt idx="113">
                  <c:v>133.49131909100001</c:v>
                </c:pt>
                <c:pt idx="114">
                  <c:v>134.49131862300001</c:v>
                </c:pt>
                <c:pt idx="115">
                  <c:v>135.49131903900002</c:v>
                </c:pt>
                <c:pt idx="116">
                  <c:v>136.49131893500001</c:v>
                </c:pt>
                <c:pt idx="117">
                  <c:v>137.49131919500002</c:v>
                </c:pt>
                <c:pt idx="118">
                  <c:v>138.49131982</c:v>
                </c:pt>
                <c:pt idx="119">
                  <c:v>139.491318831</c:v>
                </c:pt>
                <c:pt idx="120">
                  <c:v>140.49131805000002</c:v>
                </c:pt>
              </c:numCache>
            </c:numRef>
          </c:xVal>
          <c:yVal>
            <c:numRef>
              <c:f>'Raw Data'!$O$23:$O$143</c:f>
              <c:numCache>
                <c:formatCode>General</c:formatCode>
                <c:ptCount val="121"/>
                <c:pt idx="0">
                  <c:v>243.54212780474916</c:v>
                </c:pt>
                <c:pt idx="1">
                  <c:v>262.54550687411199</c:v>
                </c:pt>
                <c:pt idx="2">
                  <c:v>281.24357970497772</c:v>
                </c:pt>
                <c:pt idx="3">
                  <c:v>298.31377305754069</c:v>
                </c:pt>
                <c:pt idx="4">
                  <c:v>317.84323930554956</c:v>
                </c:pt>
                <c:pt idx="5">
                  <c:v>332.80986554221607</c:v>
                </c:pt>
                <c:pt idx="6">
                  <c:v>351.60897267169867</c:v>
                </c:pt>
                <c:pt idx="7">
                  <c:v>371.2657057110759</c:v>
                </c:pt>
                <c:pt idx="8">
                  <c:v>389.79672505747118</c:v>
                </c:pt>
                <c:pt idx="9">
                  <c:v>408.42280395316453</c:v>
                </c:pt>
                <c:pt idx="10">
                  <c:v>429.43734787417554</c:v>
                </c:pt>
                <c:pt idx="11">
                  <c:v>446.89751672696514</c:v>
                </c:pt>
                <c:pt idx="12">
                  <c:v>464.88711839394824</c:v>
                </c:pt>
                <c:pt idx="13">
                  <c:v>482.63526256696917</c:v>
                </c:pt>
                <c:pt idx="14">
                  <c:v>500.35949170622951</c:v>
                </c:pt>
                <c:pt idx="15">
                  <c:v>519.43531879921102</c:v>
                </c:pt>
                <c:pt idx="16">
                  <c:v>539.08754838499624</c:v>
                </c:pt>
                <c:pt idx="17">
                  <c:v>560.63412940533453</c:v>
                </c:pt>
                <c:pt idx="18">
                  <c:v>579.73253244007276</c:v>
                </c:pt>
                <c:pt idx="19">
                  <c:v>597.78680789751525</c:v>
                </c:pt>
                <c:pt idx="20">
                  <c:v>617.11833350304289</c:v>
                </c:pt>
                <c:pt idx="21">
                  <c:v>636.47231330780835</c:v>
                </c:pt>
                <c:pt idx="22">
                  <c:v>655.6572388958258</c:v>
                </c:pt>
                <c:pt idx="23">
                  <c:v>675.19109819606444</c:v>
                </c:pt>
                <c:pt idx="24">
                  <c:v>694.32087414114108</c:v>
                </c:pt>
                <c:pt idx="25">
                  <c:v>713.71046510242581</c:v>
                </c:pt>
                <c:pt idx="26">
                  <c:v>732.78696384183093</c:v>
                </c:pt>
                <c:pt idx="27">
                  <c:v>751.24586139341045</c:v>
                </c:pt>
                <c:pt idx="28">
                  <c:v>769.93671971982621</c:v>
                </c:pt>
                <c:pt idx="29">
                  <c:v>791.40929953641034</c:v>
                </c:pt>
                <c:pt idx="30">
                  <c:v>809.11741944592939</c:v>
                </c:pt>
                <c:pt idx="31">
                  <c:v>826.15182914516618</c:v>
                </c:pt>
                <c:pt idx="32">
                  <c:v>843.2704124173606</c:v>
                </c:pt>
                <c:pt idx="33">
                  <c:v>861.47050248570793</c:v>
                </c:pt>
                <c:pt idx="34">
                  <c:v>878.48451058749401</c:v>
                </c:pt>
                <c:pt idx="35">
                  <c:v>896.76297660124897</c:v>
                </c:pt>
                <c:pt idx="36">
                  <c:v>915.88700880647389</c:v>
                </c:pt>
                <c:pt idx="37">
                  <c:v>936.06492720062818</c:v>
                </c:pt>
                <c:pt idx="38">
                  <c:v>954.61891966787789</c:v>
                </c:pt>
                <c:pt idx="39">
                  <c:v>973.55191065296924</c:v>
                </c:pt>
                <c:pt idx="40">
                  <c:v>990.31552211745941</c:v>
                </c:pt>
                <c:pt idx="41">
                  <c:v>1009.3228849249849</c:v>
                </c:pt>
                <c:pt idx="42">
                  <c:v>1026.4023633873207</c:v>
                </c:pt>
                <c:pt idx="43">
                  <c:v>1044.0957471509919</c:v>
                </c:pt>
                <c:pt idx="44">
                  <c:v>1066.7808121225648</c:v>
                </c:pt>
                <c:pt idx="45">
                  <c:v>1084.9751483070759</c:v>
                </c:pt>
                <c:pt idx="46">
                  <c:v>1102.63995440095</c:v>
                </c:pt>
                <c:pt idx="47">
                  <c:v>1121.5675889968886</c:v>
                </c:pt>
                <c:pt idx="48">
                  <c:v>1139.4034407005272</c:v>
                </c:pt>
                <c:pt idx="49">
                  <c:v>1159.2905152066601</c:v>
                </c:pt>
                <c:pt idx="50">
                  <c:v>1176.9985320827477</c:v>
                </c:pt>
                <c:pt idx="51">
                  <c:v>1196.6460510227787</c:v>
                </c:pt>
                <c:pt idx="52">
                  <c:v>1212.6696902924625</c:v>
                </c:pt>
                <c:pt idx="53">
                  <c:v>1232.3093810569505</c:v>
                </c:pt>
                <c:pt idx="54">
                  <c:v>1246.2553946801477</c:v>
                </c:pt>
                <c:pt idx="55">
                  <c:v>1268.0960860431094</c:v>
                </c:pt>
                <c:pt idx="56">
                  <c:v>1285.3033644486477</c:v>
                </c:pt>
                <c:pt idx="57">
                  <c:v>1302.9982705801519</c:v>
                </c:pt>
                <c:pt idx="58">
                  <c:v>1321.5386151966329</c:v>
                </c:pt>
                <c:pt idx="59">
                  <c:v>1337.8532898002495</c:v>
                </c:pt>
                <c:pt idx="60">
                  <c:v>1357.024966188342</c:v>
                </c:pt>
                <c:pt idx="61">
                  <c:v>1378.1766343035806</c:v>
                </c:pt>
                <c:pt idx="62">
                  <c:v>1396.1848011046709</c:v>
                </c:pt>
                <c:pt idx="63">
                  <c:v>1414.8817162086382</c:v>
                </c:pt>
                <c:pt idx="64">
                  <c:v>1432.5217202478302</c:v>
                </c:pt>
                <c:pt idx="65">
                  <c:v>1452.3192959172511</c:v>
                </c:pt>
                <c:pt idx="66">
                  <c:v>1469.4931086356255</c:v>
                </c:pt>
                <c:pt idx="67">
                  <c:v>1487.5032503369664</c:v>
                </c:pt>
                <c:pt idx="68">
                  <c:v>1506.059259295791</c:v>
                </c:pt>
                <c:pt idx="69">
                  <c:v>1522.1723503260794</c:v>
                </c:pt>
                <c:pt idx="70">
                  <c:v>1541.3654014876893</c:v>
                </c:pt>
                <c:pt idx="71">
                  <c:v>1561.3031412305111</c:v>
                </c:pt>
                <c:pt idx="72">
                  <c:v>1579.6329860413578</c:v>
                </c:pt>
                <c:pt idx="73">
                  <c:v>1598.1564847427442</c:v>
                </c:pt>
                <c:pt idx="74">
                  <c:v>1616.1777729200003</c:v>
                </c:pt>
                <c:pt idx="75">
                  <c:v>1634.3184164574852</c:v>
                </c:pt>
                <c:pt idx="76">
                  <c:v>1649.8155778187147</c:v>
                </c:pt>
                <c:pt idx="77">
                  <c:v>1669.0684446184891</c:v>
                </c:pt>
                <c:pt idx="78">
                  <c:v>1687.8946140026683</c:v>
                </c:pt>
                <c:pt idx="79">
                  <c:v>1707.127213746232</c:v>
                </c:pt>
                <c:pt idx="80">
                  <c:v>1725.1638366349546</c:v>
                </c:pt>
                <c:pt idx="81">
                  <c:v>1743.9158070977446</c:v>
                </c:pt>
                <c:pt idx="82">
                  <c:v>1763.276557838798</c:v>
                </c:pt>
                <c:pt idx="83">
                  <c:v>1781.6626690275414</c:v>
                </c:pt>
                <c:pt idx="84">
                  <c:v>1801.7845282597298</c:v>
                </c:pt>
                <c:pt idx="85">
                  <c:v>1819.6924440684938</c:v>
                </c:pt>
                <c:pt idx="86">
                  <c:v>1838.5125857364608</c:v>
                </c:pt>
                <c:pt idx="87">
                  <c:v>1857.1569712064145</c:v>
                </c:pt>
                <c:pt idx="88">
                  <c:v>1876.8650502239764</c:v>
                </c:pt>
                <c:pt idx="89">
                  <c:v>1894.9198267954423</c:v>
                </c:pt>
                <c:pt idx="90">
                  <c:v>1913.8011392610101</c:v>
                </c:pt>
                <c:pt idx="91">
                  <c:v>1933.0635223471827</c:v>
                </c:pt>
                <c:pt idx="92">
                  <c:v>1948.5078460500297</c:v>
                </c:pt>
                <c:pt idx="93">
                  <c:v>1968.5396527460914</c:v>
                </c:pt>
                <c:pt idx="94">
                  <c:v>1986.3099608017169</c:v>
                </c:pt>
                <c:pt idx="95">
                  <c:v>2004.5473652341602</c:v>
                </c:pt>
                <c:pt idx="96">
                  <c:v>2022.0107397495462</c:v>
                </c:pt>
                <c:pt idx="97">
                  <c:v>2039.4890681650554</c:v>
                </c:pt>
                <c:pt idx="98">
                  <c:v>2057.3474585881822</c:v>
                </c:pt>
                <c:pt idx="99">
                  <c:v>2075.7707189084463</c:v>
                </c:pt>
                <c:pt idx="100">
                  <c:v>2094.4300750953771</c:v>
                </c:pt>
                <c:pt idx="101">
                  <c:v>2113.1470737373256</c:v>
                </c:pt>
                <c:pt idx="102">
                  <c:v>2132.5137272755901</c:v>
                </c:pt>
                <c:pt idx="103">
                  <c:v>2150.9561550003891</c:v>
                </c:pt>
                <c:pt idx="104">
                  <c:v>2169.2833797781209</c:v>
                </c:pt>
                <c:pt idx="105">
                  <c:v>2188.0762912116338</c:v>
                </c:pt>
                <c:pt idx="106">
                  <c:v>2209.8548002159923</c:v>
                </c:pt>
                <c:pt idx="107">
                  <c:v>2228.3141263544849</c:v>
                </c:pt>
                <c:pt idx="108">
                  <c:v>2248.6209279559898</c:v>
                </c:pt>
                <c:pt idx="109">
                  <c:v>2268.123407410219</c:v>
                </c:pt>
                <c:pt idx="110">
                  <c:v>2286.7252125271484</c:v>
                </c:pt>
                <c:pt idx="111">
                  <c:v>2304.6822795023945</c:v>
                </c:pt>
                <c:pt idx="112">
                  <c:v>2323.3293923651004</c:v>
                </c:pt>
                <c:pt idx="113">
                  <c:v>2342.4703134509591</c:v>
                </c:pt>
                <c:pt idx="114">
                  <c:v>2360.4496960350339</c:v>
                </c:pt>
                <c:pt idx="115">
                  <c:v>2378.445018972749</c:v>
                </c:pt>
                <c:pt idx="116">
                  <c:v>2396.734721997318</c:v>
                </c:pt>
                <c:pt idx="117">
                  <c:v>2414.271195091605</c:v>
                </c:pt>
                <c:pt idx="118">
                  <c:v>2430.8171312822669</c:v>
                </c:pt>
                <c:pt idx="119">
                  <c:v>2446.7610571799614</c:v>
                </c:pt>
                <c:pt idx="120">
                  <c:v>2459.5087406573039</c:v>
                </c:pt>
              </c:numCache>
            </c:numRef>
          </c:yVal>
          <c:smooth val="0"/>
          <c:extLst>
            <c:ext xmlns:c16="http://schemas.microsoft.com/office/drawing/2014/chart" uri="{C3380CC4-5D6E-409C-BE32-E72D297353CC}">
              <c16:uniqueId val="{00000002-7227-40C4-A543-5A70DD9493BE}"/>
            </c:ext>
          </c:extLst>
        </c:ser>
        <c:dLbls>
          <c:showLegendKey val="0"/>
          <c:showVal val="0"/>
          <c:showCatName val="0"/>
          <c:showSerName val="0"/>
          <c:showPercent val="0"/>
          <c:showBubbleSize val="0"/>
        </c:dLbls>
        <c:axId val="737332856"/>
        <c:axId val="737331872"/>
      </c:scatterChart>
      <c:valAx>
        <c:axId val="737332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7331872"/>
        <c:crosses val="autoZero"/>
        <c:crossBetween val="midCat"/>
      </c:valAx>
      <c:valAx>
        <c:axId val="737331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7332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0"/>
          <c:spPr>
            <a:ln w="19050" cap="rnd">
              <a:noFill/>
              <a:round/>
            </a:ln>
            <a:effectLst/>
          </c:spPr>
          <c:marker>
            <c:symbol val="circle"/>
            <c:size val="8"/>
            <c:spPr>
              <a:noFill/>
              <a:ln w="25400">
                <a:solidFill>
                  <a:srgbClr val="FFC000"/>
                </a:solidFill>
              </a:ln>
              <a:effectLst/>
            </c:spPr>
          </c:marker>
          <c:trendline>
            <c:spPr>
              <a:ln w="34925" cap="rnd">
                <a:solidFill>
                  <a:srgbClr val="FF0000"/>
                </a:solidFill>
                <a:prstDash val="sysDash"/>
              </a:ln>
              <a:effectLst/>
            </c:spPr>
            <c:trendlineType val="linear"/>
            <c:dispRSqr val="0"/>
            <c:dispEq val="1"/>
            <c:trendlineLbl>
              <c:layout>
                <c:manualLayout>
                  <c:x val="-6.4507053805774275E-2"/>
                  <c:y val="3.5630276154838768E-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2800" baseline="0" dirty="0"/>
                      <a:t>Best Linear Fit:  y = 18.5x - 132</a:t>
                    </a:r>
                    <a:endParaRPr lang="en-US" sz="28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trendline>
            <c:spPr>
              <a:ln w="19050" cap="rnd">
                <a:solidFill>
                  <a:schemeClr val="accent3"/>
                </a:solidFill>
                <a:prstDash val="sysDot"/>
              </a:ln>
              <a:effectLst/>
            </c:spPr>
            <c:trendlineType val="linear"/>
            <c:dispRSqr val="0"/>
            <c:dispEq val="0"/>
          </c:trendline>
          <c:xVal>
            <c:numRef>
              <c:f>'Raw Data'!$L$23:$L$143</c:f>
              <c:numCache>
                <c:formatCode>General</c:formatCode>
                <c:ptCount val="121"/>
                <c:pt idx="0">
                  <c:v>20.491311799000002</c:v>
                </c:pt>
                <c:pt idx="1">
                  <c:v>21.491319820000001</c:v>
                </c:pt>
                <c:pt idx="2">
                  <c:v>22.491320967</c:v>
                </c:pt>
                <c:pt idx="3">
                  <c:v>23.491320915000003</c:v>
                </c:pt>
                <c:pt idx="4">
                  <c:v>24.491318571000001</c:v>
                </c:pt>
                <c:pt idx="5">
                  <c:v>25.491317425000002</c:v>
                </c:pt>
                <c:pt idx="6">
                  <c:v>26.491318987000003</c:v>
                </c:pt>
                <c:pt idx="7">
                  <c:v>27.491321383000002</c:v>
                </c:pt>
                <c:pt idx="8">
                  <c:v>28.491319976000003</c:v>
                </c:pt>
                <c:pt idx="9">
                  <c:v>29.491320862000002</c:v>
                </c:pt>
                <c:pt idx="10">
                  <c:v>30.491318414000002</c:v>
                </c:pt>
                <c:pt idx="11">
                  <c:v>31.491319299000001</c:v>
                </c:pt>
                <c:pt idx="12">
                  <c:v>32.491320810000005</c:v>
                </c:pt>
                <c:pt idx="13">
                  <c:v>33.491318571000001</c:v>
                </c:pt>
                <c:pt idx="14">
                  <c:v>34.491318675000002</c:v>
                </c:pt>
                <c:pt idx="15">
                  <c:v>35.491318779000004</c:v>
                </c:pt>
                <c:pt idx="16">
                  <c:v>36.491319716</c:v>
                </c:pt>
                <c:pt idx="17">
                  <c:v>37.491320237000004</c:v>
                </c:pt>
                <c:pt idx="18">
                  <c:v>38.491318674000006</c:v>
                </c:pt>
                <c:pt idx="19">
                  <c:v>39.491320966000004</c:v>
                </c:pt>
                <c:pt idx="20">
                  <c:v>40.491318674000006</c:v>
                </c:pt>
                <c:pt idx="21">
                  <c:v>41.491317789</c:v>
                </c:pt>
                <c:pt idx="22">
                  <c:v>42.491319352000005</c:v>
                </c:pt>
                <c:pt idx="23">
                  <c:v>43.491318362000001</c:v>
                </c:pt>
                <c:pt idx="24">
                  <c:v>44.491318310000004</c:v>
                </c:pt>
                <c:pt idx="25">
                  <c:v>45.491318206000003</c:v>
                </c:pt>
                <c:pt idx="26">
                  <c:v>46.491319248000003</c:v>
                </c:pt>
                <c:pt idx="27">
                  <c:v>47.491319456000006</c:v>
                </c:pt>
                <c:pt idx="28">
                  <c:v>48.491318258</c:v>
                </c:pt>
                <c:pt idx="29">
                  <c:v>49.491319925000006</c:v>
                </c:pt>
                <c:pt idx="30">
                  <c:v>50.491320654000006</c:v>
                </c:pt>
                <c:pt idx="31">
                  <c:v>51.491319091000001</c:v>
                </c:pt>
                <c:pt idx="32">
                  <c:v>52.491319039000004</c:v>
                </c:pt>
                <c:pt idx="33">
                  <c:v>53.491319456000006</c:v>
                </c:pt>
                <c:pt idx="34">
                  <c:v>54.491319143000005</c:v>
                </c:pt>
                <c:pt idx="35">
                  <c:v>55.491319508000004</c:v>
                </c:pt>
                <c:pt idx="36">
                  <c:v>56.491318675000002</c:v>
                </c:pt>
                <c:pt idx="37">
                  <c:v>57.491318935000002</c:v>
                </c:pt>
                <c:pt idx="38">
                  <c:v>58.491318310000004</c:v>
                </c:pt>
                <c:pt idx="39">
                  <c:v>59.491319821000005</c:v>
                </c:pt>
                <c:pt idx="40">
                  <c:v>60.491318154000005</c:v>
                </c:pt>
                <c:pt idx="41">
                  <c:v>61.491319977000003</c:v>
                </c:pt>
                <c:pt idx="42">
                  <c:v>62.491320029000001</c:v>
                </c:pt>
                <c:pt idx="43">
                  <c:v>63.491319404000002</c:v>
                </c:pt>
                <c:pt idx="44">
                  <c:v>64.49131971700001</c:v>
                </c:pt>
                <c:pt idx="45">
                  <c:v>65.491320133000002</c:v>
                </c:pt>
                <c:pt idx="46">
                  <c:v>66.491319665000006</c:v>
                </c:pt>
                <c:pt idx="47">
                  <c:v>67.491319768000011</c:v>
                </c:pt>
                <c:pt idx="48">
                  <c:v>68.491317684999999</c:v>
                </c:pt>
                <c:pt idx="49">
                  <c:v>69.491318779000011</c:v>
                </c:pt>
                <c:pt idx="50">
                  <c:v>70.491318779000011</c:v>
                </c:pt>
                <c:pt idx="51">
                  <c:v>71.491318204999999</c:v>
                </c:pt>
                <c:pt idx="52">
                  <c:v>72.491319977000003</c:v>
                </c:pt>
                <c:pt idx="53">
                  <c:v>73.491319560000008</c:v>
                </c:pt>
                <c:pt idx="54">
                  <c:v>74.491318987</c:v>
                </c:pt>
                <c:pt idx="55">
                  <c:v>75.491318779000011</c:v>
                </c:pt>
                <c:pt idx="56">
                  <c:v>76.491319611999998</c:v>
                </c:pt>
                <c:pt idx="57">
                  <c:v>77.491318987</c:v>
                </c:pt>
                <c:pt idx="58">
                  <c:v>78.491318153999998</c:v>
                </c:pt>
                <c:pt idx="59">
                  <c:v>79.491318466999999</c:v>
                </c:pt>
                <c:pt idx="60">
                  <c:v>80.491319664000002</c:v>
                </c:pt>
                <c:pt idx="61">
                  <c:v>81.491318623000012</c:v>
                </c:pt>
                <c:pt idx="62">
                  <c:v>82.491318831000001</c:v>
                </c:pt>
                <c:pt idx="63">
                  <c:v>83.491318153999998</c:v>
                </c:pt>
                <c:pt idx="64">
                  <c:v>84.491318727000007</c:v>
                </c:pt>
                <c:pt idx="65">
                  <c:v>85.491319716000007</c:v>
                </c:pt>
                <c:pt idx="66">
                  <c:v>86.491318258000007</c:v>
                </c:pt>
                <c:pt idx="67">
                  <c:v>87.491319404000009</c:v>
                </c:pt>
                <c:pt idx="68">
                  <c:v>88.491315914000012</c:v>
                </c:pt>
                <c:pt idx="69">
                  <c:v>89.491319768000011</c:v>
                </c:pt>
                <c:pt idx="70">
                  <c:v>90.491319248000011</c:v>
                </c:pt>
                <c:pt idx="71">
                  <c:v>91.491318570000004</c:v>
                </c:pt>
                <c:pt idx="72">
                  <c:v>92.491319039000004</c:v>
                </c:pt>
                <c:pt idx="73">
                  <c:v>93.49131846600001</c:v>
                </c:pt>
                <c:pt idx="74">
                  <c:v>94.491319091000008</c:v>
                </c:pt>
                <c:pt idx="75">
                  <c:v>95.491319091000008</c:v>
                </c:pt>
                <c:pt idx="76">
                  <c:v>96.491318623000012</c:v>
                </c:pt>
                <c:pt idx="77">
                  <c:v>97.491318674000013</c:v>
                </c:pt>
                <c:pt idx="78">
                  <c:v>98.491319560000008</c:v>
                </c:pt>
                <c:pt idx="79">
                  <c:v>99.491319508000004</c:v>
                </c:pt>
                <c:pt idx="80">
                  <c:v>100.491320133</c:v>
                </c:pt>
                <c:pt idx="81">
                  <c:v>101.49132081</c:v>
                </c:pt>
                <c:pt idx="82">
                  <c:v>102.49132091400001</c:v>
                </c:pt>
                <c:pt idx="83">
                  <c:v>103.49131904000001</c:v>
                </c:pt>
                <c:pt idx="84">
                  <c:v>104.49132018500001</c:v>
                </c:pt>
                <c:pt idx="85">
                  <c:v>105.49131883000001</c:v>
                </c:pt>
                <c:pt idx="86">
                  <c:v>106.49131820500001</c:v>
                </c:pt>
                <c:pt idx="87">
                  <c:v>107.49131768500001</c:v>
                </c:pt>
                <c:pt idx="88">
                  <c:v>108.49132008100001</c:v>
                </c:pt>
                <c:pt idx="89">
                  <c:v>109.49131987300001</c:v>
                </c:pt>
                <c:pt idx="90">
                  <c:v>110.49131961200001</c:v>
                </c:pt>
                <c:pt idx="91">
                  <c:v>111.49131971600001</c:v>
                </c:pt>
                <c:pt idx="92">
                  <c:v>112.49131877900001</c:v>
                </c:pt>
                <c:pt idx="93">
                  <c:v>113.49131992400001</c:v>
                </c:pt>
                <c:pt idx="94">
                  <c:v>114.49131914300001</c:v>
                </c:pt>
                <c:pt idx="95">
                  <c:v>115.491319977</c:v>
                </c:pt>
                <c:pt idx="96">
                  <c:v>116.49131851800001</c:v>
                </c:pt>
                <c:pt idx="97">
                  <c:v>117.491318206</c:v>
                </c:pt>
                <c:pt idx="98">
                  <c:v>118.491318726</c:v>
                </c:pt>
                <c:pt idx="99">
                  <c:v>119.49131945600001</c:v>
                </c:pt>
                <c:pt idx="100">
                  <c:v>120.49131778900001</c:v>
                </c:pt>
                <c:pt idx="101">
                  <c:v>121.49131877900001</c:v>
                </c:pt>
                <c:pt idx="102">
                  <c:v>122.491318831</c:v>
                </c:pt>
                <c:pt idx="103">
                  <c:v>123.491318831</c:v>
                </c:pt>
                <c:pt idx="104">
                  <c:v>124.49131945600001</c:v>
                </c:pt>
                <c:pt idx="105">
                  <c:v>125.491320497</c:v>
                </c:pt>
                <c:pt idx="106">
                  <c:v>126.49131872700001</c:v>
                </c:pt>
                <c:pt idx="107">
                  <c:v>127.49132008000001</c:v>
                </c:pt>
                <c:pt idx="108">
                  <c:v>128.491319508</c:v>
                </c:pt>
                <c:pt idx="109">
                  <c:v>129.49132049800002</c:v>
                </c:pt>
                <c:pt idx="110">
                  <c:v>130.49132055000001</c:v>
                </c:pt>
                <c:pt idx="111">
                  <c:v>131.49131997700002</c:v>
                </c:pt>
                <c:pt idx="112">
                  <c:v>132.491318987</c:v>
                </c:pt>
                <c:pt idx="113">
                  <c:v>133.49131909100001</c:v>
                </c:pt>
                <c:pt idx="114">
                  <c:v>134.49131862300001</c:v>
                </c:pt>
                <c:pt idx="115">
                  <c:v>135.49131903900002</c:v>
                </c:pt>
                <c:pt idx="116">
                  <c:v>136.49131893500001</c:v>
                </c:pt>
                <c:pt idx="117">
                  <c:v>137.49131919500002</c:v>
                </c:pt>
                <c:pt idx="118">
                  <c:v>138.49131982</c:v>
                </c:pt>
                <c:pt idx="119">
                  <c:v>139.491318831</c:v>
                </c:pt>
                <c:pt idx="120">
                  <c:v>140.49131805000002</c:v>
                </c:pt>
              </c:numCache>
            </c:numRef>
          </c:xVal>
          <c:yVal>
            <c:numRef>
              <c:f>'Raw Data'!$O$23:$O$143</c:f>
              <c:numCache>
                <c:formatCode>General</c:formatCode>
                <c:ptCount val="121"/>
                <c:pt idx="0">
                  <c:v>243.54212780474916</c:v>
                </c:pt>
                <c:pt idx="1">
                  <c:v>262.54550687411199</c:v>
                </c:pt>
                <c:pt idx="2">
                  <c:v>281.24357970497772</c:v>
                </c:pt>
                <c:pt idx="3">
                  <c:v>298.31377305754069</c:v>
                </c:pt>
                <c:pt idx="4">
                  <c:v>317.84323930554956</c:v>
                </c:pt>
                <c:pt idx="5">
                  <c:v>332.80986554221607</c:v>
                </c:pt>
                <c:pt idx="6">
                  <c:v>351.60897267169867</c:v>
                </c:pt>
                <c:pt idx="7">
                  <c:v>371.2657057110759</c:v>
                </c:pt>
                <c:pt idx="8">
                  <c:v>389.79672505747118</c:v>
                </c:pt>
                <c:pt idx="9">
                  <c:v>408.42280395316453</c:v>
                </c:pt>
                <c:pt idx="10">
                  <c:v>429.43734787417554</c:v>
                </c:pt>
                <c:pt idx="11">
                  <c:v>446.89751672696514</c:v>
                </c:pt>
                <c:pt idx="12">
                  <c:v>464.88711839394824</c:v>
                </c:pt>
                <c:pt idx="13">
                  <c:v>482.63526256696917</c:v>
                </c:pt>
                <c:pt idx="14">
                  <c:v>500.35949170622951</c:v>
                </c:pt>
                <c:pt idx="15">
                  <c:v>519.43531879921102</c:v>
                </c:pt>
                <c:pt idx="16">
                  <c:v>539.08754838499624</c:v>
                </c:pt>
                <c:pt idx="17">
                  <c:v>560.63412940533453</c:v>
                </c:pt>
                <c:pt idx="18">
                  <c:v>579.73253244007276</c:v>
                </c:pt>
                <c:pt idx="19">
                  <c:v>597.78680789751525</c:v>
                </c:pt>
                <c:pt idx="20">
                  <c:v>617.11833350304289</c:v>
                </c:pt>
                <c:pt idx="21">
                  <c:v>636.47231330780835</c:v>
                </c:pt>
                <c:pt idx="22">
                  <c:v>655.6572388958258</c:v>
                </c:pt>
                <c:pt idx="23">
                  <c:v>675.19109819606444</c:v>
                </c:pt>
                <c:pt idx="24">
                  <c:v>694.32087414114108</c:v>
                </c:pt>
                <c:pt idx="25">
                  <c:v>713.71046510242581</c:v>
                </c:pt>
                <c:pt idx="26">
                  <c:v>732.78696384183093</c:v>
                </c:pt>
                <c:pt idx="27">
                  <c:v>751.24586139341045</c:v>
                </c:pt>
                <c:pt idx="28">
                  <c:v>769.93671971982621</c:v>
                </c:pt>
                <c:pt idx="29">
                  <c:v>791.40929953641034</c:v>
                </c:pt>
                <c:pt idx="30">
                  <c:v>809.11741944592939</c:v>
                </c:pt>
                <c:pt idx="31">
                  <c:v>826.15182914516618</c:v>
                </c:pt>
                <c:pt idx="32">
                  <c:v>843.2704124173606</c:v>
                </c:pt>
                <c:pt idx="33">
                  <c:v>861.47050248570793</c:v>
                </c:pt>
                <c:pt idx="34">
                  <c:v>878.48451058749401</c:v>
                </c:pt>
                <c:pt idx="35">
                  <c:v>896.76297660124897</c:v>
                </c:pt>
                <c:pt idx="36">
                  <c:v>915.88700880647389</c:v>
                </c:pt>
                <c:pt idx="37">
                  <c:v>936.06492720062818</c:v>
                </c:pt>
                <c:pt idx="38">
                  <c:v>954.61891966787789</c:v>
                </c:pt>
                <c:pt idx="39">
                  <c:v>973.55191065296924</c:v>
                </c:pt>
                <c:pt idx="40">
                  <c:v>990.31552211745941</c:v>
                </c:pt>
                <c:pt idx="41">
                  <c:v>1009.3228849249849</c:v>
                </c:pt>
                <c:pt idx="42">
                  <c:v>1026.4023633873207</c:v>
                </c:pt>
                <c:pt idx="43">
                  <c:v>1044.0957471509919</c:v>
                </c:pt>
                <c:pt idx="44">
                  <c:v>1066.7808121225648</c:v>
                </c:pt>
                <c:pt idx="45">
                  <c:v>1084.9751483070759</c:v>
                </c:pt>
                <c:pt idx="46">
                  <c:v>1102.63995440095</c:v>
                </c:pt>
                <c:pt idx="47">
                  <c:v>1121.5675889968886</c:v>
                </c:pt>
                <c:pt idx="48">
                  <c:v>1139.4034407005272</c:v>
                </c:pt>
                <c:pt idx="49">
                  <c:v>1159.2905152066601</c:v>
                </c:pt>
                <c:pt idx="50">
                  <c:v>1176.9985320827477</c:v>
                </c:pt>
                <c:pt idx="51">
                  <c:v>1196.6460510227787</c:v>
                </c:pt>
                <c:pt idx="52">
                  <c:v>1212.6696902924625</c:v>
                </c:pt>
                <c:pt idx="53">
                  <c:v>1232.3093810569505</c:v>
                </c:pt>
                <c:pt idx="54">
                  <c:v>1246.2553946801477</c:v>
                </c:pt>
                <c:pt idx="55">
                  <c:v>1268.0960860431094</c:v>
                </c:pt>
                <c:pt idx="56">
                  <c:v>1285.3033644486477</c:v>
                </c:pt>
                <c:pt idx="57">
                  <c:v>1302.9982705801519</c:v>
                </c:pt>
                <c:pt idx="58">
                  <c:v>1321.5386151966329</c:v>
                </c:pt>
                <c:pt idx="59">
                  <c:v>1337.8532898002495</c:v>
                </c:pt>
                <c:pt idx="60">
                  <c:v>1357.024966188342</c:v>
                </c:pt>
                <c:pt idx="61">
                  <c:v>1378.1766343035806</c:v>
                </c:pt>
                <c:pt idx="62">
                  <c:v>1396.1848011046709</c:v>
                </c:pt>
                <c:pt idx="63">
                  <c:v>1414.8817162086382</c:v>
                </c:pt>
                <c:pt idx="64">
                  <c:v>1432.5217202478302</c:v>
                </c:pt>
                <c:pt idx="65">
                  <c:v>1452.3192959172511</c:v>
                </c:pt>
                <c:pt idx="66">
                  <c:v>1469.4931086356255</c:v>
                </c:pt>
                <c:pt idx="67">
                  <c:v>1487.5032503369664</c:v>
                </c:pt>
                <c:pt idx="68">
                  <c:v>1506.059259295791</c:v>
                </c:pt>
                <c:pt idx="69">
                  <c:v>1522.1723503260794</c:v>
                </c:pt>
                <c:pt idx="70">
                  <c:v>1541.3654014876893</c:v>
                </c:pt>
                <c:pt idx="71">
                  <c:v>1561.3031412305111</c:v>
                </c:pt>
                <c:pt idx="72">
                  <c:v>1579.6329860413578</c:v>
                </c:pt>
                <c:pt idx="73">
                  <c:v>1598.1564847427442</c:v>
                </c:pt>
                <c:pt idx="74">
                  <c:v>1616.1777729200003</c:v>
                </c:pt>
                <c:pt idx="75">
                  <c:v>1634.3184164574852</c:v>
                </c:pt>
                <c:pt idx="76">
                  <c:v>1649.8155778187147</c:v>
                </c:pt>
                <c:pt idx="77">
                  <c:v>1669.0684446184891</c:v>
                </c:pt>
                <c:pt idx="78">
                  <c:v>1687.8946140026683</c:v>
                </c:pt>
                <c:pt idx="79">
                  <c:v>1707.127213746232</c:v>
                </c:pt>
                <c:pt idx="80">
                  <c:v>1725.1638366349546</c:v>
                </c:pt>
                <c:pt idx="81">
                  <c:v>1743.9158070977446</c:v>
                </c:pt>
                <c:pt idx="82">
                  <c:v>1763.276557838798</c:v>
                </c:pt>
                <c:pt idx="83">
                  <c:v>1781.6626690275414</c:v>
                </c:pt>
                <c:pt idx="84">
                  <c:v>1801.7845282597298</c:v>
                </c:pt>
                <c:pt idx="85">
                  <c:v>1819.6924440684938</c:v>
                </c:pt>
                <c:pt idx="86">
                  <c:v>1838.5125857364608</c:v>
                </c:pt>
                <c:pt idx="87">
                  <c:v>1857.1569712064145</c:v>
                </c:pt>
                <c:pt idx="88">
                  <c:v>1876.8650502239764</c:v>
                </c:pt>
                <c:pt idx="89">
                  <c:v>1894.9198267954423</c:v>
                </c:pt>
                <c:pt idx="90">
                  <c:v>1913.8011392610101</c:v>
                </c:pt>
                <c:pt idx="91">
                  <c:v>1933.0635223471827</c:v>
                </c:pt>
                <c:pt idx="92">
                  <c:v>1948.5078460500297</c:v>
                </c:pt>
                <c:pt idx="93">
                  <c:v>1968.5396527460914</c:v>
                </c:pt>
                <c:pt idx="94">
                  <c:v>1986.3099608017169</c:v>
                </c:pt>
                <c:pt idx="95">
                  <c:v>2004.5473652341602</c:v>
                </c:pt>
                <c:pt idx="96">
                  <c:v>2022.0107397495462</c:v>
                </c:pt>
                <c:pt idx="97">
                  <c:v>2039.4890681650554</c:v>
                </c:pt>
                <c:pt idx="98">
                  <c:v>2057.3474585881822</c:v>
                </c:pt>
                <c:pt idx="99">
                  <c:v>2075.7707189084463</c:v>
                </c:pt>
                <c:pt idx="100">
                  <c:v>2094.4300750953771</c:v>
                </c:pt>
                <c:pt idx="101">
                  <c:v>2113.1470737373256</c:v>
                </c:pt>
                <c:pt idx="102">
                  <c:v>2132.5137272755901</c:v>
                </c:pt>
                <c:pt idx="103">
                  <c:v>2150.9561550003891</c:v>
                </c:pt>
                <c:pt idx="104">
                  <c:v>2169.2833797781209</c:v>
                </c:pt>
                <c:pt idx="105">
                  <c:v>2188.0762912116338</c:v>
                </c:pt>
                <c:pt idx="106">
                  <c:v>2209.8548002159923</c:v>
                </c:pt>
                <c:pt idx="107">
                  <c:v>2228.3141263544849</c:v>
                </c:pt>
                <c:pt idx="108">
                  <c:v>2248.6209279559898</c:v>
                </c:pt>
                <c:pt idx="109">
                  <c:v>2268.123407410219</c:v>
                </c:pt>
                <c:pt idx="110">
                  <c:v>2286.7252125271484</c:v>
                </c:pt>
                <c:pt idx="111">
                  <c:v>2304.6822795023945</c:v>
                </c:pt>
                <c:pt idx="112">
                  <c:v>2323.3293923651004</c:v>
                </c:pt>
                <c:pt idx="113">
                  <c:v>2342.4703134509591</c:v>
                </c:pt>
                <c:pt idx="114">
                  <c:v>2360.4496960350339</c:v>
                </c:pt>
                <c:pt idx="115">
                  <c:v>2378.445018972749</c:v>
                </c:pt>
                <c:pt idx="116">
                  <c:v>2396.734721997318</c:v>
                </c:pt>
                <c:pt idx="117">
                  <c:v>2414.271195091605</c:v>
                </c:pt>
                <c:pt idx="118">
                  <c:v>2430.8171312822669</c:v>
                </c:pt>
                <c:pt idx="119">
                  <c:v>2446.7610571799614</c:v>
                </c:pt>
                <c:pt idx="120">
                  <c:v>2459.5087406573039</c:v>
                </c:pt>
              </c:numCache>
            </c:numRef>
          </c:yVal>
          <c:smooth val="0"/>
          <c:extLst>
            <c:ext xmlns:c16="http://schemas.microsoft.com/office/drawing/2014/chart" uri="{C3380CC4-5D6E-409C-BE32-E72D297353CC}">
              <c16:uniqueId val="{00000002-F0E5-4EF1-BAC5-514E16891EB5}"/>
            </c:ext>
          </c:extLst>
        </c:ser>
        <c:dLbls>
          <c:showLegendKey val="0"/>
          <c:showVal val="0"/>
          <c:showCatName val="0"/>
          <c:showSerName val="0"/>
          <c:showPercent val="0"/>
          <c:showBubbleSize val="0"/>
        </c:dLbls>
        <c:axId val="737332856"/>
        <c:axId val="737331872"/>
      </c:scatterChart>
      <c:valAx>
        <c:axId val="737332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7331872"/>
        <c:crosses val="autoZero"/>
        <c:crossBetween val="midCat"/>
      </c:valAx>
      <c:valAx>
        <c:axId val="737331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7332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Data'!$A$2:$A$108</c:f>
              <c:numCache>
                <c:formatCode>General</c:formatCode>
                <c:ptCount val="107"/>
                <c:pt idx="0">
                  <c:v>0</c:v>
                </c:pt>
                <c:pt idx="1">
                  <c:v>1.032319456</c:v>
                </c:pt>
                <c:pt idx="2">
                  <c:v>2.0323199249999999</c:v>
                </c:pt>
                <c:pt idx="3">
                  <c:v>3.0323182060000002</c:v>
                </c:pt>
                <c:pt idx="4">
                  <c:v>4.0323194039999999</c:v>
                </c:pt>
                <c:pt idx="5">
                  <c:v>5.0323209140000005</c:v>
                </c:pt>
                <c:pt idx="6">
                  <c:v>6.0323186230000001</c:v>
                </c:pt>
                <c:pt idx="7">
                  <c:v>7.0323194550000006</c:v>
                </c:pt>
                <c:pt idx="8">
                  <c:v>8.0323196120000002</c:v>
                </c:pt>
                <c:pt idx="9">
                  <c:v>9.032319352</c:v>
                </c:pt>
                <c:pt idx="10">
                  <c:v>10.032319456</c:v>
                </c:pt>
                <c:pt idx="11">
                  <c:v>11.032317789</c:v>
                </c:pt>
                <c:pt idx="12">
                  <c:v>12.032250341000001</c:v>
                </c:pt>
                <c:pt idx="13">
                  <c:v>13.032319717</c:v>
                </c:pt>
                <c:pt idx="14">
                  <c:v>14.032319821000002</c:v>
                </c:pt>
                <c:pt idx="15">
                  <c:v>15.032320445000002</c:v>
                </c:pt>
                <c:pt idx="16">
                  <c:v>16.032318831000001</c:v>
                </c:pt>
                <c:pt idx="17">
                  <c:v>17.032319820000001</c:v>
                </c:pt>
                <c:pt idx="18">
                  <c:v>18.032318987</c:v>
                </c:pt>
                <c:pt idx="19">
                  <c:v>19.032319924999999</c:v>
                </c:pt>
                <c:pt idx="20">
                  <c:v>20.032319612000002</c:v>
                </c:pt>
                <c:pt idx="21">
                  <c:v>21.032319195000003</c:v>
                </c:pt>
                <c:pt idx="22">
                  <c:v>22.032319039000001</c:v>
                </c:pt>
                <c:pt idx="23">
                  <c:v>23.032320081000002</c:v>
                </c:pt>
                <c:pt idx="24">
                  <c:v>24.032319195000003</c:v>
                </c:pt>
                <c:pt idx="25">
                  <c:v>25.032318623000002</c:v>
                </c:pt>
                <c:pt idx="26">
                  <c:v>26.032319247</c:v>
                </c:pt>
                <c:pt idx="27">
                  <c:v>27.032320081000002</c:v>
                </c:pt>
                <c:pt idx="28">
                  <c:v>28.032319664000003</c:v>
                </c:pt>
                <c:pt idx="29">
                  <c:v>29.032318571000001</c:v>
                </c:pt>
                <c:pt idx="30">
                  <c:v>30.032320341000002</c:v>
                </c:pt>
                <c:pt idx="31">
                  <c:v>31.032320185000003</c:v>
                </c:pt>
                <c:pt idx="32">
                  <c:v>32.032319976000004</c:v>
                </c:pt>
                <c:pt idx="33">
                  <c:v>33.032320029000005</c:v>
                </c:pt>
                <c:pt idx="34">
                  <c:v>34.032319039000001</c:v>
                </c:pt>
                <c:pt idx="35">
                  <c:v>35.032319820000005</c:v>
                </c:pt>
                <c:pt idx="36">
                  <c:v>36.032318362000005</c:v>
                </c:pt>
                <c:pt idx="37">
                  <c:v>37.032318414000002</c:v>
                </c:pt>
                <c:pt idx="38">
                  <c:v>38.032318726</c:v>
                </c:pt>
                <c:pt idx="39">
                  <c:v>39.032319352000002</c:v>
                </c:pt>
                <c:pt idx="40">
                  <c:v>40.032318779000001</c:v>
                </c:pt>
                <c:pt idx="41">
                  <c:v>41.032319300000005</c:v>
                </c:pt>
                <c:pt idx="42">
                  <c:v>42.032319560000005</c:v>
                </c:pt>
                <c:pt idx="43">
                  <c:v>43.032318988</c:v>
                </c:pt>
                <c:pt idx="44">
                  <c:v>44.032318362000005</c:v>
                </c:pt>
                <c:pt idx="45">
                  <c:v>45.032318258000004</c:v>
                </c:pt>
                <c:pt idx="46">
                  <c:v>46.032316955000006</c:v>
                </c:pt>
                <c:pt idx="47">
                  <c:v>47.032319768000001</c:v>
                </c:pt>
                <c:pt idx="48">
                  <c:v>48.032319768000001</c:v>
                </c:pt>
                <c:pt idx="49">
                  <c:v>49.032319196000003</c:v>
                </c:pt>
                <c:pt idx="50">
                  <c:v>50.032319716000003</c:v>
                </c:pt>
                <c:pt idx="51">
                  <c:v>51.032319873000006</c:v>
                </c:pt>
                <c:pt idx="52">
                  <c:v>52.032320081000002</c:v>
                </c:pt>
                <c:pt idx="53">
                  <c:v>53.032321019000001</c:v>
                </c:pt>
                <c:pt idx="54">
                  <c:v>54.032318779000001</c:v>
                </c:pt>
                <c:pt idx="55">
                  <c:v>55.032319091000005</c:v>
                </c:pt>
                <c:pt idx="56">
                  <c:v>56.032319247000004</c:v>
                </c:pt>
                <c:pt idx="57">
                  <c:v>57.032319821000002</c:v>
                </c:pt>
                <c:pt idx="58">
                  <c:v>58.032318674000003</c:v>
                </c:pt>
                <c:pt idx="59">
                  <c:v>59.032318675000006</c:v>
                </c:pt>
                <c:pt idx="60">
                  <c:v>60.032319716000003</c:v>
                </c:pt>
                <c:pt idx="61">
                  <c:v>61.032319404000006</c:v>
                </c:pt>
                <c:pt idx="62">
                  <c:v>62.032319820000005</c:v>
                </c:pt>
                <c:pt idx="63">
                  <c:v>63.032318727000003</c:v>
                </c:pt>
                <c:pt idx="64">
                  <c:v>64.032318883000002</c:v>
                </c:pt>
                <c:pt idx="65">
                  <c:v>65.032319819999998</c:v>
                </c:pt>
                <c:pt idx="66">
                  <c:v>66.032318571000005</c:v>
                </c:pt>
                <c:pt idx="67">
                  <c:v>67.032319404000006</c:v>
                </c:pt>
                <c:pt idx="68">
                  <c:v>68.032319299000008</c:v>
                </c:pt>
                <c:pt idx="69">
                  <c:v>69.032320029000005</c:v>
                </c:pt>
                <c:pt idx="70">
                  <c:v>70.032320445000011</c:v>
                </c:pt>
                <c:pt idx="71">
                  <c:v>71.032320652999999</c:v>
                </c:pt>
                <c:pt idx="72">
                  <c:v>72.03232039400001</c:v>
                </c:pt>
                <c:pt idx="73">
                  <c:v>73.032320966</c:v>
                </c:pt>
                <c:pt idx="74">
                  <c:v>74.032318622000005</c:v>
                </c:pt>
                <c:pt idx="75">
                  <c:v>75.032319300000012</c:v>
                </c:pt>
                <c:pt idx="76">
                  <c:v>76.032318987000011</c:v>
                </c:pt>
                <c:pt idx="77">
                  <c:v>77.032319352000002</c:v>
                </c:pt>
                <c:pt idx="78">
                  <c:v>78.032319873000006</c:v>
                </c:pt>
                <c:pt idx="79">
                  <c:v>79.032318778000004</c:v>
                </c:pt>
                <c:pt idx="80">
                  <c:v>80.032320029000005</c:v>
                </c:pt>
                <c:pt idx="81">
                  <c:v>81.032319040000004</c:v>
                </c:pt>
                <c:pt idx="82">
                  <c:v>82.032318466000007</c:v>
                </c:pt>
                <c:pt idx="83">
                  <c:v>83.032320029000005</c:v>
                </c:pt>
                <c:pt idx="84">
                  <c:v>84.032320341000002</c:v>
                </c:pt>
                <c:pt idx="85">
                  <c:v>85.032318778000004</c:v>
                </c:pt>
                <c:pt idx="86">
                  <c:v>86.032317894000002</c:v>
                </c:pt>
                <c:pt idx="87">
                  <c:v>87.032318050000001</c:v>
                </c:pt>
                <c:pt idx="88">
                  <c:v>88.032319924000006</c:v>
                </c:pt>
                <c:pt idx="89">
                  <c:v>89.032318570000001</c:v>
                </c:pt>
                <c:pt idx="90">
                  <c:v>90.032319768000008</c:v>
                </c:pt>
                <c:pt idx="91">
                  <c:v>91.032319352000002</c:v>
                </c:pt>
                <c:pt idx="92">
                  <c:v>92.032312529000009</c:v>
                </c:pt>
                <c:pt idx="93">
                  <c:v>93.032319143999999</c:v>
                </c:pt>
                <c:pt idx="94">
                  <c:v>94.032318518000011</c:v>
                </c:pt>
                <c:pt idx="95">
                  <c:v>95.032319663999999</c:v>
                </c:pt>
                <c:pt idx="96">
                  <c:v>96.032319663999999</c:v>
                </c:pt>
                <c:pt idx="97">
                  <c:v>97.032320602000013</c:v>
                </c:pt>
                <c:pt idx="98">
                  <c:v>98.032320185000003</c:v>
                </c:pt>
                <c:pt idx="99">
                  <c:v>99.032319663999999</c:v>
                </c:pt>
                <c:pt idx="100">
                  <c:v>100.03231846600001</c:v>
                </c:pt>
                <c:pt idx="101">
                  <c:v>101.03231945600001</c:v>
                </c:pt>
                <c:pt idx="102">
                  <c:v>102.032319195</c:v>
                </c:pt>
                <c:pt idx="103">
                  <c:v>103.032319247</c:v>
                </c:pt>
                <c:pt idx="104">
                  <c:v>104.03231961200001</c:v>
                </c:pt>
                <c:pt idx="105">
                  <c:v>105.03231992500001</c:v>
                </c:pt>
                <c:pt idx="106">
                  <c:v>106.03231930000001</c:v>
                </c:pt>
              </c:numCache>
            </c:numRef>
          </c:xVal>
          <c:yVal>
            <c:numRef>
              <c:f>'Raw Data'!$B$2:$B$108</c:f>
              <c:numCache>
                <c:formatCode>General</c:formatCode>
                <c:ptCount val="107"/>
                <c:pt idx="0">
                  <c:v>37.737694410000003</c:v>
                </c:pt>
                <c:pt idx="1">
                  <c:v>37.737694410000003</c:v>
                </c:pt>
                <c:pt idx="2">
                  <c:v>37.737698829999999</c:v>
                </c:pt>
                <c:pt idx="3">
                  <c:v>37.737698219999999</c:v>
                </c:pt>
                <c:pt idx="4">
                  <c:v>37.737689400000001</c:v>
                </c:pt>
                <c:pt idx="5">
                  <c:v>37.737685939999999</c:v>
                </c:pt>
                <c:pt idx="6">
                  <c:v>37.737683730000001</c:v>
                </c:pt>
                <c:pt idx="7">
                  <c:v>37.737692410000001</c:v>
                </c:pt>
                <c:pt idx="8">
                  <c:v>37.737718440000002</c:v>
                </c:pt>
                <c:pt idx="9">
                  <c:v>37.737730970000001</c:v>
                </c:pt>
                <c:pt idx="10">
                  <c:v>37.737732860000001</c:v>
                </c:pt>
                <c:pt idx="11">
                  <c:v>37.73773233</c:v>
                </c:pt>
                <c:pt idx="12">
                  <c:v>37.737726860000002</c:v>
                </c:pt>
                <c:pt idx="13">
                  <c:v>37.737732260000001</c:v>
                </c:pt>
                <c:pt idx="14">
                  <c:v>37.737733110000001</c:v>
                </c:pt>
                <c:pt idx="15">
                  <c:v>37.737732899999997</c:v>
                </c:pt>
                <c:pt idx="16">
                  <c:v>37.73773499</c:v>
                </c:pt>
                <c:pt idx="17">
                  <c:v>37.73773834</c:v>
                </c:pt>
                <c:pt idx="18">
                  <c:v>37.737740389999999</c:v>
                </c:pt>
                <c:pt idx="19">
                  <c:v>37.737745390000001</c:v>
                </c:pt>
                <c:pt idx="20">
                  <c:v>37.737750480000003</c:v>
                </c:pt>
                <c:pt idx="21">
                  <c:v>37.737749659999999</c:v>
                </c:pt>
                <c:pt idx="22">
                  <c:v>37.737750339999998</c:v>
                </c:pt>
                <c:pt idx="23">
                  <c:v>37.73775397</c:v>
                </c:pt>
                <c:pt idx="24">
                  <c:v>37.737756709999999</c:v>
                </c:pt>
                <c:pt idx="25">
                  <c:v>37.737758030000002</c:v>
                </c:pt>
                <c:pt idx="26">
                  <c:v>37.737755659999998</c:v>
                </c:pt>
                <c:pt idx="27">
                  <c:v>37.737761689999999</c:v>
                </c:pt>
                <c:pt idx="28">
                  <c:v>37.737762400000001</c:v>
                </c:pt>
                <c:pt idx="29">
                  <c:v>37.737763710000003</c:v>
                </c:pt>
                <c:pt idx="30">
                  <c:v>37.737764400000003</c:v>
                </c:pt>
                <c:pt idx="31">
                  <c:v>37.737766899999997</c:v>
                </c:pt>
                <c:pt idx="32">
                  <c:v>37.737773359999998</c:v>
                </c:pt>
                <c:pt idx="33">
                  <c:v>37.737773240000003</c:v>
                </c:pt>
                <c:pt idx="34">
                  <c:v>37.737774010000003</c:v>
                </c:pt>
                <c:pt idx="35">
                  <c:v>37.737775810000002</c:v>
                </c:pt>
                <c:pt idx="36">
                  <c:v>37.737777710000003</c:v>
                </c:pt>
                <c:pt idx="37">
                  <c:v>37.737779060000001</c:v>
                </c:pt>
                <c:pt idx="38">
                  <c:v>37.737780999999998</c:v>
                </c:pt>
                <c:pt idx="39">
                  <c:v>37.737779510000003</c:v>
                </c:pt>
                <c:pt idx="40">
                  <c:v>37.737780010000002</c:v>
                </c:pt>
                <c:pt idx="41">
                  <c:v>37.737779590000002</c:v>
                </c:pt>
                <c:pt idx="42">
                  <c:v>37.737781099999999</c:v>
                </c:pt>
                <c:pt idx="43">
                  <c:v>37.73778428</c:v>
                </c:pt>
                <c:pt idx="44">
                  <c:v>37.737787490000002</c:v>
                </c:pt>
                <c:pt idx="45">
                  <c:v>37.737790740000001</c:v>
                </c:pt>
                <c:pt idx="46">
                  <c:v>37.737793029999999</c:v>
                </c:pt>
                <c:pt idx="47">
                  <c:v>37.737795269999999</c:v>
                </c:pt>
                <c:pt idx="48">
                  <c:v>37.73779794</c:v>
                </c:pt>
                <c:pt idx="49">
                  <c:v>37.73779785</c:v>
                </c:pt>
                <c:pt idx="50">
                  <c:v>37.73779699</c:v>
                </c:pt>
                <c:pt idx="51">
                  <c:v>37.737798720000001</c:v>
                </c:pt>
                <c:pt idx="52">
                  <c:v>37.737802090000002</c:v>
                </c:pt>
                <c:pt idx="53">
                  <c:v>37.73780154</c:v>
                </c:pt>
                <c:pt idx="54">
                  <c:v>37.737801439999998</c:v>
                </c:pt>
                <c:pt idx="55">
                  <c:v>37.737804779999998</c:v>
                </c:pt>
                <c:pt idx="56">
                  <c:v>37.737806669999998</c:v>
                </c:pt>
                <c:pt idx="57">
                  <c:v>37.737809740000003</c:v>
                </c:pt>
                <c:pt idx="58">
                  <c:v>37.737811489999999</c:v>
                </c:pt>
                <c:pt idx="59">
                  <c:v>37.737818130000001</c:v>
                </c:pt>
                <c:pt idx="60">
                  <c:v>37.737821539999999</c:v>
                </c:pt>
                <c:pt idx="61">
                  <c:v>37.737824240000002</c:v>
                </c:pt>
                <c:pt idx="62">
                  <c:v>37.73782482</c:v>
                </c:pt>
                <c:pt idx="63">
                  <c:v>37.737825110000003</c:v>
                </c:pt>
                <c:pt idx="64">
                  <c:v>37.73782705</c:v>
                </c:pt>
                <c:pt idx="65">
                  <c:v>37.737829130000001</c:v>
                </c:pt>
                <c:pt idx="66">
                  <c:v>37.737829720000001</c:v>
                </c:pt>
                <c:pt idx="67">
                  <c:v>37.737830520000003</c:v>
                </c:pt>
                <c:pt idx="68">
                  <c:v>37.737829499999997</c:v>
                </c:pt>
                <c:pt idx="69">
                  <c:v>37.73783135</c:v>
                </c:pt>
                <c:pt idx="70">
                  <c:v>37.737832490000002</c:v>
                </c:pt>
                <c:pt idx="71">
                  <c:v>37.737836049999999</c:v>
                </c:pt>
                <c:pt idx="72">
                  <c:v>37.73784088</c:v>
                </c:pt>
                <c:pt idx="73">
                  <c:v>37.737844129999999</c:v>
                </c:pt>
                <c:pt idx="74">
                  <c:v>37.737847760000001</c:v>
                </c:pt>
                <c:pt idx="75">
                  <c:v>37.737851149999997</c:v>
                </c:pt>
                <c:pt idx="76">
                  <c:v>37.737849689999997</c:v>
                </c:pt>
                <c:pt idx="77">
                  <c:v>37.73784611</c:v>
                </c:pt>
                <c:pt idx="78">
                  <c:v>37.737846009999998</c:v>
                </c:pt>
                <c:pt idx="79">
                  <c:v>37.737851360000001</c:v>
                </c:pt>
                <c:pt idx="80">
                  <c:v>37.737854589999998</c:v>
                </c:pt>
                <c:pt idx="81">
                  <c:v>37.737855889999999</c:v>
                </c:pt>
                <c:pt idx="82">
                  <c:v>37.737855670000002</c:v>
                </c:pt>
                <c:pt idx="83">
                  <c:v>37.737857980000001</c:v>
                </c:pt>
                <c:pt idx="84">
                  <c:v>37.737856729999997</c:v>
                </c:pt>
                <c:pt idx="85">
                  <c:v>37.737856409999999</c:v>
                </c:pt>
                <c:pt idx="86">
                  <c:v>37.737858009999997</c:v>
                </c:pt>
                <c:pt idx="87">
                  <c:v>37.737857949999999</c:v>
                </c:pt>
                <c:pt idx="88">
                  <c:v>37.73785831</c:v>
                </c:pt>
                <c:pt idx="89">
                  <c:v>37.737858029999998</c:v>
                </c:pt>
                <c:pt idx="90">
                  <c:v>37.737857740000003</c:v>
                </c:pt>
                <c:pt idx="91">
                  <c:v>37.73786097</c:v>
                </c:pt>
                <c:pt idx="92">
                  <c:v>37.737863560000001</c:v>
                </c:pt>
                <c:pt idx="93">
                  <c:v>37.73786604</c:v>
                </c:pt>
                <c:pt idx="94">
                  <c:v>37.737871749999996</c:v>
                </c:pt>
                <c:pt idx="95">
                  <c:v>37.737870489999999</c:v>
                </c:pt>
                <c:pt idx="96">
                  <c:v>37.737873399999998</c:v>
                </c:pt>
                <c:pt idx="97">
                  <c:v>37.737873929999999</c:v>
                </c:pt>
                <c:pt idx="98">
                  <c:v>37.737873700000002</c:v>
                </c:pt>
                <c:pt idx="99">
                  <c:v>37.737871849999998</c:v>
                </c:pt>
                <c:pt idx="100">
                  <c:v>37.737872760000002</c:v>
                </c:pt>
                <c:pt idx="101">
                  <c:v>37.737873729999997</c:v>
                </c:pt>
                <c:pt idx="102">
                  <c:v>37.73787317</c:v>
                </c:pt>
                <c:pt idx="103">
                  <c:v>37.737875969999997</c:v>
                </c:pt>
                <c:pt idx="104">
                  <c:v>37.737871339999998</c:v>
                </c:pt>
                <c:pt idx="105">
                  <c:v>37.737869879999998</c:v>
                </c:pt>
                <c:pt idx="106">
                  <c:v>37.737862880000002</c:v>
                </c:pt>
              </c:numCache>
            </c:numRef>
          </c:yVal>
          <c:smooth val="0"/>
          <c:extLst>
            <c:ext xmlns:c16="http://schemas.microsoft.com/office/drawing/2014/chart" uri="{C3380CC4-5D6E-409C-BE32-E72D297353CC}">
              <c16:uniqueId val="{00000000-BF6C-4DC0-AEEF-77F8C0A13A8A}"/>
            </c:ext>
          </c:extLst>
        </c:ser>
        <c:dLbls>
          <c:showLegendKey val="0"/>
          <c:showVal val="0"/>
          <c:showCatName val="0"/>
          <c:showSerName val="0"/>
          <c:showPercent val="0"/>
          <c:showBubbleSize val="0"/>
        </c:dLbls>
        <c:axId val="721146648"/>
        <c:axId val="721146976"/>
      </c:scatterChart>
      <c:valAx>
        <c:axId val="7211466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1146976"/>
        <c:crosses val="autoZero"/>
        <c:crossBetween val="midCat"/>
      </c:valAx>
      <c:valAx>
        <c:axId val="72114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1146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Data'!$A$2:$A$108</c:f>
              <c:numCache>
                <c:formatCode>General</c:formatCode>
                <c:ptCount val="107"/>
                <c:pt idx="0">
                  <c:v>0</c:v>
                </c:pt>
                <c:pt idx="1">
                  <c:v>1.032319456</c:v>
                </c:pt>
                <c:pt idx="2">
                  <c:v>2.0323199249999999</c:v>
                </c:pt>
                <c:pt idx="3">
                  <c:v>3.0323182060000002</c:v>
                </c:pt>
                <c:pt idx="4">
                  <c:v>4.0323194039999999</c:v>
                </c:pt>
                <c:pt idx="5">
                  <c:v>5.0323209140000005</c:v>
                </c:pt>
                <c:pt idx="6">
                  <c:v>6.0323186230000001</c:v>
                </c:pt>
                <c:pt idx="7">
                  <c:v>7.0323194550000006</c:v>
                </c:pt>
                <c:pt idx="8">
                  <c:v>8.0323196120000002</c:v>
                </c:pt>
                <c:pt idx="9">
                  <c:v>9.032319352</c:v>
                </c:pt>
                <c:pt idx="10">
                  <c:v>10.032319456</c:v>
                </c:pt>
                <c:pt idx="11">
                  <c:v>11.032317789</c:v>
                </c:pt>
                <c:pt idx="12">
                  <c:v>12.032250341000001</c:v>
                </c:pt>
                <c:pt idx="13">
                  <c:v>13.032319717</c:v>
                </c:pt>
                <c:pt idx="14">
                  <c:v>14.032319821000002</c:v>
                </c:pt>
                <c:pt idx="15">
                  <c:v>15.032320445000002</c:v>
                </c:pt>
                <c:pt idx="16">
                  <c:v>16.032318831000001</c:v>
                </c:pt>
                <c:pt idx="17">
                  <c:v>17.032319820000001</c:v>
                </c:pt>
                <c:pt idx="18">
                  <c:v>18.032318987</c:v>
                </c:pt>
                <c:pt idx="19">
                  <c:v>19.032319924999999</c:v>
                </c:pt>
                <c:pt idx="20">
                  <c:v>20.032319612000002</c:v>
                </c:pt>
                <c:pt idx="21">
                  <c:v>21.032319195000003</c:v>
                </c:pt>
                <c:pt idx="22">
                  <c:v>22.032319039000001</c:v>
                </c:pt>
                <c:pt idx="23">
                  <c:v>23.032320081000002</c:v>
                </c:pt>
                <c:pt idx="24">
                  <c:v>24.032319195000003</c:v>
                </c:pt>
                <c:pt idx="25">
                  <c:v>25.032318623000002</c:v>
                </c:pt>
                <c:pt idx="26">
                  <c:v>26.032319247</c:v>
                </c:pt>
                <c:pt idx="27">
                  <c:v>27.032320081000002</c:v>
                </c:pt>
                <c:pt idx="28">
                  <c:v>28.032319664000003</c:v>
                </c:pt>
                <c:pt idx="29">
                  <c:v>29.032318571000001</c:v>
                </c:pt>
                <c:pt idx="30">
                  <c:v>30.032320341000002</c:v>
                </c:pt>
                <c:pt idx="31">
                  <c:v>31.032320185000003</c:v>
                </c:pt>
                <c:pt idx="32">
                  <c:v>32.032319976000004</c:v>
                </c:pt>
                <c:pt idx="33">
                  <c:v>33.032320029000005</c:v>
                </c:pt>
                <c:pt idx="34">
                  <c:v>34.032319039000001</c:v>
                </c:pt>
                <c:pt idx="35">
                  <c:v>35.032319820000005</c:v>
                </c:pt>
                <c:pt idx="36">
                  <c:v>36.032318362000005</c:v>
                </c:pt>
                <c:pt idx="37">
                  <c:v>37.032318414000002</c:v>
                </c:pt>
                <c:pt idx="38">
                  <c:v>38.032318726</c:v>
                </c:pt>
                <c:pt idx="39">
                  <c:v>39.032319352000002</c:v>
                </c:pt>
                <c:pt idx="40">
                  <c:v>40.032318779000001</c:v>
                </c:pt>
                <c:pt idx="41">
                  <c:v>41.032319300000005</c:v>
                </c:pt>
                <c:pt idx="42">
                  <c:v>42.032319560000005</c:v>
                </c:pt>
                <c:pt idx="43">
                  <c:v>43.032318988</c:v>
                </c:pt>
                <c:pt idx="44">
                  <c:v>44.032318362000005</c:v>
                </c:pt>
                <c:pt idx="45">
                  <c:v>45.032318258000004</c:v>
                </c:pt>
                <c:pt idx="46">
                  <c:v>46.032316955000006</c:v>
                </c:pt>
                <c:pt idx="47">
                  <c:v>47.032319768000001</c:v>
                </c:pt>
                <c:pt idx="48">
                  <c:v>48.032319768000001</c:v>
                </c:pt>
                <c:pt idx="49">
                  <c:v>49.032319196000003</c:v>
                </c:pt>
                <c:pt idx="50">
                  <c:v>50.032319716000003</c:v>
                </c:pt>
                <c:pt idx="51">
                  <c:v>51.032319873000006</c:v>
                </c:pt>
                <c:pt idx="52">
                  <c:v>52.032320081000002</c:v>
                </c:pt>
                <c:pt idx="53">
                  <c:v>53.032321019000001</c:v>
                </c:pt>
                <c:pt idx="54">
                  <c:v>54.032318779000001</c:v>
                </c:pt>
                <c:pt idx="55">
                  <c:v>55.032319091000005</c:v>
                </c:pt>
                <c:pt idx="56">
                  <c:v>56.032319247000004</c:v>
                </c:pt>
                <c:pt idx="57">
                  <c:v>57.032319821000002</c:v>
                </c:pt>
                <c:pt idx="58">
                  <c:v>58.032318674000003</c:v>
                </c:pt>
                <c:pt idx="59">
                  <c:v>59.032318675000006</c:v>
                </c:pt>
                <c:pt idx="60">
                  <c:v>60.032319716000003</c:v>
                </c:pt>
                <c:pt idx="61">
                  <c:v>61.032319404000006</c:v>
                </c:pt>
                <c:pt idx="62">
                  <c:v>62.032319820000005</c:v>
                </c:pt>
                <c:pt idx="63">
                  <c:v>63.032318727000003</c:v>
                </c:pt>
                <c:pt idx="64">
                  <c:v>64.032318883000002</c:v>
                </c:pt>
                <c:pt idx="65">
                  <c:v>65.032319819999998</c:v>
                </c:pt>
                <c:pt idx="66">
                  <c:v>66.032318571000005</c:v>
                </c:pt>
                <c:pt idx="67">
                  <c:v>67.032319404000006</c:v>
                </c:pt>
                <c:pt idx="68">
                  <c:v>68.032319299000008</c:v>
                </c:pt>
                <c:pt idx="69">
                  <c:v>69.032320029000005</c:v>
                </c:pt>
                <c:pt idx="70">
                  <c:v>70.032320445000011</c:v>
                </c:pt>
                <c:pt idx="71">
                  <c:v>71.032320652999999</c:v>
                </c:pt>
                <c:pt idx="72">
                  <c:v>72.03232039400001</c:v>
                </c:pt>
                <c:pt idx="73">
                  <c:v>73.032320966</c:v>
                </c:pt>
                <c:pt idx="74">
                  <c:v>74.032318622000005</c:v>
                </c:pt>
                <c:pt idx="75">
                  <c:v>75.032319300000012</c:v>
                </c:pt>
                <c:pt idx="76">
                  <c:v>76.032318987000011</c:v>
                </c:pt>
                <c:pt idx="77">
                  <c:v>77.032319352000002</c:v>
                </c:pt>
                <c:pt idx="78">
                  <c:v>78.032319873000006</c:v>
                </c:pt>
                <c:pt idx="79">
                  <c:v>79.032318778000004</c:v>
                </c:pt>
                <c:pt idx="80">
                  <c:v>80.032320029000005</c:v>
                </c:pt>
                <c:pt idx="81">
                  <c:v>81.032319040000004</c:v>
                </c:pt>
                <c:pt idx="82">
                  <c:v>82.032318466000007</c:v>
                </c:pt>
                <c:pt idx="83">
                  <c:v>83.032320029000005</c:v>
                </c:pt>
                <c:pt idx="84">
                  <c:v>84.032320341000002</c:v>
                </c:pt>
                <c:pt idx="85">
                  <c:v>85.032318778000004</c:v>
                </c:pt>
                <c:pt idx="86">
                  <c:v>86.032317894000002</c:v>
                </c:pt>
                <c:pt idx="87">
                  <c:v>87.032318050000001</c:v>
                </c:pt>
                <c:pt idx="88">
                  <c:v>88.032319924000006</c:v>
                </c:pt>
                <c:pt idx="89">
                  <c:v>89.032318570000001</c:v>
                </c:pt>
                <c:pt idx="90">
                  <c:v>90.032319768000008</c:v>
                </c:pt>
                <c:pt idx="91">
                  <c:v>91.032319352000002</c:v>
                </c:pt>
                <c:pt idx="92">
                  <c:v>92.032312529000009</c:v>
                </c:pt>
                <c:pt idx="93">
                  <c:v>93.032319143999999</c:v>
                </c:pt>
                <c:pt idx="94">
                  <c:v>94.032318518000011</c:v>
                </c:pt>
                <c:pt idx="95">
                  <c:v>95.032319663999999</c:v>
                </c:pt>
                <c:pt idx="96">
                  <c:v>96.032319663999999</c:v>
                </c:pt>
                <c:pt idx="97">
                  <c:v>97.032320602000013</c:v>
                </c:pt>
                <c:pt idx="98">
                  <c:v>98.032320185000003</c:v>
                </c:pt>
                <c:pt idx="99">
                  <c:v>99.032319663999999</c:v>
                </c:pt>
                <c:pt idx="100">
                  <c:v>100.03231846600001</c:v>
                </c:pt>
                <c:pt idx="101">
                  <c:v>101.03231945600001</c:v>
                </c:pt>
                <c:pt idx="102">
                  <c:v>102.032319195</c:v>
                </c:pt>
                <c:pt idx="103">
                  <c:v>103.032319247</c:v>
                </c:pt>
                <c:pt idx="104">
                  <c:v>104.03231961200001</c:v>
                </c:pt>
                <c:pt idx="105">
                  <c:v>105.03231992500001</c:v>
                </c:pt>
                <c:pt idx="106">
                  <c:v>106.03231930000001</c:v>
                </c:pt>
              </c:numCache>
            </c:numRef>
          </c:xVal>
          <c:yVal>
            <c:numRef>
              <c:f>'Raw Data'!$C$2:$C$108</c:f>
              <c:numCache>
                <c:formatCode>General</c:formatCode>
                <c:ptCount val="107"/>
                <c:pt idx="0">
                  <c:v>-121.76961842999999</c:v>
                </c:pt>
                <c:pt idx="1">
                  <c:v>-121.76961842999999</c:v>
                </c:pt>
                <c:pt idx="2">
                  <c:v>-121.7696158</c:v>
                </c:pt>
                <c:pt idx="3">
                  <c:v>-121.76960434999999</c:v>
                </c:pt>
                <c:pt idx="4">
                  <c:v>-121.76959465</c:v>
                </c:pt>
                <c:pt idx="5">
                  <c:v>-121.76959961999999</c:v>
                </c:pt>
                <c:pt idx="6">
                  <c:v>-121.76960776999999</c:v>
                </c:pt>
                <c:pt idx="7">
                  <c:v>-121.76959306000001</c:v>
                </c:pt>
                <c:pt idx="8">
                  <c:v>-121.76956423</c:v>
                </c:pt>
                <c:pt idx="9">
                  <c:v>-121.76950097</c:v>
                </c:pt>
                <c:pt idx="10">
                  <c:v>-121.76941789</c:v>
                </c:pt>
                <c:pt idx="11">
                  <c:v>-121.76931481</c:v>
                </c:pt>
                <c:pt idx="12">
                  <c:v>-121.76918894000001</c:v>
                </c:pt>
                <c:pt idx="13">
                  <c:v>-121.76905784</c:v>
                </c:pt>
                <c:pt idx="14">
                  <c:v>-121.7689041</c:v>
                </c:pt>
                <c:pt idx="15">
                  <c:v>-121.76871921</c:v>
                </c:pt>
                <c:pt idx="16">
                  <c:v>-121.7685324</c:v>
                </c:pt>
                <c:pt idx="17">
                  <c:v>-121.76833827</c:v>
                </c:pt>
                <c:pt idx="18">
                  <c:v>-121.76813405999999</c:v>
                </c:pt>
                <c:pt idx="19">
                  <c:v>-121.76791842</c:v>
                </c:pt>
                <c:pt idx="20">
                  <c:v>-121.76769044</c:v>
                </c:pt>
                <c:pt idx="21">
                  <c:v>-121.76744555000001</c:v>
                </c:pt>
                <c:pt idx="22">
                  <c:v>-121.76720256</c:v>
                </c:pt>
                <c:pt idx="23">
                  <c:v>-121.76694670000001</c:v>
                </c:pt>
                <c:pt idx="24">
                  <c:v>-121.76668677000001</c:v>
                </c:pt>
                <c:pt idx="25">
                  <c:v>-121.76642688</c:v>
                </c:pt>
                <c:pt idx="26">
                  <c:v>-121.76616613</c:v>
                </c:pt>
                <c:pt idx="27">
                  <c:v>-121.76590761999999</c:v>
                </c:pt>
                <c:pt idx="28">
                  <c:v>-121.76565069</c:v>
                </c:pt>
                <c:pt idx="29">
                  <c:v>-121.7653921</c:v>
                </c:pt>
                <c:pt idx="30">
                  <c:v>-121.76512923999999</c:v>
                </c:pt>
                <c:pt idx="31">
                  <c:v>-121.76487381</c:v>
                </c:pt>
                <c:pt idx="32">
                  <c:v>-121.76461481</c:v>
                </c:pt>
                <c:pt idx="33">
                  <c:v>-121.76435519</c:v>
                </c:pt>
                <c:pt idx="34">
                  <c:v>-121.76408250999999</c:v>
                </c:pt>
                <c:pt idx="35">
                  <c:v>-121.76381299000001</c:v>
                </c:pt>
                <c:pt idx="36">
                  <c:v>-121.76354338</c:v>
                </c:pt>
                <c:pt idx="37">
                  <c:v>-121.76327191</c:v>
                </c:pt>
                <c:pt idx="38">
                  <c:v>-121.76301041000001</c:v>
                </c:pt>
                <c:pt idx="39">
                  <c:v>-121.76275154</c:v>
                </c:pt>
                <c:pt idx="40">
                  <c:v>-121.76249341</c:v>
                </c:pt>
                <c:pt idx="41">
                  <c:v>-121.76223167000001</c:v>
                </c:pt>
                <c:pt idx="42">
                  <c:v>-121.76197291</c:v>
                </c:pt>
                <c:pt idx="43">
                  <c:v>-121.76171146999999</c:v>
                </c:pt>
                <c:pt idx="44">
                  <c:v>-121.76144581</c:v>
                </c:pt>
                <c:pt idx="45">
                  <c:v>-121.76118259</c:v>
                </c:pt>
                <c:pt idx="46">
                  <c:v>-121.7609173</c:v>
                </c:pt>
                <c:pt idx="47">
                  <c:v>-121.76065237</c:v>
                </c:pt>
                <c:pt idx="48">
                  <c:v>-121.76038165</c:v>
                </c:pt>
                <c:pt idx="49">
                  <c:v>-121.76012079</c:v>
                </c:pt>
                <c:pt idx="50">
                  <c:v>-121.75985149</c:v>
                </c:pt>
                <c:pt idx="51">
                  <c:v>-121.75959073</c:v>
                </c:pt>
                <c:pt idx="52">
                  <c:v>-121.75932383</c:v>
                </c:pt>
                <c:pt idx="53">
                  <c:v>-121.75905796000001</c:v>
                </c:pt>
                <c:pt idx="54">
                  <c:v>-121.75879765000001</c:v>
                </c:pt>
                <c:pt idx="55">
                  <c:v>-121.75853753</c:v>
                </c:pt>
                <c:pt idx="56">
                  <c:v>-121.75828008000001</c:v>
                </c:pt>
                <c:pt idx="57">
                  <c:v>-121.75802043</c:v>
                </c:pt>
                <c:pt idx="58">
                  <c:v>-121.75776286</c:v>
                </c:pt>
                <c:pt idx="59">
                  <c:v>-121.75750616000001</c:v>
                </c:pt>
                <c:pt idx="60">
                  <c:v>-121.75724916</c:v>
                </c:pt>
                <c:pt idx="61">
                  <c:v>-121.75698581</c:v>
                </c:pt>
                <c:pt idx="62">
                  <c:v>-121.75672788</c:v>
                </c:pt>
                <c:pt idx="63">
                  <c:v>-121.75646952</c:v>
                </c:pt>
                <c:pt idx="64">
                  <c:v>-121.75621442000001</c:v>
                </c:pt>
                <c:pt idx="65">
                  <c:v>-121.75595457</c:v>
                </c:pt>
                <c:pt idx="66">
                  <c:v>-121.7556946</c:v>
                </c:pt>
                <c:pt idx="67">
                  <c:v>-121.75543618</c:v>
                </c:pt>
                <c:pt idx="68">
                  <c:v>-121.75518155</c:v>
                </c:pt>
                <c:pt idx="69">
                  <c:v>-121.75492557</c:v>
                </c:pt>
                <c:pt idx="70">
                  <c:v>-121.75466732</c:v>
                </c:pt>
                <c:pt idx="71">
                  <c:v>-121.75440211999999</c:v>
                </c:pt>
                <c:pt idx="72">
                  <c:v>-121.75414375</c:v>
                </c:pt>
                <c:pt idx="73">
                  <c:v>-121.75388206</c:v>
                </c:pt>
                <c:pt idx="74">
                  <c:v>-121.75361418</c:v>
                </c:pt>
                <c:pt idx="75">
                  <c:v>-121.75334985000001</c:v>
                </c:pt>
                <c:pt idx="76">
                  <c:v>-121.75308146</c:v>
                </c:pt>
                <c:pt idx="77">
                  <c:v>-121.75281321999999</c:v>
                </c:pt>
                <c:pt idx="78">
                  <c:v>-121.75255004</c:v>
                </c:pt>
                <c:pt idx="79">
                  <c:v>-121.75229306999999</c:v>
                </c:pt>
                <c:pt idx="80">
                  <c:v>-121.75203028</c:v>
                </c:pt>
                <c:pt idx="81">
                  <c:v>-121.75177614</c:v>
                </c:pt>
                <c:pt idx="82">
                  <c:v>-121.75149166999999</c:v>
                </c:pt>
                <c:pt idx="83">
                  <c:v>-121.75123462000001</c:v>
                </c:pt>
                <c:pt idx="84">
                  <c:v>-121.75098006</c:v>
                </c:pt>
                <c:pt idx="85">
                  <c:v>-121.75072664</c:v>
                </c:pt>
                <c:pt idx="86">
                  <c:v>-121.75047000000001</c:v>
                </c:pt>
                <c:pt idx="87">
                  <c:v>-121.75021052</c:v>
                </c:pt>
                <c:pt idx="88">
                  <c:v>-121.74995241000001</c:v>
                </c:pt>
                <c:pt idx="89">
                  <c:v>-121.74969292999999</c:v>
                </c:pt>
                <c:pt idx="90">
                  <c:v>-121.74943368</c:v>
                </c:pt>
                <c:pt idx="91">
                  <c:v>-121.74919149</c:v>
                </c:pt>
                <c:pt idx="92">
                  <c:v>-121.74893383</c:v>
                </c:pt>
                <c:pt idx="93">
                  <c:v>-121.74867996</c:v>
                </c:pt>
                <c:pt idx="94">
                  <c:v>-121.74844989</c:v>
                </c:pt>
                <c:pt idx="95">
                  <c:v>-121.74822555999999</c:v>
                </c:pt>
                <c:pt idx="96">
                  <c:v>-121.74801999</c:v>
                </c:pt>
                <c:pt idx="97">
                  <c:v>-121.74783718</c:v>
                </c:pt>
                <c:pt idx="98">
                  <c:v>-121.74767383</c:v>
                </c:pt>
                <c:pt idx="99">
                  <c:v>-121.74753937</c:v>
                </c:pt>
                <c:pt idx="100">
                  <c:v>-121.74742311999999</c:v>
                </c:pt>
                <c:pt idx="101">
                  <c:v>-121.74735332</c:v>
                </c:pt>
                <c:pt idx="102">
                  <c:v>-121.74728509000001</c:v>
                </c:pt>
                <c:pt idx="103">
                  <c:v>-121.74723401</c:v>
                </c:pt>
                <c:pt idx="104">
                  <c:v>-121.74719746</c:v>
                </c:pt>
                <c:pt idx="105">
                  <c:v>-121.74718185</c:v>
                </c:pt>
                <c:pt idx="106">
                  <c:v>-121.74717287</c:v>
                </c:pt>
              </c:numCache>
            </c:numRef>
          </c:yVal>
          <c:smooth val="0"/>
          <c:extLst>
            <c:ext xmlns:c16="http://schemas.microsoft.com/office/drawing/2014/chart" uri="{C3380CC4-5D6E-409C-BE32-E72D297353CC}">
              <c16:uniqueId val="{00000000-5A37-413F-8DDA-B836ED94C96A}"/>
            </c:ext>
          </c:extLst>
        </c:ser>
        <c:dLbls>
          <c:showLegendKey val="0"/>
          <c:showVal val="0"/>
          <c:showCatName val="0"/>
          <c:showSerName val="0"/>
          <c:showPercent val="0"/>
          <c:showBubbleSize val="0"/>
        </c:dLbls>
        <c:axId val="721146648"/>
        <c:axId val="721146976"/>
      </c:scatterChart>
      <c:valAx>
        <c:axId val="7211466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1146976"/>
        <c:crosses val="autoZero"/>
        <c:crossBetween val="midCat"/>
      </c:valAx>
      <c:valAx>
        <c:axId val="72114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1146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Data'!$L$2:$L$108</c:f>
              <c:numCache>
                <c:formatCode>General</c:formatCode>
                <c:ptCount val="107"/>
                <c:pt idx="1">
                  <c:v>0.49132002900000005</c:v>
                </c:pt>
                <c:pt idx="2">
                  <c:v>1.491319091</c:v>
                </c:pt>
                <c:pt idx="3">
                  <c:v>2.4913190909999998</c:v>
                </c:pt>
                <c:pt idx="4">
                  <c:v>3.4913190909999998</c:v>
                </c:pt>
                <c:pt idx="5">
                  <c:v>4.4913190910000003</c:v>
                </c:pt>
                <c:pt idx="6">
                  <c:v>5.4913190910000003</c:v>
                </c:pt>
                <c:pt idx="7">
                  <c:v>6.4913190910000003</c:v>
                </c:pt>
                <c:pt idx="8">
                  <c:v>7.4913190910000003</c:v>
                </c:pt>
                <c:pt idx="9">
                  <c:v>8.4913190909999994</c:v>
                </c:pt>
                <c:pt idx="10">
                  <c:v>9.4913190909999994</c:v>
                </c:pt>
                <c:pt idx="11">
                  <c:v>10.491319090999999</c:v>
                </c:pt>
                <c:pt idx="12">
                  <c:v>11.491319090999999</c:v>
                </c:pt>
                <c:pt idx="13">
                  <c:v>12.491319090999999</c:v>
                </c:pt>
                <c:pt idx="14">
                  <c:v>13.491319090999999</c:v>
                </c:pt>
                <c:pt idx="15">
                  <c:v>14.491319090999999</c:v>
                </c:pt>
                <c:pt idx="16">
                  <c:v>15.491319090999999</c:v>
                </c:pt>
                <c:pt idx="17">
                  <c:v>16.491319091000001</c:v>
                </c:pt>
                <c:pt idx="18">
                  <c:v>17.491319091000001</c:v>
                </c:pt>
                <c:pt idx="19">
                  <c:v>18.491319091000001</c:v>
                </c:pt>
                <c:pt idx="20">
                  <c:v>19.491319091000001</c:v>
                </c:pt>
                <c:pt idx="21">
                  <c:v>20.491319091000001</c:v>
                </c:pt>
                <c:pt idx="22">
                  <c:v>21.491319091000001</c:v>
                </c:pt>
                <c:pt idx="23">
                  <c:v>22.491319091000001</c:v>
                </c:pt>
                <c:pt idx="24">
                  <c:v>23.491319091000001</c:v>
                </c:pt>
                <c:pt idx="25">
                  <c:v>24.491319091000001</c:v>
                </c:pt>
                <c:pt idx="26">
                  <c:v>25.491319091000001</c:v>
                </c:pt>
                <c:pt idx="27">
                  <c:v>26.491319091000001</c:v>
                </c:pt>
                <c:pt idx="28">
                  <c:v>27.491319091000001</c:v>
                </c:pt>
                <c:pt idx="29">
                  <c:v>28.491319091000001</c:v>
                </c:pt>
                <c:pt idx="30">
                  <c:v>29.491319091000001</c:v>
                </c:pt>
                <c:pt idx="31">
                  <c:v>30.491319091000001</c:v>
                </c:pt>
                <c:pt idx="32">
                  <c:v>31.491319091000001</c:v>
                </c:pt>
                <c:pt idx="33">
                  <c:v>32.491319091000001</c:v>
                </c:pt>
                <c:pt idx="34">
                  <c:v>33.491319091000001</c:v>
                </c:pt>
                <c:pt idx="35">
                  <c:v>34.491319091000001</c:v>
                </c:pt>
                <c:pt idx="36">
                  <c:v>35.491319091000001</c:v>
                </c:pt>
                <c:pt idx="37">
                  <c:v>36.491319091000001</c:v>
                </c:pt>
                <c:pt idx="38">
                  <c:v>37.491319091000001</c:v>
                </c:pt>
                <c:pt idx="39">
                  <c:v>38.491319091000001</c:v>
                </c:pt>
                <c:pt idx="40">
                  <c:v>39.491319091000001</c:v>
                </c:pt>
                <c:pt idx="41">
                  <c:v>40.491319091000001</c:v>
                </c:pt>
                <c:pt idx="42">
                  <c:v>41.491319091000001</c:v>
                </c:pt>
                <c:pt idx="43">
                  <c:v>42.491319091000001</c:v>
                </c:pt>
                <c:pt idx="44">
                  <c:v>43.491319091000001</c:v>
                </c:pt>
                <c:pt idx="45">
                  <c:v>44.491319091000001</c:v>
                </c:pt>
                <c:pt idx="46">
                  <c:v>45.491319091000001</c:v>
                </c:pt>
                <c:pt idx="47">
                  <c:v>46.491319091000001</c:v>
                </c:pt>
                <c:pt idx="48">
                  <c:v>47.491319091000001</c:v>
                </c:pt>
                <c:pt idx="49">
                  <c:v>48.491319091000001</c:v>
                </c:pt>
                <c:pt idx="50">
                  <c:v>49.491319091000001</c:v>
                </c:pt>
                <c:pt idx="51">
                  <c:v>50.491319091000001</c:v>
                </c:pt>
                <c:pt idx="52">
                  <c:v>51.491319091000001</c:v>
                </c:pt>
                <c:pt idx="53">
                  <c:v>52.491319091000001</c:v>
                </c:pt>
                <c:pt idx="54">
                  <c:v>53.491319091000001</c:v>
                </c:pt>
                <c:pt idx="55">
                  <c:v>54.491319091000001</c:v>
                </c:pt>
                <c:pt idx="56">
                  <c:v>55.491319091000001</c:v>
                </c:pt>
                <c:pt idx="57">
                  <c:v>56.491319091000001</c:v>
                </c:pt>
                <c:pt idx="58">
                  <c:v>57.491319091000001</c:v>
                </c:pt>
                <c:pt idx="59">
                  <c:v>58.491319091000001</c:v>
                </c:pt>
                <c:pt idx="60">
                  <c:v>59.491319091000001</c:v>
                </c:pt>
                <c:pt idx="61">
                  <c:v>60.491319091000001</c:v>
                </c:pt>
                <c:pt idx="62">
                  <c:v>61.491319091000001</c:v>
                </c:pt>
                <c:pt idx="63">
                  <c:v>62.491319091000001</c:v>
                </c:pt>
                <c:pt idx="64">
                  <c:v>63.491319091000001</c:v>
                </c:pt>
                <c:pt idx="65">
                  <c:v>64.491319090999994</c:v>
                </c:pt>
                <c:pt idx="66">
                  <c:v>65.491319090999994</c:v>
                </c:pt>
                <c:pt idx="67">
                  <c:v>66.491319090999994</c:v>
                </c:pt>
                <c:pt idx="68">
                  <c:v>67.491319090999994</c:v>
                </c:pt>
                <c:pt idx="69">
                  <c:v>68.491319090999994</c:v>
                </c:pt>
                <c:pt idx="70">
                  <c:v>69.491319090999994</c:v>
                </c:pt>
                <c:pt idx="71">
                  <c:v>70.491319090999994</c:v>
                </c:pt>
                <c:pt idx="72">
                  <c:v>71.491319090999994</c:v>
                </c:pt>
                <c:pt idx="73">
                  <c:v>72.491319090999994</c:v>
                </c:pt>
                <c:pt idx="74">
                  <c:v>73.491319090999994</c:v>
                </c:pt>
                <c:pt idx="75">
                  <c:v>74.491319090999994</c:v>
                </c:pt>
                <c:pt idx="76">
                  <c:v>75.491319090999994</c:v>
                </c:pt>
                <c:pt idx="77">
                  <c:v>76.491319090999994</c:v>
                </c:pt>
                <c:pt idx="78">
                  <c:v>77.491319090999994</c:v>
                </c:pt>
                <c:pt idx="79">
                  <c:v>78.491319090999994</c:v>
                </c:pt>
                <c:pt idx="80">
                  <c:v>79.491319090999994</c:v>
                </c:pt>
                <c:pt idx="81">
                  <c:v>80.491319090999994</c:v>
                </c:pt>
                <c:pt idx="82">
                  <c:v>81.491319090999994</c:v>
                </c:pt>
                <c:pt idx="83">
                  <c:v>82.491319090999994</c:v>
                </c:pt>
                <c:pt idx="84">
                  <c:v>83.491319090999994</c:v>
                </c:pt>
                <c:pt idx="85">
                  <c:v>84.491319090999994</c:v>
                </c:pt>
                <c:pt idx="86">
                  <c:v>85.491319090999994</c:v>
                </c:pt>
                <c:pt idx="87">
                  <c:v>86.491319090999994</c:v>
                </c:pt>
                <c:pt idx="88">
                  <c:v>87.491319090999994</c:v>
                </c:pt>
                <c:pt idx="89">
                  <c:v>88.491319090999994</c:v>
                </c:pt>
                <c:pt idx="90">
                  <c:v>89.491319090999994</c:v>
                </c:pt>
                <c:pt idx="91">
                  <c:v>90.491319090999994</c:v>
                </c:pt>
                <c:pt idx="92">
                  <c:v>91.491319090999994</c:v>
                </c:pt>
                <c:pt idx="93">
                  <c:v>92.491319090999994</c:v>
                </c:pt>
                <c:pt idx="94">
                  <c:v>93.491319090999994</c:v>
                </c:pt>
                <c:pt idx="95">
                  <c:v>94.491319090999994</c:v>
                </c:pt>
                <c:pt idx="96">
                  <c:v>95.491319090999994</c:v>
                </c:pt>
                <c:pt idx="97">
                  <c:v>96.491319090999994</c:v>
                </c:pt>
                <c:pt idx="98">
                  <c:v>97.491319090999994</c:v>
                </c:pt>
                <c:pt idx="99">
                  <c:v>98.491319090999994</c:v>
                </c:pt>
                <c:pt idx="100">
                  <c:v>99.491319090999994</c:v>
                </c:pt>
                <c:pt idx="101">
                  <c:v>100.49131909099999</c:v>
                </c:pt>
                <c:pt idx="102">
                  <c:v>101.49131909099999</c:v>
                </c:pt>
                <c:pt idx="103">
                  <c:v>102.49131909099999</c:v>
                </c:pt>
                <c:pt idx="104">
                  <c:v>103.49131909099999</c:v>
                </c:pt>
                <c:pt idx="105">
                  <c:v>104.49131909099999</c:v>
                </c:pt>
                <c:pt idx="106">
                  <c:v>105.49131909099999</c:v>
                </c:pt>
              </c:numCache>
            </c:numRef>
          </c:xVal>
          <c:yVal>
            <c:numRef>
              <c:f>'Raw Data'!$O$2:$O$108</c:f>
              <c:numCache>
                <c:formatCode>General</c:formatCode>
                <c:ptCount val="107"/>
                <c:pt idx="0">
                  <c:v>0</c:v>
                </c:pt>
                <c:pt idx="1">
                  <c:v>0</c:v>
                </c:pt>
                <c:pt idx="2">
                  <c:v>0</c:v>
                </c:pt>
                <c:pt idx="3">
                  <c:v>1.3086040118360511</c:v>
                </c:pt>
                <c:pt idx="4">
                  <c:v>2.1640353535424031</c:v>
                </c:pt>
                <c:pt idx="5">
                  <c:v>1.9034050680511849</c:v>
                </c:pt>
                <c:pt idx="6">
                  <c:v>1.5129453390570815</c:v>
                </c:pt>
                <c:pt idx="7">
                  <c:v>2.2419756765782126</c:v>
                </c:pt>
                <c:pt idx="8">
                  <c:v>5.4640002941269117</c:v>
                </c:pt>
                <c:pt idx="9">
                  <c:v>11.100100219410415</c:v>
                </c:pt>
                <c:pt idx="10">
                  <c:v>18.145418598631231</c:v>
                </c:pt>
                <c:pt idx="11">
                  <c:v>27.029800918357417</c:v>
                </c:pt>
                <c:pt idx="12">
                  <c:v>37.939282589188203</c:v>
                </c:pt>
                <c:pt idx="13">
                  <c:v>49.474960168873714</c:v>
                </c:pt>
                <c:pt idx="14">
                  <c:v>62.962010408935413</c:v>
                </c:pt>
                <c:pt idx="15">
                  <c:v>79.188869751192414</c:v>
                </c:pt>
                <c:pt idx="16">
                  <c:v>95.606852135214311</c:v>
                </c:pt>
                <c:pt idx="17">
                  <c:v>112.67710934731211</c:v>
                </c:pt>
                <c:pt idx="18">
                  <c:v>130.6285194382817</c:v>
                </c:pt>
                <c:pt idx="19">
                  <c:v>149.59821671666498</c:v>
                </c:pt>
                <c:pt idx="20">
                  <c:v>169.65283949684979</c:v>
                </c:pt>
                <c:pt idx="21">
                  <c:v>191.171423783634</c:v>
                </c:pt>
                <c:pt idx="22">
                  <c:v>212.53107773735661</c:v>
                </c:pt>
                <c:pt idx="23">
                  <c:v>235.03249631163902</c:v>
                </c:pt>
                <c:pt idx="24">
                  <c:v>257.88921832082127</c:v>
                </c:pt>
                <c:pt idx="25">
                  <c:v>280.73877626345234</c:v>
                </c:pt>
                <c:pt idx="26">
                  <c:v>303.65512169985931</c:v>
                </c:pt>
                <c:pt idx="27">
                  <c:v>326.39662357111621</c:v>
                </c:pt>
                <c:pt idx="28">
                  <c:v>348.98594007081721</c:v>
                </c:pt>
                <c:pt idx="29">
                  <c:v>371.72308315422202</c:v>
                </c:pt>
                <c:pt idx="30">
                  <c:v>394.83455324812758</c:v>
                </c:pt>
                <c:pt idx="31">
                  <c:v>417.29698709823651</c:v>
                </c:pt>
                <c:pt idx="32">
                  <c:v>440.08190410506785</c:v>
                </c:pt>
                <c:pt idx="33">
                  <c:v>462.90702919864907</c:v>
                </c:pt>
                <c:pt idx="34">
                  <c:v>486.88266018049808</c:v>
                </c:pt>
                <c:pt idx="35">
                  <c:v>510.58272255591157</c:v>
                </c:pt>
                <c:pt idx="36">
                  <c:v>534.2909776608567</c:v>
                </c:pt>
                <c:pt idx="37">
                  <c:v>558.16180689908822</c:v>
                </c:pt>
                <c:pt idx="38">
                  <c:v>581.15724155905377</c:v>
                </c:pt>
                <c:pt idx="39">
                  <c:v>603.91538232750122</c:v>
                </c:pt>
                <c:pt idx="40">
                  <c:v>626.61226065125277</c:v>
                </c:pt>
                <c:pt idx="41">
                  <c:v>649.62516803754625</c:v>
                </c:pt>
                <c:pt idx="42">
                  <c:v>672.37933001857175</c:v>
                </c:pt>
                <c:pt idx="43">
                  <c:v>695.37179812341401</c:v>
                </c:pt>
                <c:pt idx="44">
                  <c:v>718.7353458829773</c:v>
                </c:pt>
                <c:pt idx="45">
                  <c:v>741.88441663149308</c:v>
                </c:pt>
                <c:pt idx="46">
                  <c:v>765.21395549822716</c:v>
                </c:pt>
                <c:pt idx="47">
                  <c:v>788.51177829610583</c:v>
                </c:pt>
                <c:pt idx="48">
                  <c:v>812.31937888333152</c:v>
                </c:pt>
                <c:pt idx="49">
                  <c:v>835.25573848599129</c:v>
                </c:pt>
                <c:pt idx="50">
                  <c:v>858.9332206987782</c:v>
                </c:pt>
                <c:pt idx="51">
                  <c:v>881.86374434098684</c:v>
                </c:pt>
                <c:pt idx="52">
                  <c:v>905.33651991538511</c:v>
                </c:pt>
                <c:pt idx="53">
                  <c:v>928.71301995837007</c:v>
                </c:pt>
                <c:pt idx="54">
                  <c:v>951.60145160243246</c:v>
                </c:pt>
                <c:pt idx="55">
                  <c:v>974.47800650429349</c:v>
                </c:pt>
                <c:pt idx="56">
                  <c:v>997.11772278007322</c:v>
                </c:pt>
                <c:pt idx="57">
                  <c:v>1019.9525460246964</c:v>
                </c:pt>
                <c:pt idx="58">
                  <c:v>1042.602620740734</c:v>
                </c:pt>
                <c:pt idx="59">
                  <c:v>1065.1831061307589</c:v>
                </c:pt>
                <c:pt idx="60">
                  <c:v>1087.7853575570232</c:v>
                </c:pt>
                <c:pt idx="61">
                  <c:v>1110.9449717960183</c:v>
                </c:pt>
                <c:pt idx="62">
                  <c:v>1133.6249866863502</c:v>
                </c:pt>
                <c:pt idx="63">
                  <c:v>1156.3424813360423</c:v>
                </c:pt>
                <c:pt idx="64">
                  <c:v>1178.7756704275764</c:v>
                </c:pt>
                <c:pt idx="65">
                  <c:v>1201.6266895951378</c:v>
                </c:pt>
                <c:pt idx="66">
                  <c:v>1224.4862120483083</c:v>
                </c:pt>
                <c:pt idx="67">
                  <c:v>1247.2097898842742</c:v>
                </c:pt>
                <c:pt idx="68">
                  <c:v>1269.5977310349556</c:v>
                </c:pt>
                <c:pt idx="69">
                  <c:v>1292.1082421764843</c:v>
                </c:pt>
                <c:pt idx="70">
                  <c:v>1314.817380418378</c:v>
                </c:pt>
                <c:pt idx="71">
                  <c:v>1338.1407932281591</c:v>
                </c:pt>
                <c:pt idx="72">
                  <c:v>1360.8652999676963</c:v>
                </c:pt>
                <c:pt idx="73">
                  <c:v>1383.8796307754847</c:v>
                </c:pt>
                <c:pt idx="74">
                  <c:v>1407.4387836227095</c:v>
                </c:pt>
                <c:pt idx="75">
                  <c:v>1430.6854652456868</c:v>
                </c:pt>
                <c:pt idx="76">
                  <c:v>1454.2826422919143</c:v>
                </c:pt>
                <c:pt idx="77">
                  <c:v>1477.8641498578834</c:v>
                </c:pt>
                <c:pt idx="78">
                  <c:v>1501.0053737352143</c:v>
                </c:pt>
                <c:pt idx="79">
                  <c:v>1523.6073545297829</c:v>
                </c:pt>
                <c:pt idx="80">
                  <c:v>1546.718310592812</c:v>
                </c:pt>
                <c:pt idx="81">
                  <c:v>1569.0662557063611</c:v>
                </c:pt>
                <c:pt idx="82">
                  <c:v>1594.079237305169</c:v>
                </c:pt>
                <c:pt idx="83">
                  <c:v>1616.6844177976734</c:v>
                </c:pt>
                <c:pt idx="84">
                  <c:v>1639.066191011721</c:v>
                </c:pt>
                <c:pt idx="85">
                  <c:v>1661.3490112524867</c:v>
                </c:pt>
                <c:pt idx="86">
                  <c:v>1683.9172850878308</c:v>
                </c:pt>
                <c:pt idx="87">
                  <c:v>1706.733261973</c:v>
                </c:pt>
                <c:pt idx="88">
                  <c:v>1729.4293403042266</c:v>
                </c:pt>
                <c:pt idx="89">
                  <c:v>1752.2451558499924</c:v>
                </c:pt>
                <c:pt idx="90">
                  <c:v>1775.0407921378783</c:v>
                </c:pt>
                <c:pt idx="91">
                  <c:v>1796.3403650322202</c:v>
                </c:pt>
                <c:pt idx="92">
                  <c:v>1818.999407793676</c:v>
                </c:pt>
                <c:pt idx="93">
                  <c:v>1841.3250832104434</c:v>
                </c:pt>
                <c:pt idx="94">
                  <c:v>1861.5617888538006</c:v>
                </c:pt>
                <c:pt idx="95">
                  <c:v>1881.2855626508299</c:v>
                </c:pt>
                <c:pt idx="96">
                  <c:v>1899.364802211096</c:v>
                </c:pt>
                <c:pt idx="97">
                  <c:v>1915.4398767640944</c:v>
                </c:pt>
                <c:pt idx="98">
                  <c:v>1929.80301888228</c:v>
                </c:pt>
                <c:pt idx="99">
                  <c:v>1941.6240466579491</c:v>
                </c:pt>
                <c:pt idx="100">
                  <c:v>1951.8470483280385</c:v>
                </c:pt>
                <c:pt idx="101">
                  <c:v>1957.985672241397</c:v>
                </c:pt>
                <c:pt idx="102">
                  <c:v>1963.9845153760173</c:v>
                </c:pt>
                <c:pt idx="103">
                  <c:v>1968.47919287845</c:v>
                </c:pt>
                <c:pt idx="104">
                  <c:v>1971.6877723010045</c:v>
                </c:pt>
                <c:pt idx="105">
                  <c:v>1973.0588817893222</c:v>
                </c:pt>
                <c:pt idx="106">
                  <c:v>1973.8409984844557</c:v>
                </c:pt>
              </c:numCache>
            </c:numRef>
          </c:yVal>
          <c:smooth val="0"/>
          <c:extLst>
            <c:ext xmlns:c16="http://schemas.microsoft.com/office/drawing/2014/chart" uri="{C3380CC4-5D6E-409C-BE32-E72D297353CC}">
              <c16:uniqueId val="{00000000-2C0F-4E86-AE9C-BF28E691EC8E}"/>
            </c:ext>
          </c:extLst>
        </c:ser>
        <c:dLbls>
          <c:showLegendKey val="0"/>
          <c:showVal val="0"/>
          <c:showCatName val="0"/>
          <c:showSerName val="0"/>
          <c:showPercent val="0"/>
          <c:showBubbleSize val="0"/>
        </c:dLbls>
        <c:axId val="447889616"/>
        <c:axId val="545485392"/>
      </c:scatterChart>
      <c:valAx>
        <c:axId val="447889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485392"/>
        <c:crosses val="autoZero"/>
        <c:crossBetween val="midCat"/>
      </c:valAx>
      <c:valAx>
        <c:axId val="545485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a:t>
                </a:r>
                <a:r>
                  <a:rPr lang="en-US" sz="2400" baseline="0"/>
                  <a:t> (m)</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7889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spPr>
            <a:ln w="19050" cap="rnd">
              <a:noFill/>
              <a:round/>
            </a:ln>
            <a:effectLst/>
          </c:spPr>
          <c:marker>
            <c:symbol val="circle"/>
            <c:size val="8"/>
            <c:spPr>
              <a:noFill/>
              <a:ln w="25400">
                <a:solidFill>
                  <a:schemeClr val="accent4"/>
                </a:solidFill>
              </a:ln>
              <a:effectLst/>
            </c:spPr>
          </c:marker>
          <c:xVal>
            <c:numRef>
              <c:f>'Raw Data'!$L$27:$L$92</c:f>
              <c:numCache>
                <c:formatCode>General</c:formatCode>
                <c:ptCount val="66"/>
                <c:pt idx="0">
                  <c:v>24.491319091000001</c:v>
                </c:pt>
                <c:pt idx="1">
                  <c:v>25.491319091000001</c:v>
                </c:pt>
                <c:pt idx="2">
                  <c:v>26.491319091000001</c:v>
                </c:pt>
                <c:pt idx="3">
                  <c:v>27.491319091000001</c:v>
                </c:pt>
                <c:pt idx="4">
                  <c:v>28.491319091000001</c:v>
                </c:pt>
                <c:pt idx="5">
                  <c:v>29.491319091000001</c:v>
                </c:pt>
                <c:pt idx="6">
                  <c:v>30.491319091000001</c:v>
                </c:pt>
                <c:pt idx="7">
                  <c:v>31.491319091000001</c:v>
                </c:pt>
                <c:pt idx="8">
                  <c:v>32.491319091000001</c:v>
                </c:pt>
                <c:pt idx="9">
                  <c:v>33.491319091000001</c:v>
                </c:pt>
                <c:pt idx="10">
                  <c:v>34.491319091000001</c:v>
                </c:pt>
                <c:pt idx="11">
                  <c:v>35.491319091000001</c:v>
                </c:pt>
                <c:pt idx="12">
                  <c:v>36.491319091000001</c:v>
                </c:pt>
                <c:pt idx="13">
                  <c:v>37.491319091000001</c:v>
                </c:pt>
                <c:pt idx="14">
                  <c:v>38.491319091000001</c:v>
                </c:pt>
                <c:pt idx="15">
                  <c:v>39.491319091000001</c:v>
                </c:pt>
                <c:pt idx="16">
                  <c:v>40.491319091000001</c:v>
                </c:pt>
                <c:pt idx="17">
                  <c:v>41.491319091000001</c:v>
                </c:pt>
                <c:pt idx="18">
                  <c:v>42.491319091000001</c:v>
                </c:pt>
                <c:pt idx="19">
                  <c:v>43.491319091000001</c:v>
                </c:pt>
                <c:pt idx="20">
                  <c:v>44.491319091000001</c:v>
                </c:pt>
                <c:pt idx="21">
                  <c:v>45.491319091000001</c:v>
                </c:pt>
                <c:pt idx="22">
                  <c:v>46.491319091000001</c:v>
                </c:pt>
                <c:pt idx="23">
                  <c:v>47.491319091000001</c:v>
                </c:pt>
                <c:pt idx="24">
                  <c:v>48.491319091000001</c:v>
                </c:pt>
                <c:pt idx="25">
                  <c:v>49.491319091000001</c:v>
                </c:pt>
                <c:pt idx="26">
                  <c:v>50.491319091000001</c:v>
                </c:pt>
                <c:pt idx="27">
                  <c:v>51.491319091000001</c:v>
                </c:pt>
                <c:pt idx="28">
                  <c:v>52.491319091000001</c:v>
                </c:pt>
                <c:pt idx="29">
                  <c:v>53.491319091000001</c:v>
                </c:pt>
                <c:pt idx="30">
                  <c:v>54.491319091000001</c:v>
                </c:pt>
                <c:pt idx="31">
                  <c:v>55.491319091000001</c:v>
                </c:pt>
                <c:pt idx="32">
                  <c:v>56.491319091000001</c:v>
                </c:pt>
                <c:pt idx="33">
                  <c:v>57.491319091000001</c:v>
                </c:pt>
                <c:pt idx="34">
                  <c:v>58.491319091000001</c:v>
                </c:pt>
                <c:pt idx="35">
                  <c:v>59.491319091000001</c:v>
                </c:pt>
                <c:pt idx="36">
                  <c:v>60.491319091000001</c:v>
                </c:pt>
                <c:pt idx="37">
                  <c:v>61.491319091000001</c:v>
                </c:pt>
                <c:pt idx="38">
                  <c:v>62.491319091000001</c:v>
                </c:pt>
                <c:pt idx="39">
                  <c:v>63.491319091000001</c:v>
                </c:pt>
                <c:pt idx="40">
                  <c:v>64.491319090999994</c:v>
                </c:pt>
                <c:pt idx="41">
                  <c:v>65.491319090999994</c:v>
                </c:pt>
                <c:pt idx="42">
                  <c:v>66.491319090999994</c:v>
                </c:pt>
                <c:pt idx="43">
                  <c:v>67.491319090999994</c:v>
                </c:pt>
                <c:pt idx="44">
                  <c:v>68.491319090999994</c:v>
                </c:pt>
                <c:pt idx="45">
                  <c:v>69.491319090999994</c:v>
                </c:pt>
                <c:pt idx="46">
                  <c:v>70.491319090999994</c:v>
                </c:pt>
                <c:pt idx="47">
                  <c:v>71.491319090999994</c:v>
                </c:pt>
                <c:pt idx="48">
                  <c:v>72.491319090999994</c:v>
                </c:pt>
                <c:pt idx="49">
                  <c:v>73.491319090999994</c:v>
                </c:pt>
                <c:pt idx="50">
                  <c:v>74.491319090999994</c:v>
                </c:pt>
                <c:pt idx="51">
                  <c:v>75.491319090999994</c:v>
                </c:pt>
                <c:pt idx="52">
                  <c:v>76.491319090999994</c:v>
                </c:pt>
                <c:pt idx="53">
                  <c:v>77.491319090999994</c:v>
                </c:pt>
                <c:pt idx="54">
                  <c:v>78.491319090999994</c:v>
                </c:pt>
                <c:pt idx="55">
                  <c:v>79.491319090999994</c:v>
                </c:pt>
                <c:pt idx="56">
                  <c:v>80.491319090999994</c:v>
                </c:pt>
                <c:pt idx="57">
                  <c:v>81.491319090999994</c:v>
                </c:pt>
                <c:pt idx="58">
                  <c:v>82.491319090999994</c:v>
                </c:pt>
                <c:pt idx="59">
                  <c:v>83.491319090999994</c:v>
                </c:pt>
                <c:pt idx="60">
                  <c:v>84.491319090999994</c:v>
                </c:pt>
                <c:pt idx="61">
                  <c:v>85.491319090999994</c:v>
                </c:pt>
                <c:pt idx="62">
                  <c:v>86.491319090999994</c:v>
                </c:pt>
                <c:pt idx="63">
                  <c:v>87.491319090999994</c:v>
                </c:pt>
                <c:pt idx="64">
                  <c:v>88.491319090999994</c:v>
                </c:pt>
                <c:pt idx="65">
                  <c:v>89.491319090999994</c:v>
                </c:pt>
              </c:numCache>
            </c:numRef>
          </c:xVal>
          <c:yVal>
            <c:numRef>
              <c:f>'Raw Data'!$O$27:$O$92</c:f>
              <c:numCache>
                <c:formatCode>General</c:formatCode>
                <c:ptCount val="66"/>
                <c:pt idx="0">
                  <c:v>280.73877626345234</c:v>
                </c:pt>
                <c:pt idx="1">
                  <c:v>303.65512169985931</c:v>
                </c:pt>
                <c:pt idx="2">
                  <c:v>326.39662357111621</c:v>
                </c:pt>
                <c:pt idx="3">
                  <c:v>348.98594007081721</c:v>
                </c:pt>
                <c:pt idx="4">
                  <c:v>371.72308315422202</c:v>
                </c:pt>
                <c:pt idx="5">
                  <c:v>394.83455324812758</c:v>
                </c:pt>
                <c:pt idx="6">
                  <c:v>417.29698709823651</c:v>
                </c:pt>
                <c:pt idx="7">
                  <c:v>440.08190410506785</c:v>
                </c:pt>
                <c:pt idx="8">
                  <c:v>462.90702919864907</c:v>
                </c:pt>
                <c:pt idx="9">
                  <c:v>486.88266018049808</c:v>
                </c:pt>
                <c:pt idx="10">
                  <c:v>510.58272255591157</c:v>
                </c:pt>
                <c:pt idx="11">
                  <c:v>534.2909776608567</c:v>
                </c:pt>
                <c:pt idx="12">
                  <c:v>558.16180689908822</c:v>
                </c:pt>
                <c:pt idx="13">
                  <c:v>581.15724155905377</c:v>
                </c:pt>
                <c:pt idx="14">
                  <c:v>603.91538232750122</c:v>
                </c:pt>
                <c:pt idx="15">
                  <c:v>626.61226065125277</c:v>
                </c:pt>
                <c:pt idx="16">
                  <c:v>649.62516803754625</c:v>
                </c:pt>
                <c:pt idx="17">
                  <c:v>672.37933001857175</c:v>
                </c:pt>
                <c:pt idx="18">
                  <c:v>695.37179812341401</c:v>
                </c:pt>
                <c:pt idx="19">
                  <c:v>718.7353458829773</c:v>
                </c:pt>
                <c:pt idx="20">
                  <c:v>741.88441663149308</c:v>
                </c:pt>
                <c:pt idx="21">
                  <c:v>765.21395549822716</c:v>
                </c:pt>
                <c:pt idx="22">
                  <c:v>788.51177829610583</c:v>
                </c:pt>
                <c:pt idx="23">
                  <c:v>812.31937888333152</c:v>
                </c:pt>
                <c:pt idx="24">
                  <c:v>835.25573848599129</c:v>
                </c:pt>
                <c:pt idx="25">
                  <c:v>858.9332206987782</c:v>
                </c:pt>
                <c:pt idx="26">
                  <c:v>881.86374434098684</c:v>
                </c:pt>
                <c:pt idx="27">
                  <c:v>905.33651991538511</c:v>
                </c:pt>
                <c:pt idx="28">
                  <c:v>928.71301995837007</c:v>
                </c:pt>
                <c:pt idx="29">
                  <c:v>951.60145160243246</c:v>
                </c:pt>
                <c:pt idx="30">
                  <c:v>974.47800650429349</c:v>
                </c:pt>
                <c:pt idx="31">
                  <c:v>997.11772278007322</c:v>
                </c:pt>
                <c:pt idx="32">
                  <c:v>1019.9525460246964</c:v>
                </c:pt>
                <c:pt idx="33">
                  <c:v>1042.602620740734</c:v>
                </c:pt>
                <c:pt idx="34">
                  <c:v>1065.1831061307589</c:v>
                </c:pt>
                <c:pt idx="35">
                  <c:v>1087.7853575570232</c:v>
                </c:pt>
                <c:pt idx="36">
                  <c:v>1110.9449717960183</c:v>
                </c:pt>
                <c:pt idx="37">
                  <c:v>1133.6249866863502</c:v>
                </c:pt>
                <c:pt idx="38">
                  <c:v>1156.3424813360423</c:v>
                </c:pt>
                <c:pt idx="39">
                  <c:v>1178.7756704275764</c:v>
                </c:pt>
                <c:pt idx="40">
                  <c:v>1201.6266895951378</c:v>
                </c:pt>
                <c:pt idx="41">
                  <c:v>1224.4862120483083</c:v>
                </c:pt>
                <c:pt idx="42">
                  <c:v>1247.2097898842742</c:v>
                </c:pt>
                <c:pt idx="43">
                  <c:v>1269.5977310349556</c:v>
                </c:pt>
                <c:pt idx="44">
                  <c:v>1292.1082421764843</c:v>
                </c:pt>
                <c:pt idx="45">
                  <c:v>1314.817380418378</c:v>
                </c:pt>
                <c:pt idx="46">
                  <c:v>1338.1407932281591</c:v>
                </c:pt>
                <c:pt idx="47">
                  <c:v>1360.8652999676963</c:v>
                </c:pt>
                <c:pt idx="48">
                  <c:v>1383.8796307754847</c:v>
                </c:pt>
                <c:pt idx="49">
                  <c:v>1407.4387836227095</c:v>
                </c:pt>
                <c:pt idx="50">
                  <c:v>1430.6854652456868</c:v>
                </c:pt>
                <c:pt idx="51">
                  <c:v>1454.2826422919143</c:v>
                </c:pt>
                <c:pt idx="52">
                  <c:v>1477.8641498578834</c:v>
                </c:pt>
                <c:pt idx="53">
                  <c:v>1501.0053737352143</c:v>
                </c:pt>
                <c:pt idx="54">
                  <c:v>1523.6073545297829</c:v>
                </c:pt>
                <c:pt idx="55">
                  <c:v>1546.718310592812</c:v>
                </c:pt>
                <c:pt idx="56">
                  <c:v>1569.0662557063611</c:v>
                </c:pt>
                <c:pt idx="57">
                  <c:v>1594.079237305169</c:v>
                </c:pt>
                <c:pt idx="58">
                  <c:v>1616.6844177976734</c:v>
                </c:pt>
                <c:pt idx="59">
                  <c:v>1639.066191011721</c:v>
                </c:pt>
                <c:pt idx="60">
                  <c:v>1661.3490112524867</c:v>
                </c:pt>
                <c:pt idx="61">
                  <c:v>1683.9172850878308</c:v>
                </c:pt>
                <c:pt idx="62">
                  <c:v>1706.733261973</c:v>
                </c:pt>
                <c:pt idx="63">
                  <c:v>1729.4293403042266</c:v>
                </c:pt>
                <c:pt idx="64">
                  <c:v>1752.2451558499924</c:v>
                </c:pt>
                <c:pt idx="65">
                  <c:v>1775.0407921378783</c:v>
                </c:pt>
              </c:numCache>
            </c:numRef>
          </c:yVal>
          <c:smooth val="0"/>
          <c:extLst>
            <c:ext xmlns:c16="http://schemas.microsoft.com/office/drawing/2014/chart" uri="{C3380CC4-5D6E-409C-BE32-E72D297353CC}">
              <c16:uniqueId val="{00000000-C0CA-4290-A55F-C5B914DE0F5C}"/>
            </c:ext>
          </c:extLst>
        </c:ser>
        <c:dLbls>
          <c:showLegendKey val="0"/>
          <c:showVal val="0"/>
          <c:showCatName val="0"/>
          <c:showSerName val="0"/>
          <c:showPercent val="0"/>
          <c:showBubbleSize val="0"/>
        </c:dLbls>
        <c:axId val="444000976"/>
        <c:axId val="444001304"/>
      </c:scatterChart>
      <c:valAx>
        <c:axId val="44400097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4001304"/>
        <c:crosses val="autoZero"/>
        <c:crossBetween val="midCat"/>
      </c:valAx>
      <c:valAx>
        <c:axId val="444001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40009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spPr>
            <a:ln w="19050" cap="rnd">
              <a:noFill/>
              <a:round/>
            </a:ln>
            <a:effectLst/>
          </c:spPr>
          <c:marker>
            <c:symbol val="circle"/>
            <c:size val="8"/>
            <c:spPr>
              <a:noFill/>
              <a:ln w="25400">
                <a:solidFill>
                  <a:schemeClr val="accent4"/>
                </a:solidFill>
              </a:ln>
              <a:effectLst/>
            </c:spPr>
          </c:marker>
          <c:trendline>
            <c:spPr>
              <a:ln w="22225" cap="rnd">
                <a:solidFill>
                  <a:srgbClr val="FF0000"/>
                </a:solidFill>
                <a:prstDash val="sysDash"/>
              </a:ln>
              <a:effectLst/>
            </c:spPr>
            <c:trendlineType val="linear"/>
            <c:dispRSqr val="0"/>
            <c:dispEq val="1"/>
            <c:trendlineLbl>
              <c:layout>
                <c:manualLayout>
                  <c:x val="-0.20027823165011743"/>
                  <c:y val="6.531380283160902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2800" baseline="0" dirty="0"/>
                      <a:t>Best Linear Fit:  y = 23.0x - 282</a:t>
                    </a:r>
                    <a:endParaRPr lang="en-US" sz="28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'Raw Data'!$L$27:$L$92</c:f>
              <c:numCache>
                <c:formatCode>General</c:formatCode>
                <c:ptCount val="66"/>
                <c:pt idx="0">
                  <c:v>24.491319091000001</c:v>
                </c:pt>
                <c:pt idx="1">
                  <c:v>25.491319091000001</c:v>
                </c:pt>
                <c:pt idx="2">
                  <c:v>26.491319091000001</c:v>
                </c:pt>
                <c:pt idx="3">
                  <c:v>27.491319091000001</c:v>
                </c:pt>
                <c:pt idx="4">
                  <c:v>28.491319091000001</c:v>
                </c:pt>
                <c:pt idx="5">
                  <c:v>29.491319091000001</c:v>
                </c:pt>
                <c:pt idx="6">
                  <c:v>30.491319091000001</c:v>
                </c:pt>
                <c:pt idx="7">
                  <c:v>31.491319091000001</c:v>
                </c:pt>
                <c:pt idx="8">
                  <c:v>32.491319091000001</c:v>
                </c:pt>
                <c:pt idx="9">
                  <c:v>33.491319091000001</c:v>
                </c:pt>
                <c:pt idx="10">
                  <c:v>34.491319091000001</c:v>
                </c:pt>
                <c:pt idx="11">
                  <c:v>35.491319091000001</c:v>
                </c:pt>
                <c:pt idx="12">
                  <c:v>36.491319091000001</c:v>
                </c:pt>
                <c:pt idx="13">
                  <c:v>37.491319091000001</c:v>
                </c:pt>
                <c:pt idx="14">
                  <c:v>38.491319091000001</c:v>
                </c:pt>
                <c:pt idx="15">
                  <c:v>39.491319091000001</c:v>
                </c:pt>
                <c:pt idx="16">
                  <c:v>40.491319091000001</c:v>
                </c:pt>
                <c:pt idx="17">
                  <c:v>41.491319091000001</c:v>
                </c:pt>
                <c:pt idx="18">
                  <c:v>42.491319091000001</c:v>
                </c:pt>
                <c:pt idx="19">
                  <c:v>43.491319091000001</c:v>
                </c:pt>
                <c:pt idx="20">
                  <c:v>44.491319091000001</c:v>
                </c:pt>
                <c:pt idx="21">
                  <c:v>45.491319091000001</c:v>
                </c:pt>
                <c:pt idx="22">
                  <c:v>46.491319091000001</c:v>
                </c:pt>
                <c:pt idx="23">
                  <c:v>47.491319091000001</c:v>
                </c:pt>
                <c:pt idx="24">
                  <c:v>48.491319091000001</c:v>
                </c:pt>
                <c:pt idx="25">
                  <c:v>49.491319091000001</c:v>
                </c:pt>
                <c:pt idx="26">
                  <c:v>50.491319091000001</c:v>
                </c:pt>
                <c:pt idx="27">
                  <c:v>51.491319091000001</c:v>
                </c:pt>
                <c:pt idx="28">
                  <c:v>52.491319091000001</c:v>
                </c:pt>
                <c:pt idx="29">
                  <c:v>53.491319091000001</c:v>
                </c:pt>
                <c:pt idx="30">
                  <c:v>54.491319091000001</c:v>
                </c:pt>
                <c:pt idx="31">
                  <c:v>55.491319091000001</c:v>
                </c:pt>
                <c:pt idx="32">
                  <c:v>56.491319091000001</c:v>
                </c:pt>
                <c:pt idx="33">
                  <c:v>57.491319091000001</c:v>
                </c:pt>
                <c:pt idx="34">
                  <c:v>58.491319091000001</c:v>
                </c:pt>
                <c:pt idx="35">
                  <c:v>59.491319091000001</c:v>
                </c:pt>
                <c:pt idx="36">
                  <c:v>60.491319091000001</c:v>
                </c:pt>
                <c:pt idx="37">
                  <c:v>61.491319091000001</c:v>
                </c:pt>
                <c:pt idx="38">
                  <c:v>62.491319091000001</c:v>
                </c:pt>
                <c:pt idx="39">
                  <c:v>63.491319091000001</c:v>
                </c:pt>
                <c:pt idx="40">
                  <c:v>64.491319090999994</c:v>
                </c:pt>
                <c:pt idx="41">
                  <c:v>65.491319090999994</c:v>
                </c:pt>
                <c:pt idx="42">
                  <c:v>66.491319090999994</c:v>
                </c:pt>
                <c:pt idx="43">
                  <c:v>67.491319090999994</c:v>
                </c:pt>
                <c:pt idx="44">
                  <c:v>68.491319090999994</c:v>
                </c:pt>
                <c:pt idx="45">
                  <c:v>69.491319090999994</c:v>
                </c:pt>
                <c:pt idx="46">
                  <c:v>70.491319090999994</c:v>
                </c:pt>
                <c:pt idx="47">
                  <c:v>71.491319090999994</c:v>
                </c:pt>
                <c:pt idx="48">
                  <c:v>72.491319090999994</c:v>
                </c:pt>
                <c:pt idx="49">
                  <c:v>73.491319090999994</c:v>
                </c:pt>
                <c:pt idx="50">
                  <c:v>74.491319090999994</c:v>
                </c:pt>
                <c:pt idx="51">
                  <c:v>75.491319090999994</c:v>
                </c:pt>
                <c:pt idx="52">
                  <c:v>76.491319090999994</c:v>
                </c:pt>
                <c:pt idx="53">
                  <c:v>77.491319090999994</c:v>
                </c:pt>
                <c:pt idx="54">
                  <c:v>78.491319090999994</c:v>
                </c:pt>
                <c:pt idx="55">
                  <c:v>79.491319090999994</c:v>
                </c:pt>
                <c:pt idx="56">
                  <c:v>80.491319090999994</c:v>
                </c:pt>
                <c:pt idx="57">
                  <c:v>81.491319090999994</c:v>
                </c:pt>
                <c:pt idx="58">
                  <c:v>82.491319090999994</c:v>
                </c:pt>
                <c:pt idx="59">
                  <c:v>83.491319090999994</c:v>
                </c:pt>
                <c:pt idx="60">
                  <c:v>84.491319090999994</c:v>
                </c:pt>
                <c:pt idx="61">
                  <c:v>85.491319090999994</c:v>
                </c:pt>
                <c:pt idx="62">
                  <c:v>86.491319090999994</c:v>
                </c:pt>
                <c:pt idx="63">
                  <c:v>87.491319090999994</c:v>
                </c:pt>
                <c:pt idx="64">
                  <c:v>88.491319090999994</c:v>
                </c:pt>
                <c:pt idx="65">
                  <c:v>89.491319090999994</c:v>
                </c:pt>
              </c:numCache>
            </c:numRef>
          </c:xVal>
          <c:yVal>
            <c:numRef>
              <c:f>'Raw Data'!$O$27:$O$92</c:f>
              <c:numCache>
                <c:formatCode>General</c:formatCode>
                <c:ptCount val="66"/>
                <c:pt idx="0">
                  <c:v>280.73877626345234</c:v>
                </c:pt>
                <c:pt idx="1">
                  <c:v>303.65512169985931</c:v>
                </c:pt>
                <c:pt idx="2">
                  <c:v>326.39662357111621</c:v>
                </c:pt>
                <c:pt idx="3">
                  <c:v>348.98594007081721</c:v>
                </c:pt>
                <c:pt idx="4">
                  <c:v>371.72308315422202</c:v>
                </c:pt>
                <c:pt idx="5">
                  <c:v>394.83455324812758</c:v>
                </c:pt>
                <c:pt idx="6">
                  <c:v>417.29698709823651</c:v>
                </c:pt>
                <c:pt idx="7">
                  <c:v>440.08190410506785</c:v>
                </c:pt>
                <c:pt idx="8">
                  <c:v>462.90702919864907</c:v>
                </c:pt>
                <c:pt idx="9">
                  <c:v>486.88266018049808</c:v>
                </c:pt>
                <c:pt idx="10">
                  <c:v>510.58272255591157</c:v>
                </c:pt>
                <c:pt idx="11">
                  <c:v>534.2909776608567</c:v>
                </c:pt>
                <c:pt idx="12">
                  <c:v>558.16180689908822</c:v>
                </c:pt>
                <c:pt idx="13">
                  <c:v>581.15724155905377</c:v>
                </c:pt>
                <c:pt idx="14">
                  <c:v>603.91538232750122</c:v>
                </c:pt>
                <c:pt idx="15">
                  <c:v>626.61226065125277</c:v>
                </c:pt>
                <c:pt idx="16">
                  <c:v>649.62516803754625</c:v>
                </c:pt>
                <c:pt idx="17">
                  <c:v>672.37933001857175</c:v>
                </c:pt>
                <c:pt idx="18">
                  <c:v>695.37179812341401</c:v>
                </c:pt>
                <c:pt idx="19">
                  <c:v>718.7353458829773</c:v>
                </c:pt>
                <c:pt idx="20">
                  <c:v>741.88441663149308</c:v>
                </c:pt>
                <c:pt idx="21">
                  <c:v>765.21395549822716</c:v>
                </c:pt>
                <c:pt idx="22">
                  <c:v>788.51177829610583</c:v>
                </c:pt>
                <c:pt idx="23">
                  <c:v>812.31937888333152</c:v>
                </c:pt>
                <c:pt idx="24">
                  <c:v>835.25573848599129</c:v>
                </c:pt>
                <c:pt idx="25">
                  <c:v>858.9332206987782</c:v>
                </c:pt>
                <c:pt idx="26">
                  <c:v>881.86374434098684</c:v>
                </c:pt>
                <c:pt idx="27">
                  <c:v>905.33651991538511</c:v>
                </c:pt>
                <c:pt idx="28">
                  <c:v>928.71301995837007</c:v>
                </c:pt>
                <c:pt idx="29">
                  <c:v>951.60145160243246</c:v>
                </c:pt>
                <c:pt idx="30">
                  <c:v>974.47800650429349</c:v>
                </c:pt>
                <c:pt idx="31">
                  <c:v>997.11772278007322</c:v>
                </c:pt>
                <c:pt idx="32">
                  <c:v>1019.9525460246964</c:v>
                </c:pt>
                <c:pt idx="33">
                  <c:v>1042.602620740734</c:v>
                </c:pt>
                <c:pt idx="34">
                  <c:v>1065.1831061307589</c:v>
                </c:pt>
                <c:pt idx="35">
                  <c:v>1087.7853575570232</c:v>
                </c:pt>
                <c:pt idx="36">
                  <c:v>1110.9449717960183</c:v>
                </c:pt>
                <c:pt idx="37">
                  <c:v>1133.6249866863502</c:v>
                </c:pt>
                <c:pt idx="38">
                  <c:v>1156.3424813360423</c:v>
                </c:pt>
                <c:pt idx="39">
                  <c:v>1178.7756704275764</c:v>
                </c:pt>
                <c:pt idx="40">
                  <c:v>1201.6266895951378</c:v>
                </c:pt>
                <c:pt idx="41">
                  <c:v>1224.4862120483083</c:v>
                </c:pt>
                <c:pt idx="42">
                  <c:v>1247.2097898842742</c:v>
                </c:pt>
                <c:pt idx="43">
                  <c:v>1269.5977310349556</c:v>
                </c:pt>
                <c:pt idx="44">
                  <c:v>1292.1082421764843</c:v>
                </c:pt>
                <c:pt idx="45">
                  <c:v>1314.817380418378</c:v>
                </c:pt>
                <c:pt idx="46">
                  <c:v>1338.1407932281591</c:v>
                </c:pt>
                <c:pt idx="47">
                  <c:v>1360.8652999676963</c:v>
                </c:pt>
                <c:pt idx="48">
                  <c:v>1383.8796307754847</c:v>
                </c:pt>
                <c:pt idx="49">
                  <c:v>1407.4387836227095</c:v>
                </c:pt>
                <c:pt idx="50">
                  <c:v>1430.6854652456868</c:v>
                </c:pt>
                <c:pt idx="51">
                  <c:v>1454.2826422919143</c:v>
                </c:pt>
                <c:pt idx="52">
                  <c:v>1477.8641498578834</c:v>
                </c:pt>
                <c:pt idx="53">
                  <c:v>1501.0053737352143</c:v>
                </c:pt>
                <c:pt idx="54">
                  <c:v>1523.6073545297829</c:v>
                </c:pt>
                <c:pt idx="55">
                  <c:v>1546.718310592812</c:v>
                </c:pt>
                <c:pt idx="56">
                  <c:v>1569.0662557063611</c:v>
                </c:pt>
                <c:pt idx="57">
                  <c:v>1594.079237305169</c:v>
                </c:pt>
                <c:pt idx="58">
                  <c:v>1616.6844177976734</c:v>
                </c:pt>
                <c:pt idx="59">
                  <c:v>1639.066191011721</c:v>
                </c:pt>
                <c:pt idx="60">
                  <c:v>1661.3490112524867</c:v>
                </c:pt>
                <c:pt idx="61">
                  <c:v>1683.9172850878308</c:v>
                </c:pt>
                <c:pt idx="62">
                  <c:v>1706.733261973</c:v>
                </c:pt>
                <c:pt idx="63">
                  <c:v>1729.4293403042266</c:v>
                </c:pt>
                <c:pt idx="64">
                  <c:v>1752.2451558499924</c:v>
                </c:pt>
                <c:pt idx="65">
                  <c:v>1775.0407921378783</c:v>
                </c:pt>
              </c:numCache>
            </c:numRef>
          </c:yVal>
          <c:smooth val="0"/>
          <c:extLst>
            <c:ext xmlns:c16="http://schemas.microsoft.com/office/drawing/2014/chart" uri="{C3380CC4-5D6E-409C-BE32-E72D297353CC}">
              <c16:uniqueId val="{00000001-0F79-4C26-B5FE-3A25424ABEE3}"/>
            </c:ext>
          </c:extLst>
        </c:ser>
        <c:dLbls>
          <c:showLegendKey val="0"/>
          <c:showVal val="0"/>
          <c:showCatName val="0"/>
          <c:showSerName val="0"/>
          <c:showPercent val="0"/>
          <c:showBubbleSize val="0"/>
        </c:dLbls>
        <c:axId val="444000976"/>
        <c:axId val="444001304"/>
      </c:scatterChart>
      <c:valAx>
        <c:axId val="44400097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4001304"/>
        <c:crosses val="autoZero"/>
        <c:crossBetween val="midCat"/>
      </c:valAx>
      <c:valAx>
        <c:axId val="444001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Distance(m)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40009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tx>
            <c:strRef>
              <c:f>'Raw Data'!$Q$1</c:f>
              <c:strCache>
                <c:ptCount val="1"/>
                <c:pt idx="0">
                  <c:v>Speed</c:v>
                </c:pt>
              </c:strCache>
            </c:strRef>
          </c:tx>
          <c:spPr>
            <a:ln w="19050" cap="rnd">
              <a:noFill/>
              <a:round/>
            </a:ln>
            <a:effectLst/>
          </c:spPr>
          <c:marker>
            <c:symbol val="circle"/>
            <c:size val="5"/>
            <c:spPr>
              <a:solidFill>
                <a:schemeClr val="accent5"/>
              </a:solidFill>
              <a:ln w="9525">
                <a:solidFill>
                  <a:schemeClr val="accent5"/>
                </a:solidFill>
              </a:ln>
              <a:effectLst/>
            </c:spPr>
          </c:marker>
          <c:xVal>
            <c:numRef>
              <c:f>'Raw Data'!$L$2:$L$108</c:f>
              <c:numCache>
                <c:formatCode>General</c:formatCode>
                <c:ptCount val="107"/>
                <c:pt idx="1">
                  <c:v>0.49132002900000005</c:v>
                </c:pt>
                <c:pt idx="2">
                  <c:v>1.491319091</c:v>
                </c:pt>
                <c:pt idx="3">
                  <c:v>2.4913190909999998</c:v>
                </c:pt>
                <c:pt idx="4">
                  <c:v>3.4913190909999998</c:v>
                </c:pt>
                <c:pt idx="5">
                  <c:v>4.4913190910000003</c:v>
                </c:pt>
                <c:pt idx="6">
                  <c:v>5.4913190910000003</c:v>
                </c:pt>
                <c:pt idx="7">
                  <c:v>6.4913190910000003</c:v>
                </c:pt>
                <c:pt idx="8">
                  <c:v>7.4913190910000003</c:v>
                </c:pt>
                <c:pt idx="9">
                  <c:v>8.4913190909999994</c:v>
                </c:pt>
                <c:pt idx="10">
                  <c:v>9.4913190909999994</c:v>
                </c:pt>
                <c:pt idx="11">
                  <c:v>10.491319090999999</c:v>
                </c:pt>
                <c:pt idx="12">
                  <c:v>11.491319090999999</c:v>
                </c:pt>
                <c:pt idx="13">
                  <c:v>12.491319090999999</c:v>
                </c:pt>
                <c:pt idx="14">
                  <c:v>13.491319090999999</c:v>
                </c:pt>
                <c:pt idx="15">
                  <c:v>14.491319090999999</c:v>
                </c:pt>
                <c:pt idx="16">
                  <c:v>15.491319090999999</c:v>
                </c:pt>
                <c:pt idx="17">
                  <c:v>16.491319091000001</c:v>
                </c:pt>
                <c:pt idx="18">
                  <c:v>17.491319091000001</c:v>
                </c:pt>
                <c:pt idx="19">
                  <c:v>18.491319091000001</c:v>
                </c:pt>
                <c:pt idx="20">
                  <c:v>19.491319091000001</c:v>
                </c:pt>
                <c:pt idx="21">
                  <c:v>20.491319091000001</c:v>
                </c:pt>
                <c:pt idx="22">
                  <c:v>21.491319091000001</c:v>
                </c:pt>
                <c:pt idx="23">
                  <c:v>22.491319091000001</c:v>
                </c:pt>
                <c:pt idx="24">
                  <c:v>23.491319091000001</c:v>
                </c:pt>
                <c:pt idx="25">
                  <c:v>24.491319091000001</c:v>
                </c:pt>
                <c:pt idx="26">
                  <c:v>25.491319091000001</c:v>
                </c:pt>
                <c:pt idx="27">
                  <c:v>26.491319091000001</c:v>
                </c:pt>
                <c:pt idx="28">
                  <c:v>27.491319091000001</c:v>
                </c:pt>
                <c:pt idx="29">
                  <c:v>28.491319091000001</c:v>
                </c:pt>
                <c:pt idx="30">
                  <c:v>29.491319091000001</c:v>
                </c:pt>
                <c:pt idx="31">
                  <c:v>30.491319091000001</c:v>
                </c:pt>
                <c:pt idx="32">
                  <c:v>31.491319091000001</c:v>
                </c:pt>
                <c:pt idx="33">
                  <c:v>32.491319091000001</c:v>
                </c:pt>
                <c:pt idx="34">
                  <c:v>33.491319091000001</c:v>
                </c:pt>
                <c:pt idx="35">
                  <c:v>34.491319091000001</c:v>
                </c:pt>
                <c:pt idx="36">
                  <c:v>35.491319091000001</c:v>
                </c:pt>
                <c:pt idx="37">
                  <c:v>36.491319091000001</c:v>
                </c:pt>
                <c:pt idx="38">
                  <c:v>37.491319091000001</c:v>
                </c:pt>
                <c:pt idx="39">
                  <c:v>38.491319091000001</c:v>
                </c:pt>
                <c:pt idx="40">
                  <c:v>39.491319091000001</c:v>
                </c:pt>
                <c:pt idx="41">
                  <c:v>40.491319091000001</c:v>
                </c:pt>
                <c:pt idx="42">
                  <c:v>41.491319091000001</c:v>
                </c:pt>
                <c:pt idx="43">
                  <c:v>42.491319091000001</c:v>
                </c:pt>
                <c:pt idx="44">
                  <c:v>43.491319091000001</c:v>
                </c:pt>
                <c:pt idx="45">
                  <c:v>44.491319091000001</c:v>
                </c:pt>
                <c:pt idx="46">
                  <c:v>45.491319091000001</c:v>
                </c:pt>
                <c:pt idx="47">
                  <c:v>46.491319091000001</c:v>
                </c:pt>
                <c:pt idx="48">
                  <c:v>47.491319091000001</c:v>
                </c:pt>
                <c:pt idx="49">
                  <c:v>48.491319091000001</c:v>
                </c:pt>
                <c:pt idx="50">
                  <c:v>49.491319091000001</c:v>
                </c:pt>
                <c:pt idx="51">
                  <c:v>50.491319091000001</c:v>
                </c:pt>
                <c:pt idx="52">
                  <c:v>51.491319091000001</c:v>
                </c:pt>
                <c:pt idx="53">
                  <c:v>52.491319091000001</c:v>
                </c:pt>
                <c:pt idx="54">
                  <c:v>53.491319091000001</c:v>
                </c:pt>
                <c:pt idx="55">
                  <c:v>54.491319091000001</c:v>
                </c:pt>
                <c:pt idx="56">
                  <c:v>55.491319091000001</c:v>
                </c:pt>
                <c:pt idx="57">
                  <c:v>56.491319091000001</c:v>
                </c:pt>
                <c:pt idx="58">
                  <c:v>57.491319091000001</c:v>
                </c:pt>
                <c:pt idx="59">
                  <c:v>58.491319091000001</c:v>
                </c:pt>
                <c:pt idx="60">
                  <c:v>59.491319091000001</c:v>
                </c:pt>
                <c:pt idx="61">
                  <c:v>60.491319091000001</c:v>
                </c:pt>
                <c:pt idx="62">
                  <c:v>61.491319091000001</c:v>
                </c:pt>
                <c:pt idx="63">
                  <c:v>62.491319091000001</c:v>
                </c:pt>
                <c:pt idx="64">
                  <c:v>63.491319091000001</c:v>
                </c:pt>
                <c:pt idx="65">
                  <c:v>64.491319090999994</c:v>
                </c:pt>
                <c:pt idx="66">
                  <c:v>65.491319090999994</c:v>
                </c:pt>
                <c:pt idx="67">
                  <c:v>66.491319090999994</c:v>
                </c:pt>
                <c:pt idx="68">
                  <c:v>67.491319090999994</c:v>
                </c:pt>
                <c:pt idx="69">
                  <c:v>68.491319090999994</c:v>
                </c:pt>
                <c:pt idx="70">
                  <c:v>69.491319090999994</c:v>
                </c:pt>
                <c:pt idx="71">
                  <c:v>70.491319090999994</c:v>
                </c:pt>
                <c:pt idx="72">
                  <c:v>71.491319090999994</c:v>
                </c:pt>
                <c:pt idx="73">
                  <c:v>72.491319090999994</c:v>
                </c:pt>
                <c:pt idx="74">
                  <c:v>73.491319090999994</c:v>
                </c:pt>
                <c:pt idx="75">
                  <c:v>74.491319090999994</c:v>
                </c:pt>
                <c:pt idx="76">
                  <c:v>75.491319090999994</c:v>
                </c:pt>
                <c:pt idx="77">
                  <c:v>76.491319090999994</c:v>
                </c:pt>
                <c:pt idx="78">
                  <c:v>77.491319090999994</c:v>
                </c:pt>
                <c:pt idx="79">
                  <c:v>78.491319090999994</c:v>
                </c:pt>
                <c:pt idx="80">
                  <c:v>79.491319090999994</c:v>
                </c:pt>
                <c:pt idx="81">
                  <c:v>80.491319090999994</c:v>
                </c:pt>
                <c:pt idx="82">
                  <c:v>81.491319090999994</c:v>
                </c:pt>
                <c:pt idx="83">
                  <c:v>82.491319090999994</c:v>
                </c:pt>
                <c:pt idx="84">
                  <c:v>83.491319090999994</c:v>
                </c:pt>
                <c:pt idx="85">
                  <c:v>84.491319090999994</c:v>
                </c:pt>
                <c:pt idx="86">
                  <c:v>85.491319090999994</c:v>
                </c:pt>
                <c:pt idx="87">
                  <c:v>86.491319090999994</c:v>
                </c:pt>
                <c:pt idx="88">
                  <c:v>87.491319090999994</c:v>
                </c:pt>
                <c:pt idx="89">
                  <c:v>88.491319090999994</c:v>
                </c:pt>
                <c:pt idx="90">
                  <c:v>89.491319090999994</c:v>
                </c:pt>
                <c:pt idx="91">
                  <c:v>90.491319090999994</c:v>
                </c:pt>
                <c:pt idx="92">
                  <c:v>91.491319090999994</c:v>
                </c:pt>
                <c:pt idx="93">
                  <c:v>92.491319090999994</c:v>
                </c:pt>
                <c:pt idx="94">
                  <c:v>93.491319090999994</c:v>
                </c:pt>
                <c:pt idx="95">
                  <c:v>94.491319090999994</c:v>
                </c:pt>
                <c:pt idx="96">
                  <c:v>95.491319090999994</c:v>
                </c:pt>
                <c:pt idx="97">
                  <c:v>96.491319090999994</c:v>
                </c:pt>
                <c:pt idx="98">
                  <c:v>97.491319090999994</c:v>
                </c:pt>
                <c:pt idx="99">
                  <c:v>98.491319090999994</c:v>
                </c:pt>
                <c:pt idx="100">
                  <c:v>99.491319090999994</c:v>
                </c:pt>
                <c:pt idx="101">
                  <c:v>100.49131909099999</c:v>
                </c:pt>
                <c:pt idx="102">
                  <c:v>101.49131909099999</c:v>
                </c:pt>
                <c:pt idx="103">
                  <c:v>102.49131909099999</c:v>
                </c:pt>
                <c:pt idx="104">
                  <c:v>103.49131909099999</c:v>
                </c:pt>
                <c:pt idx="105">
                  <c:v>104.49131909099999</c:v>
                </c:pt>
                <c:pt idx="106">
                  <c:v>105.49131909099999</c:v>
                </c:pt>
              </c:numCache>
            </c:numRef>
          </c:xVal>
          <c:yVal>
            <c:numRef>
              <c:f>'Raw Data'!$Q$2:$Q$108</c:f>
              <c:numCache>
                <c:formatCode>General</c:formatCode>
                <c:ptCount val="107"/>
                <c:pt idx="1">
                  <c:v>0</c:v>
                </c:pt>
                <c:pt idx="2">
                  <c:v>0</c:v>
                </c:pt>
                <c:pt idx="3">
                  <c:v>1.3086040118360511</c:v>
                </c:pt>
                <c:pt idx="4">
                  <c:v>0.85543134170635193</c:v>
                </c:pt>
                <c:pt idx="5">
                  <c:v>0.26063028549121814</c:v>
                </c:pt>
                <c:pt idx="6">
                  <c:v>0.39045972899410342</c:v>
                </c:pt>
                <c:pt idx="7">
                  <c:v>0.72903033752113111</c:v>
                </c:pt>
                <c:pt idx="8">
                  <c:v>3.2220246175486991</c:v>
                </c:pt>
                <c:pt idx="9">
                  <c:v>5.6360999252835029</c:v>
                </c:pt>
                <c:pt idx="10">
                  <c:v>7.0453183792208165</c:v>
                </c:pt>
                <c:pt idx="11">
                  <c:v>8.8843823197261855</c:v>
                </c:pt>
                <c:pt idx="12">
                  <c:v>10.909481670830786</c:v>
                </c:pt>
                <c:pt idx="13">
                  <c:v>11.535677579685512</c:v>
                </c:pt>
                <c:pt idx="14">
                  <c:v>13.487050240061699</c:v>
                </c:pt>
                <c:pt idx="15">
                  <c:v>16.226859342257001</c:v>
                </c:pt>
                <c:pt idx="16">
                  <c:v>16.417982384021897</c:v>
                </c:pt>
                <c:pt idx="17">
                  <c:v>17.0702572120978</c:v>
                </c:pt>
                <c:pt idx="18">
                  <c:v>17.951410090969588</c:v>
                </c:pt>
                <c:pt idx="19">
                  <c:v>18.969697278383279</c:v>
                </c:pt>
                <c:pt idx="20">
                  <c:v>20.054622780184815</c:v>
                </c:pt>
                <c:pt idx="21">
                  <c:v>21.518584286784204</c:v>
                </c:pt>
                <c:pt idx="22">
                  <c:v>21.359653953722614</c:v>
                </c:pt>
                <c:pt idx="23">
                  <c:v>22.501418574282411</c:v>
                </c:pt>
                <c:pt idx="24">
                  <c:v>22.856722009182249</c:v>
                </c:pt>
                <c:pt idx="25">
                  <c:v>22.849557942631066</c:v>
                </c:pt>
                <c:pt idx="26">
                  <c:v>22.916345436406971</c:v>
                </c:pt>
                <c:pt idx="27">
                  <c:v>22.741501871256901</c:v>
                </c:pt>
                <c:pt idx="28">
                  <c:v>22.589316499700999</c:v>
                </c:pt>
                <c:pt idx="29">
                  <c:v>22.737143083404817</c:v>
                </c:pt>
                <c:pt idx="30">
                  <c:v>23.111470093905552</c:v>
                </c:pt>
                <c:pt idx="31">
                  <c:v>22.462433850108937</c:v>
                </c:pt>
                <c:pt idx="32">
                  <c:v>22.784917006831336</c:v>
                </c:pt>
                <c:pt idx="33">
                  <c:v>22.825125093581221</c:v>
                </c:pt>
                <c:pt idx="34">
                  <c:v>23.975630981849008</c:v>
                </c:pt>
                <c:pt idx="35">
                  <c:v>23.700062375413495</c:v>
                </c:pt>
                <c:pt idx="36">
                  <c:v>23.708255104945124</c:v>
                </c:pt>
                <c:pt idx="37">
                  <c:v>23.870829238231522</c:v>
                </c:pt>
                <c:pt idx="38">
                  <c:v>22.995434659965554</c:v>
                </c:pt>
                <c:pt idx="39">
                  <c:v>22.758140768447447</c:v>
                </c:pt>
                <c:pt idx="40">
                  <c:v>22.696878323751548</c:v>
                </c:pt>
                <c:pt idx="41">
                  <c:v>23.012907386293477</c:v>
                </c:pt>
                <c:pt idx="42">
                  <c:v>22.754161981025504</c:v>
                </c:pt>
                <c:pt idx="43">
                  <c:v>22.99246810484226</c:v>
                </c:pt>
                <c:pt idx="44">
                  <c:v>23.363547759563289</c:v>
                </c:pt>
                <c:pt idx="45">
                  <c:v>23.149070748515783</c:v>
                </c:pt>
                <c:pt idx="46">
                  <c:v>23.329538866734083</c:v>
                </c:pt>
                <c:pt idx="47">
                  <c:v>23.297822797878666</c:v>
                </c:pt>
                <c:pt idx="48">
                  <c:v>23.807600587225693</c:v>
                </c:pt>
                <c:pt idx="49">
                  <c:v>22.936359602659763</c:v>
                </c:pt>
                <c:pt idx="50">
                  <c:v>23.677482212786913</c:v>
                </c:pt>
                <c:pt idx="51">
                  <c:v>22.930523642208641</c:v>
                </c:pt>
                <c:pt idx="52">
                  <c:v>23.47277557439827</c:v>
                </c:pt>
                <c:pt idx="53">
                  <c:v>23.376500042984958</c:v>
                </c:pt>
                <c:pt idx="54">
                  <c:v>22.888431644062393</c:v>
                </c:pt>
                <c:pt idx="55">
                  <c:v>22.876554901861027</c:v>
                </c:pt>
                <c:pt idx="56">
                  <c:v>22.639716275779733</c:v>
                </c:pt>
                <c:pt idx="57">
                  <c:v>22.83482324462318</c:v>
                </c:pt>
                <c:pt idx="58">
                  <c:v>22.650074716037579</c:v>
                </c:pt>
                <c:pt idx="59">
                  <c:v>22.580485390024933</c:v>
                </c:pt>
                <c:pt idx="60">
                  <c:v>22.602251426264274</c:v>
                </c:pt>
                <c:pt idx="61">
                  <c:v>23.159614238995118</c:v>
                </c:pt>
                <c:pt idx="62">
                  <c:v>22.680014890331904</c:v>
                </c:pt>
                <c:pt idx="63">
                  <c:v>22.717494649692071</c:v>
                </c:pt>
                <c:pt idx="64">
                  <c:v>22.433189091534132</c:v>
                </c:pt>
                <c:pt idx="65">
                  <c:v>22.85101916756139</c:v>
                </c:pt>
                <c:pt idx="66">
                  <c:v>22.859522453170484</c:v>
                </c:pt>
                <c:pt idx="67">
                  <c:v>22.723577835965898</c:v>
                </c:pt>
                <c:pt idx="68">
                  <c:v>22.387941150681399</c:v>
                </c:pt>
                <c:pt idx="69">
                  <c:v>22.510511141528696</c:v>
                </c:pt>
                <c:pt idx="70">
                  <c:v>22.709138241893697</c:v>
                </c:pt>
                <c:pt idx="71">
                  <c:v>23.323412809781075</c:v>
                </c:pt>
                <c:pt idx="72">
                  <c:v>22.724506739537219</c:v>
                </c:pt>
                <c:pt idx="73">
                  <c:v>23.014330807788383</c:v>
                </c:pt>
                <c:pt idx="74">
                  <c:v>23.559152847224823</c:v>
                </c:pt>
                <c:pt idx="75">
                  <c:v>23.246681622977349</c:v>
                </c:pt>
                <c:pt idx="76">
                  <c:v>23.597177046227443</c:v>
                </c:pt>
                <c:pt idx="77">
                  <c:v>23.581507565969105</c:v>
                </c:pt>
                <c:pt idx="78">
                  <c:v>23.141223877330958</c:v>
                </c:pt>
                <c:pt idx="79">
                  <c:v>22.60198079456859</c:v>
                </c:pt>
                <c:pt idx="80">
                  <c:v>23.110956063029107</c:v>
                </c:pt>
                <c:pt idx="81">
                  <c:v>22.347945113549031</c:v>
                </c:pt>
                <c:pt idx="82">
                  <c:v>25.012981598807983</c:v>
                </c:pt>
                <c:pt idx="83">
                  <c:v>22.60518049250436</c:v>
                </c:pt>
                <c:pt idx="84">
                  <c:v>22.381773214047598</c:v>
                </c:pt>
                <c:pt idx="85">
                  <c:v>22.282820240765659</c:v>
                </c:pt>
                <c:pt idx="86">
                  <c:v>22.568273835344144</c:v>
                </c:pt>
                <c:pt idx="87">
                  <c:v>22.815976885169221</c:v>
                </c:pt>
                <c:pt idx="88">
                  <c:v>22.696078331226545</c:v>
                </c:pt>
                <c:pt idx="89">
                  <c:v>22.815815545765872</c:v>
                </c:pt>
                <c:pt idx="90">
                  <c:v>22.795636287885827</c:v>
                </c:pt>
                <c:pt idx="91">
                  <c:v>21.299572894341964</c:v>
                </c:pt>
                <c:pt idx="92">
                  <c:v>22.659042761455794</c:v>
                </c:pt>
                <c:pt idx="93">
                  <c:v>22.325675416767353</c:v>
                </c:pt>
                <c:pt idx="94">
                  <c:v>20.236705643357254</c:v>
                </c:pt>
                <c:pt idx="95">
                  <c:v>19.723773797029253</c:v>
                </c:pt>
                <c:pt idx="96">
                  <c:v>18.07923956026616</c:v>
                </c:pt>
                <c:pt idx="97">
                  <c:v>16.075074552998331</c:v>
                </c:pt>
                <c:pt idx="98">
                  <c:v>14.363142118185579</c:v>
                </c:pt>
                <c:pt idx="99">
                  <c:v>11.821027775669108</c:v>
                </c:pt>
                <c:pt idx="100">
                  <c:v>10.223001670089388</c:v>
                </c:pt>
                <c:pt idx="101">
                  <c:v>6.138623913358515</c:v>
                </c:pt>
                <c:pt idx="102">
                  <c:v>5.9988431346203015</c:v>
                </c:pt>
                <c:pt idx="103">
                  <c:v>4.4946775024327508</c:v>
                </c:pt>
                <c:pt idx="104">
                  <c:v>3.2085794225545214</c:v>
                </c:pt>
                <c:pt idx="105">
                  <c:v>1.3711094883176429</c:v>
                </c:pt>
                <c:pt idx="106">
                  <c:v>0.7821166951334817</c:v>
                </c:pt>
              </c:numCache>
            </c:numRef>
          </c:yVal>
          <c:smooth val="0"/>
          <c:extLst>
            <c:ext xmlns:c16="http://schemas.microsoft.com/office/drawing/2014/chart" uri="{C3380CC4-5D6E-409C-BE32-E72D297353CC}">
              <c16:uniqueId val="{00000000-3964-42DE-8649-EC0BC4ACACA3}"/>
            </c:ext>
          </c:extLst>
        </c:ser>
        <c:dLbls>
          <c:showLegendKey val="0"/>
          <c:showVal val="0"/>
          <c:showCatName val="0"/>
          <c:showSerName val="0"/>
          <c:showPercent val="0"/>
          <c:showBubbleSize val="0"/>
        </c:dLbls>
        <c:axId val="447889616"/>
        <c:axId val="545485392"/>
      </c:scatterChart>
      <c:valAx>
        <c:axId val="447889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485392"/>
        <c:crosses val="autoZero"/>
        <c:crossBetween val="midCat"/>
      </c:valAx>
      <c:valAx>
        <c:axId val="54548539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Velocity (m)</a:t>
                </a:r>
                <a:endParaRPr lang="en-US" sz="2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7889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25844888411705"/>
          <c:y val="5.9212890055409743E-2"/>
          <c:w val="0.67186965500065776"/>
          <c:h val="0.651169728783902"/>
        </c:manualLayout>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Data'!$A$2:$A$90</c:f>
              <c:numCache>
                <c:formatCode>General</c:formatCode>
                <c:ptCount val="89"/>
                <c:pt idx="0">
                  <c:v>0</c:v>
                </c:pt>
                <c:pt idx="1">
                  <c:v>7.6693194560000002</c:v>
                </c:pt>
                <c:pt idx="2">
                  <c:v>9.2403200290000012</c:v>
                </c:pt>
                <c:pt idx="3">
                  <c:v>10.240319717</c:v>
                </c:pt>
                <c:pt idx="4">
                  <c:v>11.240320029000001</c:v>
                </c:pt>
                <c:pt idx="5">
                  <c:v>12.240318467000002</c:v>
                </c:pt>
                <c:pt idx="6">
                  <c:v>13.240318571000001</c:v>
                </c:pt>
                <c:pt idx="7">
                  <c:v>14.240318519000001</c:v>
                </c:pt>
                <c:pt idx="8">
                  <c:v>15.240318518</c:v>
                </c:pt>
                <c:pt idx="9">
                  <c:v>16.240318309999999</c:v>
                </c:pt>
                <c:pt idx="10">
                  <c:v>17.240319977000002</c:v>
                </c:pt>
                <c:pt idx="11">
                  <c:v>18.240319873000001</c:v>
                </c:pt>
                <c:pt idx="12">
                  <c:v>19.240318258000002</c:v>
                </c:pt>
                <c:pt idx="13">
                  <c:v>20.240318258000002</c:v>
                </c:pt>
                <c:pt idx="14">
                  <c:v>21.240318570000003</c:v>
                </c:pt>
                <c:pt idx="15">
                  <c:v>22.240317789000002</c:v>
                </c:pt>
                <c:pt idx="16">
                  <c:v>23.240319768000003</c:v>
                </c:pt>
                <c:pt idx="17">
                  <c:v>24.240319039000003</c:v>
                </c:pt>
                <c:pt idx="18">
                  <c:v>25.240319092</c:v>
                </c:pt>
                <c:pt idx="19">
                  <c:v>26.240319508000002</c:v>
                </c:pt>
                <c:pt idx="20">
                  <c:v>27.240319352</c:v>
                </c:pt>
                <c:pt idx="21">
                  <c:v>28.240318674000001</c:v>
                </c:pt>
                <c:pt idx="22">
                  <c:v>29.240317841000003</c:v>
                </c:pt>
                <c:pt idx="23">
                  <c:v>30.240318987000002</c:v>
                </c:pt>
                <c:pt idx="24">
                  <c:v>31.240318727000002</c:v>
                </c:pt>
                <c:pt idx="25">
                  <c:v>32.240318569999999</c:v>
                </c:pt>
                <c:pt idx="26">
                  <c:v>33.240319456000002</c:v>
                </c:pt>
                <c:pt idx="27">
                  <c:v>34.240317685000001</c:v>
                </c:pt>
                <c:pt idx="28">
                  <c:v>35.240318935000005</c:v>
                </c:pt>
                <c:pt idx="29">
                  <c:v>36.240319767999999</c:v>
                </c:pt>
                <c:pt idx="30">
                  <c:v>37.240320236999999</c:v>
                </c:pt>
                <c:pt idx="31">
                  <c:v>38.240318883</c:v>
                </c:pt>
                <c:pt idx="32">
                  <c:v>39.240318831000003</c:v>
                </c:pt>
                <c:pt idx="33">
                  <c:v>40.240320862000004</c:v>
                </c:pt>
                <c:pt idx="34">
                  <c:v>41.240319404000005</c:v>
                </c:pt>
                <c:pt idx="35">
                  <c:v>42.240318362000004</c:v>
                </c:pt>
                <c:pt idx="36">
                  <c:v>43.240318518000002</c:v>
                </c:pt>
                <c:pt idx="37">
                  <c:v>44.240319248000006</c:v>
                </c:pt>
                <c:pt idx="38">
                  <c:v>45.240319039000006</c:v>
                </c:pt>
                <c:pt idx="39">
                  <c:v>46.240317737000005</c:v>
                </c:pt>
                <c:pt idx="40">
                  <c:v>47.240317997000005</c:v>
                </c:pt>
                <c:pt idx="41">
                  <c:v>48.240318258000002</c:v>
                </c:pt>
                <c:pt idx="42">
                  <c:v>49.240319248000006</c:v>
                </c:pt>
                <c:pt idx="43">
                  <c:v>50.240319456000002</c:v>
                </c:pt>
                <c:pt idx="44">
                  <c:v>51.240319351000004</c:v>
                </c:pt>
                <c:pt idx="45">
                  <c:v>52.240319247000002</c:v>
                </c:pt>
                <c:pt idx="46">
                  <c:v>53.240319247000002</c:v>
                </c:pt>
                <c:pt idx="47">
                  <c:v>54.240319612</c:v>
                </c:pt>
                <c:pt idx="48">
                  <c:v>55.240319300000003</c:v>
                </c:pt>
                <c:pt idx="49">
                  <c:v>56.240320341</c:v>
                </c:pt>
                <c:pt idx="50">
                  <c:v>57.24032081</c:v>
                </c:pt>
                <c:pt idx="51">
                  <c:v>58.240319873000004</c:v>
                </c:pt>
                <c:pt idx="52">
                  <c:v>59.240319872000001</c:v>
                </c:pt>
                <c:pt idx="53">
                  <c:v>60.240318883</c:v>
                </c:pt>
                <c:pt idx="54">
                  <c:v>61.240318414000001</c:v>
                </c:pt>
                <c:pt idx="55">
                  <c:v>62.240319768000006</c:v>
                </c:pt>
                <c:pt idx="56">
                  <c:v>63.240320758000003</c:v>
                </c:pt>
                <c:pt idx="57">
                  <c:v>64.24031976900001</c:v>
                </c:pt>
                <c:pt idx="58">
                  <c:v>65.240318623000007</c:v>
                </c:pt>
                <c:pt idx="59">
                  <c:v>66.240319352</c:v>
                </c:pt>
                <c:pt idx="60">
                  <c:v>67.240318518999999</c:v>
                </c:pt>
                <c:pt idx="61">
                  <c:v>68.240320914000009</c:v>
                </c:pt>
                <c:pt idx="62">
                  <c:v>69.240320132999997</c:v>
                </c:pt>
                <c:pt idx="63">
                  <c:v>70.240318205999998</c:v>
                </c:pt>
                <c:pt idx="64">
                  <c:v>71.240319820000011</c:v>
                </c:pt>
                <c:pt idx="65">
                  <c:v>72.240319038999999</c:v>
                </c:pt>
                <c:pt idx="66">
                  <c:v>73.240319976999999</c:v>
                </c:pt>
                <c:pt idx="67">
                  <c:v>74.24032081</c:v>
                </c:pt>
                <c:pt idx="68">
                  <c:v>75.240319976000009</c:v>
                </c:pt>
                <c:pt idx="69">
                  <c:v>76.240320081000007</c:v>
                </c:pt>
                <c:pt idx="70">
                  <c:v>77.240320237000006</c:v>
                </c:pt>
                <c:pt idx="71">
                  <c:v>78.240319560000003</c:v>
                </c:pt>
                <c:pt idx="72">
                  <c:v>79.240320029000003</c:v>
                </c:pt>
                <c:pt idx="73">
                  <c:v>80.240319248000006</c:v>
                </c:pt>
                <c:pt idx="74">
                  <c:v>81.240319196000002</c:v>
                </c:pt>
                <c:pt idx="75">
                  <c:v>82.240319403000001</c:v>
                </c:pt>
                <c:pt idx="76">
                  <c:v>83.240319925000009</c:v>
                </c:pt>
                <c:pt idx="77">
                  <c:v>84.240320185000002</c:v>
                </c:pt>
                <c:pt idx="78">
                  <c:v>85.240319664000012</c:v>
                </c:pt>
                <c:pt idx="79">
                  <c:v>86.240319456000009</c:v>
                </c:pt>
                <c:pt idx="80">
                  <c:v>87.240318674000008</c:v>
                </c:pt>
                <c:pt idx="81">
                  <c:v>88.240318935000005</c:v>
                </c:pt>
                <c:pt idx="82">
                  <c:v>89.240319248000006</c:v>
                </c:pt>
                <c:pt idx="83">
                  <c:v>90.240316800000002</c:v>
                </c:pt>
                <c:pt idx="84">
                  <c:v>91.240318622000004</c:v>
                </c:pt>
                <c:pt idx="85">
                  <c:v>92.24032028900001</c:v>
                </c:pt>
                <c:pt idx="86">
                  <c:v>93.240319560000003</c:v>
                </c:pt>
                <c:pt idx="87">
                  <c:v>94.240319977000013</c:v>
                </c:pt>
                <c:pt idx="88">
                  <c:v>95.240319977000013</c:v>
                </c:pt>
              </c:numCache>
            </c:numRef>
          </c:xVal>
          <c:yVal>
            <c:numRef>
              <c:f>'Raw Data'!$C$2:$C$90</c:f>
              <c:numCache>
                <c:formatCode>General</c:formatCode>
                <c:ptCount val="89"/>
                <c:pt idx="0">
                  <c:v>-121.75453640000001</c:v>
                </c:pt>
                <c:pt idx="1">
                  <c:v>-121.75484566999999</c:v>
                </c:pt>
                <c:pt idx="2">
                  <c:v>-121.75485332</c:v>
                </c:pt>
                <c:pt idx="3">
                  <c:v>-121.75485990999999</c:v>
                </c:pt>
                <c:pt idx="4">
                  <c:v>-121.75486673</c:v>
                </c:pt>
                <c:pt idx="5">
                  <c:v>-121.75487028000001</c:v>
                </c:pt>
                <c:pt idx="6">
                  <c:v>-121.75487454</c:v>
                </c:pt>
                <c:pt idx="7">
                  <c:v>-121.75487907999999</c:v>
                </c:pt>
                <c:pt idx="8">
                  <c:v>-121.75488264000001</c:v>
                </c:pt>
                <c:pt idx="9">
                  <c:v>-121.75488304</c:v>
                </c:pt>
                <c:pt idx="10">
                  <c:v>-121.75488066</c:v>
                </c:pt>
                <c:pt idx="11">
                  <c:v>-121.75488274999999</c:v>
                </c:pt>
                <c:pt idx="12">
                  <c:v>-121.75488405</c:v>
                </c:pt>
                <c:pt idx="13">
                  <c:v>-121.7548852</c:v>
                </c:pt>
                <c:pt idx="14">
                  <c:v>-121.75488617000001</c:v>
                </c:pt>
                <c:pt idx="15">
                  <c:v>-121.75488692</c:v>
                </c:pt>
                <c:pt idx="16">
                  <c:v>-121.7548874</c:v>
                </c:pt>
                <c:pt idx="17">
                  <c:v>-121.75488679999999</c:v>
                </c:pt>
                <c:pt idx="18">
                  <c:v>-121.75489446</c:v>
                </c:pt>
                <c:pt idx="19">
                  <c:v>-121.75490636000001</c:v>
                </c:pt>
                <c:pt idx="20">
                  <c:v>-121.75491676999999</c:v>
                </c:pt>
                <c:pt idx="21">
                  <c:v>-121.75492771</c:v>
                </c:pt>
                <c:pt idx="22">
                  <c:v>-121.7549394</c:v>
                </c:pt>
                <c:pt idx="23">
                  <c:v>-121.75495180999999</c:v>
                </c:pt>
                <c:pt idx="24">
                  <c:v>-121.75496323</c:v>
                </c:pt>
                <c:pt idx="25">
                  <c:v>-121.7549753</c:v>
                </c:pt>
                <c:pt idx="26">
                  <c:v>-121.75498897</c:v>
                </c:pt>
                <c:pt idx="27">
                  <c:v>-121.7550026</c:v>
                </c:pt>
                <c:pt idx="28">
                  <c:v>-121.75501465000001</c:v>
                </c:pt>
                <c:pt idx="29">
                  <c:v>-121.75502753000001</c:v>
                </c:pt>
                <c:pt idx="30">
                  <c:v>-121.75504076</c:v>
                </c:pt>
                <c:pt idx="31">
                  <c:v>-121.75505257</c:v>
                </c:pt>
                <c:pt idx="32">
                  <c:v>-121.75506349</c:v>
                </c:pt>
                <c:pt idx="33">
                  <c:v>-121.75507337000001</c:v>
                </c:pt>
                <c:pt idx="34">
                  <c:v>-121.75508634000001</c:v>
                </c:pt>
                <c:pt idx="35">
                  <c:v>-121.75510118</c:v>
                </c:pt>
                <c:pt idx="36">
                  <c:v>-121.75511585</c:v>
                </c:pt>
                <c:pt idx="37">
                  <c:v>-121.75513247000001</c:v>
                </c:pt>
                <c:pt idx="38">
                  <c:v>-121.75514493</c:v>
                </c:pt>
                <c:pt idx="39">
                  <c:v>-121.75515344</c:v>
                </c:pt>
                <c:pt idx="40">
                  <c:v>-121.75516398000001</c:v>
                </c:pt>
                <c:pt idx="41">
                  <c:v>-121.75517521</c:v>
                </c:pt>
                <c:pt idx="42">
                  <c:v>-121.75518732</c:v>
                </c:pt>
                <c:pt idx="43">
                  <c:v>-121.7552001</c:v>
                </c:pt>
                <c:pt idx="44">
                  <c:v>-121.75521077000001</c:v>
                </c:pt>
                <c:pt idx="45">
                  <c:v>-121.75521707</c:v>
                </c:pt>
                <c:pt idx="46">
                  <c:v>-121.75522706</c:v>
                </c:pt>
                <c:pt idx="47">
                  <c:v>-121.75523975</c:v>
                </c:pt>
                <c:pt idx="48">
                  <c:v>-121.75525277</c:v>
                </c:pt>
                <c:pt idx="49">
                  <c:v>-121.75526567999999</c:v>
                </c:pt>
                <c:pt idx="50">
                  <c:v>-121.75527877</c:v>
                </c:pt>
                <c:pt idx="51">
                  <c:v>-121.7552924</c:v>
                </c:pt>
                <c:pt idx="52">
                  <c:v>-121.75530517999999</c:v>
                </c:pt>
                <c:pt idx="53">
                  <c:v>-121.75531642</c:v>
                </c:pt>
                <c:pt idx="54">
                  <c:v>-121.75532749</c:v>
                </c:pt>
                <c:pt idx="55">
                  <c:v>-121.75534038000001</c:v>
                </c:pt>
                <c:pt idx="56">
                  <c:v>-121.75535272</c:v>
                </c:pt>
                <c:pt idx="57">
                  <c:v>-121.75536400999999</c:v>
                </c:pt>
                <c:pt idx="58">
                  <c:v>-121.75537509</c:v>
                </c:pt>
                <c:pt idx="59">
                  <c:v>-121.75538754999999</c:v>
                </c:pt>
                <c:pt idx="60">
                  <c:v>-121.75540118000001</c:v>
                </c:pt>
                <c:pt idx="61">
                  <c:v>-121.75541355</c:v>
                </c:pt>
                <c:pt idx="62">
                  <c:v>-121.75542525</c:v>
                </c:pt>
                <c:pt idx="63">
                  <c:v>-121.75543757</c:v>
                </c:pt>
                <c:pt idx="64">
                  <c:v>-121.75544999</c:v>
                </c:pt>
                <c:pt idx="65">
                  <c:v>-121.75546156999999</c:v>
                </c:pt>
                <c:pt idx="66">
                  <c:v>-121.75547185000001</c:v>
                </c:pt>
                <c:pt idx="67">
                  <c:v>-121.75548200999999</c:v>
                </c:pt>
                <c:pt idx="68">
                  <c:v>-121.75549332999999</c:v>
                </c:pt>
                <c:pt idx="69">
                  <c:v>-121.75550468</c:v>
                </c:pt>
                <c:pt idx="70">
                  <c:v>-121.75551498</c:v>
                </c:pt>
                <c:pt idx="71">
                  <c:v>-121.75552363</c:v>
                </c:pt>
                <c:pt idx="72">
                  <c:v>-121.75553253</c:v>
                </c:pt>
                <c:pt idx="73">
                  <c:v>-121.75554175000001</c:v>
                </c:pt>
                <c:pt idx="74">
                  <c:v>-121.75555012</c:v>
                </c:pt>
                <c:pt idx="75">
                  <c:v>-121.75555639</c:v>
                </c:pt>
                <c:pt idx="76">
                  <c:v>-121.75556245</c:v>
                </c:pt>
                <c:pt idx="77">
                  <c:v>-121.7555668</c:v>
                </c:pt>
                <c:pt idx="78">
                  <c:v>-121.75556549</c:v>
                </c:pt>
                <c:pt idx="79">
                  <c:v>-121.7555661</c:v>
                </c:pt>
                <c:pt idx="80">
                  <c:v>-121.75556727999999</c:v>
                </c:pt>
                <c:pt idx="81">
                  <c:v>-121.75556788</c:v>
                </c:pt>
                <c:pt idx="82">
                  <c:v>-121.75556865</c:v>
                </c:pt>
                <c:pt idx="83">
                  <c:v>-121.75556871000001</c:v>
                </c:pt>
                <c:pt idx="84">
                  <c:v>-121.75556906</c:v>
                </c:pt>
                <c:pt idx="85">
                  <c:v>-121.7555687</c:v>
                </c:pt>
                <c:pt idx="86">
                  <c:v>-121.75556868</c:v>
                </c:pt>
                <c:pt idx="87">
                  <c:v>-121.75556831999999</c:v>
                </c:pt>
                <c:pt idx="88">
                  <c:v>-121.75556798</c:v>
                </c:pt>
              </c:numCache>
            </c:numRef>
          </c:yVal>
          <c:smooth val="0"/>
          <c:extLst>
            <c:ext xmlns:c16="http://schemas.microsoft.com/office/drawing/2014/chart" uri="{C3380CC4-5D6E-409C-BE32-E72D297353CC}">
              <c16:uniqueId val="{00000000-B4A3-411E-BA55-BDBBB687721C}"/>
            </c:ext>
          </c:extLst>
        </c:ser>
        <c:dLbls>
          <c:showLegendKey val="0"/>
          <c:showVal val="0"/>
          <c:showCatName val="0"/>
          <c:showSerName val="0"/>
          <c:showPercent val="0"/>
          <c:showBubbleSize val="0"/>
        </c:dLbls>
        <c:axId val="445099256"/>
        <c:axId val="445098272"/>
      </c:scatterChart>
      <c:valAx>
        <c:axId val="44509925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endParaRPr lang="en-US" sz="2400"/>
              </a:p>
            </c:rich>
          </c:tx>
          <c:layout>
            <c:manualLayout>
              <c:xMode val="edge"/>
              <c:yMode val="edge"/>
              <c:x val="0.55057614997608284"/>
              <c:y val="0.849792974283121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8272"/>
        <c:crosses val="autoZero"/>
        <c:crossBetween val="midCat"/>
      </c:valAx>
      <c:valAx>
        <c:axId val="445098272"/>
        <c:scaling>
          <c:orientation val="minMax"/>
          <c:max val="-121.7548"/>
          <c:min val="-121.755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a:t>
                </a:r>
                <a:r>
                  <a:rPr lang="en-US" sz="2400" baseline="0"/>
                  <a:t> (degrees)</a:t>
                </a:r>
                <a:endParaRPr lang="en-US" sz="2400"/>
              </a:p>
            </c:rich>
          </c:tx>
          <c:layout>
            <c:manualLayout>
              <c:xMode val="edge"/>
              <c:yMode val="edge"/>
              <c:x val="3.4955666443998043E-2"/>
              <c:y val="3.657334499854184E-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5099256"/>
        <c:crosses val="autoZero"/>
        <c:crossBetween val="midCat"/>
        <c:majorUnit val="2.0000000000000006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34985681697596"/>
          <c:y val="3.3851642373431259E-2"/>
          <c:w val="0.82322875779350368"/>
          <c:h val="0.80057589522848249"/>
        </c:manualLayout>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Data'!$A$2:$A$193</c:f>
              <c:numCache>
                <c:formatCode>General</c:formatCode>
                <c:ptCount val="19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Data'!$B$2:$B$193</c:f>
              <c:numCache>
                <c:formatCode>General</c:formatCode>
                <c:ptCount val="192"/>
                <c:pt idx="0">
                  <c:v>37.696058026904808</c:v>
                </c:pt>
                <c:pt idx="1">
                  <c:v>37.696059268731894</c:v>
                </c:pt>
                <c:pt idx="2">
                  <c:v>37.696058497216541</c:v>
                </c:pt>
                <c:pt idx="3">
                  <c:v>37.696065623963811</c:v>
                </c:pt>
                <c:pt idx="4">
                  <c:v>37.696065829378419</c:v>
                </c:pt>
                <c:pt idx="5">
                  <c:v>37.696066005921651</c:v>
                </c:pt>
                <c:pt idx="6">
                  <c:v>37.69606602196113</c:v>
                </c:pt>
                <c:pt idx="7">
                  <c:v>37.696066134320382</c:v>
                </c:pt>
                <c:pt idx="8">
                  <c:v>37.696066222817954</c:v>
                </c:pt>
                <c:pt idx="9">
                  <c:v>37.696066853604314</c:v>
                </c:pt>
                <c:pt idx="10">
                  <c:v>37.696067078517942</c:v>
                </c:pt>
                <c:pt idx="11">
                  <c:v>37.696062784006742</c:v>
                </c:pt>
                <c:pt idx="12">
                  <c:v>37.696059820338093</c:v>
                </c:pt>
                <c:pt idx="13">
                  <c:v>37.696061108446251</c:v>
                </c:pt>
                <c:pt idx="14">
                  <c:v>37.696064589799519</c:v>
                </c:pt>
                <c:pt idx="15">
                  <c:v>37.696067515978122</c:v>
                </c:pt>
                <c:pt idx="16">
                  <c:v>37.696078513278088</c:v>
                </c:pt>
                <c:pt idx="17">
                  <c:v>37.696093289140414</c:v>
                </c:pt>
                <c:pt idx="18">
                  <c:v>37.696100771586671</c:v>
                </c:pt>
                <c:pt idx="19">
                  <c:v>37.696105458163736</c:v>
                </c:pt>
                <c:pt idx="20">
                  <c:v>37.696108654181508</c:v>
                </c:pt>
                <c:pt idx="21">
                  <c:v>37.696109320607363</c:v>
                </c:pt>
                <c:pt idx="22">
                  <c:v>37.696106027159402</c:v>
                </c:pt>
                <c:pt idx="23">
                  <c:v>37.696109178560903</c:v>
                </c:pt>
                <c:pt idx="24">
                  <c:v>37.696113088136073</c:v>
                </c:pt>
                <c:pt idx="25">
                  <c:v>37.696116965972635</c:v>
                </c:pt>
                <c:pt idx="26">
                  <c:v>37.69611964205415</c:v>
                </c:pt>
                <c:pt idx="27">
                  <c:v>37.69612707584956</c:v>
                </c:pt>
                <c:pt idx="28">
                  <c:v>37.696129120249346</c:v>
                </c:pt>
                <c:pt idx="29">
                  <c:v>37.696132498337242</c:v>
                </c:pt>
                <c:pt idx="30">
                  <c:v>37.696132076009263</c:v>
                </c:pt>
                <c:pt idx="31">
                  <c:v>37.696132651465895</c:v>
                </c:pt>
                <c:pt idx="32">
                  <c:v>37.696133809070972</c:v>
                </c:pt>
                <c:pt idx="33">
                  <c:v>37.696136335155984</c:v>
                </c:pt>
                <c:pt idx="34">
                  <c:v>37.696138358365914</c:v>
                </c:pt>
                <c:pt idx="35">
                  <c:v>37.696138497972562</c:v>
                </c:pt>
                <c:pt idx="36">
                  <c:v>37.696139534162633</c:v>
                </c:pt>
                <c:pt idx="37">
                  <c:v>37.696138575600727</c:v>
                </c:pt>
                <c:pt idx="38">
                  <c:v>37.696139775703706</c:v>
                </c:pt>
                <c:pt idx="39">
                  <c:v>37.696142336898085</c:v>
                </c:pt>
                <c:pt idx="40">
                  <c:v>37.696148645270874</c:v>
                </c:pt>
                <c:pt idx="41">
                  <c:v>37.696154159000002</c:v>
                </c:pt>
                <c:pt idx="42">
                  <c:v>37.696155705671437</c:v>
                </c:pt>
                <c:pt idx="43">
                  <c:v>37.696161362086855</c:v>
                </c:pt>
                <c:pt idx="44">
                  <c:v>37.696168255740091</c:v>
                </c:pt>
                <c:pt idx="45">
                  <c:v>37.696170450529827</c:v>
                </c:pt>
                <c:pt idx="46">
                  <c:v>37.696171602661501</c:v>
                </c:pt>
                <c:pt idx="47">
                  <c:v>37.696175147358218</c:v>
                </c:pt>
                <c:pt idx="48">
                  <c:v>37.696178275775324</c:v>
                </c:pt>
                <c:pt idx="49">
                  <c:v>37.696181845453381</c:v>
                </c:pt>
                <c:pt idx="50">
                  <c:v>37.69618600784198</c:v>
                </c:pt>
                <c:pt idx="51">
                  <c:v>37.696194269666101</c:v>
                </c:pt>
                <c:pt idx="52">
                  <c:v>37.696202762975851</c:v>
                </c:pt>
                <c:pt idx="53">
                  <c:v>37.696213032677157</c:v>
                </c:pt>
                <c:pt idx="54">
                  <c:v>37.696225142263728</c:v>
                </c:pt>
                <c:pt idx="55">
                  <c:v>37.696227329570625</c:v>
                </c:pt>
                <c:pt idx="56">
                  <c:v>37.696227636507395</c:v>
                </c:pt>
                <c:pt idx="57">
                  <c:v>37.696236524505288</c:v>
                </c:pt>
                <c:pt idx="58">
                  <c:v>37.696246649436404</c:v>
                </c:pt>
                <c:pt idx="59">
                  <c:v>37.69625323252351</c:v>
                </c:pt>
                <c:pt idx="60">
                  <c:v>37.696262284510283</c:v>
                </c:pt>
                <c:pt idx="61">
                  <c:v>37.696266909901965</c:v>
                </c:pt>
                <c:pt idx="62">
                  <c:v>37.696271613651533</c:v>
                </c:pt>
                <c:pt idx="63">
                  <c:v>37.69627365366442</c:v>
                </c:pt>
                <c:pt idx="64">
                  <c:v>37.696277940399568</c:v>
                </c:pt>
                <c:pt idx="65">
                  <c:v>37.696289672103575</c:v>
                </c:pt>
                <c:pt idx="66">
                  <c:v>37.69629897045828</c:v>
                </c:pt>
                <c:pt idx="67">
                  <c:v>37.696301690556439</c:v>
                </c:pt>
                <c:pt idx="68">
                  <c:v>37.696310860418535</c:v>
                </c:pt>
                <c:pt idx="69">
                  <c:v>37.696318634533498</c:v>
                </c:pt>
                <c:pt idx="70">
                  <c:v>37.696324063649996</c:v>
                </c:pt>
                <c:pt idx="71">
                  <c:v>37.696325256390345</c:v>
                </c:pt>
                <c:pt idx="72">
                  <c:v>37.696332107911033</c:v>
                </c:pt>
                <c:pt idx="73">
                  <c:v>37.696339677878655</c:v>
                </c:pt>
                <c:pt idx="74">
                  <c:v>37.696344047690275</c:v>
                </c:pt>
                <c:pt idx="75">
                  <c:v>37.696346702197538</c:v>
                </c:pt>
                <c:pt idx="76">
                  <c:v>37.696353116289266</c:v>
                </c:pt>
                <c:pt idx="77">
                  <c:v>37.696357925405927</c:v>
                </c:pt>
                <c:pt idx="78">
                  <c:v>37.696365063839288</c:v>
                </c:pt>
                <c:pt idx="79">
                  <c:v>37.69636635530469</c:v>
                </c:pt>
                <c:pt idx="80">
                  <c:v>37.696372140155894</c:v>
                </c:pt>
                <c:pt idx="81">
                  <c:v>37.696376838881676</c:v>
                </c:pt>
                <c:pt idx="82">
                  <c:v>37.696382438098219</c:v>
                </c:pt>
                <c:pt idx="83">
                  <c:v>37.696383205898975</c:v>
                </c:pt>
                <c:pt idx="84">
                  <c:v>37.696387057154389</c:v>
                </c:pt>
                <c:pt idx="85">
                  <c:v>37.696385584510573</c:v>
                </c:pt>
                <c:pt idx="86">
                  <c:v>37.69639443410761</c:v>
                </c:pt>
                <c:pt idx="87">
                  <c:v>37.696399258736946</c:v>
                </c:pt>
                <c:pt idx="88">
                  <c:v>37.69640057892321</c:v>
                </c:pt>
                <c:pt idx="89">
                  <c:v>37.696403764548059</c:v>
                </c:pt>
                <c:pt idx="90">
                  <c:v>37.696404460661668</c:v>
                </c:pt>
                <c:pt idx="91">
                  <c:v>37.696409868720565</c:v>
                </c:pt>
                <c:pt idx="92">
                  <c:v>37.69641224384894</c:v>
                </c:pt>
                <c:pt idx="93">
                  <c:v>37.696412075250066</c:v>
                </c:pt>
                <c:pt idx="94">
                  <c:v>37.696410497472485</c:v>
                </c:pt>
                <c:pt idx="95">
                  <c:v>37.696410869169007</c:v>
                </c:pt>
                <c:pt idx="96">
                  <c:v>37.696411266490351</c:v>
                </c:pt>
                <c:pt idx="97">
                  <c:v>37.696412158701513</c:v>
                </c:pt>
                <c:pt idx="98">
                  <c:v>37.696414621822839</c:v>
                </c:pt>
                <c:pt idx="99">
                  <c:v>37.696418662528977</c:v>
                </c:pt>
                <c:pt idx="100">
                  <c:v>37.69642124084767</c:v>
                </c:pt>
                <c:pt idx="101">
                  <c:v>37.696423398030653</c:v>
                </c:pt>
                <c:pt idx="102">
                  <c:v>37.696426401585917</c:v>
                </c:pt>
                <c:pt idx="103">
                  <c:v>37.696430842823261</c:v>
                </c:pt>
                <c:pt idx="104">
                  <c:v>37.696434016240197</c:v>
                </c:pt>
                <c:pt idx="105">
                  <c:v>37.69643668444197</c:v>
                </c:pt>
                <c:pt idx="106">
                  <c:v>37.696441845620122</c:v>
                </c:pt>
                <c:pt idx="107">
                  <c:v>37.696444378040795</c:v>
                </c:pt>
                <c:pt idx="108">
                  <c:v>37.696446531134008</c:v>
                </c:pt>
                <c:pt idx="109">
                  <c:v>37.696438843787227</c:v>
                </c:pt>
                <c:pt idx="110">
                  <c:v>37.696427894527822</c:v>
                </c:pt>
                <c:pt idx="111">
                  <c:v>37.696421396608223</c:v>
                </c:pt>
                <c:pt idx="112">
                  <c:v>37.696406612212293</c:v>
                </c:pt>
                <c:pt idx="113">
                  <c:v>37.696397643806698</c:v>
                </c:pt>
                <c:pt idx="114">
                  <c:v>37.696386673489599</c:v>
                </c:pt>
                <c:pt idx="115">
                  <c:v>37.696373754235665</c:v>
                </c:pt>
                <c:pt idx="116">
                  <c:v>37.696357002659326</c:v>
                </c:pt>
                <c:pt idx="117">
                  <c:v>37.696342725332549</c:v>
                </c:pt>
                <c:pt idx="118">
                  <c:v>37.696324647383491</c:v>
                </c:pt>
                <c:pt idx="119">
                  <c:v>37.696308800960587</c:v>
                </c:pt>
                <c:pt idx="120">
                  <c:v>37.696293244171308</c:v>
                </c:pt>
                <c:pt idx="121">
                  <c:v>37.696280952790531</c:v>
                </c:pt>
                <c:pt idx="122">
                  <c:v>37.696262481568141</c:v>
                </c:pt>
                <c:pt idx="123">
                  <c:v>37.696247104253047</c:v>
                </c:pt>
                <c:pt idx="124">
                  <c:v>37.696234798689922</c:v>
                </c:pt>
                <c:pt idx="125">
                  <c:v>37.696216242830324</c:v>
                </c:pt>
                <c:pt idx="126">
                  <c:v>37.696199181792863</c:v>
                </c:pt>
                <c:pt idx="127">
                  <c:v>37.696186780104064</c:v>
                </c:pt>
                <c:pt idx="128">
                  <c:v>37.696169593378904</c:v>
                </c:pt>
                <c:pt idx="129">
                  <c:v>37.696159422599415</c:v>
                </c:pt>
                <c:pt idx="130">
                  <c:v>37.696151710922102</c:v>
                </c:pt>
                <c:pt idx="131">
                  <c:v>37.696141275007648</c:v>
                </c:pt>
                <c:pt idx="132">
                  <c:v>37.696125777213055</c:v>
                </c:pt>
                <c:pt idx="133">
                  <c:v>37.696110880722799</c:v>
                </c:pt>
                <c:pt idx="134">
                  <c:v>37.696091749648971</c:v>
                </c:pt>
                <c:pt idx="135">
                  <c:v>37.69607702644452</c:v>
                </c:pt>
                <c:pt idx="136">
                  <c:v>37.696068464618058</c:v>
                </c:pt>
                <c:pt idx="137">
                  <c:v>37.696059104926285</c:v>
                </c:pt>
                <c:pt idx="138">
                  <c:v>37.696053880476242</c:v>
                </c:pt>
                <c:pt idx="139">
                  <c:v>37.696044395411242</c:v>
                </c:pt>
                <c:pt idx="140">
                  <c:v>37.696041686026909</c:v>
                </c:pt>
                <c:pt idx="141">
                  <c:v>37.696041406259361</c:v>
                </c:pt>
                <c:pt idx="142">
                  <c:v>37.696041293101828</c:v>
                </c:pt>
                <c:pt idx="143">
                  <c:v>37.696041454662875</c:v>
                </c:pt>
                <c:pt idx="144">
                  <c:v>37.696041434088748</c:v>
                </c:pt>
                <c:pt idx="145">
                  <c:v>37.696041474422948</c:v>
                </c:pt>
                <c:pt idx="146">
                  <c:v>37.696041531927257</c:v>
                </c:pt>
                <c:pt idx="147">
                  <c:v>37.696041735857207</c:v>
                </c:pt>
                <c:pt idx="148">
                  <c:v>37.696042330306241</c:v>
                </c:pt>
                <c:pt idx="149">
                  <c:v>37.69604314500075</c:v>
                </c:pt>
                <c:pt idx="150">
                  <c:v>37.696043104346543</c:v>
                </c:pt>
                <c:pt idx="151">
                  <c:v>37.696043433540602</c:v>
                </c:pt>
              </c:numCache>
            </c:numRef>
          </c:yVal>
          <c:smooth val="0"/>
          <c:extLst>
            <c:ext xmlns:c16="http://schemas.microsoft.com/office/drawing/2014/chart" uri="{C3380CC4-5D6E-409C-BE32-E72D297353CC}">
              <c16:uniqueId val="{00000000-57D1-4A89-9AB2-0D7E5CE1B580}"/>
            </c:ext>
          </c:extLst>
        </c:ser>
        <c:dLbls>
          <c:showLegendKey val="0"/>
          <c:showVal val="0"/>
          <c:showCatName val="0"/>
          <c:showSerName val="0"/>
          <c:showPercent val="0"/>
          <c:showBubbleSize val="0"/>
        </c:dLbls>
        <c:axId val="471457864"/>
        <c:axId val="471459176"/>
      </c:scatterChart>
      <c:valAx>
        <c:axId val="471457864"/>
        <c:scaling>
          <c:orientation val="minMax"/>
          <c:max val="20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1459176"/>
        <c:crosses val="autoZero"/>
        <c:crossBetween val="midCat"/>
      </c:valAx>
      <c:valAx>
        <c:axId val="471459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14578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Data'!$A$2:$A$193</c:f>
              <c:numCache>
                <c:formatCode>General</c:formatCode>
                <c:ptCount val="19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Data'!$C$2:$C$193</c:f>
              <c:numCache>
                <c:formatCode>General</c:formatCode>
                <c:ptCount val="192"/>
                <c:pt idx="0">
                  <c:v>-121.75208048469909</c:v>
                </c:pt>
                <c:pt idx="1">
                  <c:v>-121.75208117499791</c:v>
                </c:pt>
                <c:pt idx="2">
                  <c:v>-121.75207806194264</c:v>
                </c:pt>
                <c:pt idx="3">
                  <c:v>-121.7520734179722</c:v>
                </c:pt>
                <c:pt idx="4">
                  <c:v>-121.75207335636391</c:v>
                </c:pt>
                <c:pt idx="5">
                  <c:v>-121.75207340346105</c:v>
                </c:pt>
                <c:pt idx="6">
                  <c:v>-121.75207452192757</c:v>
                </c:pt>
                <c:pt idx="7">
                  <c:v>-121.75207534604796</c:v>
                </c:pt>
                <c:pt idx="8">
                  <c:v>-121.75207551480547</c:v>
                </c:pt>
                <c:pt idx="9">
                  <c:v>-121.75207539682235</c:v>
                </c:pt>
                <c:pt idx="10">
                  <c:v>-121.75207480974898</c:v>
                </c:pt>
                <c:pt idx="11">
                  <c:v>-121.75207156923254</c:v>
                </c:pt>
                <c:pt idx="12">
                  <c:v>-121.75209319444741</c:v>
                </c:pt>
                <c:pt idx="13">
                  <c:v>-121.75211545963778</c:v>
                </c:pt>
                <c:pt idx="14">
                  <c:v>-121.7521480890274</c:v>
                </c:pt>
                <c:pt idx="15">
                  <c:v>-121.75216997453364</c:v>
                </c:pt>
                <c:pt idx="16">
                  <c:v>-121.75219278566173</c:v>
                </c:pt>
                <c:pt idx="17">
                  <c:v>-121.75221479658838</c:v>
                </c:pt>
                <c:pt idx="18">
                  <c:v>-121.75224139966855</c:v>
                </c:pt>
                <c:pt idx="19">
                  <c:v>-121.75227089581519</c:v>
                </c:pt>
                <c:pt idx="20">
                  <c:v>-121.7522912301265</c:v>
                </c:pt>
                <c:pt idx="21">
                  <c:v>-121.75231516727843</c:v>
                </c:pt>
                <c:pt idx="22">
                  <c:v>-121.75233784771173</c:v>
                </c:pt>
                <c:pt idx="23">
                  <c:v>-121.7523583188254</c:v>
                </c:pt>
                <c:pt idx="24">
                  <c:v>-121.75237350378056</c:v>
                </c:pt>
                <c:pt idx="25">
                  <c:v>-121.75238478155261</c:v>
                </c:pt>
                <c:pt idx="26">
                  <c:v>-121.75239644986786</c:v>
                </c:pt>
                <c:pt idx="27">
                  <c:v>-121.75240691408005</c:v>
                </c:pt>
                <c:pt idx="28">
                  <c:v>-121.7524226119957</c:v>
                </c:pt>
                <c:pt idx="29">
                  <c:v>-121.75242897963787</c:v>
                </c:pt>
                <c:pt idx="30">
                  <c:v>-121.75243721195859</c:v>
                </c:pt>
                <c:pt idx="31">
                  <c:v>-121.75244928901328</c:v>
                </c:pt>
                <c:pt idx="32">
                  <c:v>-121.75245779519648</c:v>
                </c:pt>
                <c:pt idx="33">
                  <c:v>-121.75247404689375</c:v>
                </c:pt>
                <c:pt idx="34">
                  <c:v>-121.75249023649441</c:v>
                </c:pt>
                <c:pt idx="35">
                  <c:v>-121.75250638039954</c:v>
                </c:pt>
                <c:pt idx="36">
                  <c:v>-121.7525214586301</c:v>
                </c:pt>
                <c:pt idx="37">
                  <c:v>-121.75253934918264</c:v>
                </c:pt>
                <c:pt idx="38">
                  <c:v>-121.75255556891661</c:v>
                </c:pt>
                <c:pt idx="39">
                  <c:v>-121.75256899705809</c:v>
                </c:pt>
                <c:pt idx="40">
                  <c:v>-121.75258861284978</c:v>
                </c:pt>
                <c:pt idx="41">
                  <c:v>-121.75260806351912</c:v>
                </c:pt>
                <c:pt idx="42">
                  <c:v>-121.75262670043101</c:v>
                </c:pt>
                <c:pt idx="43">
                  <c:v>-121.75264518507845</c:v>
                </c:pt>
                <c:pt idx="44">
                  <c:v>-121.75267032450459</c:v>
                </c:pt>
                <c:pt idx="45">
                  <c:v>-121.75269486336433</c:v>
                </c:pt>
                <c:pt idx="46">
                  <c:v>-121.75271642725582</c:v>
                </c:pt>
                <c:pt idx="47">
                  <c:v>-121.75273568570758</c:v>
                </c:pt>
                <c:pt idx="48">
                  <c:v>-121.75275206052629</c:v>
                </c:pt>
                <c:pt idx="49">
                  <c:v>-121.75276895563985</c:v>
                </c:pt>
                <c:pt idx="50">
                  <c:v>-121.75279225918435</c:v>
                </c:pt>
                <c:pt idx="51">
                  <c:v>-121.75280790426552</c:v>
                </c:pt>
                <c:pt idx="52">
                  <c:v>-121.7528252581391</c:v>
                </c:pt>
                <c:pt idx="53">
                  <c:v>-121.7528477942339</c:v>
                </c:pt>
                <c:pt idx="54">
                  <c:v>-121.75286221522305</c:v>
                </c:pt>
                <c:pt idx="55">
                  <c:v>-121.75288324393406</c:v>
                </c:pt>
                <c:pt idx="56">
                  <c:v>-121.75289710504879</c:v>
                </c:pt>
                <c:pt idx="57">
                  <c:v>-121.75291071470535</c:v>
                </c:pt>
                <c:pt idx="58">
                  <c:v>-121.75293400616003</c:v>
                </c:pt>
                <c:pt idx="59">
                  <c:v>-121.75295412141357</c:v>
                </c:pt>
                <c:pt idx="60">
                  <c:v>-121.75296619550298</c:v>
                </c:pt>
                <c:pt idx="61">
                  <c:v>-121.75298339423453</c:v>
                </c:pt>
                <c:pt idx="62">
                  <c:v>-121.75299761962846</c:v>
                </c:pt>
                <c:pt idx="63">
                  <c:v>-121.75301529551119</c:v>
                </c:pt>
                <c:pt idx="64">
                  <c:v>-121.75303818375437</c:v>
                </c:pt>
                <c:pt idx="65">
                  <c:v>-121.75304294779406</c:v>
                </c:pt>
                <c:pt idx="66">
                  <c:v>-121.75304140754659</c:v>
                </c:pt>
                <c:pt idx="67">
                  <c:v>-121.75303783622168</c:v>
                </c:pt>
                <c:pt idx="68">
                  <c:v>-121.75303126684808</c:v>
                </c:pt>
                <c:pt idx="69">
                  <c:v>-121.7530120967447</c:v>
                </c:pt>
                <c:pt idx="70">
                  <c:v>-121.75299330273504</c:v>
                </c:pt>
                <c:pt idx="71">
                  <c:v>-121.7529851175111</c:v>
                </c:pt>
                <c:pt idx="72">
                  <c:v>-121.75296888070338</c:v>
                </c:pt>
                <c:pt idx="73">
                  <c:v>-121.75294641692992</c:v>
                </c:pt>
                <c:pt idx="74">
                  <c:v>-121.75292593633543</c:v>
                </c:pt>
                <c:pt idx="75">
                  <c:v>-121.75290666186929</c:v>
                </c:pt>
                <c:pt idx="76">
                  <c:v>-121.75288275102857</c:v>
                </c:pt>
                <c:pt idx="77">
                  <c:v>-121.75285840883616</c:v>
                </c:pt>
                <c:pt idx="78">
                  <c:v>-121.75283780777129</c:v>
                </c:pt>
                <c:pt idx="79">
                  <c:v>-121.75282167341044</c:v>
                </c:pt>
                <c:pt idx="80">
                  <c:v>-121.75280105596586</c:v>
                </c:pt>
                <c:pt idx="81">
                  <c:v>-121.75277873523275</c:v>
                </c:pt>
                <c:pt idx="82">
                  <c:v>-121.7527599608275</c:v>
                </c:pt>
                <c:pt idx="83">
                  <c:v>-121.7527480961549</c:v>
                </c:pt>
                <c:pt idx="84">
                  <c:v>-121.75273529982208</c:v>
                </c:pt>
                <c:pt idx="85">
                  <c:v>-121.75271923419355</c:v>
                </c:pt>
                <c:pt idx="86">
                  <c:v>-121.75270027035047</c:v>
                </c:pt>
                <c:pt idx="87">
                  <c:v>-121.75268503224056</c:v>
                </c:pt>
                <c:pt idx="88">
                  <c:v>-121.75266735983806</c:v>
                </c:pt>
                <c:pt idx="89">
                  <c:v>-121.75265276524473</c:v>
                </c:pt>
                <c:pt idx="90">
                  <c:v>-121.75263182973619</c:v>
                </c:pt>
                <c:pt idx="91">
                  <c:v>-121.7526164098343</c:v>
                </c:pt>
                <c:pt idx="92">
                  <c:v>-121.75260281159683</c:v>
                </c:pt>
                <c:pt idx="93">
                  <c:v>-121.75258794173814</c:v>
                </c:pt>
                <c:pt idx="94">
                  <c:v>-121.75257929163651</c:v>
                </c:pt>
                <c:pt idx="95">
                  <c:v>-121.75257056474665</c:v>
                </c:pt>
                <c:pt idx="96">
                  <c:v>-121.75255625517021</c:v>
                </c:pt>
                <c:pt idx="97">
                  <c:v>-121.75254366722351</c:v>
                </c:pt>
                <c:pt idx="98">
                  <c:v>-121.75252585368531</c:v>
                </c:pt>
                <c:pt idx="99">
                  <c:v>-121.75250633914433</c:v>
                </c:pt>
                <c:pt idx="100">
                  <c:v>-121.75248459528294</c:v>
                </c:pt>
                <c:pt idx="101">
                  <c:v>-121.75246383826638</c:v>
                </c:pt>
                <c:pt idx="102">
                  <c:v>-121.75244348808602</c:v>
                </c:pt>
                <c:pt idx="103">
                  <c:v>-121.75242601133674</c:v>
                </c:pt>
                <c:pt idx="104">
                  <c:v>-121.75241010011379</c:v>
                </c:pt>
                <c:pt idx="105">
                  <c:v>-121.75239785338452</c:v>
                </c:pt>
                <c:pt idx="106">
                  <c:v>-121.75238442340215</c:v>
                </c:pt>
                <c:pt idx="107">
                  <c:v>-121.75236736578815</c:v>
                </c:pt>
                <c:pt idx="108">
                  <c:v>-121.75234074370066</c:v>
                </c:pt>
                <c:pt idx="109">
                  <c:v>-121.75230849208542</c:v>
                </c:pt>
                <c:pt idx="110">
                  <c:v>-121.75229084536724</c:v>
                </c:pt>
                <c:pt idx="111">
                  <c:v>-121.75228225860828</c:v>
                </c:pt>
                <c:pt idx="112">
                  <c:v>-121.75227598389135</c:v>
                </c:pt>
                <c:pt idx="113">
                  <c:v>-121.75226914519021</c:v>
                </c:pt>
                <c:pt idx="114">
                  <c:v>-121.75226318879432</c:v>
                </c:pt>
                <c:pt idx="115">
                  <c:v>-121.75226321986102</c:v>
                </c:pt>
                <c:pt idx="116">
                  <c:v>-121.75226472933292</c:v>
                </c:pt>
                <c:pt idx="117">
                  <c:v>-121.75225739470959</c:v>
                </c:pt>
                <c:pt idx="118">
                  <c:v>-121.75225115508583</c:v>
                </c:pt>
                <c:pt idx="119">
                  <c:v>-121.75224491492673</c:v>
                </c:pt>
                <c:pt idx="120">
                  <c:v>-121.75223428169775</c:v>
                </c:pt>
                <c:pt idx="121">
                  <c:v>-121.7522314322547</c:v>
                </c:pt>
                <c:pt idx="122">
                  <c:v>-121.75222214470836</c:v>
                </c:pt>
                <c:pt idx="123">
                  <c:v>-121.75221327742803</c:v>
                </c:pt>
                <c:pt idx="124">
                  <c:v>-121.75220438983534</c:v>
                </c:pt>
                <c:pt idx="125">
                  <c:v>-121.75218869557443</c:v>
                </c:pt>
                <c:pt idx="126">
                  <c:v>-121.7521848617824</c:v>
                </c:pt>
                <c:pt idx="127">
                  <c:v>-121.75217685942988</c:v>
                </c:pt>
                <c:pt idx="128">
                  <c:v>-121.75216257982302</c:v>
                </c:pt>
                <c:pt idx="129">
                  <c:v>-121.75214994372796</c:v>
                </c:pt>
                <c:pt idx="130">
                  <c:v>-121.75214405100094</c:v>
                </c:pt>
                <c:pt idx="131">
                  <c:v>-121.75215038618579</c:v>
                </c:pt>
                <c:pt idx="132">
                  <c:v>-121.75214501723715</c:v>
                </c:pt>
                <c:pt idx="133">
                  <c:v>-121.75213725925377</c:v>
                </c:pt>
                <c:pt idx="134">
                  <c:v>-121.75212651895518</c:v>
                </c:pt>
                <c:pt idx="135">
                  <c:v>-121.75212352639763</c:v>
                </c:pt>
                <c:pt idx="136">
                  <c:v>-121.75210969604194</c:v>
                </c:pt>
                <c:pt idx="137">
                  <c:v>-121.75210286382878</c:v>
                </c:pt>
                <c:pt idx="138">
                  <c:v>-121.75210520125354</c:v>
                </c:pt>
                <c:pt idx="139">
                  <c:v>-121.75209753026475</c:v>
                </c:pt>
                <c:pt idx="140">
                  <c:v>-121.75209704699894</c:v>
                </c:pt>
                <c:pt idx="141">
                  <c:v>-121.75209748779299</c:v>
                </c:pt>
                <c:pt idx="142">
                  <c:v>-121.75209769868395</c:v>
                </c:pt>
                <c:pt idx="143">
                  <c:v>-121.75209782907154</c:v>
                </c:pt>
                <c:pt idx="144">
                  <c:v>-121.75209838325829</c:v>
                </c:pt>
                <c:pt idx="145">
                  <c:v>-121.75209897728318</c:v>
                </c:pt>
                <c:pt idx="146">
                  <c:v>-121.75209940606243</c:v>
                </c:pt>
                <c:pt idx="147">
                  <c:v>-121.75210011730873</c:v>
                </c:pt>
                <c:pt idx="148">
                  <c:v>-121.75209991667843</c:v>
                </c:pt>
                <c:pt idx="149">
                  <c:v>-121.75209924386131</c:v>
                </c:pt>
                <c:pt idx="150">
                  <c:v>-121.75209920309034</c:v>
                </c:pt>
                <c:pt idx="151">
                  <c:v>-121.75209860586202</c:v>
                </c:pt>
              </c:numCache>
            </c:numRef>
          </c:yVal>
          <c:smooth val="0"/>
          <c:extLst>
            <c:ext xmlns:c16="http://schemas.microsoft.com/office/drawing/2014/chart" uri="{C3380CC4-5D6E-409C-BE32-E72D297353CC}">
              <c16:uniqueId val="{00000000-A9C9-4F33-8E16-2DA1CF315386}"/>
            </c:ext>
          </c:extLst>
        </c:ser>
        <c:dLbls>
          <c:showLegendKey val="0"/>
          <c:showVal val="0"/>
          <c:showCatName val="0"/>
          <c:showSerName val="0"/>
          <c:showPercent val="0"/>
          <c:showBubbleSize val="0"/>
        </c:dLbls>
        <c:axId val="471457864"/>
        <c:axId val="471459176"/>
      </c:scatterChart>
      <c:valAx>
        <c:axId val="471457864"/>
        <c:scaling>
          <c:orientation val="minMax"/>
          <c:max val="20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1459176"/>
        <c:crosses val="autoZero"/>
        <c:crossBetween val="midCat"/>
      </c:valAx>
      <c:valAx>
        <c:axId val="471459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14578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573900918635169E-2"/>
          <c:y val="3.5790877001822048E-2"/>
          <c:w val="0.87459014107611543"/>
          <c:h val="0.79023746723733168"/>
        </c:manualLayout>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7"/>
            <c:spPr>
              <a:solidFill>
                <a:schemeClr val="accent3"/>
              </a:solidFill>
              <a:ln w="9525">
                <a:solidFill>
                  <a:schemeClr val="accent3"/>
                </a:solid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Data'!$O$2:$O$153</c:f>
              <c:numCache>
                <c:formatCode>General</c:formatCode>
                <c:ptCount val="152"/>
                <c:pt idx="3">
                  <c:v>0.89159552995204727</c:v>
                </c:pt>
                <c:pt idx="4">
                  <c:v>0.91439844277901161</c:v>
                </c:pt>
                <c:pt idx="5">
                  <c:v>0.93011053478796679</c:v>
                </c:pt>
                <c:pt idx="6">
                  <c:v>0.89280522566997778</c:v>
                </c:pt>
                <c:pt idx="7">
                  <c:v>0.88218672570361889</c:v>
                </c:pt>
                <c:pt idx="8">
                  <c:v>0.88779942680563784</c:v>
                </c:pt>
                <c:pt idx="9">
                  <c:v>0.95831919812015121</c:v>
                </c:pt>
                <c:pt idx="10">
                  <c:v>0.99617782356521856</c:v>
                </c:pt>
                <c:pt idx="11">
                  <c:v>0.74400990192112393</c:v>
                </c:pt>
                <c:pt idx="12">
                  <c:v>1.339533164313172</c:v>
                </c:pt>
                <c:pt idx="13">
                  <c:v>3.3032116972097501</c:v>
                </c:pt>
                <c:pt idx="14">
                  <c:v>6.1984464857887271</c:v>
                </c:pt>
                <c:pt idx="15">
                  <c:v>8.1488458309664544</c:v>
                </c:pt>
                <c:pt idx="16">
                  <c:v>10.336399616117793</c:v>
                </c:pt>
                <c:pt idx="17">
                  <c:v>12.637286576832183</c:v>
                </c:pt>
                <c:pt idx="18">
                  <c:v>15.120463851121206</c:v>
                </c:pt>
                <c:pt idx="19">
                  <c:v>17.751815690857615</c:v>
                </c:pt>
                <c:pt idx="20">
                  <c:v>19.56719471500541</c:v>
                </c:pt>
                <c:pt idx="21">
                  <c:v>21.613536035769012</c:v>
                </c:pt>
                <c:pt idx="22">
                  <c:v>23.460222521393945</c:v>
                </c:pt>
                <c:pt idx="23">
                  <c:v>25.294091991750452</c:v>
                </c:pt>
                <c:pt idx="24">
                  <c:v>26.693706159605263</c:v>
                </c:pt>
                <c:pt idx="25">
                  <c:v>27.758713882275543</c:v>
                </c:pt>
                <c:pt idx="26">
                  <c:v>28.826525002711833</c:v>
                </c:pt>
                <c:pt idx="27">
                  <c:v>29.921941250536889</c:v>
                </c:pt>
                <c:pt idx="28">
                  <c:v>31.315721522908323</c:v>
                </c:pt>
                <c:pt idx="29">
                  <c:v>31.953047395904498</c:v>
                </c:pt>
                <c:pt idx="30">
                  <c:v>32.641665121075029</c:v>
                </c:pt>
                <c:pt idx="31">
                  <c:v>33.686999035569883</c:v>
                </c:pt>
                <c:pt idx="32">
                  <c:v>34.444202545088395</c:v>
                </c:pt>
                <c:pt idx="33">
                  <c:v>35.899566918290205</c:v>
                </c:pt>
                <c:pt idx="34">
                  <c:v>37.336431989546739</c:v>
                </c:pt>
                <c:pt idx="35">
                  <c:v>38.721123503636008</c:v>
                </c:pt>
                <c:pt idx="36">
                  <c:v>40.039225105432827</c:v>
                </c:pt>
                <c:pt idx="37">
                  <c:v>41.551475344844533</c:v>
                </c:pt>
                <c:pt idx="38">
                  <c:v>42.974365155572173</c:v>
                </c:pt>
                <c:pt idx="39">
                  <c:v>44.189315185036889</c:v>
                </c:pt>
                <c:pt idx="40">
                  <c:v>46.025465974383444</c:v>
                </c:pt>
                <c:pt idx="41">
                  <c:v>47.829801501462619</c:v>
                </c:pt>
                <c:pt idx="42">
                  <c:v>49.467134585588809</c:v>
                </c:pt>
                <c:pt idx="43">
                  <c:v>51.19228373663961</c:v>
                </c:pt>
                <c:pt idx="44">
                  <c:v>53.520112353146445</c:v>
                </c:pt>
                <c:pt idx="45">
                  <c:v>55.67849858400718</c:v>
                </c:pt>
                <c:pt idx="46">
                  <c:v>57.557179534347661</c:v>
                </c:pt>
                <c:pt idx="47">
                  <c:v>59.296806729246107</c:v>
                </c:pt>
                <c:pt idx="48">
                  <c:v>60.778742451087744</c:v>
                </c:pt>
                <c:pt idx="49">
                  <c:v>62.316130843110798</c:v>
                </c:pt>
                <c:pt idx="50">
                  <c:v>64.418070584545276</c:v>
                </c:pt>
                <c:pt idx="51">
                  <c:v>65.965704745003052</c:v>
                </c:pt>
                <c:pt idx="52">
                  <c:v>67.670587281210985</c:v>
                </c:pt>
                <c:pt idx="53">
                  <c:v>69.870517277056436</c:v>
                </c:pt>
                <c:pt idx="54">
                  <c:v>71.438422262255344</c:v>
                </c:pt>
                <c:pt idx="55">
                  <c:v>73.288783924074153</c:v>
                </c:pt>
                <c:pt idx="56">
                  <c:v>74.476922149599105</c:v>
                </c:pt>
                <c:pt idx="57">
                  <c:v>75.887941377682324</c:v>
                </c:pt>
                <c:pt idx="58">
                  <c:v>78.161902096714826</c:v>
                </c:pt>
                <c:pt idx="59">
                  <c:v>80.063413513700269</c:v>
                </c:pt>
                <c:pt idx="60">
                  <c:v>81.361227856463572</c:v>
                </c:pt>
                <c:pt idx="61">
                  <c:v>82.957842155844304</c:v>
                </c:pt>
                <c:pt idx="62">
                  <c:v>84.305871262807642</c:v>
                </c:pt>
                <c:pt idx="63">
                  <c:v>85.862408714717006</c:v>
                </c:pt>
                <c:pt idx="64">
                  <c:v>87.929339326602886</c:v>
                </c:pt>
                <c:pt idx="65">
                  <c:v>88.701328840024942</c:v>
                </c:pt>
                <c:pt idx="66">
                  <c:v>88.87719951098191</c:v>
                </c:pt>
                <c:pt idx="67">
                  <c:v>88.669351466399107</c:v>
                </c:pt>
                <c:pt idx="68">
                  <c:v>88.437289027706854</c:v>
                </c:pt>
                <c:pt idx="69">
                  <c:v>87.122597387155253</c:v>
                </c:pt>
                <c:pt idx="70">
                  <c:v>85.770536328440699</c:v>
                </c:pt>
                <c:pt idx="71">
                  <c:v>85.140863017113261</c:v>
                </c:pt>
                <c:pt idx="72">
                  <c:v>84.075934222758036</c:v>
                </c:pt>
                <c:pt idx="73">
                  <c:v>82.551633738988087</c:v>
                </c:pt>
                <c:pt idx="74">
                  <c:v>81.075834896519552</c:v>
                </c:pt>
                <c:pt idx="75">
                  <c:v>79.63653349758026</c:v>
                </c:pt>
                <c:pt idx="76">
                  <c:v>78.012030721682052</c:v>
                </c:pt>
                <c:pt idx="77">
                  <c:v>76.305415222245784</c:v>
                </c:pt>
                <c:pt idx="78">
                  <c:v>75.035932286603369</c:v>
                </c:pt>
                <c:pt idx="79">
                  <c:v>73.84058519637783</c:v>
                </c:pt>
                <c:pt idx="80">
                  <c:v>72.545213522371014</c:v>
                </c:pt>
                <c:pt idx="81">
                  <c:v>71.088167842167294</c:v>
                </c:pt>
                <c:pt idx="82">
                  <c:v>69.978949595795001</c:v>
                </c:pt>
                <c:pt idx="83">
                  <c:v>69.130595663739157</c:v>
                </c:pt>
                <c:pt idx="84">
                  <c:v>68.40078704075006</c:v>
                </c:pt>
                <c:pt idx="85">
                  <c:v>67.121148481109302</c:v>
                </c:pt>
                <c:pt idx="86">
                  <c:v>66.274635343900258</c:v>
                </c:pt>
                <c:pt idx="87">
                  <c:v>65.480513015253081</c:v>
                </c:pt>
                <c:pt idx="88">
                  <c:v>64.305414728020978</c:v>
                </c:pt>
                <c:pt idx="89">
                  <c:v>63.488191605121628</c:v>
                </c:pt>
                <c:pt idx="90">
                  <c:v>62.079078472569741</c:v>
                </c:pt>
                <c:pt idx="91">
                  <c:v>61.400941942298815</c:v>
                </c:pt>
                <c:pt idx="92">
                  <c:v>60.653714956592154</c:v>
                </c:pt>
                <c:pt idx="93">
                  <c:v>59.651497631832001</c:v>
                </c:pt>
                <c:pt idx="94">
                  <c:v>58.964652596703679</c:v>
                </c:pt>
                <c:pt idx="95">
                  <c:v>58.420321452644444</c:v>
                </c:pt>
                <c:pt idx="96">
                  <c:v>57.522780741516023</c:v>
                </c:pt>
                <c:pt idx="97">
                  <c:v>56.786386343809014</c:v>
                </c:pt>
                <c:pt idx="98">
                  <c:v>55.860125777634828</c:v>
                </c:pt>
                <c:pt idx="99">
                  <c:v>54.989044006169834</c:v>
                </c:pt>
                <c:pt idx="100">
                  <c:v>53.910310422628136</c:v>
                </c:pt>
                <c:pt idx="101">
                  <c:v>52.90006650620878</c:v>
                </c:pt>
                <c:pt idx="102">
                  <c:v>52.031625025021583</c:v>
                </c:pt>
                <c:pt idx="103">
                  <c:v>51.491993799982303</c:v>
                </c:pt>
                <c:pt idx="104">
                  <c:v>50.960902703158744</c:v>
                </c:pt>
                <c:pt idx="105">
                  <c:v>50.597253859816142</c:v>
                </c:pt>
                <c:pt idx="106">
                  <c:v>50.433929553306825</c:v>
                </c:pt>
                <c:pt idx="107">
                  <c:v>49.889991001092049</c:v>
                </c:pt>
                <c:pt idx="108">
                  <c:v>48.947487067940457</c:v>
                </c:pt>
                <c:pt idx="109">
                  <c:v>46.901055423957537</c:v>
                </c:pt>
                <c:pt idx="110">
                  <c:v>45.140475110784983</c:v>
                </c:pt>
                <c:pt idx="111">
                  <c:v>44.171378139311862</c:v>
                </c:pt>
                <c:pt idx="112">
                  <c:v>42.445324079812885</c:v>
                </c:pt>
                <c:pt idx="113">
                  <c:v>41.289254556803414</c:v>
                </c:pt>
                <c:pt idx="114">
                  <c:v>39.961727313886755</c:v>
                </c:pt>
                <c:pt idx="115">
                  <c:v>38.655507200726682</c:v>
                </c:pt>
                <c:pt idx="116">
                  <c:v>37.033358583893289</c:v>
                </c:pt>
                <c:pt idx="117">
                  <c:v>35.324482112045281</c:v>
                </c:pt>
                <c:pt idx="118">
                  <c:v>33.28325040955189</c:v>
                </c:pt>
                <c:pt idx="119">
                  <c:v>31.466876780343227</c:v>
                </c:pt>
                <c:pt idx="120">
                  <c:v>29.50036978972236</c:v>
                </c:pt>
                <c:pt idx="121">
                  <c:v>28.177291603445948</c:v>
                </c:pt>
                <c:pt idx="122">
                  <c:v>25.984258662764429</c:v>
                </c:pt>
                <c:pt idx="123">
                  <c:v>24.111537941883817</c:v>
                </c:pt>
                <c:pt idx="124">
                  <c:v>22.535550600340109</c:v>
                </c:pt>
                <c:pt idx="125">
                  <c:v>20.060438956251222</c:v>
                </c:pt>
                <c:pt idx="126">
                  <c:v>18.248696466862668</c:v>
                </c:pt>
                <c:pt idx="127">
                  <c:v>16.704355677960599</c:v>
                </c:pt>
                <c:pt idx="128">
                  <c:v>14.418836721177806</c:v>
                </c:pt>
                <c:pt idx="129">
                  <c:v>12.881817202016396</c:v>
                </c:pt>
                <c:pt idx="130">
                  <c:v>11.880271363343972</c:v>
                </c:pt>
                <c:pt idx="131">
                  <c:v>11.189968430528097</c:v>
                </c:pt>
                <c:pt idx="132">
                  <c:v>9.5222148834354581</c:v>
                </c:pt>
                <c:pt idx="133">
                  <c:v>7.8138376041870874</c:v>
                </c:pt>
                <c:pt idx="134">
                  <c:v>5.6434676647673836</c:v>
                </c:pt>
                <c:pt idx="135">
                  <c:v>4.4996079787910661</c:v>
                </c:pt>
                <c:pt idx="136">
                  <c:v>2.995869641781681</c:v>
                </c:pt>
                <c:pt idx="137">
                  <c:v>2.1832327324715677</c:v>
                </c:pt>
                <c:pt idx="138">
                  <c:v>2.4424042768883143</c:v>
                </c:pt>
                <c:pt idx="139">
                  <c:v>2.3222523648478806</c:v>
                </c:pt>
                <c:pt idx="140">
                  <c:v>2.5069051822064194</c:v>
                </c:pt>
                <c:pt idx="141">
                  <c:v>2.555957032034351</c:v>
                </c:pt>
                <c:pt idx="142">
                  <c:v>2.5777260646168521</c:v>
                </c:pt>
                <c:pt idx="143">
                  <c:v>2.5721652298565694</c:v>
                </c:pt>
                <c:pt idx="144">
                  <c:v>2.6070471269451967</c:v>
                </c:pt>
                <c:pt idx="145">
                  <c:v>2.63994773922547</c:v>
                </c:pt>
                <c:pt idx="146">
                  <c:v>2.661847282527376</c:v>
                </c:pt>
                <c:pt idx="147">
                  <c:v>2.6906035631332021</c:v>
                </c:pt>
                <c:pt idx="148">
                  <c:v>2.6323236200690716</c:v>
                </c:pt>
                <c:pt idx="149">
                  <c:v>2.5273454799393771</c:v>
                </c:pt>
                <c:pt idx="150">
                  <c:v>2.527760158529869</c:v>
                </c:pt>
                <c:pt idx="151">
                  <c:v>2.4643217151580155</c:v>
                </c:pt>
              </c:numCache>
            </c:numRef>
          </c:yVal>
          <c:smooth val="0"/>
          <c:extLst>
            <c:ext xmlns:c16="http://schemas.microsoft.com/office/drawing/2014/chart" uri="{C3380CC4-5D6E-409C-BE32-E72D297353CC}">
              <c16:uniqueId val="{00000000-FD7A-42E1-AB8A-6BB90080D933}"/>
            </c:ext>
          </c:extLst>
        </c:ser>
        <c:ser>
          <c:idx val="3"/>
          <c:order val="1"/>
          <c:tx>
            <c:strRef>
              <c:f>'Raw Data'!$P$1</c:f>
              <c:strCache>
                <c:ptCount val="1"/>
                <c:pt idx="0">
                  <c:v>distance</c:v>
                </c:pt>
              </c:strCache>
            </c:strRef>
          </c:tx>
          <c:spPr>
            <a:ln w="19050" cap="rnd">
              <a:noFill/>
              <a:round/>
            </a:ln>
            <a:effectLst/>
          </c:spPr>
          <c:marker>
            <c:symbol val="circle"/>
            <c:size val="7"/>
            <c:spPr>
              <a:solidFill>
                <a:schemeClr val="accent4"/>
              </a:solidFill>
              <a:ln w="25400">
                <a:no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Data'!$P$2:$P$153</c:f>
              <c:numCache>
                <c:formatCode>General</c:formatCode>
                <c:ptCount val="152"/>
                <c:pt idx="3">
                  <c:v>0.89159552995204727</c:v>
                </c:pt>
                <c:pt idx="4">
                  <c:v>0.91439844277901161</c:v>
                </c:pt>
                <c:pt idx="5">
                  <c:v>0.93011053478796679</c:v>
                </c:pt>
                <c:pt idx="6">
                  <c:v>0.96741584390595581</c:v>
                </c:pt>
                <c:pt idx="7">
                  <c:v>0.97803434387231469</c:v>
                </c:pt>
                <c:pt idx="8">
                  <c:v>0.98364704497433364</c:v>
                </c:pt>
                <c:pt idx="9">
                  <c:v>1.0541668162888471</c:v>
                </c:pt>
                <c:pt idx="10">
                  <c:v>1.0920254417339144</c:v>
                </c:pt>
                <c:pt idx="11">
                  <c:v>1.344193363378009</c:v>
                </c:pt>
                <c:pt idx="12">
                  <c:v>1.9397166257700571</c:v>
                </c:pt>
                <c:pt idx="13">
                  <c:v>3.9033951586666351</c:v>
                </c:pt>
                <c:pt idx="14">
                  <c:v>6.7986299472456118</c:v>
                </c:pt>
                <c:pt idx="15">
                  <c:v>8.749029292423339</c:v>
                </c:pt>
                <c:pt idx="16">
                  <c:v>10.936583077574678</c:v>
                </c:pt>
                <c:pt idx="17">
                  <c:v>13.237470038289068</c:v>
                </c:pt>
                <c:pt idx="18">
                  <c:v>15.720647312578091</c:v>
                </c:pt>
                <c:pt idx="19">
                  <c:v>18.351999152314498</c:v>
                </c:pt>
                <c:pt idx="20">
                  <c:v>20.167378176462293</c:v>
                </c:pt>
                <c:pt idx="21">
                  <c:v>22.213719497225895</c:v>
                </c:pt>
                <c:pt idx="22">
                  <c:v>24.060405982850828</c:v>
                </c:pt>
                <c:pt idx="23">
                  <c:v>25.894275453207335</c:v>
                </c:pt>
                <c:pt idx="24">
                  <c:v>27.293889621062146</c:v>
                </c:pt>
                <c:pt idx="25">
                  <c:v>28.358897343732426</c:v>
                </c:pt>
                <c:pt idx="26">
                  <c:v>29.426708464168716</c:v>
                </c:pt>
                <c:pt idx="27">
                  <c:v>30.522124711993772</c:v>
                </c:pt>
                <c:pt idx="28">
                  <c:v>31.915904984365206</c:v>
                </c:pt>
                <c:pt idx="29">
                  <c:v>32.553230857361385</c:v>
                </c:pt>
                <c:pt idx="30">
                  <c:v>33.241848582531915</c:v>
                </c:pt>
                <c:pt idx="31">
                  <c:v>34.28718249702677</c:v>
                </c:pt>
                <c:pt idx="32">
                  <c:v>35.044386006545281</c:v>
                </c:pt>
                <c:pt idx="33">
                  <c:v>36.499750379747091</c:v>
                </c:pt>
                <c:pt idx="34">
                  <c:v>37.936615451003625</c:v>
                </c:pt>
                <c:pt idx="35">
                  <c:v>39.321306965092894</c:v>
                </c:pt>
                <c:pt idx="36">
                  <c:v>40.639408566889713</c:v>
                </c:pt>
                <c:pt idx="37">
                  <c:v>42.15165880630142</c:v>
                </c:pt>
                <c:pt idx="38">
                  <c:v>43.574548617029059</c:v>
                </c:pt>
                <c:pt idx="39">
                  <c:v>44.789498646493776</c:v>
                </c:pt>
                <c:pt idx="40">
                  <c:v>46.62564943584033</c:v>
                </c:pt>
                <c:pt idx="41">
                  <c:v>48.429984962919505</c:v>
                </c:pt>
                <c:pt idx="42">
                  <c:v>50.067318047045696</c:v>
                </c:pt>
                <c:pt idx="43">
                  <c:v>51.792467198096496</c:v>
                </c:pt>
                <c:pt idx="44">
                  <c:v>54.120295814603331</c:v>
                </c:pt>
                <c:pt idx="45">
                  <c:v>56.278682045464066</c:v>
                </c:pt>
                <c:pt idx="46">
                  <c:v>58.157362995804547</c:v>
                </c:pt>
                <c:pt idx="47">
                  <c:v>59.896990190702994</c:v>
                </c:pt>
                <c:pt idx="48">
                  <c:v>61.378925912544631</c:v>
                </c:pt>
                <c:pt idx="49">
                  <c:v>62.916314304567685</c:v>
                </c:pt>
                <c:pt idx="50">
                  <c:v>65.01825404600217</c:v>
                </c:pt>
                <c:pt idx="51">
                  <c:v>66.565888206459945</c:v>
                </c:pt>
                <c:pt idx="52">
                  <c:v>68.270770742667878</c:v>
                </c:pt>
                <c:pt idx="53">
                  <c:v>70.470700738513329</c:v>
                </c:pt>
                <c:pt idx="54">
                  <c:v>72.038605723712237</c:v>
                </c:pt>
                <c:pt idx="55">
                  <c:v>73.888967385531046</c:v>
                </c:pt>
                <c:pt idx="56">
                  <c:v>75.077105611055998</c:v>
                </c:pt>
                <c:pt idx="57">
                  <c:v>76.488124839139218</c:v>
                </c:pt>
                <c:pt idx="58">
                  <c:v>78.762085558171719</c:v>
                </c:pt>
                <c:pt idx="59">
                  <c:v>80.663596975157162</c:v>
                </c:pt>
                <c:pt idx="60">
                  <c:v>81.961411317920465</c:v>
                </c:pt>
                <c:pt idx="61">
                  <c:v>83.558025617301197</c:v>
                </c:pt>
                <c:pt idx="62">
                  <c:v>84.906054724264536</c:v>
                </c:pt>
                <c:pt idx="63">
                  <c:v>86.462592176173899</c:v>
                </c:pt>
                <c:pt idx="64">
                  <c:v>88.529522788059779</c:v>
                </c:pt>
                <c:pt idx="65">
                  <c:v>89.301512301481836</c:v>
                </c:pt>
                <c:pt idx="66">
                  <c:v>89.477382972438804</c:v>
                </c:pt>
                <c:pt idx="67">
                  <c:v>89.685231017021607</c:v>
                </c:pt>
                <c:pt idx="68">
                  <c:v>89.91729345571386</c:v>
                </c:pt>
                <c:pt idx="69">
                  <c:v>91.231985096265461</c:v>
                </c:pt>
                <c:pt idx="70">
                  <c:v>92.584046154980015</c:v>
                </c:pt>
                <c:pt idx="71">
                  <c:v>93.213719466307452</c:v>
                </c:pt>
                <c:pt idx="72">
                  <c:v>94.278648260662678</c:v>
                </c:pt>
                <c:pt idx="73">
                  <c:v>95.802948744432626</c:v>
                </c:pt>
                <c:pt idx="74">
                  <c:v>97.278747586901162</c:v>
                </c:pt>
                <c:pt idx="75">
                  <c:v>98.718048985840454</c:v>
                </c:pt>
                <c:pt idx="76">
                  <c:v>100.34255176173866</c:v>
                </c:pt>
                <c:pt idx="77">
                  <c:v>102.04916726117493</c:v>
                </c:pt>
                <c:pt idx="78">
                  <c:v>103.31865019681734</c:v>
                </c:pt>
                <c:pt idx="79">
                  <c:v>104.51399728704288</c:v>
                </c:pt>
                <c:pt idx="80">
                  <c:v>105.8093689610497</c:v>
                </c:pt>
                <c:pt idx="81">
                  <c:v>107.26641464125342</c:v>
                </c:pt>
                <c:pt idx="82">
                  <c:v>108.37563288762571</c:v>
                </c:pt>
                <c:pt idx="83">
                  <c:v>109.22398681968156</c:v>
                </c:pt>
                <c:pt idx="84">
                  <c:v>109.95379544267065</c:v>
                </c:pt>
                <c:pt idx="85">
                  <c:v>111.23343400231141</c:v>
                </c:pt>
                <c:pt idx="86">
                  <c:v>112.07994713952046</c:v>
                </c:pt>
                <c:pt idx="87">
                  <c:v>112.87406946816763</c:v>
                </c:pt>
                <c:pt idx="88">
                  <c:v>114.04916775539974</c:v>
                </c:pt>
                <c:pt idx="89">
                  <c:v>114.86639087829909</c:v>
                </c:pt>
                <c:pt idx="90">
                  <c:v>116.27550401085097</c:v>
                </c:pt>
                <c:pt idx="91">
                  <c:v>116.9536405411219</c:v>
                </c:pt>
                <c:pt idx="92">
                  <c:v>117.70086752682856</c:v>
                </c:pt>
                <c:pt idx="93">
                  <c:v>118.70308485158871</c:v>
                </c:pt>
                <c:pt idx="94">
                  <c:v>119.38992988671703</c:v>
                </c:pt>
                <c:pt idx="95">
                  <c:v>119.93426103077627</c:v>
                </c:pt>
                <c:pt idx="96">
                  <c:v>120.83180174190468</c:v>
                </c:pt>
                <c:pt idx="97">
                  <c:v>121.5681961396117</c:v>
                </c:pt>
                <c:pt idx="98">
                  <c:v>122.49445670578589</c:v>
                </c:pt>
                <c:pt idx="99">
                  <c:v>123.36553847725088</c:v>
                </c:pt>
                <c:pt idx="100">
                  <c:v>124.44427206079257</c:v>
                </c:pt>
                <c:pt idx="101">
                  <c:v>125.45451597721193</c:v>
                </c:pt>
                <c:pt idx="102">
                  <c:v>126.32295745839912</c:v>
                </c:pt>
                <c:pt idx="103">
                  <c:v>126.86258868343839</c:v>
                </c:pt>
                <c:pt idx="104">
                  <c:v>127.39367978026195</c:v>
                </c:pt>
                <c:pt idx="105">
                  <c:v>127.75732862360455</c:v>
                </c:pt>
                <c:pt idx="106">
                  <c:v>127.92065293011387</c:v>
                </c:pt>
                <c:pt idx="107">
                  <c:v>128.46459148232864</c:v>
                </c:pt>
                <c:pt idx="108">
                  <c:v>129.40709541548023</c:v>
                </c:pt>
                <c:pt idx="109">
                  <c:v>131.45352705946314</c:v>
                </c:pt>
                <c:pt idx="110">
                  <c:v>133.21410737263568</c:v>
                </c:pt>
                <c:pt idx="111">
                  <c:v>134.18320434410879</c:v>
                </c:pt>
                <c:pt idx="112">
                  <c:v>135.90925840360777</c:v>
                </c:pt>
                <c:pt idx="113">
                  <c:v>137.06532792661724</c:v>
                </c:pt>
                <c:pt idx="114">
                  <c:v>138.3928551695339</c:v>
                </c:pt>
                <c:pt idx="115">
                  <c:v>139.69907528269397</c:v>
                </c:pt>
                <c:pt idx="116">
                  <c:v>141.32122389952735</c:v>
                </c:pt>
                <c:pt idx="117">
                  <c:v>143.03010037137537</c:v>
                </c:pt>
                <c:pt idx="118">
                  <c:v>145.07133207386875</c:v>
                </c:pt>
                <c:pt idx="119">
                  <c:v>146.88770570307742</c:v>
                </c:pt>
                <c:pt idx="120">
                  <c:v>148.85421269369829</c:v>
                </c:pt>
                <c:pt idx="121">
                  <c:v>150.17729087997469</c:v>
                </c:pt>
                <c:pt idx="122">
                  <c:v>152.37032382065621</c:v>
                </c:pt>
                <c:pt idx="123">
                  <c:v>154.24304454153682</c:v>
                </c:pt>
                <c:pt idx="124">
                  <c:v>155.81903188308053</c:v>
                </c:pt>
                <c:pt idx="125">
                  <c:v>158.29414352716941</c:v>
                </c:pt>
                <c:pt idx="126">
                  <c:v>160.10588601655797</c:v>
                </c:pt>
                <c:pt idx="127">
                  <c:v>161.65022680546005</c:v>
                </c:pt>
                <c:pt idx="128">
                  <c:v>163.93574576224285</c:v>
                </c:pt>
                <c:pt idx="129">
                  <c:v>165.47276528140426</c:v>
                </c:pt>
                <c:pt idx="130">
                  <c:v>166.47431112007669</c:v>
                </c:pt>
                <c:pt idx="131">
                  <c:v>167.16461405289257</c:v>
                </c:pt>
                <c:pt idx="132">
                  <c:v>168.83236759998522</c:v>
                </c:pt>
                <c:pt idx="133">
                  <c:v>170.54074487923359</c:v>
                </c:pt>
                <c:pt idx="134">
                  <c:v>172.7111148186533</c:v>
                </c:pt>
                <c:pt idx="135">
                  <c:v>173.85497450462961</c:v>
                </c:pt>
                <c:pt idx="136">
                  <c:v>175.358712841639</c:v>
                </c:pt>
                <c:pt idx="137">
                  <c:v>176.1713497509491</c:v>
                </c:pt>
                <c:pt idx="138">
                  <c:v>176.43052129536585</c:v>
                </c:pt>
                <c:pt idx="139">
                  <c:v>176.55067320740628</c:v>
                </c:pt>
                <c:pt idx="140">
                  <c:v>176.73532602476482</c:v>
                </c:pt>
                <c:pt idx="141">
                  <c:v>176.78437787459274</c:v>
                </c:pt>
                <c:pt idx="142">
                  <c:v>176.80614690717525</c:v>
                </c:pt>
                <c:pt idx="143">
                  <c:v>176.81170774193552</c:v>
                </c:pt>
                <c:pt idx="144">
                  <c:v>176.84658963902416</c:v>
                </c:pt>
                <c:pt idx="145">
                  <c:v>176.87949025130445</c:v>
                </c:pt>
                <c:pt idx="146">
                  <c:v>176.90138979460636</c:v>
                </c:pt>
                <c:pt idx="147">
                  <c:v>176.93014607521218</c:v>
                </c:pt>
                <c:pt idx="148">
                  <c:v>176.9884260182763</c:v>
                </c:pt>
                <c:pt idx="149">
                  <c:v>177.093404158406</c:v>
                </c:pt>
                <c:pt idx="150">
                  <c:v>177.09381883699649</c:v>
                </c:pt>
                <c:pt idx="151">
                  <c:v>177.15725728036836</c:v>
                </c:pt>
              </c:numCache>
            </c:numRef>
          </c:yVal>
          <c:smooth val="0"/>
          <c:extLst>
            <c:ext xmlns:c16="http://schemas.microsoft.com/office/drawing/2014/chart" uri="{C3380CC4-5D6E-409C-BE32-E72D297353CC}">
              <c16:uniqueId val="{00000001-FD7A-42E1-AB8A-6BB90080D933}"/>
            </c:ext>
          </c:extLst>
        </c:ser>
        <c:dLbls>
          <c:showLegendKey val="0"/>
          <c:showVal val="0"/>
          <c:showCatName val="0"/>
          <c:showSerName val="0"/>
          <c:showPercent val="0"/>
          <c:showBubbleSize val="0"/>
        </c:dLbls>
        <c:axId val="89444512"/>
        <c:axId val="462043928"/>
      </c:scatterChart>
      <c:valAx>
        <c:axId val="89444512"/>
        <c:scaling>
          <c:orientation val="minMax"/>
          <c:max val="20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p>
              <a:p>
                <a:pPr>
                  <a:defRPr/>
                </a:pP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2043928"/>
        <c:crosses val="autoZero"/>
        <c:crossBetween val="midCat"/>
      </c:valAx>
      <c:valAx>
        <c:axId val="462043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Meters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444512"/>
        <c:crosses val="autoZero"/>
        <c:crossBetween val="midCat"/>
      </c:valAx>
      <c:spPr>
        <a:noFill/>
        <a:ln>
          <a:noFill/>
        </a:ln>
        <a:effectLst/>
      </c:spPr>
    </c:plotArea>
    <c:legend>
      <c:legendPos val="b"/>
      <c:layout>
        <c:manualLayout>
          <c:xMode val="edge"/>
          <c:yMode val="edge"/>
          <c:x val="0.10029035433070867"/>
          <c:y val="4.1001881110935452E-2"/>
          <c:w val="0.48275254265091866"/>
          <c:h val="6.3566751567440377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573900918635169E-2"/>
          <c:y val="3.5790877001822048E-2"/>
          <c:w val="0.87459014107611543"/>
          <c:h val="0.79023746723733168"/>
        </c:manualLayout>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7"/>
            <c:spPr>
              <a:solidFill>
                <a:schemeClr val="accent3"/>
              </a:solidFill>
              <a:ln w="9525">
                <a:solidFill>
                  <a:schemeClr val="accent3"/>
                </a:solid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Data'!$O$2:$O$153</c:f>
              <c:numCache>
                <c:formatCode>General</c:formatCode>
                <c:ptCount val="152"/>
                <c:pt idx="3">
                  <c:v>0.89159552995204727</c:v>
                </c:pt>
                <c:pt idx="4">
                  <c:v>0.91439844277901161</c:v>
                </c:pt>
                <c:pt idx="5">
                  <c:v>0.93011053478796679</c:v>
                </c:pt>
                <c:pt idx="6">
                  <c:v>0.89280522566997778</c:v>
                </c:pt>
                <c:pt idx="7">
                  <c:v>0.88218672570361889</c:v>
                </c:pt>
                <c:pt idx="8">
                  <c:v>0.88779942680563784</c:v>
                </c:pt>
                <c:pt idx="9">
                  <c:v>0.95831919812015121</c:v>
                </c:pt>
                <c:pt idx="10">
                  <c:v>0.99617782356521856</c:v>
                </c:pt>
                <c:pt idx="11">
                  <c:v>0.74400990192112393</c:v>
                </c:pt>
                <c:pt idx="12">
                  <c:v>1.339533164313172</c:v>
                </c:pt>
                <c:pt idx="13">
                  <c:v>3.3032116972097501</c:v>
                </c:pt>
                <c:pt idx="14">
                  <c:v>6.1984464857887271</c:v>
                </c:pt>
                <c:pt idx="15">
                  <c:v>8.1488458309664544</c:v>
                </c:pt>
                <c:pt idx="16">
                  <c:v>10.336399616117793</c:v>
                </c:pt>
                <c:pt idx="17">
                  <c:v>12.637286576832183</c:v>
                </c:pt>
                <c:pt idx="18">
                  <c:v>15.120463851121206</c:v>
                </c:pt>
                <c:pt idx="19">
                  <c:v>17.751815690857615</c:v>
                </c:pt>
                <c:pt idx="20">
                  <c:v>19.56719471500541</c:v>
                </c:pt>
                <c:pt idx="21">
                  <c:v>21.613536035769012</c:v>
                </c:pt>
                <c:pt idx="22">
                  <c:v>23.460222521393945</c:v>
                </c:pt>
                <c:pt idx="23">
                  <c:v>25.294091991750452</c:v>
                </c:pt>
                <c:pt idx="24">
                  <c:v>26.693706159605263</c:v>
                </c:pt>
                <c:pt idx="25">
                  <c:v>27.758713882275543</c:v>
                </c:pt>
                <c:pt idx="26">
                  <c:v>28.826525002711833</c:v>
                </c:pt>
                <c:pt idx="27">
                  <c:v>29.921941250536889</c:v>
                </c:pt>
                <c:pt idx="28">
                  <c:v>31.315721522908323</c:v>
                </c:pt>
                <c:pt idx="29">
                  <c:v>31.953047395904498</c:v>
                </c:pt>
                <c:pt idx="30">
                  <c:v>32.641665121075029</c:v>
                </c:pt>
                <c:pt idx="31">
                  <c:v>33.686999035569883</c:v>
                </c:pt>
                <c:pt idx="32">
                  <c:v>34.444202545088395</c:v>
                </c:pt>
                <c:pt idx="33">
                  <c:v>35.899566918290205</c:v>
                </c:pt>
                <c:pt idx="34">
                  <c:v>37.336431989546739</c:v>
                </c:pt>
                <c:pt idx="35">
                  <c:v>38.721123503636008</c:v>
                </c:pt>
                <c:pt idx="36">
                  <c:v>40.039225105432827</c:v>
                </c:pt>
                <c:pt idx="37">
                  <c:v>41.551475344844533</c:v>
                </c:pt>
                <c:pt idx="38">
                  <c:v>42.974365155572173</c:v>
                </c:pt>
                <c:pt idx="39">
                  <c:v>44.189315185036889</c:v>
                </c:pt>
                <c:pt idx="40">
                  <c:v>46.025465974383444</c:v>
                </c:pt>
                <c:pt idx="41">
                  <c:v>47.829801501462619</c:v>
                </c:pt>
                <c:pt idx="42">
                  <c:v>49.467134585588809</c:v>
                </c:pt>
                <c:pt idx="43">
                  <c:v>51.19228373663961</c:v>
                </c:pt>
                <c:pt idx="44">
                  <c:v>53.520112353146445</c:v>
                </c:pt>
                <c:pt idx="45">
                  <c:v>55.67849858400718</c:v>
                </c:pt>
                <c:pt idx="46">
                  <c:v>57.557179534347661</c:v>
                </c:pt>
                <c:pt idx="47">
                  <c:v>59.296806729246107</c:v>
                </c:pt>
                <c:pt idx="48">
                  <c:v>60.778742451087744</c:v>
                </c:pt>
                <c:pt idx="49">
                  <c:v>62.316130843110798</c:v>
                </c:pt>
                <c:pt idx="50">
                  <c:v>64.418070584545276</c:v>
                </c:pt>
                <c:pt idx="51">
                  <c:v>65.965704745003052</c:v>
                </c:pt>
                <c:pt idx="52">
                  <c:v>67.670587281210985</c:v>
                </c:pt>
                <c:pt idx="53">
                  <c:v>69.870517277056436</c:v>
                </c:pt>
                <c:pt idx="54">
                  <c:v>71.438422262255344</c:v>
                </c:pt>
                <c:pt idx="55">
                  <c:v>73.288783924074153</c:v>
                </c:pt>
                <c:pt idx="56">
                  <c:v>74.476922149599105</c:v>
                </c:pt>
                <c:pt idx="57">
                  <c:v>75.887941377682324</c:v>
                </c:pt>
                <c:pt idx="58">
                  <c:v>78.161902096714826</c:v>
                </c:pt>
                <c:pt idx="59">
                  <c:v>80.063413513700269</c:v>
                </c:pt>
                <c:pt idx="60">
                  <c:v>81.361227856463572</c:v>
                </c:pt>
                <c:pt idx="61">
                  <c:v>82.957842155844304</c:v>
                </c:pt>
                <c:pt idx="62">
                  <c:v>84.305871262807642</c:v>
                </c:pt>
                <c:pt idx="63">
                  <c:v>85.862408714717006</c:v>
                </c:pt>
                <c:pt idx="64">
                  <c:v>87.929339326602886</c:v>
                </c:pt>
                <c:pt idx="65">
                  <c:v>88.701328840024942</c:v>
                </c:pt>
                <c:pt idx="66">
                  <c:v>88.87719951098191</c:v>
                </c:pt>
                <c:pt idx="67">
                  <c:v>88.669351466399107</c:v>
                </c:pt>
                <c:pt idx="68">
                  <c:v>88.437289027706854</c:v>
                </c:pt>
                <c:pt idx="69">
                  <c:v>87.122597387155253</c:v>
                </c:pt>
                <c:pt idx="70">
                  <c:v>85.770536328440699</c:v>
                </c:pt>
                <c:pt idx="71">
                  <c:v>85.140863017113261</c:v>
                </c:pt>
                <c:pt idx="72">
                  <c:v>84.075934222758036</c:v>
                </c:pt>
                <c:pt idx="73">
                  <c:v>82.551633738988087</c:v>
                </c:pt>
                <c:pt idx="74">
                  <c:v>81.075834896519552</c:v>
                </c:pt>
                <c:pt idx="75">
                  <c:v>79.63653349758026</c:v>
                </c:pt>
                <c:pt idx="76">
                  <c:v>78.012030721682052</c:v>
                </c:pt>
                <c:pt idx="77">
                  <c:v>76.305415222245784</c:v>
                </c:pt>
                <c:pt idx="78">
                  <c:v>75.035932286603369</c:v>
                </c:pt>
                <c:pt idx="79">
                  <c:v>73.84058519637783</c:v>
                </c:pt>
                <c:pt idx="80">
                  <c:v>72.545213522371014</c:v>
                </c:pt>
                <c:pt idx="81">
                  <c:v>71.088167842167294</c:v>
                </c:pt>
                <c:pt idx="82">
                  <c:v>69.978949595795001</c:v>
                </c:pt>
                <c:pt idx="83">
                  <c:v>69.130595663739157</c:v>
                </c:pt>
                <c:pt idx="84">
                  <c:v>68.40078704075006</c:v>
                </c:pt>
                <c:pt idx="85">
                  <c:v>67.121148481109302</c:v>
                </c:pt>
                <c:pt idx="86">
                  <c:v>66.274635343900258</c:v>
                </c:pt>
                <c:pt idx="87">
                  <c:v>65.480513015253081</c:v>
                </c:pt>
                <c:pt idx="88">
                  <c:v>64.305414728020978</c:v>
                </c:pt>
                <c:pt idx="89">
                  <c:v>63.488191605121628</c:v>
                </c:pt>
                <c:pt idx="90">
                  <c:v>62.079078472569741</c:v>
                </c:pt>
                <c:pt idx="91">
                  <c:v>61.400941942298815</c:v>
                </c:pt>
                <c:pt idx="92">
                  <c:v>60.653714956592154</c:v>
                </c:pt>
                <c:pt idx="93">
                  <c:v>59.651497631832001</c:v>
                </c:pt>
                <c:pt idx="94">
                  <c:v>58.964652596703679</c:v>
                </c:pt>
                <c:pt idx="95">
                  <c:v>58.420321452644444</c:v>
                </c:pt>
                <c:pt idx="96">
                  <c:v>57.522780741516023</c:v>
                </c:pt>
                <c:pt idx="97">
                  <c:v>56.786386343809014</c:v>
                </c:pt>
                <c:pt idx="98">
                  <c:v>55.860125777634828</c:v>
                </c:pt>
                <c:pt idx="99">
                  <c:v>54.989044006169834</c:v>
                </c:pt>
                <c:pt idx="100">
                  <c:v>53.910310422628136</c:v>
                </c:pt>
                <c:pt idx="101">
                  <c:v>52.90006650620878</c:v>
                </c:pt>
                <c:pt idx="102">
                  <c:v>52.031625025021583</c:v>
                </c:pt>
                <c:pt idx="103">
                  <c:v>51.491993799982303</c:v>
                </c:pt>
                <c:pt idx="104">
                  <c:v>50.960902703158744</c:v>
                </c:pt>
                <c:pt idx="105">
                  <c:v>50.597253859816142</c:v>
                </c:pt>
                <c:pt idx="106">
                  <c:v>50.433929553306825</c:v>
                </c:pt>
                <c:pt idx="107">
                  <c:v>49.889991001092049</c:v>
                </c:pt>
                <c:pt idx="108">
                  <c:v>48.947487067940457</c:v>
                </c:pt>
                <c:pt idx="109">
                  <c:v>46.901055423957537</c:v>
                </c:pt>
                <c:pt idx="110">
                  <c:v>45.140475110784983</c:v>
                </c:pt>
                <c:pt idx="111">
                  <c:v>44.171378139311862</c:v>
                </c:pt>
                <c:pt idx="112">
                  <c:v>42.445324079812885</c:v>
                </c:pt>
                <c:pt idx="113">
                  <c:v>41.289254556803414</c:v>
                </c:pt>
                <c:pt idx="114">
                  <c:v>39.961727313886755</c:v>
                </c:pt>
                <c:pt idx="115">
                  <c:v>38.655507200726682</c:v>
                </c:pt>
                <c:pt idx="116">
                  <c:v>37.033358583893289</c:v>
                </c:pt>
                <c:pt idx="117">
                  <c:v>35.324482112045281</c:v>
                </c:pt>
                <c:pt idx="118">
                  <c:v>33.28325040955189</c:v>
                </c:pt>
                <c:pt idx="119">
                  <c:v>31.466876780343227</c:v>
                </c:pt>
                <c:pt idx="120">
                  <c:v>29.50036978972236</c:v>
                </c:pt>
                <c:pt idx="121">
                  <c:v>28.177291603445948</c:v>
                </c:pt>
                <c:pt idx="122">
                  <c:v>25.984258662764429</c:v>
                </c:pt>
                <c:pt idx="123">
                  <c:v>24.111537941883817</c:v>
                </c:pt>
                <c:pt idx="124">
                  <c:v>22.535550600340109</c:v>
                </c:pt>
                <c:pt idx="125">
                  <c:v>20.060438956251222</c:v>
                </c:pt>
                <c:pt idx="126">
                  <c:v>18.248696466862668</c:v>
                </c:pt>
                <c:pt idx="127">
                  <c:v>16.704355677960599</c:v>
                </c:pt>
                <c:pt idx="128">
                  <c:v>14.418836721177806</c:v>
                </c:pt>
                <c:pt idx="129">
                  <c:v>12.881817202016396</c:v>
                </c:pt>
                <c:pt idx="130">
                  <c:v>11.880271363343972</c:v>
                </c:pt>
                <c:pt idx="131">
                  <c:v>11.189968430528097</c:v>
                </c:pt>
                <c:pt idx="132">
                  <c:v>9.5222148834354581</c:v>
                </c:pt>
                <c:pt idx="133">
                  <c:v>7.8138376041870874</c:v>
                </c:pt>
                <c:pt idx="134">
                  <c:v>5.6434676647673836</c:v>
                </c:pt>
                <c:pt idx="135">
                  <c:v>4.4996079787910661</c:v>
                </c:pt>
                <c:pt idx="136">
                  <c:v>2.995869641781681</c:v>
                </c:pt>
                <c:pt idx="137">
                  <c:v>2.1832327324715677</c:v>
                </c:pt>
                <c:pt idx="138">
                  <c:v>2.4424042768883143</c:v>
                </c:pt>
                <c:pt idx="139">
                  <c:v>2.3222523648478806</c:v>
                </c:pt>
                <c:pt idx="140">
                  <c:v>2.5069051822064194</c:v>
                </c:pt>
                <c:pt idx="141">
                  <c:v>2.555957032034351</c:v>
                </c:pt>
                <c:pt idx="142">
                  <c:v>2.5777260646168521</c:v>
                </c:pt>
                <c:pt idx="143">
                  <c:v>2.5721652298565694</c:v>
                </c:pt>
                <c:pt idx="144">
                  <c:v>2.6070471269451967</c:v>
                </c:pt>
                <c:pt idx="145">
                  <c:v>2.63994773922547</c:v>
                </c:pt>
                <c:pt idx="146">
                  <c:v>2.661847282527376</c:v>
                </c:pt>
                <c:pt idx="147">
                  <c:v>2.6906035631332021</c:v>
                </c:pt>
                <c:pt idx="148">
                  <c:v>2.6323236200690716</c:v>
                </c:pt>
                <c:pt idx="149">
                  <c:v>2.5273454799393771</c:v>
                </c:pt>
                <c:pt idx="150">
                  <c:v>2.527760158529869</c:v>
                </c:pt>
                <c:pt idx="151">
                  <c:v>2.4643217151580155</c:v>
                </c:pt>
              </c:numCache>
            </c:numRef>
          </c:yVal>
          <c:smooth val="0"/>
          <c:extLst>
            <c:ext xmlns:c16="http://schemas.microsoft.com/office/drawing/2014/chart" uri="{C3380CC4-5D6E-409C-BE32-E72D297353CC}">
              <c16:uniqueId val="{00000000-FD7A-42E1-AB8A-6BB90080D933}"/>
            </c:ext>
          </c:extLst>
        </c:ser>
        <c:ser>
          <c:idx val="3"/>
          <c:order val="1"/>
          <c:tx>
            <c:strRef>
              <c:f>'Raw Data'!$P$1</c:f>
              <c:strCache>
                <c:ptCount val="1"/>
                <c:pt idx="0">
                  <c:v>distance</c:v>
                </c:pt>
              </c:strCache>
            </c:strRef>
          </c:tx>
          <c:spPr>
            <a:ln w="19050" cap="rnd">
              <a:noFill/>
              <a:round/>
            </a:ln>
            <a:effectLst/>
          </c:spPr>
          <c:marker>
            <c:symbol val="circle"/>
            <c:size val="7"/>
            <c:spPr>
              <a:solidFill>
                <a:schemeClr val="accent4"/>
              </a:solidFill>
              <a:ln w="25400">
                <a:no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Data'!$P$2:$P$153</c:f>
              <c:numCache>
                <c:formatCode>General</c:formatCode>
                <c:ptCount val="152"/>
                <c:pt idx="3">
                  <c:v>0.89159552995204727</c:v>
                </c:pt>
                <c:pt idx="4">
                  <c:v>0.91439844277901161</c:v>
                </c:pt>
                <c:pt idx="5">
                  <c:v>0.93011053478796679</c:v>
                </c:pt>
                <c:pt idx="6">
                  <c:v>0.96741584390595581</c:v>
                </c:pt>
                <c:pt idx="7">
                  <c:v>0.97803434387231469</c:v>
                </c:pt>
                <c:pt idx="8">
                  <c:v>0.98364704497433364</c:v>
                </c:pt>
                <c:pt idx="9">
                  <c:v>1.0541668162888471</c:v>
                </c:pt>
                <c:pt idx="10">
                  <c:v>1.0920254417339144</c:v>
                </c:pt>
                <c:pt idx="11">
                  <c:v>1.344193363378009</c:v>
                </c:pt>
                <c:pt idx="12">
                  <c:v>1.9397166257700571</c:v>
                </c:pt>
                <c:pt idx="13">
                  <c:v>3.9033951586666351</c:v>
                </c:pt>
                <c:pt idx="14">
                  <c:v>6.7986299472456118</c:v>
                </c:pt>
                <c:pt idx="15">
                  <c:v>8.749029292423339</c:v>
                </c:pt>
                <c:pt idx="16">
                  <c:v>10.936583077574678</c:v>
                </c:pt>
                <c:pt idx="17">
                  <c:v>13.237470038289068</c:v>
                </c:pt>
                <c:pt idx="18">
                  <c:v>15.720647312578091</c:v>
                </c:pt>
                <c:pt idx="19">
                  <c:v>18.351999152314498</c:v>
                </c:pt>
                <c:pt idx="20">
                  <c:v>20.167378176462293</c:v>
                </c:pt>
                <c:pt idx="21">
                  <c:v>22.213719497225895</c:v>
                </c:pt>
                <c:pt idx="22">
                  <c:v>24.060405982850828</c:v>
                </c:pt>
                <c:pt idx="23">
                  <c:v>25.894275453207335</c:v>
                </c:pt>
                <c:pt idx="24">
                  <c:v>27.293889621062146</c:v>
                </c:pt>
                <c:pt idx="25">
                  <c:v>28.358897343732426</c:v>
                </c:pt>
                <c:pt idx="26">
                  <c:v>29.426708464168716</c:v>
                </c:pt>
                <c:pt idx="27">
                  <c:v>30.522124711993772</c:v>
                </c:pt>
                <c:pt idx="28">
                  <c:v>31.915904984365206</c:v>
                </c:pt>
                <c:pt idx="29">
                  <c:v>32.553230857361385</c:v>
                </c:pt>
                <c:pt idx="30">
                  <c:v>33.241848582531915</c:v>
                </c:pt>
                <c:pt idx="31">
                  <c:v>34.28718249702677</c:v>
                </c:pt>
                <c:pt idx="32">
                  <c:v>35.044386006545281</c:v>
                </c:pt>
                <c:pt idx="33">
                  <c:v>36.499750379747091</c:v>
                </c:pt>
                <c:pt idx="34">
                  <c:v>37.936615451003625</c:v>
                </c:pt>
                <c:pt idx="35">
                  <c:v>39.321306965092894</c:v>
                </c:pt>
                <c:pt idx="36">
                  <c:v>40.639408566889713</c:v>
                </c:pt>
                <c:pt idx="37">
                  <c:v>42.15165880630142</c:v>
                </c:pt>
                <c:pt idx="38">
                  <c:v>43.574548617029059</c:v>
                </c:pt>
                <c:pt idx="39">
                  <c:v>44.789498646493776</c:v>
                </c:pt>
                <c:pt idx="40">
                  <c:v>46.62564943584033</c:v>
                </c:pt>
                <c:pt idx="41">
                  <c:v>48.429984962919505</c:v>
                </c:pt>
                <c:pt idx="42">
                  <c:v>50.067318047045696</c:v>
                </c:pt>
                <c:pt idx="43">
                  <c:v>51.792467198096496</c:v>
                </c:pt>
                <c:pt idx="44">
                  <c:v>54.120295814603331</c:v>
                </c:pt>
                <c:pt idx="45">
                  <c:v>56.278682045464066</c:v>
                </c:pt>
                <c:pt idx="46">
                  <c:v>58.157362995804547</c:v>
                </c:pt>
                <c:pt idx="47">
                  <c:v>59.896990190702994</c:v>
                </c:pt>
                <c:pt idx="48">
                  <c:v>61.378925912544631</c:v>
                </c:pt>
                <c:pt idx="49">
                  <c:v>62.916314304567685</c:v>
                </c:pt>
                <c:pt idx="50">
                  <c:v>65.01825404600217</c:v>
                </c:pt>
                <c:pt idx="51">
                  <c:v>66.565888206459945</c:v>
                </c:pt>
                <c:pt idx="52">
                  <c:v>68.270770742667878</c:v>
                </c:pt>
                <c:pt idx="53">
                  <c:v>70.470700738513329</c:v>
                </c:pt>
                <c:pt idx="54">
                  <c:v>72.038605723712237</c:v>
                </c:pt>
                <c:pt idx="55">
                  <c:v>73.888967385531046</c:v>
                </c:pt>
                <c:pt idx="56">
                  <c:v>75.077105611055998</c:v>
                </c:pt>
                <c:pt idx="57">
                  <c:v>76.488124839139218</c:v>
                </c:pt>
                <c:pt idx="58">
                  <c:v>78.762085558171719</c:v>
                </c:pt>
                <c:pt idx="59">
                  <c:v>80.663596975157162</c:v>
                </c:pt>
                <c:pt idx="60">
                  <c:v>81.961411317920465</c:v>
                </c:pt>
                <c:pt idx="61">
                  <c:v>83.558025617301197</c:v>
                </c:pt>
                <c:pt idx="62">
                  <c:v>84.906054724264536</c:v>
                </c:pt>
                <c:pt idx="63">
                  <c:v>86.462592176173899</c:v>
                </c:pt>
                <c:pt idx="64">
                  <c:v>88.529522788059779</c:v>
                </c:pt>
                <c:pt idx="65">
                  <c:v>89.301512301481836</c:v>
                </c:pt>
                <c:pt idx="66">
                  <c:v>89.477382972438804</c:v>
                </c:pt>
                <c:pt idx="67">
                  <c:v>89.685231017021607</c:v>
                </c:pt>
                <c:pt idx="68">
                  <c:v>89.91729345571386</c:v>
                </c:pt>
                <c:pt idx="69">
                  <c:v>91.231985096265461</c:v>
                </c:pt>
                <c:pt idx="70">
                  <c:v>92.584046154980015</c:v>
                </c:pt>
                <c:pt idx="71">
                  <c:v>93.213719466307452</c:v>
                </c:pt>
                <c:pt idx="72">
                  <c:v>94.278648260662678</c:v>
                </c:pt>
                <c:pt idx="73">
                  <c:v>95.802948744432626</c:v>
                </c:pt>
                <c:pt idx="74">
                  <c:v>97.278747586901162</c:v>
                </c:pt>
                <c:pt idx="75">
                  <c:v>98.718048985840454</c:v>
                </c:pt>
                <c:pt idx="76">
                  <c:v>100.34255176173866</c:v>
                </c:pt>
                <c:pt idx="77">
                  <c:v>102.04916726117493</c:v>
                </c:pt>
                <c:pt idx="78">
                  <c:v>103.31865019681734</c:v>
                </c:pt>
                <c:pt idx="79">
                  <c:v>104.51399728704288</c:v>
                </c:pt>
                <c:pt idx="80">
                  <c:v>105.8093689610497</c:v>
                </c:pt>
                <c:pt idx="81">
                  <c:v>107.26641464125342</c:v>
                </c:pt>
                <c:pt idx="82">
                  <c:v>108.37563288762571</c:v>
                </c:pt>
                <c:pt idx="83">
                  <c:v>109.22398681968156</c:v>
                </c:pt>
                <c:pt idx="84">
                  <c:v>109.95379544267065</c:v>
                </c:pt>
                <c:pt idx="85">
                  <c:v>111.23343400231141</c:v>
                </c:pt>
                <c:pt idx="86">
                  <c:v>112.07994713952046</c:v>
                </c:pt>
                <c:pt idx="87">
                  <c:v>112.87406946816763</c:v>
                </c:pt>
                <c:pt idx="88">
                  <c:v>114.04916775539974</c:v>
                </c:pt>
                <c:pt idx="89">
                  <c:v>114.86639087829909</c:v>
                </c:pt>
                <c:pt idx="90">
                  <c:v>116.27550401085097</c:v>
                </c:pt>
                <c:pt idx="91">
                  <c:v>116.9536405411219</c:v>
                </c:pt>
                <c:pt idx="92">
                  <c:v>117.70086752682856</c:v>
                </c:pt>
                <c:pt idx="93">
                  <c:v>118.70308485158871</c:v>
                </c:pt>
                <c:pt idx="94">
                  <c:v>119.38992988671703</c:v>
                </c:pt>
                <c:pt idx="95">
                  <c:v>119.93426103077627</c:v>
                </c:pt>
                <c:pt idx="96">
                  <c:v>120.83180174190468</c:v>
                </c:pt>
                <c:pt idx="97">
                  <c:v>121.5681961396117</c:v>
                </c:pt>
                <c:pt idx="98">
                  <c:v>122.49445670578589</c:v>
                </c:pt>
                <c:pt idx="99">
                  <c:v>123.36553847725088</c:v>
                </c:pt>
                <c:pt idx="100">
                  <c:v>124.44427206079257</c:v>
                </c:pt>
                <c:pt idx="101">
                  <c:v>125.45451597721193</c:v>
                </c:pt>
                <c:pt idx="102">
                  <c:v>126.32295745839912</c:v>
                </c:pt>
                <c:pt idx="103">
                  <c:v>126.86258868343839</c:v>
                </c:pt>
                <c:pt idx="104">
                  <c:v>127.39367978026195</c:v>
                </c:pt>
                <c:pt idx="105">
                  <c:v>127.75732862360455</c:v>
                </c:pt>
                <c:pt idx="106">
                  <c:v>127.92065293011387</c:v>
                </c:pt>
                <c:pt idx="107">
                  <c:v>128.46459148232864</c:v>
                </c:pt>
                <c:pt idx="108">
                  <c:v>129.40709541548023</c:v>
                </c:pt>
                <c:pt idx="109">
                  <c:v>131.45352705946314</c:v>
                </c:pt>
                <c:pt idx="110">
                  <c:v>133.21410737263568</c:v>
                </c:pt>
                <c:pt idx="111">
                  <c:v>134.18320434410879</c:v>
                </c:pt>
                <c:pt idx="112">
                  <c:v>135.90925840360777</c:v>
                </c:pt>
                <c:pt idx="113">
                  <c:v>137.06532792661724</c:v>
                </c:pt>
                <c:pt idx="114">
                  <c:v>138.3928551695339</c:v>
                </c:pt>
                <c:pt idx="115">
                  <c:v>139.69907528269397</c:v>
                </c:pt>
                <c:pt idx="116">
                  <c:v>141.32122389952735</c:v>
                </c:pt>
                <c:pt idx="117">
                  <c:v>143.03010037137537</c:v>
                </c:pt>
                <c:pt idx="118">
                  <c:v>145.07133207386875</c:v>
                </c:pt>
                <c:pt idx="119">
                  <c:v>146.88770570307742</c:v>
                </c:pt>
                <c:pt idx="120">
                  <c:v>148.85421269369829</c:v>
                </c:pt>
                <c:pt idx="121">
                  <c:v>150.17729087997469</c:v>
                </c:pt>
                <c:pt idx="122">
                  <c:v>152.37032382065621</c:v>
                </c:pt>
                <c:pt idx="123">
                  <c:v>154.24304454153682</c:v>
                </c:pt>
                <c:pt idx="124">
                  <c:v>155.81903188308053</c:v>
                </c:pt>
                <c:pt idx="125">
                  <c:v>158.29414352716941</c:v>
                </c:pt>
                <c:pt idx="126">
                  <c:v>160.10588601655797</c:v>
                </c:pt>
                <c:pt idx="127">
                  <c:v>161.65022680546005</c:v>
                </c:pt>
                <c:pt idx="128">
                  <c:v>163.93574576224285</c:v>
                </c:pt>
                <c:pt idx="129">
                  <c:v>165.47276528140426</c:v>
                </c:pt>
                <c:pt idx="130">
                  <c:v>166.47431112007669</c:v>
                </c:pt>
                <c:pt idx="131">
                  <c:v>167.16461405289257</c:v>
                </c:pt>
                <c:pt idx="132">
                  <c:v>168.83236759998522</c:v>
                </c:pt>
                <c:pt idx="133">
                  <c:v>170.54074487923359</c:v>
                </c:pt>
                <c:pt idx="134">
                  <c:v>172.7111148186533</c:v>
                </c:pt>
                <c:pt idx="135">
                  <c:v>173.85497450462961</c:v>
                </c:pt>
                <c:pt idx="136">
                  <c:v>175.358712841639</c:v>
                </c:pt>
                <c:pt idx="137">
                  <c:v>176.1713497509491</c:v>
                </c:pt>
                <c:pt idx="138">
                  <c:v>176.43052129536585</c:v>
                </c:pt>
                <c:pt idx="139">
                  <c:v>176.55067320740628</c:v>
                </c:pt>
                <c:pt idx="140">
                  <c:v>176.73532602476482</c:v>
                </c:pt>
                <c:pt idx="141">
                  <c:v>176.78437787459274</c:v>
                </c:pt>
                <c:pt idx="142">
                  <c:v>176.80614690717525</c:v>
                </c:pt>
                <c:pt idx="143">
                  <c:v>176.81170774193552</c:v>
                </c:pt>
                <c:pt idx="144">
                  <c:v>176.84658963902416</c:v>
                </c:pt>
                <c:pt idx="145">
                  <c:v>176.87949025130445</c:v>
                </c:pt>
                <c:pt idx="146">
                  <c:v>176.90138979460636</c:v>
                </c:pt>
                <c:pt idx="147">
                  <c:v>176.93014607521218</c:v>
                </c:pt>
                <c:pt idx="148">
                  <c:v>176.9884260182763</c:v>
                </c:pt>
                <c:pt idx="149">
                  <c:v>177.093404158406</c:v>
                </c:pt>
                <c:pt idx="150">
                  <c:v>177.09381883699649</c:v>
                </c:pt>
                <c:pt idx="151">
                  <c:v>177.15725728036836</c:v>
                </c:pt>
              </c:numCache>
            </c:numRef>
          </c:yVal>
          <c:smooth val="0"/>
          <c:extLst>
            <c:ext xmlns:c16="http://schemas.microsoft.com/office/drawing/2014/chart" uri="{C3380CC4-5D6E-409C-BE32-E72D297353CC}">
              <c16:uniqueId val="{00000001-FD7A-42E1-AB8A-6BB90080D933}"/>
            </c:ext>
          </c:extLst>
        </c:ser>
        <c:dLbls>
          <c:showLegendKey val="0"/>
          <c:showVal val="0"/>
          <c:showCatName val="0"/>
          <c:showSerName val="0"/>
          <c:showPercent val="0"/>
          <c:showBubbleSize val="0"/>
        </c:dLbls>
        <c:axId val="89444512"/>
        <c:axId val="462043928"/>
      </c:scatterChart>
      <c:valAx>
        <c:axId val="89444512"/>
        <c:scaling>
          <c:orientation val="minMax"/>
          <c:max val="20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p>
              <a:p>
                <a:pPr>
                  <a:defRPr/>
                </a:pP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2043928"/>
        <c:crosses val="autoZero"/>
        <c:crossBetween val="midCat"/>
      </c:valAx>
      <c:valAx>
        <c:axId val="462043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Meters</a:t>
                </a:r>
              </a:p>
            </c:rich>
          </c:tx>
          <c:layout>
            <c:manualLayout>
              <c:xMode val="edge"/>
              <c:yMode val="edge"/>
              <c:x val="1.0416666666666666E-2"/>
              <c:y val="0.4189107473496641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444512"/>
        <c:crosses val="autoZero"/>
        <c:crossBetween val="midCat"/>
      </c:valAx>
      <c:spPr>
        <a:noFill/>
        <a:ln w="25400">
          <a:noFill/>
        </a:ln>
        <a:effectLst/>
      </c:spPr>
    </c:plotArea>
    <c:legend>
      <c:legendPos val="b"/>
      <c:layout>
        <c:manualLayout>
          <c:xMode val="edge"/>
          <c:yMode val="edge"/>
          <c:x val="0.23362368766404198"/>
          <c:y val="0.73206420694974184"/>
          <c:w val="0.48275254265091866"/>
          <c:h val="6.3566751567440377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573900918635169E-2"/>
          <c:y val="3.5790877001822048E-2"/>
          <c:w val="0.87459014107611543"/>
          <c:h val="0.79023746723733168"/>
        </c:manualLayout>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7"/>
            <c:spPr>
              <a:solidFill>
                <a:schemeClr val="accent3"/>
              </a:solidFill>
              <a:ln w="9525">
                <a:solidFill>
                  <a:schemeClr val="accent3"/>
                </a:solid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Data'!$O$2:$O$153</c:f>
              <c:numCache>
                <c:formatCode>General</c:formatCode>
                <c:ptCount val="152"/>
                <c:pt idx="3">
                  <c:v>0.89159552995204727</c:v>
                </c:pt>
                <c:pt idx="4">
                  <c:v>0.91439844277901161</c:v>
                </c:pt>
                <c:pt idx="5">
                  <c:v>0.93011053478796679</c:v>
                </c:pt>
                <c:pt idx="6">
                  <c:v>0.89280522566997778</c:v>
                </c:pt>
                <c:pt idx="7">
                  <c:v>0.88218672570361889</c:v>
                </c:pt>
                <c:pt idx="8">
                  <c:v>0.88779942680563784</c:v>
                </c:pt>
                <c:pt idx="9">
                  <c:v>0.95831919812015121</c:v>
                </c:pt>
                <c:pt idx="10">
                  <c:v>0.99617782356521856</c:v>
                </c:pt>
                <c:pt idx="11">
                  <c:v>0.74400990192112393</c:v>
                </c:pt>
                <c:pt idx="12">
                  <c:v>1.339533164313172</c:v>
                </c:pt>
                <c:pt idx="13">
                  <c:v>3.3032116972097501</c:v>
                </c:pt>
                <c:pt idx="14">
                  <c:v>6.1984464857887271</c:v>
                </c:pt>
                <c:pt idx="15">
                  <c:v>8.1488458309664544</c:v>
                </c:pt>
                <c:pt idx="16">
                  <c:v>10.336399616117793</c:v>
                </c:pt>
                <c:pt idx="17">
                  <c:v>12.637286576832183</c:v>
                </c:pt>
                <c:pt idx="18">
                  <c:v>15.120463851121206</c:v>
                </c:pt>
                <c:pt idx="19">
                  <c:v>17.751815690857615</c:v>
                </c:pt>
                <c:pt idx="20">
                  <c:v>19.56719471500541</c:v>
                </c:pt>
                <c:pt idx="21">
                  <c:v>21.613536035769012</c:v>
                </c:pt>
                <c:pt idx="22">
                  <c:v>23.460222521393945</c:v>
                </c:pt>
                <c:pt idx="23">
                  <c:v>25.294091991750452</c:v>
                </c:pt>
                <c:pt idx="24">
                  <c:v>26.693706159605263</c:v>
                </c:pt>
                <c:pt idx="25">
                  <c:v>27.758713882275543</c:v>
                </c:pt>
                <c:pt idx="26">
                  <c:v>28.826525002711833</c:v>
                </c:pt>
                <c:pt idx="27">
                  <c:v>29.921941250536889</c:v>
                </c:pt>
                <c:pt idx="28">
                  <c:v>31.315721522908323</c:v>
                </c:pt>
                <c:pt idx="29">
                  <c:v>31.953047395904498</c:v>
                </c:pt>
                <c:pt idx="30">
                  <c:v>32.641665121075029</c:v>
                </c:pt>
                <c:pt idx="31">
                  <c:v>33.686999035569883</c:v>
                </c:pt>
                <c:pt idx="32">
                  <c:v>34.444202545088395</c:v>
                </c:pt>
                <c:pt idx="33">
                  <c:v>35.899566918290205</c:v>
                </c:pt>
                <c:pt idx="34">
                  <c:v>37.336431989546739</c:v>
                </c:pt>
                <c:pt idx="35">
                  <c:v>38.721123503636008</c:v>
                </c:pt>
                <c:pt idx="36">
                  <c:v>40.039225105432827</c:v>
                </c:pt>
                <c:pt idx="37">
                  <c:v>41.551475344844533</c:v>
                </c:pt>
                <c:pt idx="38">
                  <c:v>42.974365155572173</c:v>
                </c:pt>
                <c:pt idx="39">
                  <c:v>44.189315185036889</c:v>
                </c:pt>
                <c:pt idx="40">
                  <c:v>46.025465974383444</c:v>
                </c:pt>
                <c:pt idx="41">
                  <c:v>47.829801501462619</c:v>
                </c:pt>
                <c:pt idx="42">
                  <c:v>49.467134585588809</c:v>
                </c:pt>
                <c:pt idx="43">
                  <c:v>51.19228373663961</c:v>
                </c:pt>
                <c:pt idx="44">
                  <c:v>53.520112353146445</c:v>
                </c:pt>
                <c:pt idx="45">
                  <c:v>55.67849858400718</c:v>
                </c:pt>
                <c:pt idx="46">
                  <c:v>57.557179534347661</c:v>
                </c:pt>
                <c:pt idx="47">
                  <c:v>59.296806729246107</c:v>
                </c:pt>
                <c:pt idx="48">
                  <c:v>60.778742451087744</c:v>
                </c:pt>
                <c:pt idx="49">
                  <c:v>62.316130843110798</c:v>
                </c:pt>
                <c:pt idx="50">
                  <c:v>64.418070584545276</c:v>
                </c:pt>
                <c:pt idx="51">
                  <c:v>65.965704745003052</c:v>
                </c:pt>
                <c:pt idx="52">
                  <c:v>67.670587281210985</c:v>
                </c:pt>
                <c:pt idx="53">
                  <c:v>69.870517277056436</c:v>
                </c:pt>
                <c:pt idx="54">
                  <c:v>71.438422262255344</c:v>
                </c:pt>
                <c:pt idx="55">
                  <c:v>73.288783924074153</c:v>
                </c:pt>
                <c:pt idx="56">
                  <c:v>74.476922149599105</c:v>
                </c:pt>
                <c:pt idx="57">
                  <c:v>75.887941377682324</c:v>
                </c:pt>
                <c:pt idx="58">
                  <c:v>78.161902096714826</c:v>
                </c:pt>
                <c:pt idx="59">
                  <c:v>80.063413513700269</c:v>
                </c:pt>
                <c:pt idx="60">
                  <c:v>81.361227856463572</c:v>
                </c:pt>
                <c:pt idx="61">
                  <c:v>82.957842155844304</c:v>
                </c:pt>
                <c:pt idx="62">
                  <c:v>84.305871262807642</c:v>
                </c:pt>
                <c:pt idx="63">
                  <c:v>85.862408714717006</c:v>
                </c:pt>
                <c:pt idx="64">
                  <c:v>87.929339326602886</c:v>
                </c:pt>
                <c:pt idx="65">
                  <c:v>88.701328840024942</c:v>
                </c:pt>
                <c:pt idx="66">
                  <c:v>88.87719951098191</c:v>
                </c:pt>
                <c:pt idx="67">
                  <c:v>88.669351466399107</c:v>
                </c:pt>
                <c:pt idx="68">
                  <c:v>88.437289027706854</c:v>
                </c:pt>
                <c:pt idx="69">
                  <c:v>87.122597387155253</c:v>
                </c:pt>
                <c:pt idx="70">
                  <c:v>85.770536328440699</c:v>
                </c:pt>
                <c:pt idx="71">
                  <c:v>85.140863017113261</c:v>
                </c:pt>
                <c:pt idx="72">
                  <c:v>84.075934222758036</c:v>
                </c:pt>
                <c:pt idx="73">
                  <c:v>82.551633738988087</c:v>
                </c:pt>
                <c:pt idx="74">
                  <c:v>81.075834896519552</c:v>
                </c:pt>
                <c:pt idx="75">
                  <c:v>79.63653349758026</c:v>
                </c:pt>
                <c:pt idx="76">
                  <c:v>78.012030721682052</c:v>
                </c:pt>
                <c:pt idx="77">
                  <c:v>76.305415222245784</c:v>
                </c:pt>
                <c:pt idx="78">
                  <c:v>75.035932286603369</c:v>
                </c:pt>
                <c:pt idx="79">
                  <c:v>73.84058519637783</c:v>
                </c:pt>
                <c:pt idx="80">
                  <c:v>72.545213522371014</c:v>
                </c:pt>
                <c:pt idx="81">
                  <c:v>71.088167842167294</c:v>
                </c:pt>
                <c:pt idx="82">
                  <c:v>69.978949595795001</c:v>
                </c:pt>
                <c:pt idx="83">
                  <c:v>69.130595663739157</c:v>
                </c:pt>
                <c:pt idx="84">
                  <c:v>68.40078704075006</c:v>
                </c:pt>
                <c:pt idx="85">
                  <c:v>67.121148481109302</c:v>
                </c:pt>
                <c:pt idx="86">
                  <c:v>66.274635343900258</c:v>
                </c:pt>
                <c:pt idx="87">
                  <c:v>65.480513015253081</c:v>
                </c:pt>
                <c:pt idx="88">
                  <c:v>64.305414728020978</c:v>
                </c:pt>
                <c:pt idx="89">
                  <c:v>63.488191605121628</c:v>
                </c:pt>
                <c:pt idx="90">
                  <c:v>62.079078472569741</c:v>
                </c:pt>
                <c:pt idx="91">
                  <c:v>61.400941942298815</c:v>
                </c:pt>
                <c:pt idx="92">
                  <c:v>60.653714956592154</c:v>
                </c:pt>
                <c:pt idx="93">
                  <c:v>59.651497631832001</c:v>
                </c:pt>
                <c:pt idx="94">
                  <c:v>58.964652596703679</c:v>
                </c:pt>
                <c:pt idx="95">
                  <c:v>58.420321452644444</c:v>
                </c:pt>
                <c:pt idx="96">
                  <c:v>57.522780741516023</c:v>
                </c:pt>
                <c:pt idx="97">
                  <c:v>56.786386343809014</c:v>
                </c:pt>
                <c:pt idx="98">
                  <c:v>55.860125777634828</c:v>
                </c:pt>
                <c:pt idx="99">
                  <c:v>54.989044006169834</c:v>
                </c:pt>
                <c:pt idx="100">
                  <c:v>53.910310422628136</c:v>
                </c:pt>
                <c:pt idx="101">
                  <c:v>52.90006650620878</c:v>
                </c:pt>
                <c:pt idx="102">
                  <c:v>52.031625025021583</c:v>
                </c:pt>
                <c:pt idx="103">
                  <c:v>51.491993799982303</c:v>
                </c:pt>
                <c:pt idx="104">
                  <c:v>50.960902703158744</c:v>
                </c:pt>
                <c:pt idx="105">
                  <c:v>50.597253859816142</c:v>
                </c:pt>
                <c:pt idx="106">
                  <c:v>50.433929553306825</c:v>
                </c:pt>
                <c:pt idx="107">
                  <c:v>49.889991001092049</c:v>
                </c:pt>
                <c:pt idx="108">
                  <c:v>48.947487067940457</c:v>
                </c:pt>
                <c:pt idx="109">
                  <c:v>46.901055423957537</c:v>
                </c:pt>
                <c:pt idx="110">
                  <c:v>45.140475110784983</c:v>
                </c:pt>
                <c:pt idx="111">
                  <c:v>44.171378139311862</c:v>
                </c:pt>
                <c:pt idx="112">
                  <c:v>42.445324079812885</c:v>
                </c:pt>
                <c:pt idx="113">
                  <c:v>41.289254556803414</c:v>
                </c:pt>
                <c:pt idx="114">
                  <c:v>39.961727313886755</c:v>
                </c:pt>
                <c:pt idx="115">
                  <c:v>38.655507200726682</c:v>
                </c:pt>
                <c:pt idx="116">
                  <c:v>37.033358583893289</c:v>
                </c:pt>
                <c:pt idx="117">
                  <c:v>35.324482112045281</c:v>
                </c:pt>
                <c:pt idx="118">
                  <c:v>33.28325040955189</c:v>
                </c:pt>
                <c:pt idx="119">
                  <c:v>31.466876780343227</c:v>
                </c:pt>
                <c:pt idx="120">
                  <c:v>29.50036978972236</c:v>
                </c:pt>
                <c:pt idx="121">
                  <c:v>28.177291603445948</c:v>
                </c:pt>
                <c:pt idx="122">
                  <c:v>25.984258662764429</c:v>
                </c:pt>
                <c:pt idx="123">
                  <c:v>24.111537941883817</c:v>
                </c:pt>
                <c:pt idx="124">
                  <c:v>22.535550600340109</c:v>
                </c:pt>
                <c:pt idx="125">
                  <c:v>20.060438956251222</c:v>
                </c:pt>
                <c:pt idx="126">
                  <c:v>18.248696466862668</c:v>
                </c:pt>
                <c:pt idx="127">
                  <c:v>16.704355677960599</c:v>
                </c:pt>
                <c:pt idx="128">
                  <c:v>14.418836721177806</c:v>
                </c:pt>
                <c:pt idx="129">
                  <c:v>12.881817202016396</c:v>
                </c:pt>
                <c:pt idx="130">
                  <c:v>11.880271363343972</c:v>
                </c:pt>
                <c:pt idx="131">
                  <c:v>11.189968430528097</c:v>
                </c:pt>
                <c:pt idx="132">
                  <c:v>9.5222148834354581</c:v>
                </c:pt>
                <c:pt idx="133">
                  <c:v>7.8138376041870874</c:v>
                </c:pt>
                <c:pt idx="134">
                  <c:v>5.6434676647673836</c:v>
                </c:pt>
                <c:pt idx="135">
                  <c:v>4.4996079787910661</c:v>
                </c:pt>
                <c:pt idx="136">
                  <c:v>2.995869641781681</c:v>
                </c:pt>
                <c:pt idx="137">
                  <c:v>2.1832327324715677</c:v>
                </c:pt>
                <c:pt idx="138">
                  <c:v>2.4424042768883143</c:v>
                </c:pt>
                <c:pt idx="139">
                  <c:v>2.3222523648478806</c:v>
                </c:pt>
                <c:pt idx="140">
                  <c:v>2.5069051822064194</c:v>
                </c:pt>
                <c:pt idx="141">
                  <c:v>2.555957032034351</c:v>
                </c:pt>
                <c:pt idx="142">
                  <c:v>2.5777260646168521</c:v>
                </c:pt>
                <c:pt idx="143">
                  <c:v>2.5721652298565694</c:v>
                </c:pt>
                <c:pt idx="144">
                  <c:v>2.6070471269451967</c:v>
                </c:pt>
                <c:pt idx="145">
                  <c:v>2.63994773922547</c:v>
                </c:pt>
                <c:pt idx="146">
                  <c:v>2.661847282527376</c:v>
                </c:pt>
                <c:pt idx="147">
                  <c:v>2.6906035631332021</c:v>
                </c:pt>
                <c:pt idx="148">
                  <c:v>2.6323236200690716</c:v>
                </c:pt>
                <c:pt idx="149">
                  <c:v>2.5273454799393771</c:v>
                </c:pt>
                <c:pt idx="150">
                  <c:v>2.527760158529869</c:v>
                </c:pt>
                <c:pt idx="151">
                  <c:v>2.4643217151580155</c:v>
                </c:pt>
              </c:numCache>
            </c:numRef>
          </c:yVal>
          <c:smooth val="0"/>
          <c:extLst>
            <c:ext xmlns:c16="http://schemas.microsoft.com/office/drawing/2014/chart" uri="{C3380CC4-5D6E-409C-BE32-E72D297353CC}">
              <c16:uniqueId val="{00000000-FD7A-42E1-AB8A-6BB90080D933}"/>
            </c:ext>
          </c:extLst>
        </c:ser>
        <c:ser>
          <c:idx val="3"/>
          <c:order val="1"/>
          <c:tx>
            <c:strRef>
              <c:f>'Raw Data'!$P$1</c:f>
              <c:strCache>
                <c:ptCount val="1"/>
                <c:pt idx="0">
                  <c:v>distance</c:v>
                </c:pt>
              </c:strCache>
            </c:strRef>
          </c:tx>
          <c:spPr>
            <a:ln w="19050" cap="rnd">
              <a:noFill/>
              <a:round/>
            </a:ln>
            <a:effectLst/>
          </c:spPr>
          <c:marker>
            <c:symbol val="circle"/>
            <c:size val="7"/>
            <c:spPr>
              <a:solidFill>
                <a:schemeClr val="accent4"/>
              </a:solidFill>
              <a:ln w="25400">
                <a:no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Data'!$P$2:$P$153</c:f>
              <c:numCache>
                <c:formatCode>General</c:formatCode>
                <c:ptCount val="152"/>
                <c:pt idx="3">
                  <c:v>0.89159552995204727</c:v>
                </c:pt>
                <c:pt idx="4">
                  <c:v>0.91439844277901161</c:v>
                </c:pt>
                <c:pt idx="5">
                  <c:v>0.93011053478796679</c:v>
                </c:pt>
                <c:pt idx="6">
                  <c:v>0.96741584390595581</c:v>
                </c:pt>
                <c:pt idx="7">
                  <c:v>0.97803434387231469</c:v>
                </c:pt>
                <c:pt idx="8">
                  <c:v>0.98364704497433364</c:v>
                </c:pt>
                <c:pt idx="9">
                  <c:v>1.0541668162888471</c:v>
                </c:pt>
                <c:pt idx="10">
                  <c:v>1.0920254417339144</c:v>
                </c:pt>
                <c:pt idx="11">
                  <c:v>1.344193363378009</c:v>
                </c:pt>
                <c:pt idx="12">
                  <c:v>1.9397166257700571</c:v>
                </c:pt>
                <c:pt idx="13">
                  <c:v>3.9033951586666351</c:v>
                </c:pt>
                <c:pt idx="14">
                  <c:v>6.7986299472456118</c:v>
                </c:pt>
                <c:pt idx="15">
                  <c:v>8.749029292423339</c:v>
                </c:pt>
                <c:pt idx="16">
                  <c:v>10.936583077574678</c:v>
                </c:pt>
                <c:pt idx="17">
                  <c:v>13.237470038289068</c:v>
                </c:pt>
                <c:pt idx="18">
                  <c:v>15.720647312578091</c:v>
                </c:pt>
                <c:pt idx="19">
                  <c:v>18.351999152314498</c:v>
                </c:pt>
                <c:pt idx="20">
                  <c:v>20.167378176462293</c:v>
                </c:pt>
                <c:pt idx="21">
                  <c:v>22.213719497225895</c:v>
                </c:pt>
                <c:pt idx="22">
                  <c:v>24.060405982850828</c:v>
                </c:pt>
                <c:pt idx="23">
                  <c:v>25.894275453207335</c:v>
                </c:pt>
                <c:pt idx="24">
                  <c:v>27.293889621062146</c:v>
                </c:pt>
                <c:pt idx="25">
                  <c:v>28.358897343732426</c:v>
                </c:pt>
                <c:pt idx="26">
                  <c:v>29.426708464168716</c:v>
                </c:pt>
                <c:pt idx="27">
                  <c:v>30.522124711993772</c:v>
                </c:pt>
                <c:pt idx="28">
                  <c:v>31.915904984365206</c:v>
                </c:pt>
                <c:pt idx="29">
                  <c:v>32.553230857361385</c:v>
                </c:pt>
                <c:pt idx="30">
                  <c:v>33.241848582531915</c:v>
                </c:pt>
                <c:pt idx="31">
                  <c:v>34.28718249702677</c:v>
                </c:pt>
                <c:pt idx="32">
                  <c:v>35.044386006545281</c:v>
                </c:pt>
                <c:pt idx="33">
                  <c:v>36.499750379747091</c:v>
                </c:pt>
                <c:pt idx="34">
                  <c:v>37.936615451003625</c:v>
                </c:pt>
                <c:pt idx="35">
                  <c:v>39.321306965092894</c:v>
                </c:pt>
                <c:pt idx="36">
                  <c:v>40.639408566889713</c:v>
                </c:pt>
                <c:pt idx="37">
                  <c:v>42.15165880630142</c:v>
                </c:pt>
                <c:pt idx="38">
                  <c:v>43.574548617029059</c:v>
                </c:pt>
                <c:pt idx="39">
                  <c:v>44.789498646493776</c:v>
                </c:pt>
                <c:pt idx="40">
                  <c:v>46.62564943584033</c:v>
                </c:pt>
                <c:pt idx="41">
                  <c:v>48.429984962919505</c:v>
                </c:pt>
                <c:pt idx="42">
                  <c:v>50.067318047045696</c:v>
                </c:pt>
                <c:pt idx="43">
                  <c:v>51.792467198096496</c:v>
                </c:pt>
                <c:pt idx="44">
                  <c:v>54.120295814603331</c:v>
                </c:pt>
                <c:pt idx="45">
                  <c:v>56.278682045464066</c:v>
                </c:pt>
                <c:pt idx="46">
                  <c:v>58.157362995804547</c:v>
                </c:pt>
                <c:pt idx="47">
                  <c:v>59.896990190702994</c:v>
                </c:pt>
                <c:pt idx="48">
                  <c:v>61.378925912544631</c:v>
                </c:pt>
                <c:pt idx="49">
                  <c:v>62.916314304567685</c:v>
                </c:pt>
                <c:pt idx="50">
                  <c:v>65.01825404600217</c:v>
                </c:pt>
                <c:pt idx="51">
                  <c:v>66.565888206459945</c:v>
                </c:pt>
                <c:pt idx="52">
                  <c:v>68.270770742667878</c:v>
                </c:pt>
                <c:pt idx="53">
                  <c:v>70.470700738513329</c:v>
                </c:pt>
                <c:pt idx="54">
                  <c:v>72.038605723712237</c:v>
                </c:pt>
                <c:pt idx="55">
                  <c:v>73.888967385531046</c:v>
                </c:pt>
                <c:pt idx="56">
                  <c:v>75.077105611055998</c:v>
                </c:pt>
                <c:pt idx="57">
                  <c:v>76.488124839139218</c:v>
                </c:pt>
                <c:pt idx="58">
                  <c:v>78.762085558171719</c:v>
                </c:pt>
                <c:pt idx="59">
                  <c:v>80.663596975157162</c:v>
                </c:pt>
                <c:pt idx="60">
                  <c:v>81.961411317920465</c:v>
                </c:pt>
                <c:pt idx="61">
                  <c:v>83.558025617301197</c:v>
                </c:pt>
                <c:pt idx="62">
                  <c:v>84.906054724264536</c:v>
                </c:pt>
                <c:pt idx="63">
                  <c:v>86.462592176173899</c:v>
                </c:pt>
                <c:pt idx="64">
                  <c:v>88.529522788059779</c:v>
                </c:pt>
                <c:pt idx="65">
                  <c:v>89.301512301481836</c:v>
                </c:pt>
                <c:pt idx="66">
                  <c:v>89.477382972438804</c:v>
                </c:pt>
                <c:pt idx="67">
                  <c:v>89.685231017021607</c:v>
                </c:pt>
                <c:pt idx="68">
                  <c:v>89.91729345571386</c:v>
                </c:pt>
                <c:pt idx="69">
                  <c:v>91.231985096265461</c:v>
                </c:pt>
                <c:pt idx="70">
                  <c:v>92.584046154980015</c:v>
                </c:pt>
                <c:pt idx="71">
                  <c:v>93.213719466307452</c:v>
                </c:pt>
                <c:pt idx="72">
                  <c:v>94.278648260662678</c:v>
                </c:pt>
                <c:pt idx="73">
                  <c:v>95.802948744432626</c:v>
                </c:pt>
                <c:pt idx="74">
                  <c:v>97.278747586901162</c:v>
                </c:pt>
                <c:pt idx="75">
                  <c:v>98.718048985840454</c:v>
                </c:pt>
                <c:pt idx="76">
                  <c:v>100.34255176173866</c:v>
                </c:pt>
                <c:pt idx="77">
                  <c:v>102.04916726117493</c:v>
                </c:pt>
                <c:pt idx="78">
                  <c:v>103.31865019681734</c:v>
                </c:pt>
                <c:pt idx="79">
                  <c:v>104.51399728704288</c:v>
                </c:pt>
                <c:pt idx="80">
                  <c:v>105.8093689610497</c:v>
                </c:pt>
                <c:pt idx="81">
                  <c:v>107.26641464125342</c:v>
                </c:pt>
                <c:pt idx="82">
                  <c:v>108.37563288762571</c:v>
                </c:pt>
                <c:pt idx="83">
                  <c:v>109.22398681968156</c:v>
                </c:pt>
                <c:pt idx="84">
                  <c:v>109.95379544267065</c:v>
                </c:pt>
                <c:pt idx="85">
                  <c:v>111.23343400231141</c:v>
                </c:pt>
                <c:pt idx="86">
                  <c:v>112.07994713952046</c:v>
                </c:pt>
                <c:pt idx="87">
                  <c:v>112.87406946816763</c:v>
                </c:pt>
                <c:pt idx="88">
                  <c:v>114.04916775539974</c:v>
                </c:pt>
                <c:pt idx="89">
                  <c:v>114.86639087829909</c:v>
                </c:pt>
                <c:pt idx="90">
                  <c:v>116.27550401085097</c:v>
                </c:pt>
                <c:pt idx="91">
                  <c:v>116.9536405411219</c:v>
                </c:pt>
                <c:pt idx="92">
                  <c:v>117.70086752682856</c:v>
                </c:pt>
                <c:pt idx="93">
                  <c:v>118.70308485158871</c:v>
                </c:pt>
                <c:pt idx="94">
                  <c:v>119.38992988671703</c:v>
                </c:pt>
                <c:pt idx="95">
                  <c:v>119.93426103077627</c:v>
                </c:pt>
                <c:pt idx="96">
                  <c:v>120.83180174190468</c:v>
                </c:pt>
                <c:pt idx="97">
                  <c:v>121.5681961396117</c:v>
                </c:pt>
                <c:pt idx="98">
                  <c:v>122.49445670578589</c:v>
                </c:pt>
                <c:pt idx="99">
                  <c:v>123.36553847725088</c:v>
                </c:pt>
                <c:pt idx="100">
                  <c:v>124.44427206079257</c:v>
                </c:pt>
                <c:pt idx="101">
                  <c:v>125.45451597721193</c:v>
                </c:pt>
                <c:pt idx="102">
                  <c:v>126.32295745839912</c:v>
                </c:pt>
                <c:pt idx="103">
                  <c:v>126.86258868343839</c:v>
                </c:pt>
                <c:pt idx="104">
                  <c:v>127.39367978026195</c:v>
                </c:pt>
                <c:pt idx="105">
                  <c:v>127.75732862360455</c:v>
                </c:pt>
                <c:pt idx="106">
                  <c:v>127.92065293011387</c:v>
                </c:pt>
                <c:pt idx="107">
                  <c:v>128.46459148232864</c:v>
                </c:pt>
                <c:pt idx="108">
                  <c:v>129.40709541548023</c:v>
                </c:pt>
                <c:pt idx="109">
                  <c:v>131.45352705946314</c:v>
                </c:pt>
                <c:pt idx="110">
                  <c:v>133.21410737263568</c:v>
                </c:pt>
                <c:pt idx="111">
                  <c:v>134.18320434410879</c:v>
                </c:pt>
                <c:pt idx="112">
                  <c:v>135.90925840360777</c:v>
                </c:pt>
                <c:pt idx="113">
                  <c:v>137.06532792661724</c:v>
                </c:pt>
                <c:pt idx="114">
                  <c:v>138.3928551695339</c:v>
                </c:pt>
                <c:pt idx="115">
                  <c:v>139.69907528269397</c:v>
                </c:pt>
                <c:pt idx="116">
                  <c:v>141.32122389952735</c:v>
                </c:pt>
                <c:pt idx="117">
                  <c:v>143.03010037137537</c:v>
                </c:pt>
                <c:pt idx="118">
                  <c:v>145.07133207386875</c:v>
                </c:pt>
                <c:pt idx="119">
                  <c:v>146.88770570307742</c:v>
                </c:pt>
                <c:pt idx="120">
                  <c:v>148.85421269369829</c:v>
                </c:pt>
                <c:pt idx="121">
                  <c:v>150.17729087997469</c:v>
                </c:pt>
                <c:pt idx="122">
                  <c:v>152.37032382065621</c:v>
                </c:pt>
                <c:pt idx="123">
                  <c:v>154.24304454153682</c:v>
                </c:pt>
                <c:pt idx="124">
                  <c:v>155.81903188308053</c:v>
                </c:pt>
                <c:pt idx="125">
                  <c:v>158.29414352716941</c:v>
                </c:pt>
                <c:pt idx="126">
                  <c:v>160.10588601655797</c:v>
                </c:pt>
                <c:pt idx="127">
                  <c:v>161.65022680546005</c:v>
                </c:pt>
                <c:pt idx="128">
                  <c:v>163.93574576224285</c:v>
                </c:pt>
                <c:pt idx="129">
                  <c:v>165.47276528140426</c:v>
                </c:pt>
                <c:pt idx="130">
                  <c:v>166.47431112007669</c:v>
                </c:pt>
                <c:pt idx="131">
                  <c:v>167.16461405289257</c:v>
                </c:pt>
                <c:pt idx="132">
                  <c:v>168.83236759998522</c:v>
                </c:pt>
                <c:pt idx="133">
                  <c:v>170.54074487923359</c:v>
                </c:pt>
                <c:pt idx="134">
                  <c:v>172.7111148186533</c:v>
                </c:pt>
                <c:pt idx="135">
                  <c:v>173.85497450462961</c:v>
                </c:pt>
                <c:pt idx="136">
                  <c:v>175.358712841639</c:v>
                </c:pt>
                <c:pt idx="137">
                  <c:v>176.1713497509491</c:v>
                </c:pt>
                <c:pt idx="138">
                  <c:v>176.43052129536585</c:v>
                </c:pt>
                <c:pt idx="139">
                  <c:v>176.55067320740628</c:v>
                </c:pt>
                <c:pt idx="140">
                  <c:v>176.73532602476482</c:v>
                </c:pt>
                <c:pt idx="141">
                  <c:v>176.78437787459274</c:v>
                </c:pt>
                <c:pt idx="142">
                  <c:v>176.80614690717525</c:v>
                </c:pt>
                <c:pt idx="143">
                  <c:v>176.81170774193552</c:v>
                </c:pt>
                <c:pt idx="144">
                  <c:v>176.84658963902416</c:v>
                </c:pt>
                <c:pt idx="145">
                  <c:v>176.87949025130445</c:v>
                </c:pt>
                <c:pt idx="146">
                  <c:v>176.90138979460636</c:v>
                </c:pt>
                <c:pt idx="147">
                  <c:v>176.93014607521218</c:v>
                </c:pt>
                <c:pt idx="148">
                  <c:v>176.9884260182763</c:v>
                </c:pt>
                <c:pt idx="149">
                  <c:v>177.093404158406</c:v>
                </c:pt>
                <c:pt idx="150">
                  <c:v>177.09381883699649</c:v>
                </c:pt>
                <c:pt idx="151">
                  <c:v>177.15725728036836</c:v>
                </c:pt>
              </c:numCache>
            </c:numRef>
          </c:yVal>
          <c:smooth val="0"/>
          <c:extLst>
            <c:ext xmlns:c16="http://schemas.microsoft.com/office/drawing/2014/chart" uri="{C3380CC4-5D6E-409C-BE32-E72D297353CC}">
              <c16:uniqueId val="{00000001-FD7A-42E1-AB8A-6BB90080D933}"/>
            </c:ext>
          </c:extLst>
        </c:ser>
        <c:dLbls>
          <c:showLegendKey val="0"/>
          <c:showVal val="0"/>
          <c:showCatName val="0"/>
          <c:showSerName val="0"/>
          <c:showPercent val="0"/>
          <c:showBubbleSize val="0"/>
        </c:dLbls>
        <c:axId val="89444512"/>
        <c:axId val="462043928"/>
      </c:scatterChart>
      <c:valAx>
        <c:axId val="89444512"/>
        <c:scaling>
          <c:orientation val="minMax"/>
          <c:max val="20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p>
              <a:p>
                <a:pPr>
                  <a:defRPr/>
                </a:pP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2043928"/>
        <c:crosses val="autoZero"/>
        <c:crossBetween val="midCat"/>
      </c:valAx>
      <c:valAx>
        <c:axId val="462043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Meters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444512"/>
        <c:crosses val="autoZero"/>
        <c:crossBetween val="midCat"/>
      </c:valAx>
      <c:spPr>
        <a:noFill/>
        <a:ln w="25400">
          <a:noFill/>
        </a:ln>
        <a:effectLst/>
      </c:spPr>
    </c:plotArea>
    <c:legend>
      <c:legendPos val="b"/>
      <c:layout>
        <c:manualLayout>
          <c:xMode val="edge"/>
          <c:yMode val="edge"/>
          <c:x val="0.23362368766404198"/>
          <c:y val="0.73206420694974184"/>
          <c:w val="0.48275254265091866"/>
          <c:h val="6.3566751567440377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573900918635169E-2"/>
          <c:y val="3.5790877001822048E-2"/>
          <c:w val="0.87459014107611543"/>
          <c:h val="0.79023746723733168"/>
        </c:manualLayout>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7"/>
            <c:spPr>
              <a:solidFill>
                <a:schemeClr val="accent3"/>
              </a:solidFill>
              <a:ln w="9525">
                <a:solidFill>
                  <a:schemeClr val="accent3"/>
                </a:solid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Data'!$O$2:$O$153</c:f>
              <c:numCache>
                <c:formatCode>General</c:formatCode>
                <c:ptCount val="152"/>
                <c:pt idx="3">
                  <c:v>0.89159552995204727</c:v>
                </c:pt>
                <c:pt idx="4">
                  <c:v>0.91439844277901161</c:v>
                </c:pt>
                <c:pt idx="5">
                  <c:v>0.93011053478796679</c:v>
                </c:pt>
                <c:pt idx="6">
                  <c:v>0.89280522566997778</c:v>
                </c:pt>
                <c:pt idx="7">
                  <c:v>0.88218672570361889</c:v>
                </c:pt>
                <c:pt idx="8">
                  <c:v>0.88779942680563784</c:v>
                </c:pt>
                <c:pt idx="9">
                  <c:v>0.95831919812015121</c:v>
                </c:pt>
                <c:pt idx="10">
                  <c:v>0.99617782356521856</c:v>
                </c:pt>
                <c:pt idx="11">
                  <c:v>0.74400990192112393</c:v>
                </c:pt>
                <c:pt idx="12">
                  <c:v>1.339533164313172</c:v>
                </c:pt>
                <c:pt idx="13">
                  <c:v>3.3032116972097501</c:v>
                </c:pt>
                <c:pt idx="14">
                  <c:v>6.1984464857887271</c:v>
                </c:pt>
                <c:pt idx="15">
                  <c:v>8.1488458309664544</c:v>
                </c:pt>
                <c:pt idx="16">
                  <c:v>10.336399616117793</c:v>
                </c:pt>
                <c:pt idx="17">
                  <c:v>12.637286576832183</c:v>
                </c:pt>
                <c:pt idx="18">
                  <c:v>15.120463851121206</c:v>
                </c:pt>
                <c:pt idx="19">
                  <c:v>17.751815690857615</c:v>
                </c:pt>
                <c:pt idx="20">
                  <c:v>19.56719471500541</c:v>
                </c:pt>
                <c:pt idx="21">
                  <c:v>21.613536035769012</c:v>
                </c:pt>
                <c:pt idx="22">
                  <c:v>23.460222521393945</c:v>
                </c:pt>
                <c:pt idx="23">
                  <c:v>25.294091991750452</c:v>
                </c:pt>
                <c:pt idx="24">
                  <c:v>26.693706159605263</c:v>
                </c:pt>
                <c:pt idx="25">
                  <c:v>27.758713882275543</c:v>
                </c:pt>
                <c:pt idx="26">
                  <c:v>28.826525002711833</c:v>
                </c:pt>
                <c:pt idx="27">
                  <c:v>29.921941250536889</c:v>
                </c:pt>
                <c:pt idx="28">
                  <c:v>31.315721522908323</c:v>
                </c:pt>
                <c:pt idx="29">
                  <c:v>31.953047395904498</c:v>
                </c:pt>
                <c:pt idx="30">
                  <c:v>32.641665121075029</c:v>
                </c:pt>
                <c:pt idx="31">
                  <c:v>33.686999035569883</c:v>
                </c:pt>
                <c:pt idx="32">
                  <c:v>34.444202545088395</c:v>
                </c:pt>
                <c:pt idx="33">
                  <c:v>35.899566918290205</c:v>
                </c:pt>
                <c:pt idx="34">
                  <c:v>37.336431989546739</c:v>
                </c:pt>
                <c:pt idx="35">
                  <c:v>38.721123503636008</c:v>
                </c:pt>
                <c:pt idx="36">
                  <c:v>40.039225105432827</c:v>
                </c:pt>
                <c:pt idx="37">
                  <c:v>41.551475344844533</c:v>
                </c:pt>
                <c:pt idx="38">
                  <c:v>42.974365155572173</c:v>
                </c:pt>
                <c:pt idx="39">
                  <c:v>44.189315185036889</c:v>
                </c:pt>
                <c:pt idx="40">
                  <c:v>46.025465974383444</c:v>
                </c:pt>
                <c:pt idx="41">
                  <c:v>47.829801501462619</c:v>
                </c:pt>
                <c:pt idx="42">
                  <c:v>49.467134585588809</c:v>
                </c:pt>
                <c:pt idx="43">
                  <c:v>51.19228373663961</c:v>
                </c:pt>
                <c:pt idx="44">
                  <c:v>53.520112353146445</c:v>
                </c:pt>
                <c:pt idx="45">
                  <c:v>55.67849858400718</c:v>
                </c:pt>
                <c:pt idx="46">
                  <c:v>57.557179534347661</c:v>
                </c:pt>
                <c:pt idx="47">
                  <c:v>59.296806729246107</c:v>
                </c:pt>
                <c:pt idx="48">
                  <c:v>60.778742451087744</c:v>
                </c:pt>
                <c:pt idx="49">
                  <c:v>62.316130843110798</c:v>
                </c:pt>
                <c:pt idx="50">
                  <c:v>64.418070584545276</c:v>
                </c:pt>
                <c:pt idx="51">
                  <c:v>65.965704745003052</c:v>
                </c:pt>
                <c:pt idx="52">
                  <c:v>67.670587281210985</c:v>
                </c:pt>
                <c:pt idx="53">
                  <c:v>69.870517277056436</c:v>
                </c:pt>
                <c:pt idx="54">
                  <c:v>71.438422262255344</c:v>
                </c:pt>
                <c:pt idx="55">
                  <c:v>73.288783924074153</c:v>
                </c:pt>
                <c:pt idx="56">
                  <c:v>74.476922149599105</c:v>
                </c:pt>
                <c:pt idx="57">
                  <c:v>75.887941377682324</c:v>
                </c:pt>
                <c:pt idx="58">
                  <c:v>78.161902096714826</c:v>
                </c:pt>
                <c:pt idx="59">
                  <c:v>80.063413513700269</c:v>
                </c:pt>
                <c:pt idx="60">
                  <c:v>81.361227856463572</c:v>
                </c:pt>
                <c:pt idx="61">
                  <c:v>82.957842155844304</c:v>
                </c:pt>
                <c:pt idx="62">
                  <c:v>84.305871262807642</c:v>
                </c:pt>
                <c:pt idx="63">
                  <c:v>85.862408714717006</c:v>
                </c:pt>
                <c:pt idx="64">
                  <c:v>87.929339326602886</c:v>
                </c:pt>
                <c:pt idx="65">
                  <c:v>88.701328840024942</c:v>
                </c:pt>
                <c:pt idx="66">
                  <c:v>88.87719951098191</c:v>
                </c:pt>
                <c:pt idx="67">
                  <c:v>88.669351466399107</c:v>
                </c:pt>
                <c:pt idx="68">
                  <c:v>88.437289027706854</c:v>
                </c:pt>
                <c:pt idx="69">
                  <c:v>87.122597387155253</c:v>
                </c:pt>
                <c:pt idx="70">
                  <c:v>85.770536328440699</c:v>
                </c:pt>
                <c:pt idx="71">
                  <c:v>85.140863017113261</c:v>
                </c:pt>
                <c:pt idx="72">
                  <c:v>84.075934222758036</c:v>
                </c:pt>
                <c:pt idx="73">
                  <c:v>82.551633738988087</c:v>
                </c:pt>
                <c:pt idx="74">
                  <c:v>81.075834896519552</c:v>
                </c:pt>
                <c:pt idx="75">
                  <c:v>79.63653349758026</c:v>
                </c:pt>
                <c:pt idx="76">
                  <c:v>78.012030721682052</c:v>
                </c:pt>
                <c:pt idx="77">
                  <c:v>76.305415222245784</c:v>
                </c:pt>
                <c:pt idx="78">
                  <c:v>75.035932286603369</c:v>
                </c:pt>
                <c:pt idx="79">
                  <c:v>73.84058519637783</c:v>
                </c:pt>
                <c:pt idx="80">
                  <c:v>72.545213522371014</c:v>
                </c:pt>
                <c:pt idx="81">
                  <c:v>71.088167842167294</c:v>
                </c:pt>
                <c:pt idx="82">
                  <c:v>69.978949595795001</c:v>
                </c:pt>
                <c:pt idx="83">
                  <c:v>69.130595663739157</c:v>
                </c:pt>
                <c:pt idx="84">
                  <c:v>68.40078704075006</c:v>
                </c:pt>
                <c:pt idx="85">
                  <c:v>67.121148481109302</c:v>
                </c:pt>
                <c:pt idx="86">
                  <c:v>66.274635343900258</c:v>
                </c:pt>
                <c:pt idx="87">
                  <c:v>65.480513015253081</c:v>
                </c:pt>
                <c:pt idx="88">
                  <c:v>64.305414728020978</c:v>
                </c:pt>
                <c:pt idx="89">
                  <c:v>63.488191605121628</c:v>
                </c:pt>
                <c:pt idx="90">
                  <c:v>62.079078472569741</c:v>
                </c:pt>
                <c:pt idx="91">
                  <c:v>61.400941942298815</c:v>
                </c:pt>
                <c:pt idx="92">
                  <c:v>60.653714956592154</c:v>
                </c:pt>
                <c:pt idx="93">
                  <c:v>59.651497631832001</c:v>
                </c:pt>
                <c:pt idx="94">
                  <c:v>58.964652596703679</c:v>
                </c:pt>
                <c:pt idx="95">
                  <c:v>58.420321452644444</c:v>
                </c:pt>
                <c:pt idx="96">
                  <c:v>57.522780741516023</c:v>
                </c:pt>
                <c:pt idx="97">
                  <c:v>56.786386343809014</c:v>
                </c:pt>
                <c:pt idx="98">
                  <c:v>55.860125777634828</c:v>
                </c:pt>
                <c:pt idx="99">
                  <c:v>54.989044006169834</c:v>
                </c:pt>
                <c:pt idx="100">
                  <c:v>53.910310422628136</c:v>
                </c:pt>
                <c:pt idx="101">
                  <c:v>52.90006650620878</c:v>
                </c:pt>
                <c:pt idx="102">
                  <c:v>52.031625025021583</c:v>
                </c:pt>
                <c:pt idx="103">
                  <c:v>51.491993799982303</c:v>
                </c:pt>
                <c:pt idx="104">
                  <c:v>50.960902703158744</c:v>
                </c:pt>
                <c:pt idx="105">
                  <c:v>50.597253859816142</c:v>
                </c:pt>
                <c:pt idx="106">
                  <c:v>50.433929553306825</c:v>
                </c:pt>
                <c:pt idx="107">
                  <c:v>49.889991001092049</c:v>
                </c:pt>
                <c:pt idx="108">
                  <c:v>48.947487067940457</c:v>
                </c:pt>
                <c:pt idx="109">
                  <c:v>46.901055423957537</c:v>
                </c:pt>
                <c:pt idx="110">
                  <c:v>45.140475110784983</c:v>
                </c:pt>
                <c:pt idx="111">
                  <c:v>44.171378139311862</c:v>
                </c:pt>
                <c:pt idx="112">
                  <c:v>42.445324079812885</c:v>
                </c:pt>
                <c:pt idx="113">
                  <c:v>41.289254556803414</c:v>
                </c:pt>
                <c:pt idx="114">
                  <c:v>39.961727313886755</c:v>
                </c:pt>
                <c:pt idx="115">
                  <c:v>38.655507200726682</c:v>
                </c:pt>
                <c:pt idx="116">
                  <c:v>37.033358583893289</c:v>
                </c:pt>
                <c:pt idx="117">
                  <c:v>35.324482112045281</c:v>
                </c:pt>
                <c:pt idx="118">
                  <c:v>33.28325040955189</c:v>
                </c:pt>
                <c:pt idx="119">
                  <c:v>31.466876780343227</c:v>
                </c:pt>
                <c:pt idx="120">
                  <c:v>29.50036978972236</c:v>
                </c:pt>
                <c:pt idx="121">
                  <c:v>28.177291603445948</c:v>
                </c:pt>
                <c:pt idx="122">
                  <c:v>25.984258662764429</c:v>
                </c:pt>
                <c:pt idx="123">
                  <c:v>24.111537941883817</c:v>
                </c:pt>
                <c:pt idx="124">
                  <c:v>22.535550600340109</c:v>
                </c:pt>
                <c:pt idx="125">
                  <c:v>20.060438956251222</c:v>
                </c:pt>
                <c:pt idx="126">
                  <c:v>18.248696466862668</c:v>
                </c:pt>
                <c:pt idx="127">
                  <c:v>16.704355677960599</c:v>
                </c:pt>
                <c:pt idx="128">
                  <c:v>14.418836721177806</c:v>
                </c:pt>
                <c:pt idx="129">
                  <c:v>12.881817202016396</c:v>
                </c:pt>
                <c:pt idx="130">
                  <c:v>11.880271363343972</c:v>
                </c:pt>
                <c:pt idx="131">
                  <c:v>11.189968430528097</c:v>
                </c:pt>
                <c:pt idx="132">
                  <c:v>9.5222148834354581</c:v>
                </c:pt>
                <c:pt idx="133">
                  <c:v>7.8138376041870874</c:v>
                </c:pt>
                <c:pt idx="134">
                  <c:v>5.6434676647673836</c:v>
                </c:pt>
                <c:pt idx="135">
                  <c:v>4.4996079787910661</c:v>
                </c:pt>
                <c:pt idx="136">
                  <c:v>2.995869641781681</c:v>
                </c:pt>
                <c:pt idx="137">
                  <c:v>2.1832327324715677</c:v>
                </c:pt>
                <c:pt idx="138">
                  <c:v>2.4424042768883143</c:v>
                </c:pt>
                <c:pt idx="139">
                  <c:v>2.3222523648478806</c:v>
                </c:pt>
                <c:pt idx="140">
                  <c:v>2.5069051822064194</c:v>
                </c:pt>
                <c:pt idx="141">
                  <c:v>2.555957032034351</c:v>
                </c:pt>
                <c:pt idx="142">
                  <c:v>2.5777260646168521</c:v>
                </c:pt>
                <c:pt idx="143">
                  <c:v>2.5721652298565694</c:v>
                </c:pt>
                <c:pt idx="144">
                  <c:v>2.6070471269451967</c:v>
                </c:pt>
                <c:pt idx="145">
                  <c:v>2.63994773922547</c:v>
                </c:pt>
                <c:pt idx="146">
                  <c:v>2.661847282527376</c:v>
                </c:pt>
                <c:pt idx="147">
                  <c:v>2.6906035631332021</c:v>
                </c:pt>
                <c:pt idx="148">
                  <c:v>2.6323236200690716</c:v>
                </c:pt>
                <c:pt idx="149">
                  <c:v>2.5273454799393771</c:v>
                </c:pt>
                <c:pt idx="150">
                  <c:v>2.527760158529869</c:v>
                </c:pt>
                <c:pt idx="151">
                  <c:v>2.4643217151580155</c:v>
                </c:pt>
              </c:numCache>
            </c:numRef>
          </c:yVal>
          <c:smooth val="0"/>
          <c:extLst>
            <c:ext xmlns:c16="http://schemas.microsoft.com/office/drawing/2014/chart" uri="{C3380CC4-5D6E-409C-BE32-E72D297353CC}">
              <c16:uniqueId val="{00000000-FD7A-42E1-AB8A-6BB90080D933}"/>
            </c:ext>
          </c:extLst>
        </c:ser>
        <c:ser>
          <c:idx val="3"/>
          <c:order val="1"/>
          <c:tx>
            <c:strRef>
              <c:f>'Raw Data'!$P$1</c:f>
              <c:strCache>
                <c:ptCount val="1"/>
                <c:pt idx="0">
                  <c:v>distance</c:v>
                </c:pt>
              </c:strCache>
            </c:strRef>
          </c:tx>
          <c:spPr>
            <a:ln w="19050" cap="rnd">
              <a:noFill/>
              <a:round/>
            </a:ln>
            <a:effectLst/>
          </c:spPr>
          <c:marker>
            <c:symbol val="circle"/>
            <c:size val="7"/>
            <c:spPr>
              <a:solidFill>
                <a:schemeClr val="accent4"/>
              </a:solidFill>
              <a:ln w="25400">
                <a:noFill/>
              </a:ln>
              <a:effectLst/>
            </c:spPr>
          </c:marker>
          <c:xVal>
            <c:numRef>
              <c:f>'Raw Data'!$L$2:$L$153</c:f>
              <c:numCache>
                <c:formatCode>General</c:formatCode>
                <c:ptCount val="152"/>
                <c:pt idx="0">
                  <c:v>40.315452694892883</c:v>
                </c:pt>
                <c:pt idx="1">
                  <c:v>41.315382242202759</c:v>
                </c:pt>
                <c:pt idx="2">
                  <c:v>42.315315842628479</c:v>
                </c:pt>
                <c:pt idx="3">
                  <c:v>43.315253019332886</c:v>
                </c:pt>
                <c:pt idx="4">
                  <c:v>44.315193653106689</c:v>
                </c:pt>
                <c:pt idx="5">
                  <c:v>45.315138936042786</c:v>
                </c:pt>
                <c:pt idx="6">
                  <c:v>46.315086245536804</c:v>
                </c:pt>
                <c:pt idx="7">
                  <c:v>47.315036654472351</c:v>
                </c:pt>
                <c:pt idx="8">
                  <c:v>48.314990758895874</c:v>
                </c:pt>
                <c:pt idx="9">
                  <c:v>49.31494677066803</c:v>
                </c:pt>
                <c:pt idx="10">
                  <c:v>50.314905762672424</c:v>
                </c:pt>
                <c:pt idx="11">
                  <c:v>51.314865946769714</c:v>
                </c:pt>
                <c:pt idx="12">
                  <c:v>52.314828991889954</c:v>
                </c:pt>
                <c:pt idx="13">
                  <c:v>53.314793705940247</c:v>
                </c:pt>
                <c:pt idx="14">
                  <c:v>54.314760804176331</c:v>
                </c:pt>
                <c:pt idx="15">
                  <c:v>55.314729452133179</c:v>
                </c:pt>
                <c:pt idx="16">
                  <c:v>56.314700126647949</c:v>
                </c:pt>
                <c:pt idx="17">
                  <c:v>57.314672946929932</c:v>
                </c:pt>
                <c:pt idx="18">
                  <c:v>58.314645409584045</c:v>
                </c:pt>
                <c:pt idx="19">
                  <c:v>59.314621210098267</c:v>
                </c:pt>
                <c:pt idx="20">
                  <c:v>60.314596891403198</c:v>
                </c:pt>
                <c:pt idx="21">
                  <c:v>61.314573764801025</c:v>
                </c:pt>
                <c:pt idx="22">
                  <c:v>62.314552664756775</c:v>
                </c:pt>
                <c:pt idx="23">
                  <c:v>63.314532041549683</c:v>
                </c:pt>
                <c:pt idx="24">
                  <c:v>64.314512014389038</c:v>
                </c:pt>
                <c:pt idx="25">
                  <c:v>65.314493536949158</c:v>
                </c:pt>
                <c:pt idx="26">
                  <c:v>66.314475297927856</c:v>
                </c:pt>
                <c:pt idx="27">
                  <c:v>67.31445848941803</c:v>
                </c:pt>
                <c:pt idx="28">
                  <c:v>68.314442276954651</c:v>
                </c:pt>
                <c:pt idx="29">
                  <c:v>69.314427137374878</c:v>
                </c:pt>
                <c:pt idx="30">
                  <c:v>70.314411759376526</c:v>
                </c:pt>
                <c:pt idx="31">
                  <c:v>71.314397811889648</c:v>
                </c:pt>
                <c:pt idx="32">
                  <c:v>72.314384341239929</c:v>
                </c:pt>
                <c:pt idx="33">
                  <c:v>73.314371109008789</c:v>
                </c:pt>
                <c:pt idx="34">
                  <c:v>74.314358592033386</c:v>
                </c:pt>
                <c:pt idx="35">
                  <c:v>75.314346790313721</c:v>
                </c:pt>
                <c:pt idx="36">
                  <c:v>76.314335227012634</c:v>
                </c:pt>
                <c:pt idx="37">
                  <c:v>77.314323425292969</c:v>
                </c:pt>
                <c:pt idx="38">
                  <c:v>78.314312815666199</c:v>
                </c:pt>
                <c:pt idx="39">
                  <c:v>79.314303278923035</c:v>
                </c:pt>
                <c:pt idx="40">
                  <c:v>80.314293146133423</c:v>
                </c:pt>
                <c:pt idx="41">
                  <c:v>81.314282894134521</c:v>
                </c:pt>
                <c:pt idx="42">
                  <c:v>82.314273834228516</c:v>
                </c:pt>
                <c:pt idx="43">
                  <c:v>83.31426465511322</c:v>
                </c:pt>
                <c:pt idx="44">
                  <c:v>84.31425678730011</c:v>
                </c:pt>
                <c:pt idx="45">
                  <c:v>85.314247846603394</c:v>
                </c:pt>
                <c:pt idx="46">
                  <c:v>86.314239382743835</c:v>
                </c:pt>
                <c:pt idx="47">
                  <c:v>87.314230918884277</c:v>
                </c:pt>
                <c:pt idx="48">
                  <c:v>88.314224004745483</c:v>
                </c:pt>
                <c:pt idx="49">
                  <c:v>89.314216256141663</c:v>
                </c:pt>
                <c:pt idx="50">
                  <c:v>90.314208626747131</c:v>
                </c:pt>
                <c:pt idx="51">
                  <c:v>91.314201712608337</c:v>
                </c:pt>
                <c:pt idx="52">
                  <c:v>92.314194202423096</c:v>
                </c:pt>
                <c:pt idx="53">
                  <c:v>93.314187288284302</c:v>
                </c:pt>
                <c:pt idx="54">
                  <c:v>94.314180731773376</c:v>
                </c:pt>
                <c:pt idx="55">
                  <c:v>95.314174056053162</c:v>
                </c:pt>
                <c:pt idx="56">
                  <c:v>96.314167499542236</c:v>
                </c:pt>
                <c:pt idx="57">
                  <c:v>97.314160466194153</c:v>
                </c:pt>
                <c:pt idx="58">
                  <c:v>98.314154505729675</c:v>
                </c:pt>
                <c:pt idx="59">
                  <c:v>99.31414783000946</c:v>
                </c:pt>
                <c:pt idx="60">
                  <c:v>100.31414186954498</c:v>
                </c:pt>
                <c:pt idx="61">
                  <c:v>101.31413638591766</c:v>
                </c:pt>
                <c:pt idx="62">
                  <c:v>102.31413054466248</c:v>
                </c:pt>
                <c:pt idx="63">
                  <c:v>103.31412446498871</c:v>
                </c:pt>
                <c:pt idx="64">
                  <c:v>104.31411850452423</c:v>
                </c:pt>
                <c:pt idx="65">
                  <c:v>105.31411290168762</c:v>
                </c:pt>
                <c:pt idx="66">
                  <c:v>106.31410682201385</c:v>
                </c:pt>
                <c:pt idx="67">
                  <c:v>107.31410133838654</c:v>
                </c:pt>
                <c:pt idx="68">
                  <c:v>108.31409621238708</c:v>
                </c:pt>
                <c:pt idx="69">
                  <c:v>109.31409072875977</c:v>
                </c:pt>
                <c:pt idx="70">
                  <c:v>110.31408488750458</c:v>
                </c:pt>
                <c:pt idx="71">
                  <c:v>111.31407976150513</c:v>
                </c:pt>
                <c:pt idx="72">
                  <c:v>112.31407499313354</c:v>
                </c:pt>
                <c:pt idx="73">
                  <c:v>113.31406939029694</c:v>
                </c:pt>
                <c:pt idx="74">
                  <c:v>114.31406390666962</c:v>
                </c:pt>
                <c:pt idx="75">
                  <c:v>115.31405937671661</c:v>
                </c:pt>
                <c:pt idx="76">
                  <c:v>116.31405305862427</c:v>
                </c:pt>
                <c:pt idx="77">
                  <c:v>117.31404900550842</c:v>
                </c:pt>
                <c:pt idx="78">
                  <c:v>118.31404376029968</c:v>
                </c:pt>
                <c:pt idx="79">
                  <c:v>119.31403839588165</c:v>
                </c:pt>
                <c:pt idx="80">
                  <c:v>120.31403338909149</c:v>
                </c:pt>
                <c:pt idx="81">
                  <c:v>121.31402826309204</c:v>
                </c:pt>
                <c:pt idx="82">
                  <c:v>122.31402325630188</c:v>
                </c:pt>
                <c:pt idx="83">
                  <c:v>123.31401801109314</c:v>
                </c:pt>
                <c:pt idx="84">
                  <c:v>124.31401312351227</c:v>
                </c:pt>
                <c:pt idx="85">
                  <c:v>125.31400835514069</c:v>
                </c:pt>
                <c:pt idx="86">
                  <c:v>126.31400406360626</c:v>
                </c:pt>
                <c:pt idx="87">
                  <c:v>127.31399893760681</c:v>
                </c:pt>
                <c:pt idx="88">
                  <c:v>128.31399428844452</c:v>
                </c:pt>
                <c:pt idx="89">
                  <c:v>129.31398904323578</c:v>
                </c:pt>
                <c:pt idx="90">
                  <c:v>130.3139842748642</c:v>
                </c:pt>
                <c:pt idx="91">
                  <c:v>131.3139796257019</c:v>
                </c:pt>
                <c:pt idx="92">
                  <c:v>132.31397378444672</c:v>
                </c:pt>
                <c:pt idx="93">
                  <c:v>133.31396996974945</c:v>
                </c:pt>
                <c:pt idx="94">
                  <c:v>134.31396436691284</c:v>
                </c:pt>
                <c:pt idx="95">
                  <c:v>135.31395959854126</c:v>
                </c:pt>
                <c:pt idx="96">
                  <c:v>136.31395530700684</c:v>
                </c:pt>
                <c:pt idx="97">
                  <c:v>137.31395030021667</c:v>
                </c:pt>
                <c:pt idx="98">
                  <c:v>138.31394577026367</c:v>
                </c:pt>
                <c:pt idx="99">
                  <c:v>139.31394076347351</c:v>
                </c:pt>
                <c:pt idx="100">
                  <c:v>140.31393611431122</c:v>
                </c:pt>
                <c:pt idx="101">
                  <c:v>141.3139317035675</c:v>
                </c:pt>
                <c:pt idx="102">
                  <c:v>142.31392633914948</c:v>
                </c:pt>
                <c:pt idx="103">
                  <c:v>143.31392157077789</c:v>
                </c:pt>
                <c:pt idx="104">
                  <c:v>144.31391632556915</c:v>
                </c:pt>
                <c:pt idx="105">
                  <c:v>145.31391203403473</c:v>
                </c:pt>
                <c:pt idx="106">
                  <c:v>146.31390786170959</c:v>
                </c:pt>
                <c:pt idx="107">
                  <c:v>147.31390261650085</c:v>
                </c:pt>
                <c:pt idx="108">
                  <c:v>148.31389808654785</c:v>
                </c:pt>
                <c:pt idx="109">
                  <c:v>149.31389367580414</c:v>
                </c:pt>
                <c:pt idx="110">
                  <c:v>150.3138884305954</c:v>
                </c:pt>
                <c:pt idx="111">
                  <c:v>151.31388401985168</c:v>
                </c:pt>
                <c:pt idx="112">
                  <c:v>152.31387972831726</c:v>
                </c:pt>
                <c:pt idx="113">
                  <c:v>153.31387412548065</c:v>
                </c:pt>
                <c:pt idx="114">
                  <c:v>154.31386923789978</c:v>
                </c:pt>
                <c:pt idx="115">
                  <c:v>155.31386530399323</c:v>
                </c:pt>
                <c:pt idx="116">
                  <c:v>156.3138599395752</c:v>
                </c:pt>
                <c:pt idx="117">
                  <c:v>157.31385612487793</c:v>
                </c:pt>
                <c:pt idx="118">
                  <c:v>158.31385123729706</c:v>
                </c:pt>
                <c:pt idx="119">
                  <c:v>159.31384611129761</c:v>
                </c:pt>
                <c:pt idx="120">
                  <c:v>160.31384122371674</c:v>
                </c:pt>
                <c:pt idx="121">
                  <c:v>161.31383633613586</c:v>
                </c:pt>
                <c:pt idx="122">
                  <c:v>162.31383311748505</c:v>
                </c:pt>
                <c:pt idx="123">
                  <c:v>163.31382775306702</c:v>
                </c:pt>
                <c:pt idx="124">
                  <c:v>164.31382298469543</c:v>
                </c:pt>
                <c:pt idx="125">
                  <c:v>165.31381833553314</c:v>
                </c:pt>
                <c:pt idx="126">
                  <c:v>166.31381368637085</c:v>
                </c:pt>
                <c:pt idx="127">
                  <c:v>167.31380927562714</c:v>
                </c:pt>
                <c:pt idx="128">
                  <c:v>168.31380534172058</c:v>
                </c:pt>
                <c:pt idx="129">
                  <c:v>169.31379950046539</c:v>
                </c:pt>
                <c:pt idx="130">
                  <c:v>170.31379544734955</c:v>
                </c:pt>
                <c:pt idx="131">
                  <c:v>171.31379044055939</c:v>
                </c:pt>
                <c:pt idx="132">
                  <c:v>172.31378531455994</c:v>
                </c:pt>
                <c:pt idx="133">
                  <c:v>173.3137811422348</c:v>
                </c:pt>
                <c:pt idx="134">
                  <c:v>174.3137766122818</c:v>
                </c:pt>
                <c:pt idx="135">
                  <c:v>175.3137708902359</c:v>
                </c:pt>
                <c:pt idx="136">
                  <c:v>176.31376731395721</c:v>
                </c:pt>
                <c:pt idx="137">
                  <c:v>177.31376242637634</c:v>
                </c:pt>
                <c:pt idx="138">
                  <c:v>178.31375741958618</c:v>
                </c:pt>
                <c:pt idx="139">
                  <c:v>179.31375312805176</c:v>
                </c:pt>
                <c:pt idx="140">
                  <c:v>180.31374883651733</c:v>
                </c:pt>
                <c:pt idx="141">
                  <c:v>181.31374430656433</c:v>
                </c:pt>
                <c:pt idx="142">
                  <c:v>182.31373941898346</c:v>
                </c:pt>
                <c:pt idx="143">
                  <c:v>183.31373453140259</c:v>
                </c:pt>
                <c:pt idx="144">
                  <c:v>184.31373047828674</c:v>
                </c:pt>
                <c:pt idx="145">
                  <c:v>185.31372606754303</c:v>
                </c:pt>
                <c:pt idx="146">
                  <c:v>186.31372046470642</c:v>
                </c:pt>
                <c:pt idx="147">
                  <c:v>187.31371653079987</c:v>
                </c:pt>
                <c:pt idx="148">
                  <c:v>188.31371140480042</c:v>
                </c:pt>
                <c:pt idx="149">
                  <c:v>189.31370615959167</c:v>
                </c:pt>
                <c:pt idx="150">
                  <c:v>190.31370151042938</c:v>
                </c:pt>
                <c:pt idx="151">
                  <c:v>191.31369769573212</c:v>
                </c:pt>
              </c:numCache>
            </c:numRef>
          </c:xVal>
          <c:yVal>
            <c:numRef>
              <c:f>'Raw Data'!$P$2:$P$153</c:f>
              <c:numCache>
                <c:formatCode>General</c:formatCode>
                <c:ptCount val="152"/>
                <c:pt idx="3">
                  <c:v>0.89159552995204727</c:v>
                </c:pt>
                <c:pt idx="4">
                  <c:v>0.91439844277901161</c:v>
                </c:pt>
                <c:pt idx="5">
                  <c:v>0.93011053478796679</c:v>
                </c:pt>
                <c:pt idx="6">
                  <c:v>0.96741584390595581</c:v>
                </c:pt>
                <c:pt idx="7">
                  <c:v>0.97803434387231469</c:v>
                </c:pt>
                <c:pt idx="8">
                  <c:v>0.98364704497433364</c:v>
                </c:pt>
                <c:pt idx="9">
                  <c:v>1.0541668162888471</c:v>
                </c:pt>
                <c:pt idx="10">
                  <c:v>1.0920254417339144</c:v>
                </c:pt>
                <c:pt idx="11">
                  <c:v>1.344193363378009</c:v>
                </c:pt>
                <c:pt idx="12">
                  <c:v>1.9397166257700571</c:v>
                </c:pt>
                <c:pt idx="13">
                  <c:v>3.9033951586666351</c:v>
                </c:pt>
                <c:pt idx="14">
                  <c:v>6.7986299472456118</c:v>
                </c:pt>
                <c:pt idx="15">
                  <c:v>8.749029292423339</c:v>
                </c:pt>
                <c:pt idx="16">
                  <c:v>10.936583077574678</c:v>
                </c:pt>
                <c:pt idx="17">
                  <c:v>13.237470038289068</c:v>
                </c:pt>
                <c:pt idx="18">
                  <c:v>15.720647312578091</c:v>
                </c:pt>
                <c:pt idx="19">
                  <c:v>18.351999152314498</c:v>
                </c:pt>
                <c:pt idx="20">
                  <c:v>20.167378176462293</c:v>
                </c:pt>
                <c:pt idx="21">
                  <c:v>22.213719497225895</c:v>
                </c:pt>
                <c:pt idx="22">
                  <c:v>24.060405982850828</c:v>
                </c:pt>
                <c:pt idx="23">
                  <c:v>25.894275453207335</c:v>
                </c:pt>
                <c:pt idx="24">
                  <c:v>27.293889621062146</c:v>
                </c:pt>
                <c:pt idx="25">
                  <c:v>28.358897343732426</c:v>
                </c:pt>
                <c:pt idx="26">
                  <c:v>29.426708464168716</c:v>
                </c:pt>
                <c:pt idx="27">
                  <c:v>30.522124711993772</c:v>
                </c:pt>
                <c:pt idx="28">
                  <c:v>31.915904984365206</c:v>
                </c:pt>
                <c:pt idx="29">
                  <c:v>32.553230857361385</c:v>
                </c:pt>
                <c:pt idx="30">
                  <c:v>33.241848582531915</c:v>
                </c:pt>
                <c:pt idx="31">
                  <c:v>34.28718249702677</c:v>
                </c:pt>
                <c:pt idx="32">
                  <c:v>35.044386006545281</c:v>
                </c:pt>
                <c:pt idx="33">
                  <c:v>36.499750379747091</c:v>
                </c:pt>
                <c:pt idx="34">
                  <c:v>37.936615451003625</c:v>
                </c:pt>
                <c:pt idx="35">
                  <c:v>39.321306965092894</c:v>
                </c:pt>
                <c:pt idx="36">
                  <c:v>40.639408566889713</c:v>
                </c:pt>
                <c:pt idx="37">
                  <c:v>42.15165880630142</c:v>
                </c:pt>
                <c:pt idx="38">
                  <c:v>43.574548617029059</c:v>
                </c:pt>
                <c:pt idx="39">
                  <c:v>44.789498646493776</c:v>
                </c:pt>
                <c:pt idx="40">
                  <c:v>46.62564943584033</c:v>
                </c:pt>
                <c:pt idx="41">
                  <c:v>48.429984962919505</c:v>
                </c:pt>
                <c:pt idx="42">
                  <c:v>50.067318047045696</c:v>
                </c:pt>
                <c:pt idx="43">
                  <c:v>51.792467198096496</c:v>
                </c:pt>
                <c:pt idx="44">
                  <c:v>54.120295814603331</c:v>
                </c:pt>
                <c:pt idx="45">
                  <c:v>56.278682045464066</c:v>
                </c:pt>
                <c:pt idx="46">
                  <c:v>58.157362995804547</c:v>
                </c:pt>
                <c:pt idx="47">
                  <c:v>59.896990190702994</c:v>
                </c:pt>
                <c:pt idx="48">
                  <c:v>61.378925912544631</c:v>
                </c:pt>
                <c:pt idx="49">
                  <c:v>62.916314304567685</c:v>
                </c:pt>
                <c:pt idx="50">
                  <c:v>65.01825404600217</c:v>
                </c:pt>
                <c:pt idx="51">
                  <c:v>66.565888206459945</c:v>
                </c:pt>
                <c:pt idx="52">
                  <c:v>68.270770742667878</c:v>
                </c:pt>
                <c:pt idx="53">
                  <c:v>70.470700738513329</c:v>
                </c:pt>
                <c:pt idx="54">
                  <c:v>72.038605723712237</c:v>
                </c:pt>
                <c:pt idx="55">
                  <c:v>73.888967385531046</c:v>
                </c:pt>
                <c:pt idx="56">
                  <c:v>75.077105611055998</c:v>
                </c:pt>
                <c:pt idx="57">
                  <c:v>76.488124839139218</c:v>
                </c:pt>
                <c:pt idx="58">
                  <c:v>78.762085558171719</c:v>
                </c:pt>
                <c:pt idx="59">
                  <c:v>80.663596975157162</c:v>
                </c:pt>
                <c:pt idx="60">
                  <c:v>81.961411317920465</c:v>
                </c:pt>
                <c:pt idx="61">
                  <c:v>83.558025617301197</c:v>
                </c:pt>
                <c:pt idx="62">
                  <c:v>84.906054724264536</c:v>
                </c:pt>
                <c:pt idx="63">
                  <c:v>86.462592176173899</c:v>
                </c:pt>
                <c:pt idx="64">
                  <c:v>88.529522788059779</c:v>
                </c:pt>
                <c:pt idx="65">
                  <c:v>89.301512301481836</c:v>
                </c:pt>
                <c:pt idx="66">
                  <c:v>89.477382972438804</c:v>
                </c:pt>
                <c:pt idx="67">
                  <c:v>89.685231017021607</c:v>
                </c:pt>
                <c:pt idx="68">
                  <c:v>89.91729345571386</c:v>
                </c:pt>
                <c:pt idx="69">
                  <c:v>91.231985096265461</c:v>
                </c:pt>
                <c:pt idx="70">
                  <c:v>92.584046154980015</c:v>
                </c:pt>
                <c:pt idx="71">
                  <c:v>93.213719466307452</c:v>
                </c:pt>
                <c:pt idx="72">
                  <c:v>94.278648260662678</c:v>
                </c:pt>
                <c:pt idx="73">
                  <c:v>95.802948744432626</c:v>
                </c:pt>
                <c:pt idx="74">
                  <c:v>97.278747586901162</c:v>
                </c:pt>
                <c:pt idx="75">
                  <c:v>98.718048985840454</c:v>
                </c:pt>
                <c:pt idx="76">
                  <c:v>100.34255176173866</c:v>
                </c:pt>
                <c:pt idx="77">
                  <c:v>102.04916726117493</c:v>
                </c:pt>
                <c:pt idx="78">
                  <c:v>103.31865019681734</c:v>
                </c:pt>
                <c:pt idx="79">
                  <c:v>104.51399728704288</c:v>
                </c:pt>
                <c:pt idx="80">
                  <c:v>105.8093689610497</c:v>
                </c:pt>
                <c:pt idx="81">
                  <c:v>107.26641464125342</c:v>
                </c:pt>
                <c:pt idx="82">
                  <c:v>108.37563288762571</c:v>
                </c:pt>
                <c:pt idx="83">
                  <c:v>109.22398681968156</c:v>
                </c:pt>
                <c:pt idx="84">
                  <c:v>109.95379544267065</c:v>
                </c:pt>
                <c:pt idx="85">
                  <c:v>111.23343400231141</c:v>
                </c:pt>
                <c:pt idx="86">
                  <c:v>112.07994713952046</c:v>
                </c:pt>
                <c:pt idx="87">
                  <c:v>112.87406946816763</c:v>
                </c:pt>
                <c:pt idx="88">
                  <c:v>114.04916775539974</c:v>
                </c:pt>
                <c:pt idx="89">
                  <c:v>114.86639087829909</c:v>
                </c:pt>
                <c:pt idx="90">
                  <c:v>116.27550401085097</c:v>
                </c:pt>
                <c:pt idx="91">
                  <c:v>116.9536405411219</c:v>
                </c:pt>
                <c:pt idx="92">
                  <c:v>117.70086752682856</c:v>
                </c:pt>
                <c:pt idx="93">
                  <c:v>118.70308485158871</c:v>
                </c:pt>
                <c:pt idx="94">
                  <c:v>119.38992988671703</c:v>
                </c:pt>
                <c:pt idx="95">
                  <c:v>119.93426103077627</c:v>
                </c:pt>
                <c:pt idx="96">
                  <c:v>120.83180174190468</c:v>
                </c:pt>
                <c:pt idx="97">
                  <c:v>121.5681961396117</c:v>
                </c:pt>
                <c:pt idx="98">
                  <c:v>122.49445670578589</c:v>
                </c:pt>
                <c:pt idx="99">
                  <c:v>123.36553847725088</c:v>
                </c:pt>
                <c:pt idx="100">
                  <c:v>124.44427206079257</c:v>
                </c:pt>
                <c:pt idx="101">
                  <c:v>125.45451597721193</c:v>
                </c:pt>
                <c:pt idx="102">
                  <c:v>126.32295745839912</c:v>
                </c:pt>
                <c:pt idx="103">
                  <c:v>126.86258868343839</c:v>
                </c:pt>
                <c:pt idx="104">
                  <c:v>127.39367978026195</c:v>
                </c:pt>
                <c:pt idx="105">
                  <c:v>127.75732862360455</c:v>
                </c:pt>
                <c:pt idx="106">
                  <c:v>127.92065293011387</c:v>
                </c:pt>
                <c:pt idx="107">
                  <c:v>128.46459148232864</c:v>
                </c:pt>
                <c:pt idx="108">
                  <c:v>129.40709541548023</c:v>
                </c:pt>
                <c:pt idx="109">
                  <c:v>131.45352705946314</c:v>
                </c:pt>
                <c:pt idx="110">
                  <c:v>133.21410737263568</c:v>
                </c:pt>
                <c:pt idx="111">
                  <c:v>134.18320434410879</c:v>
                </c:pt>
                <c:pt idx="112">
                  <c:v>135.90925840360777</c:v>
                </c:pt>
                <c:pt idx="113">
                  <c:v>137.06532792661724</c:v>
                </c:pt>
                <c:pt idx="114">
                  <c:v>138.3928551695339</c:v>
                </c:pt>
                <c:pt idx="115">
                  <c:v>139.69907528269397</c:v>
                </c:pt>
                <c:pt idx="116">
                  <c:v>141.32122389952735</c:v>
                </c:pt>
                <c:pt idx="117">
                  <c:v>143.03010037137537</c:v>
                </c:pt>
                <c:pt idx="118">
                  <c:v>145.07133207386875</c:v>
                </c:pt>
                <c:pt idx="119">
                  <c:v>146.88770570307742</c:v>
                </c:pt>
                <c:pt idx="120">
                  <c:v>148.85421269369829</c:v>
                </c:pt>
                <c:pt idx="121">
                  <c:v>150.17729087997469</c:v>
                </c:pt>
                <c:pt idx="122">
                  <c:v>152.37032382065621</c:v>
                </c:pt>
                <c:pt idx="123">
                  <c:v>154.24304454153682</c:v>
                </c:pt>
                <c:pt idx="124">
                  <c:v>155.81903188308053</c:v>
                </c:pt>
                <c:pt idx="125">
                  <c:v>158.29414352716941</c:v>
                </c:pt>
                <c:pt idx="126">
                  <c:v>160.10588601655797</c:v>
                </c:pt>
                <c:pt idx="127">
                  <c:v>161.65022680546005</c:v>
                </c:pt>
                <c:pt idx="128">
                  <c:v>163.93574576224285</c:v>
                </c:pt>
                <c:pt idx="129">
                  <c:v>165.47276528140426</c:v>
                </c:pt>
                <c:pt idx="130">
                  <c:v>166.47431112007669</c:v>
                </c:pt>
                <c:pt idx="131">
                  <c:v>167.16461405289257</c:v>
                </c:pt>
                <c:pt idx="132">
                  <c:v>168.83236759998522</c:v>
                </c:pt>
                <c:pt idx="133">
                  <c:v>170.54074487923359</c:v>
                </c:pt>
                <c:pt idx="134">
                  <c:v>172.7111148186533</c:v>
                </c:pt>
                <c:pt idx="135">
                  <c:v>173.85497450462961</c:v>
                </c:pt>
                <c:pt idx="136">
                  <c:v>175.358712841639</c:v>
                </c:pt>
                <c:pt idx="137">
                  <c:v>176.1713497509491</c:v>
                </c:pt>
                <c:pt idx="138">
                  <c:v>176.43052129536585</c:v>
                </c:pt>
                <c:pt idx="139">
                  <c:v>176.55067320740628</c:v>
                </c:pt>
                <c:pt idx="140">
                  <c:v>176.73532602476482</c:v>
                </c:pt>
                <c:pt idx="141">
                  <c:v>176.78437787459274</c:v>
                </c:pt>
                <c:pt idx="142">
                  <c:v>176.80614690717525</c:v>
                </c:pt>
                <c:pt idx="143">
                  <c:v>176.81170774193552</c:v>
                </c:pt>
                <c:pt idx="144">
                  <c:v>176.84658963902416</c:v>
                </c:pt>
                <c:pt idx="145">
                  <c:v>176.87949025130445</c:v>
                </c:pt>
                <c:pt idx="146">
                  <c:v>176.90138979460636</c:v>
                </c:pt>
                <c:pt idx="147">
                  <c:v>176.93014607521218</c:v>
                </c:pt>
                <c:pt idx="148">
                  <c:v>176.9884260182763</c:v>
                </c:pt>
                <c:pt idx="149">
                  <c:v>177.093404158406</c:v>
                </c:pt>
                <c:pt idx="150">
                  <c:v>177.09381883699649</c:v>
                </c:pt>
                <c:pt idx="151">
                  <c:v>177.15725728036836</c:v>
                </c:pt>
              </c:numCache>
            </c:numRef>
          </c:yVal>
          <c:smooth val="0"/>
          <c:extLst>
            <c:ext xmlns:c16="http://schemas.microsoft.com/office/drawing/2014/chart" uri="{C3380CC4-5D6E-409C-BE32-E72D297353CC}">
              <c16:uniqueId val="{00000001-FD7A-42E1-AB8A-6BB90080D933}"/>
            </c:ext>
          </c:extLst>
        </c:ser>
        <c:dLbls>
          <c:showLegendKey val="0"/>
          <c:showVal val="0"/>
          <c:showCatName val="0"/>
          <c:showSerName val="0"/>
          <c:showPercent val="0"/>
          <c:showBubbleSize val="0"/>
        </c:dLbls>
        <c:axId val="89444512"/>
        <c:axId val="462043928"/>
      </c:scatterChart>
      <c:valAx>
        <c:axId val="89444512"/>
        <c:scaling>
          <c:orientation val="minMax"/>
          <c:max val="20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a:t>
                </a:r>
                <a:r>
                  <a:rPr lang="en-US" sz="2400" baseline="0"/>
                  <a:t> (s)</a:t>
                </a:r>
              </a:p>
              <a:p>
                <a:pPr>
                  <a:defRPr/>
                </a:pP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2043928"/>
        <c:crosses val="autoZero"/>
        <c:crossBetween val="midCat"/>
      </c:valAx>
      <c:valAx>
        <c:axId val="462043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Meters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444512"/>
        <c:crosses val="autoZero"/>
        <c:crossBetween val="midCat"/>
      </c:valAx>
      <c:spPr>
        <a:noFill/>
        <a:ln w="25400">
          <a:noFill/>
        </a:ln>
        <a:effectLst/>
      </c:spPr>
    </c:plotArea>
    <c:legend>
      <c:legendPos val="b"/>
      <c:layout>
        <c:manualLayout>
          <c:xMode val="edge"/>
          <c:yMode val="edge"/>
          <c:x val="0.23362368766404198"/>
          <c:y val="0.73206420694974184"/>
          <c:w val="0.48275254265091866"/>
          <c:h val="6.3566751567440377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Data'!$A$2:$A$382</c:f>
              <c:numCache>
                <c:formatCode>General</c:formatCode>
                <c:ptCount val="381"/>
                <c:pt idx="0">
                  <c:v>0</c:v>
                </c:pt>
                <c:pt idx="1">
                  <c:v>3.6951674222946167</c:v>
                </c:pt>
                <c:pt idx="2">
                  <c:v>4.6951674222946167</c:v>
                </c:pt>
                <c:pt idx="3">
                  <c:v>5.695167064666748</c:v>
                </c:pt>
                <c:pt idx="4">
                  <c:v>6.6951671838760376</c:v>
                </c:pt>
                <c:pt idx="5">
                  <c:v>8.2451672554016113</c:v>
                </c:pt>
                <c:pt idx="6">
                  <c:v>9.24516761302948</c:v>
                </c:pt>
                <c:pt idx="7">
                  <c:v>10.197171330451965</c:v>
                </c:pt>
                <c:pt idx="8">
                  <c:v>11.197171688079834</c:v>
                </c:pt>
                <c:pt idx="9">
                  <c:v>12.205633521080017</c:v>
                </c:pt>
                <c:pt idx="10">
                  <c:v>13.205633759498596</c:v>
                </c:pt>
                <c:pt idx="11">
                  <c:v>14.199249148368835</c:v>
                </c:pt>
                <c:pt idx="12">
                  <c:v>15.199249744415283</c:v>
                </c:pt>
                <c:pt idx="13">
                  <c:v>17.088196158409119</c:v>
                </c:pt>
                <c:pt idx="14">
                  <c:v>18.088194370269775</c:v>
                </c:pt>
                <c:pt idx="15">
                  <c:v>19.087877750396729</c:v>
                </c:pt>
                <c:pt idx="16">
                  <c:v>20.087560415267944</c:v>
                </c:pt>
                <c:pt idx="17">
                  <c:v>21.087251782417297</c:v>
                </c:pt>
                <c:pt idx="18">
                  <c:v>22.086965322494507</c:v>
                </c:pt>
                <c:pt idx="19">
                  <c:v>23.086699366569519</c:v>
                </c:pt>
                <c:pt idx="20">
                  <c:v>24.086450099945068</c:v>
                </c:pt>
                <c:pt idx="21">
                  <c:v>25.0862135887146</c:v>
                </c:pt>
                <c:pt idx="22">
                  <c:v>26.085989117622375</c:v>
                </c:pt>
                <c:pt idx="23">
                  <c:v>27.085787177085876</c:v>
                </c:pt>
                <c:pt idx="24">
                  <c:v>28.085598707199097</c:v>
                </c:pt>
                <c:pt idx="25">
                  <c:v>29.08542001247406</c:v>
                </c:pt>
                <c:pt idx="26">
                  <c:v>30.085242748260498</c:v>
                </c:pt>
                <c:pt idx="27">
                  <c:v>31.085091590881348</c:v>
                </c:pt>
                <c:pt idx="28">
                  <c:v>32.084944367408752</c:v>
                </c:pt>
                <c:pt idx="29">
                  <c:v>33.084811687469482</c:v>
                </c:pt>
                <c:pt idx="30">
                  <c:v>34.084687948226929</c:v>
                </c:pt>
                <c:pt idx="31">
                  <c:v>35.084572315216064</c:v>
                </c:pt>
                <c:pt idx="32">
                  <c:v>36.084463953971863</c:v>
                </c:pt>
                <c:pt idx="33">
                  <c:v>37.084361910820007</c:v>
                </c:pt>
                <c:pt idx="34">
                  <c:v>38.084266662597656</c:v>
                </c:pt>
                <c:pt idx="35">
                  <c:v>39.084178447723389</c:v>
                </c:pt>
                <c:pt idx="36">
                  <c:v>40.084093809127808</c:v>
                </c:pt>
                <c:pt idx="37">
                  <c:v>41.084015965461731</c:v>
                </c:pt>
                <c:pt idx="38">
                  <c:v>42.083941221237183</c:v>
                </c:pt>
                <c:pt idx="39">
                  <c:v>43.083872199058533</c:v>
                </c:pt>
                <c:pt idx="40">
                  <c:v>44.083807826042175</c:v>
                </c:pt>
                <c:pt idx="41">
                  <c:v>45.083747029304504</c:v>
                </c:pt>
                <c:pt idx="42">
                  <c:v>46.083690762519836</c:v>
                </c:pt>
                <c:pt idx="43">
                  <c:v>47.083636403083801</c:v>
                </c:pt>
                <c:pt idx="44">
                  <c:v>48.083586454391479</c:v>
                </c:pt>
                <c:pt idx="45">
                  <c:v>49.083539485931396</c:v>
                </c:pt>
                <c:pt idx="46">
                  <c:v>50.083495497703552</c:v>
                </c:pt>
                <c:pt idx="47">
                  <c:v>51.083454132080078</c:v>
                </c:pt>
                <c:pt idx="48">
                  <c:v>52.083415746688843</c:v>
                </c:pt>
                <c:pt idx="49">
                  <c:v>53.08337926864624</c:v>
                </c:pt>
                <c:pt idx="50">
                  <c:v>54.08334481716156</c:v>
                </c:pt>
                <c:pt idx="51">
                  <c:v>55.08331298828125</c:v>
                </c:pt>
                <c:pt idx="52">
                  <c:v>56.083283424377441</c:v>
                </c:pt>
                <c:pt idx="53">
                  <c:v>57.083255648612976</c:v>
                </c:pt>
                <c:pt idx="54">
                  <c:v>58.083229184150696</c:v>
                </c:pt>
                <c:pt idx="55">
                  <c:v>59.083204030990601</c:v>
                </c:pt>
                <c:pt idx="56">
                  <c:v>60.083181142807007</c:v>
                </c:pt>
                <c:pt idx="57">
                  <c:v>61.083160161972046</c:v>
                </c:pt>
                <c:pt idx="58">
                  <c:v>62.083138942718506</c:v>
                </c:pt>
                <c:pt idx="59">
                  <c:v>63.083119988441467</c:v>
                </c:pt>
                <c:pt idx="60">
                  <c:v>64.083101868629456</c:v>
                </c:pt>
                <c:pt idx="61">
                  <c:v>65.083085536956787</c:v>
                </c:pt>
                <c:pt idx="62">
                  <c:v>66.083069801330566</c:v>
                </c:pt>
                <c:pt idx="63">
                  <c:v>67.083054780960083</c:v>
                </c:pt>
                <c:pt idx="64">
                  <c:v>68.083040714263916</c:v>
                </c:pt>
                <c:pt idx="65">
                  <c:v>69.083027243614197</c:v>
                </c:pt>
                <c:pt idx="66">
                  <c:v>70.08301568031311</c:v>
                </c:pt>
                <c:pt idx="67">
                  <c:v>71.083004355430603</c:v>
                </c:pt>
                <c:pt idx="68">
                  <c:v>72.082993745803833</c:v>
                </c:pt>
                <c:pt idx="69">
                  <c:v>73.082983016967773</c:v>
                </c:pt>
                <c:pt idx="70">
                  <c:v>74.082974672317505</c:v>
                </c:pt>
                <c:pt idx="71">
                  <c:v>75.082964539527893</c:v>
                </c:pt>
                <c:pt idx="72">
                  <c:v>76.082956194877625</c:v>
                </c:pt>
                <c:pt idx="73">
                  <c:v>77.082949042320251</c:v>
                </c:pt>
                <c:pt idx="74">
                  <c:v>78.08294153213501</c:v>
                </c:pt>
                <c:pt idx="75">
                  <c:v>79.082934856414795</c:v>
                </c:pt>
                <c:pt idx="76">
                  <c:v>80.082927465438843</c:v>
                </c:pt>
                <c:pt idx="77">
                  <c:v>81.082921862602234</c:v>
                </c:pt>
                <c:pt idx="78">
                  <c:v>82.082916498184204</c:v>
                </c:pt>
                <c:pt idx="79">
                  <c:v>83.082910895347595</c:v>
                </c:pt>
                <c:pt idx="80">
                  <c:v>84.082906723022461</c:v>
                </c:pt>
                <c:pt idx="81">
                  <c:v>85.082901000976562</c:v>
                </c:pt>
                <c:pt idx="82">
                  <c:v>86.08289635181427</c:v>
                </c:pt>
                <c:pt idx="83">
                  <c:v>87.082892298698425</c:v>
                </c:pt>
                <c:pt idx="84">
                  <c:v>88.082889080047607</c:v>
                </c:pt>
                <c:pt idx="85">
                  <c:v>89.082884550094604</c:v>
                </c:pt>
                <c:pt idx="86">
                  <c:v>90.082881450653076</c:v>
                </c:pt>
                <c:pt idx="87">
                  <c:v>91.082878232002258</c:v>
                </c:pt>
                <c:pt idx="88">
                  <c:v>92.082874774932861</c:v>
                </c:pt>
                <c:pt idx="89">
                  <c:v>93.08287239074707</c:v>
                </c:pt>
                <c:pt idx="90">
                  <c:v>94.082869291305542</c:v>
                </c:pt>
                <c:pt idx="91">
                  <c:v>95.08286714553833</c:v>
                </c:pt>
                <c:pt idx="92">
                  <c:v>96.082864761352539</c:v>
                </c:pt>
                <c:pt idx="93">
                  <c:v>97.082862257957458</c:v>
                </c:pt>
                <c:pt idx="94">
                  <c:v>98.082860589027405</c:v>
                </c:pt>
                <c:pt idx="95">
                  <c:v>99.082858562469482</c:v>
                </c:pt>
                <c:pt idx="96">
                  <c:v>100.08285713195801</c:v>
                </c:pt>
                <c:pt idx="97">
                  <c:v>101.08285427093506</c:v>
                </c:pt>
                <c:pt idx="98">
                  <c:v>102.082852602005</c:v>
                </c:pt>
                <c:pt idx="99">
                  <c:v>103.08285093307495</c:v>
                </c:pt>
                <c:pt idx="100">
                  <c:v>104.08285057544708</c:v>
                </c:pt>
                <c:pt idx="101">
                  <c:v>105.08284854888916</c:v>
                </c:pt>
                <c:pt idx="102">
                  <c:v>106.08284771442413</c:v>
                </c:pt>
                <c:pt idx="103">
                  <c:v>107.08284628391266</c:v>
                </c:pt>
                <c:pt idx="104">
                  <c:v>108.08284449577332</c:v>
                </c:pt>
                <c:pt idx="105">
                  <c:v>109.08284366130829</c:v>
                </c:pt>
                <c:pt idx="106">
                  <c:v>110.08284306526184</c:v>
                </c:pt>
                <c:pt idx="107">
                  <c:v>111.08284175395966</c:v>
                </c:pt>
                <c:pt idx="108">
                  <c:v>112.08284115791321</c:v>
                </c:pt>
                <c:pt idx="109">
                  <c:v>113.08283948898315</c:v>
                </c:pt>
                <c:pt idx="110">
                  <c:v>114.08283865451813</c:v>
                </c:pt>
                <c:pt idx="111">
                  <c:v>115.08283770084381</c:v>
                </c:pt>
                <c:pt idx="112">
                  <c:v>116.08283746242523</c:v>
                </c:pt>
                <c:pt idx="113">
                  <c:v>117.08283698558807</c:v>
                </c:pt>
                <c:pt idx="114">
                  <c:v>118.08283591270447</c:v>
                </c:pt>
                <c:pt idx="115">
                  <c:v>119.08283531665802</c:v>
                </c:pt>
                <c:pt idx="116">
                  <c:v>120.0828343629837</c:v>
                </c:pt>
                <c:pt idx="117">
                  <c:v>121.08283460140228</c:v>
                </c:pt>
                <c:pt idx="118">
                  <c:v>122.08283412456512</c:v>
                </c:pt>
                <c:pt idx="119">
                  <c:v>123.08283257484436</c:v>
                </c:pt>
                <c:pt idx="120">
                  <c:v>124.08283233642578</c:v>
                </c:pt>
                <c:pt idx="121">
                  <c:v>125.08283150196075</c:v>
                </c:pt>
                <c:pt idx="122">
                  <c:v>126.0828320980072</c:v>
                </c:pt>
                <c:pt idx="123">
                  <c:v>127.08283138275146</c:v>
                </c:pt>
                <c:pt idx="124">
                  <c:v>128.08283042907715</c:v>
                </c:pt>
                <c:pt idx="125">
                  <c:v>129.0828298330307</c:v>
                </c:pt>
                <c:pt idx="126">
                  <c:v>130.08282959461212</c:v>
                </c:pt>
                <c:pt idx="127">
                  <c:v>131.08282911777496</c:v>
                </c:pt>
                <c:pt idx="128">
                  <c:v>132.08282911777496</c:v>
                </c:pt>
                <c:pt idx="129">
                  <c:v>133.08282828330994</c:v>
                </c:pt>
                <c:pt idx="130">
                  <c:v>134.08282852172852</c:v>
                </c:pt>
                <c:pt idx="131">
                  <c:v>135.08282840251923</c:v>
                </c:pt>
                <c:pt idx="132">
                  <c:v>136.08282780647278</c:v>
                </c:pt>
                <c:pt idx="133">
                  <c:v>137.08282768726349</c:v>
                </c:pt>
                <c:pt idx="134">
                  <c:v>138.08282744884491</c:v>
                </c:pt>
                <c:pt idx="135">
                  <c:v>139.08282732963562</c:v>
                </c:pt>
                <c:pt idx="136">
                  <c:v>140.08282685279846</c:v>
                </c:pt>
                <c:pt idx="137">
                  <c:v>141.08282685279846</c:v>
                </c:pt>
                <c:pt idx="138">
                  <c:v>142.08282661437988</c:v>
                </c:pt>
                <c:pt idx="139">
                  <c:v>143.08282577991486</c:v>
                </c:pt>
                <c:pt idx="140">
                  <c:v>144.08282506465912</c:v>
                </c:pt>
                <c:pt idx="141">
                  <c:v>145.08282577991486</c:v>
                </c:pt>
                <c:pt idx="142">
                  <c:v>146.08282518386841</c:v>
                </c:pt>
                <c:pt idx="143">
                  <c:v>147.08282542228699</c:v>
                </c:pt>
                <c:pt idx="144">
                  <c:v>148.08282458782196</c:v>
                </c:pt>
                <c:pt idx="145">
                  <c:v>149.08282470703125</c:v>
                </c:pt>
                <c:pt idx="146">
                  <c:v>150.08282446861267</c:v>
                </c:pt>
                <c:pt idx="147">
                  <c:v>151.08282434940338</c:v>
                </c:pt>
                <c:pt idx="148">
                  <c:v>152.08282423019409</c:v>
                </c:pt>
                <c:pt idx="149">
                  <c:v>153.08282351493835</c:v>
                </c:pt>
                <c:pt idx="150">
                  <c:v>154.0828241109848</c:v>
                </c:pt>
                <c:pt idx="151">
                  <c:v>155.08282268047333</c:v>
                </c:pt>
                <c:pt idx="152">
                  <c:v>156.08282291889191</c:v>
                </c:pt>
                <c:pt idx="153">
                  <c:v>157.08282351493835</c:v>
                </c:pt>
                <c:pt idx="154">
                  <c:v>158.08282232284546</c:v>
                </c:pt>
                <c:pt idx="155">
                  <c:v>159.08282268047333</c:v>
                </c:pt>
                <c:pt idx="156">
                  <c:v>160.08282208442688</c:v>
                </c:pt>
                <c:pt idx="157">
                  <c:v>161.08282327651978</c:v>
                </c:pt>
                <c:pt idx="158">
                  <c:v>162.08282148838043</c:v>
                </c:pt>
                <c:pt idx="159">
                  <c:v>163.08282232284546</c:v>
                </c:pt>
                <c:pt idx="160">
                  <c:v>164.08282232284546</c:v>
                </c:pt>
                <c:pt idx="161">
                  <c:v>165.08282124996185</c:v>
                </c:pt>
                <c:pt idx="162">
                  <c:v>166.08282113075256</c:v>
                </c:pt>
                <c:pt idx="163">
                  <c:v>167.0828218460083</c:v>
                </c:pt>
                <c:pt idx="164">
                  <c:v>168.08282196521759</c:v>
                </c:pt>
                <c:pt idx="165">
                  <c:v>169.08282065391541</c:v>
                </c:pt>
                <c:pt idx="166">
                  <c:v>170.08282041549683</c:v>
                </c:pt>
                <c:pt idx="167">
                  <c:v>171.08282053470612</c:v>
                </c:pt>
                <c:pt idx="168">
                  <c:v>172.08282029628754</c:v>
                </c:pt>
                <c:pt idx="169">
                  <c:v>173.08282029628754</c:v>
                </c:pt>
                <c:pt idx="170">
                  <c:v>174.08282017707825</c:v>
                </c:pt>
                <c:pt idx="171">
                  <c:v>175.08281993865967</c:v>
                </c:pt>
                <c:pt idx="172">
                  <c:v>176.08281993865967</c:v>
                </c:pt>
                <c:pt idx="173">
                  <c:v>177.0828195810318</c:v>
                </c:pt>
                <c:pt idx="174">
                  <c:v>178.08282005786896</c:v>
                </c:pt>
                <c:pt idx="175">
                  <c:v>179.08281922340393</c:v>
                </c:pt>
                <c:pt idx="176">
                  <c:v>180.08281934261322</c:v>
                </c:pt>
                <c:pt idx="177">
                  <c:v>181.0828195810318</c:v>
                </c:pt>
                <c:pt idx="178">
                  <c:v>182.08281874656677</c:v>
                </c:pt>
                <c:pt idx="179">
                  <c:v>183.08281922340393</c:v>
                </c:pt>
                <c:pt idx="180">
                  <c:v>184.08281886577606</c:v>
                </c:pt>
                <c:pt idx="181">
                  <c:v>185.08281874656677</c:v>
                </c:pt>
                <c:pt idx="182">
                  <c:v>186.08281850814819</c:v>
                </c:pt>
                <c:pt idx="183">
                  <c:v>187.08281850814819</c:v>
                </c:pt>
                <c:pt idx="184">
                  <c:v>188.08281910419464</c:v>
                </c:pt>
                <c:pt idx="185">
                  <c:v>189.08281826972961</c:v>
                </c:pt>
                <c:pt idx="186">
                  <c:v>190.08281850814819</c:v>
                </c:pt>
                <c:pt idx="187">
                  <c:v>191.08281803131104</c:v>
                </c:pt>
                <c:pt idx="188">
                  <c:v>192.08281779289246</c:v>
                </c:pt>
                <c:pt idx="189">
                  <c:v>193.08281826972961</c:v>
                </c:pt>
                <c:pt idx="190">
                  <c:v>194.08281803131104</c:v>
                </c:pt>
                <c:pt idx="191">
                  <c:v>195.08281695842743</c:v>
                </c:pt>
                <c:pt idx="192">
                  <c:v>196.08281743526459</c:v>
                </c:pt>
                <c:pt idx="193">
                  <c:v>197.08281767368317</c:v>
                </c:pt>
                <c:pt idx="194">
                  <c:v>198.08281755447388</c:v>
                </c:pt>
                <c:pt idx="195">
                  <c:v>199.08281791210175</c:v>
                </c:pt>
                <c:pt idx="196">
                  <c:v>200.08281660079956</c:v>
                </c:pt>
                <c:pt idx="197">
                  <c:v>201.08281743526459</c:v>
                </c:pt>
                <c:pt idx="198">
                  <c:v>202.08281695842743</c:v>
                </c:pt>
                <c:pt idx="199">
                  <c:v>203.08281672000885</c:v>
                </c:pt>
                <c:pt idx="200">
                  <c:v>204.08281648159027</c:v>
                </c:pt>
                <c:pt idx="201">
                  <c:v>205.08281636238098</c:v>
                </c:pt>
                <c:pt idx="202">
                  <c:v>206.08281588554382</c:v>
                </c:pt>
                <c:pt idx="203">
                  <c:v>207.08281660079956</c:v>
                </c:pt>
                <c:pt idx="204">
                  <c:v>208.08281564712524</c:v>
                </c:pt>
                <c:pt idx="205">
                  <c:v>209.0828161239624</c:v>
                </c:pt>
                <c:pt idx="206">
                  <c:v>210.08281588554382</c:v>
                </c:pt>
                <c:pt idx="207">
                  <c:v>211.08281552791595</c:v>
                </c:pt>
                <c:pt idx="208">
                  <c:v>212.08281624317169</c:v>
                </c:pt>
                <c:pt idx="209">
                  <c:v>213.0828150510788</c:v>
                </c:pt>
                <c:pt idx="210">
                  <c:v>214.08281564712524</c:v>
                </c:pt>
                <c:pt idx="211">
                  <c:v>215.08281588554382</c:v>
                </c:pt>
                <c:pt idx="212">
                  <c:v>216.08281481266022</c:v>
                </c:pt>
                <c:pt idx="213">
                  <c:v>217.08281552791595</c:v>
                </c:pt>
                <c:pt idx="214">
                  <c:v>218.08281493186951</c:v>
                </c:pt>
                <c:pt idx="215">
                  <c:v>219.08281457424164</c:v>
                </c:pt>
                <c:pt idx="216">
                  <c:v>220.0828150510788</c:v>
                </c:pt>
                <c:pt idx="217">
                  <c:v>221.08281409740448</c:v>
                </c:pt>
                <c:pt idx="218">
                  <c:v>222.0828138589859</c:v>
                </c:pt>
                <c:pt idx="219">
                  <c:v>223.08281433582306</c:v>
                </c:pt>
                <c:pt idx="220">
                  <c:v>224.08281397819519</c:v>
                </c:pt>
                <c:pt idx="221">
                  <c:v>225.08281362056732</c:v>
                </c:pt>
                <c:pt idx="222">
                  <c:v>226.08281362056732</c:v>
                </c:pt>
                <c:pt idx="223">
                  <c:v>227.08281445503235</c:v>
                </c:pt>
                <c:pt idx="224">
                  <c:v>228.08281302452087</c:v>
                </c:pt>
                <c:pt idx="225">
                  <c:v>229.08281338214874</c:v>
                </c:pt>
                <c:pt idx="226">
                  <c:v>230.08281326293945</c:v>
                </c:pt>
                <c:pt idx="227">
                  <c:v>231.08281373977661</c:v>
                </c:pt>
                <c:pt idx="228">
                  <c:v>232.08281373977661</c:v>
                </c:pt>
                <c:pt idx="229">
                  <c:v>233.08281326293945</c:v>
                </c:pt>
                <c:pt idx="230">
                  <c:v>234.08281278610229</c:v>
                </c:pt>
                <c:pt idx="231">
                  <c:v>235.08281350135803</c:v>
                </c:pt>
                <c:pt idx="232">
                  <c:v>236.08281242847443</c:v>
                </c:pt>
                <c:pt idx="233">
                  <c:v>237.08281230926514</c:v>
                </c:pt>
                <c:pt idx="234">
                  <c:v>238.08281219005585</c:v>
                </c:pt>
                <c:pt idx="235">
                  <c:v>239.08281230926514</c:v>
                </c:pt>
                <c:pt idx="236">
                  <c:v>240.08281242847443</c:v>
                </c:pt>
                <c:pt idx="237">
                  <c:v>241.08281230926514</c:v>
                </c:pt>
                <c:pt idx="238">
                  <c:v>242.08281171321869</c:v>
                </c:pt>
                <c:pt idx="239">
                  <c:v>243.08281183242798</c:v>
                </c:pt>
                <c:pt idx="240">
                  <c:v>244.08281290531158</c:v>
                </c:pt>
                <c:pt idx="241">
                  <c:v>245.08281111717224</c:v>
                </c:pt>
                <c:pt idx="242">
                  <c:v>246.08281147480011</c:v>
                </c:pt>
                <c:pt idx="243">
                  <c:v>247.08281207084656</c:v>
                </c:pt>
                <c:pt idx="244">
                  <c:v>248.08281123638153</c:v>
                </c:pt>
                <c:pt idx="245">
                  <c:v>249.08281075954437</c:v>
                </c:pt>
                <c:pt idx="246">
                  <c:v>250.08281099796295</c:v>
                </c:pt>
                <c:pt idx="247">
                  <c:v>251.08281087875366</c:v>
                </c:pt>
                <c:pt idx="248">
                  <c:v>252.08281004428864</c:v>
                </c:pt>
                <c:pt idx="249">
                  <c:v>253.08281016349792</c:v>
                </c:pt>
                <c:pt idx="250">
                  <c:v>254.08281075954437</c:v>
                </c:pt>
                <c:pt idx="251">
                  <c:v>255.08281004428864</c:v>
                </c:pt>
                <c:pt idx="252">
                  <c:v>256.08281028270721</c:v>
                </c:pt>
                <c:pt idx="253">
                  <c:v>257.08281028270721</c:v>
                </c:pt>
                <c:pt idx="254">
                  <c:v>258.08281016349792</c:v>
                </c:pt>
                <c:pt idx="255">
                  <c:v>259.08281075954437</c:v>
                </c:pt>
                <c:pt idx="256">
                  <c:v>260.08280992507935</c:v>
                </c:pt>
                <c:pt idx="257">
                  <c:v>261.08281016349792</c:v>
                </c:pt>
                <c:pt idx="258">
                  <c:v>262.08280944824219</c:v>
                </c:pt>
                <c:pt idx="259">
                  <c:v>263.08280992507935</c:v>
                </c:pt>
                <c:pt idx="260">
                  <c:v>264.08280992507935</c:v>
                </c:pt>
                <c:pt idx="261">
                  <c:v>265.0828093290329</c:v>
                </c:pt>
                <c:pt idx="262">
                  <c:v>266.08280861377716</c:v>
                </c:pt>
                <c:pt idx="263">
                  <c:v>267.08280861377716</c:v>
                </c:pt>
                <c:pt idx="264">
                  <c:v>268.08280897140503</c:v>
                </c:pt>
                <c:pt idx="265">
                  <c:v>269.08280897140503</c:v>
                </c:pt>
                <c:pt idx="266">
                  <c:v>270.08280813694</c:v>
                </c:pt>
                <c:pt idx="267">
                  <c:v>271.08280909061432</c:v>
                </c:pt>
                <c:pt idx="268">
                  <c:v>272.08280885219574</c:v>
                </c:pt>
                <c:pt idx="269">
                  <c:v>273.08280825614929</c:v>
                </c:pt>
                <c:pt idx="270">
                  <c:v>274.08280801773071</c:v>
                </c:pt>
                <c:pt idx="271">
                  <c:v>275.08280777931213</c:v>
                </c:pt>
                <c:pt idx="272">
                  <c:v>276.08280766010284</c:v>
                </c:pt>
                <c:pt idx="273">
                  <c:v>277.08280766010284</c:v>
                </c:pt>
                <c:pt idx="274">
                  <c:v>278.08280730247498</c:v>
                </c:pt>
                <c:pt idx="275">
                  <c:v>279.08280777931213</c:v>
                </c:pt>
                <c:pt idx="276">
                  <c:v>280.08280766010284</c:v>
                </c:pt>
                <c:pt idx="277">
                  <c:v>281.08280754089355</c:v>
                </c:pt>
                <c:pt idx="278">
                  <c:v>282.08280682563782</c:v>
                </c:pt>
                <c:pt idx="279">
                  <c:v>283.08280658721924</c:v>
                </c:pt>
                <c:pt idx="280">
                  <c:v>284.08280801773071</c:v>
                </c:pt>
                <c:pt idx="281">
                  <c:v>285.08280658721924</c:v>
                </c:pt>
                <c:pt idx="282">
                  <c:v>286.08280634880066</c:v>
                </c:pt>
                <c:pt idx="283">
                  <c:v>287.08280646800995</c:v>
                </c:pt>
                <c:pt idx="284">
                  <c:v>288.08280682563782</c:v>
                </c:pt>
                <c:pt idx="285">
                  <c:v>289.08280599117279</c:v>
                </c:pt>
                <c:pt idx="286">
                  <c:v>290.08280658721924</c:v>
                </c:pt>
                <c:pt idx="287">
                  <c:v>291.08280646800995</c:v>
                </c:pt>
                <c:pt idx="288">
                  <c:v>292.0828058719635</c:v>
                </c:pt>
                <c:pt idx="289">
                  <c:v>293.08280551433563</c:v>
                </c:pt>
                <c:pt idx="290">
                  <c:v>294.08280599117279</c:v>
                </c:pt>
                <c:pt idx="291">
                  <c:v>295.08280575275421</c:v>
                </c:pt>
                <c:pt idx="292">
                  <c:v>296.08280527591705</c:v>
                </c:pt>
                <c:pt idx="293">
                  <c:v>297.08280551433563</c:v>
                </c:pt>
                <c:pt idx="294">
                  <c:v>298.08280599117279</c:v>
                </c:pt>
                <c:pt idx="295">
                  <c:v>299.08280527591705</c:v>
                </c:pt>
                <c:pt idx="296">
                  <c:v>300.08280527591705</c:v>
                </c:pt>
                <c:pt idx="297">
                  <c:v>301.0828058719635</c:v>
                </c:pt>
                <c:pt idx="298">
                  <c:v>302.08280515670776</c:v>
                </c:pt>
                <c:pt idx="299">
                  <c:v>303.08280444145203</c:v>
                </c:pt>
                <c:pt idx="300">
                  <c:v>304.0828047990799</c:v>
                </c:pt>
                <c:pt idx="301">
                  <c:v>305.08280456066132</c:v>
                </c:pt>
                <c:pt idx="302">
                  <c:v>306.08280491828918</c:v>
                </c:pt>
                <c:pt idx="303">
                  <c:v>307.0828047990799</c:v>
                </c:pt>
                <c:pt idx="304">
                  <c:v>308.08280432224274</c:v>
                </c:pt>
                <c:pt idx="305">
                  <c:v>309.08280408382416</c:v>
                </c:pt>
                <c:pt idx="306">
                  <c:v>310.08280408382416</c:v>
                </c:pt>
                <c:pt idx="307">
                  <c:v>311.08280491828918</c:v>
                </c:pt>
                <c:pt idx="308">
                  <c:v>312.082803606987</c:v>
                </c:pt>
                <c:pt idx="309">
                  <c:v>313.08280467987061</c:v>
                </c:pt>
                <c:pt idx="310">
                  <c:v>314.08280372619629</c:v>
                </c:pt>
                <c:pt idx="311">
                  <c:v>315.08280348777771</c:v>
                </c:pt>
                <c:pt idx="312">
                  <c:v>316.082803606987</c:v>
                </c:pt>
                <c:pt idx="313">
                  <c:v>317.08280324935913</c:v>
                </c:pt>
                <c:pt idx="314">
                  <c:v>318.082803606987</c:v>
                </c:pt>
                <c:pt idx="315">
                  <c:v>319.08280289173126</c:v>
                </c:pt>
                <c:pt idx="316">
                  <c:v>320.08280324935913</c:v>
                </c:pt>
                <c:pt idx="317">
                  <c:v>321.08280348777771</c:v>
                </c:pt>
                <c:pt idx="318">
                  <c:v>322.08280301094055</c:v>
                </c:pt>
                <c:pt idx="319">
                  <c:v>323.08280301094055</c:v>
                </c:pt>
                <c:pt idx="320">
                  <c:v>324.08280265331268</c:v>
                </c:pt>
                <c:pt idx="321">
                  <c:v>325.08280336856842</c:v>
                </c:pt>
                <c:pt idx="322">
                  <c:v>326.08280229568481</c:v>
                </c:pt>
                <c:pt idx="323">
                  <c:v>327.08280169963837</c:v>
                </c:pt>
                <c:pt idx="324">
                  <c:v>328.08280217647552</c:v>
                </c:pt>
                <c:pt idx="325">
                  <c:v>329.08280193805695</c:v>
                </c:pt>
                <c:pt idx="326">
                  <c:v>330.08280146121979</c:v>
                </c:pt>
                <c:pt idx="327">
                  <c:v>331.08280193805695</c:v>
                </c:pt>
                <c:pt idx="328">
                  <c:v>332.08280110359192</c:v>
                </c:pt>
                <c:pt idx="329">
                  <c:v>333.08280158042908</c:v>
                </c:pt>
                <c:pt idx="330">
                  <c:v>334.08280193805695</c:v>
                </c:pt>
                <c:pt idx="331">
                  <c:v>335.08280181884766</c:v>
                </c:pt>
                <c:pt idx="332">
                  <c:v>336.08280146121979</c:v>
                </c:pt>
                <c:pt idx="333">
                  <c:v>337.08280122280121</c:v>
                </c:pt>
                <c:pt idx="334">
                  <c:v>338.08280086517334</c:v>
                </c:pt>
                <c:pt idx="335">
                  <c:v>339.08280122280121</c:v>
                </c:pt>
                <c:pt idx="336">
                  <c:v>340.08280098438263</c:v>
                </c:pt>
                <c:pt idx="337">
                  <c:v>341.08280050754547</c:v>
                </c:pt>
                <c:pt idx="338">
                  <c:v>342.08280062675476</c:v>
                </c:pt>
                <c:pt idx="339">
                  <c:v>343.08280122280121</c:v>
                </c:pt>
                <c:pt idx="340">
                  <c:v>344.08280050754547</c:v>
                </c:pt>
                <c:pt idx="341">
                  <c:v>345.08280038833618</c:v>
                </c:pt>
                <c:pt idx="342">
                  <c:v>346.08280050754547</c:v>
                </c:pt>
                <c:pt idx="343">
                  <c:v>347.08280026912689</c:v>
                </c:pt>
                <c:pt idx="344">
                  <c:v>348.08280062675476</c:v>
                </c:pt>
                <c:pt idx="345">
                  <c:v>349.08280003070831</c:v>
                </c:pt>
                <c:pt idx="346">
                  <c:v>350.08279967308044</c:v>
                </c:pt>
                <c:pt idx="347">
                  <c:v>351.0828001499176</c:v>
                </c:pt>
                <c:pt idx="348">
                  <c:v>352.08279943466187</c:v>
                </c:pt>
                <c:pt idx="349">
                  <c:v>353.08279979228973</c:v>
                </c:pt>
                <c:pt idx="350">
                  <c:v>354.08280038833618</c:v>
                </c:pt>
                <c:pt idx="351">
                  <c:v>355.08279931545258</c:v>
                </c:pt>
                <c:pt idx="352">
                  <c:v>356.08279943466187</c:v>
                </c:pt>
                <c:pt idx="353">
                  <c:v>357.082799077034</c:v>
                </c:pt>
                <c:pt idx="354">
                  <c:v>358.08279967308044</c:v>
                </c:pt>
                <c:pt idx="355">
                  <c:v>359.08279895782471</c:v>
                </c:pt>
                <c:pt idx="356">
                  <c:v>360.08279895782471</c:v>
                </c:pt>
                <c:pt idx="357">
                  <c:v>361.08279955387115</c:v>
                </c:pt>
                <c:pt idx="358">
                  <c:v>362.08279955387115</c:v>
                </c:pt>
                <c:pt idx="359">
                  <c:v>363.08279883861542</c:v>
                </c:pt>
                <c:pt idx="360">
                  <c:v>364.08279824256897</c:v>
                </c:pt>
                <c:pt idx="361">
                  <c:v>365.08279919624329</c:v>
                </c:pt>
                <c:pt idx="362">
                  <c:v>366.08279824256897</c:v>
                </c:pt>
                <c:pt idx="363">
                  <c:v>367.08279871940613</c:v>
                </c:pt>
                <c:pt idx="364">
                  <c:v>368.08279812335968</c:v>
                </c:pt>
                <c:pt idx="365">
                  <c:v>369.08279824256897</c:v>
                </c:pt>
                <c:pt idx="366">
                  <c:v>370.0827978849411</c:v>
                </c:pt>
                <c:pt idx="367">
                  <c:v>371.08279776573181</c:v>
                </c:pt>
                <c:pt idx="368">
                  <c:v>372.08279812335968</c:v>
                </c:pt>
                <c:pt idx="369">
                  <c:v>373.08279728889465</c:v>
                </c:pt>
                <c:pt idx="370">
                  <c:v>374.08279812335968</c:v>
                </c:pt>
                <c:pt idx="371">
                  <c:v>375.08279776573181</c:v>
                </c:pt>
                <c:pt idx="372">
                  <c:v>376.08279728889465</c:v>
                </c:pt>
                <c:pt idx="373">
                  <c:v>377.08279716968536</c:v>
                </c:pt>
                <c:pt idx="374">
                  <c:v>378.08279740810394</c:v>
                </c:pt>
                <c:pt idx="375">
                  <c:v>379.08279764652252</c:v>
                </c:pt>
                <c:pt idx="376">
                  <c:v>380.08279716968536</c:v>
                </c:pt>
                <c:pt idx="377">
                  <c:v>381.08279693126678</c:v>
                </c:pt>
                <c:pt idx="378">
                  <c:v>382.08279693126678</c:v>
                </c:pt>
                <c:pt idx="379">
                  <c:v>383.08279728889465</c:v>
                </c:pt>
                <c:pt idx="380">
                  <c:v>384.08279645442963</c:v>
                </c:pt>
              </c:numCache>
            </c:numRef>
          </c:xVal>
          <c:yVal>
            <c:numRef>
              <c:f>'Raw Data'!$B$2:$B$382</c:f>
              <c:numCache>
                <c:formatCode>General</c:formatCode>
                <c:ptCount val="381"/>
                <c:pt idx="0">
                  <c:v>37.69842971640832</c:v>
                </c:pt>
                <c:pt idx="1">
                  <c:v>37.698458371867297</c:v>
                </c:pt>
                <c:pt idx="2">
                  <c:v>37.698411389424287</c:v>
                </c:pt>
                <c:pt idx="3">
                  <c:v>37.698437866814011</c:v>
                </c:pt>
                <c:pt idx="4">
                  <c:v>37.69842971640832</c:v>
                </c:pt>
                <c:pt idx="5">
                  <c:v>37.698409876574082</c:v>
                </c:pt>
                <c:pt idx="6">
                  <c:v>37.698408104978583</c:v>
                </c:pt>
                <c:pt idx="7">
                  <c:v>37.698413982311394</c:v>
                </c:pt>
                <c:pt idx="8">
                  <c:v>37.69841966676195</c:v>
                </c:pt>
                <c:pt idx="9">
                  <c:v>37.698413505194495</c:v>
                </c:pt>
                <c:pt idx="10">
                  <c:v>37.698409741034638</c:v>
                </c:pt>
                <c:pt idx="11">
                  <c:v>37.698415427118363</c:v>
                </c:pt>
                <c:pt idx="12">
                  <c:v>37.698416005739361</c:v>
                </c:pt>
                <c:pt idx="13">
                  <c:v>37.69842692264028</c:v>
                </c:pt>
                <c:pt idx="14">
                  <c:v>37.698439747783645</c:v>
                </c:pt>
                <c:pt idx="15">
                  <c:v>37.698455429297255</c:v>
                </c:pt>
                <c:pt idx="16">
                  <c:v>37.698447971600785</c:v>
                </c:pt>
                <c:pt idx="17">
                  <c:v>37.69844102409305</c:v>
                </c:pt>
                <c:pt idx="18">
                  <c:v>37.69843922220813</c:v>
                </c:pt>
                <c:pt idx="19">
                  <c:v>37.698438811086092</c:v>
                </c:pt>
                <c:pt idx="20">
                  <c:v>37.698437985679078</c:v>
                </c:pt>
                <c:pt idx="21">
                  <c:v>37.698435071835213</c:v>
                </c:pt>
                <c:pt idx="22">
                  <c:v>37.698428907160583</c:v>
                </c:pt>
                <c:pt idx="23">
                  <c:v>37.698416996696643</c:v>
                </c:pt>
                <c:pt idx="24">
                  <c:v>37.698405772120132</c:v>
                </c:pt>
                <c:pt idx="25">
                  <c:v>37.698400203215947</c:v>
                </c:pt>
                <c:pt idx="26">
                  <c:v>37.698392594032349</c:v>
                </c:pt>
                <c:pt idx="27">
                  <c:v>37.698382070594768</c:v>
                </c:pt>
                <c:pt idx="28">
                  <c:v>37.698370421631793</c:v>
                </c:pt>
                <c:pt idx="29">
                  <c:v>37.698353357052007</c:v>
                </c:pt>
                <c:pt idx="30">
                  <c:v>37.698343674768871</c:v>
                </c:pt>
                <c:pt idx="31">
                  <c:v>37.698333250539818</c:v>
                </c:pt>
                <c:pt idx="32">
                  <c:v>37.698322208505559</c:v>
                </c:pt>
                <c:pt idx="33">
                  <c:v>37.698313618285638</c:v>
                </c:pt>
                <c:pt idx="34">
                  <c:v>37.698302421792931</c:v>
                </c:pt>
                <c:pt idx="35">
                  <c:v>37.698291113018136</c:v>
                </c:pt>
                <c:pt idx="36">
                  <c:v>37.698281275589501</c:v>
                </c:pt>
                <c:pt idx="37">
                  <c:v>37.69826943741834</c:v>
                </c:pt>
                <c:pt idx="38">
                  <c:v>37.698263813796792</c:v>
                </c:pt>
                <c:pt idx="39">
                  <c:v>37.698254969922026</c:v>
                </c:pt>
                <c:pt idx="40">
                  <c:v>37.698244230787694</c:v>
                </c:pt>
                <c:pt idx="41">
                  <c:v>37.698232206556668</c:v>
                </c:pt>
                <c:pt idx="42">
                  <c:v>37.698223188832586</c:v>
                </c:pt>
                <c:pt idx="43">
                  <c:v>37.698212429672822</c:v>
                </c:pt>
                <c:pt idx="44">
                  <c:v>37.69820254423837</c:v>
                </c:pt>
                <c:pt idx="45">
                  <c:v>37.698195144646235</c:v>
                </c:pt>
                <c:pt idx="46">
                  <c:v>37.698182957527109</c:v>
                </c:pt>
                <c:pt idx="47">
                  <c:v>37.698171993761079</c:v>
                </c:pt>
                <c:pt idx="48">
                  <c:v>37.69815886607995</c:v>
                </c:pt>
                <c:pt idx="49">
                  <c:v>37.698145329558081</c:v>
                </c:pt>
                <c:pt idx="50">
                  <c:v>37.698136459380251</c:v>
                </c:pt>
                <c:pt idx="51">
                  <c:v>37.698127354186518</c:v>
                </c:pt>
                <c:pt idx="52">
                  <c:v>37.698118859059498</c:v>
                </c:pt>
                <c:pt idx="53">
                  <c:v>37.698106830418894</c:v>
                </c:pt>
                <c:pt idx="54">
                  <c:v>37.6980960918929</c:v>
                </c:pt>
                <c:pt idx="55">
                  <c:v>37.698089075001107</c:v>
                </c:pt>
                <c:pt idx="56">
                  <c:v>37.698080387977832</c:v>
                </c:pt>
                <c:pt idx="57">
                  <c:v>37.698070212442978</c:v>
                </c:pt>
                <c:pt idx="58">
                  <c:v>37.698057250931477</c:v>
                </c:pt>
                <c:pt idx="59">
                  <c:v>37.698049031954156</c:v>
                </c:pt>
                <c:pt idx="60">
                  <c:v>37.698045607738415</c:v>
                </c:pt>
                <c:pt idx="61">
                  <c:v>37.698034976315107</c:v>
                </c:pt>
                <c:pt idx="62">
                  <c:v>37.698019982668576</c:v>
                </c:pt>
                <c:pt idx="63">
                  <c:v>37.698007096150143</c:v>
                </c:pt>
                <c:pt idx="64">
                  <c:v>37.697994135656742</c:v>
                </c:pt>
                <c:pt idx="65">
                  <c:v>37.697977330093543</c:v>
                </c:pt>
                <c:pt idx="66">
                  <c:v>37.697964026015939</c:v>
                </c:pt>
                <c:pt idx="67">
                  <c:v>37.697947973745578</c:v>
                </c:pt>
                <c:pt idx="68">
                  <c:v>37.697930078019432</c:v>
                </c:pt>
                <c:pt idx="69">
                  <c:v>37.6979166932731</c:v>
                </c:pt>
                <c:pt idx="70">
                  <c:v>37.697905740827316</c:v>
                </c:pt>
                <c:pt idx="71">
                  <c:v>37.697895824498715</c:v>
                </c:pt>
                <c:pt idx="72">
                  <c:v>37.697883511781406</c:v>
                </c:pt>
                <c:pt idx="73">
                  <c:v>37.697868491852745</c:v>
                </c:pt>
                <c:pt idx="74">
                  <c:v>37.697855356951152</c:v>
                </c:pt>
                <c:pt idx="75">
                  <c:v>37.697832319163943</c:v>
                </c:pt>
                <c:pt idx="76">
                  <c:v>37.697820434253373</c:v>
                </c:pt>
                <c:pt idx="77">
                  <c:v>37.69780822242727</c:v>
                </c:pt>
                <c:pt idx="78">
                  <c:v>37.697800104742655</c:v>
                </c:pt>
                <c:pt idx="79">
                  <c:v>37.697792873798939</c:v>
                </c:pt>
                <c:pt idx="80">
                  <c:v>37.69778150495182</c:v>
                </c:pt>
                <c:pt idx="81">
                  <c:v>37.697774537259043</c:v>
                </c:pt>
                <c:pt idx="82">
                  <c:v>37.697766497943995</c:v>
                </c:pt>
                <c:pt idx="83">
                  <c:v>37.697760532224677</c:v>
                </c:pt>
                <c:pt idx="84">
                  <c:v>37.697748048007391</c:v>
                </c:pt>
                <c:pt idx="85">
                  <c:v>37.697747447437365</c:v>
                </c:pt>
                <c:pt idx="86">
                  <c:v>37.697740458847974</c:v>
                </c:pt>
                <c:pt idx="87">
                  <c:v>37.697728573631743</c:v>
                </c:pt>
                <c:pt idx="88">
                  <c:v>37.697724648490727</c:v>
                </c:pt>
                <c:pt idx="89">
                  <c:v>37.69771429674438</c:v>
                </c:pt>
                <c:pt idx="90">
                  <c:v>37.697701696515281</c:v>
                </c:pt>
                <c:pt idx="91">
                  <c:v>37.697697009438016</c:v>
                </c:pt>
                <c:pt idx="92">
                  <c:v>37.697690514217243</c:v>
                </c:pt>
                <c:pt idx="93">
                  <c:v>37.697680560314446</c:v>
                </c:pt>
                <c:pt idx="94">
                  <c:v>37.697673012955612</c:v>
                </c:pt>
                <c:pt idx="95">
                  <c:v>37.697662146181969</c:v>
                </c:pt>
                <c:pt idx="96">
                  <c:v>37.69765718322364</c:v>
                </c:pt>
                <c:pt idx="97">
                  <c:v>37.697650920340458</c:v>
                </c:pt>
                <c:pt idx="98">
                  <c:v>37.697643275481859</c:v>
                </c:pt>
                <c:pt idx="99">
                  <c:v>37.697637027913522</c:v>
                </c:pt>
                <c:pt idx="100">
                  <c:v>37.697627456425764</c:v>
                </c:pt>
                <c:pt idx="101">
                  <c:v>37.69762247057092</c:v>
                </c:pt>
                <c:pt idx="102">
                  <c:v>37.697613379286942</c:v>
                </c:pt>
                <c:pt idx="103">
                  <c:v>37.697606398814749</c:v>
                </c:pt>
                <c:pt idx="104">
                  <c:v>37.697600402610597</c:v>
                </c:pt>
                <c:pt idx="105">
                  <c:v>37.69758886147212</c:v>
                </c:pt>
                <c:pt idx="106">
                  <c:v>37.697579799400181</c:v>
                </c:pt>
                <c:pt idx="107">
                  <c:v>37.697567263221629</c:v>
                </c:pt>
                <c:pt idx="108">
                  <c:v>37.697553938176362</c:v>
                </c:pt>
                <c:pt idx="109">
                  <c:v>37.697542881234583</c:v>
                </c:pt>
                <c:pt idx="110">
                  <c:v>37.69753730923086</c:v>
                </c:pt>
                <c:pt idx="111">
                  <c:v>37.697529329766297</c:v>
                </c:pt>
                <c:pt idx="112">
                  <c:v>37.697518202220451</c:v>
                </c:pt>
                <c:pt idx="113">
                  <c:v>37.697505347780933</c:v>
                </c:pt>
                <c:pt idx="114">
                  <c:v>37.697499523610261</c:v>
                </c:pt>
                <c:pt idx="115">
                  <c:v>37.697495081648462</c:v>
                </c:pt>
                <c:pt idx="116">
                  <c:v>37.697492109552002</c:v>
                </c:pt>
                <c:pt idx="117">
                  <c:v>37.697493046213658</c:v>
                </c:pt>
                <c:pt idx="118">
                  <c:v>37.697491603237225</c:v>
                </c:pt>
                <c:pt idx="119">
                  <c:v>37.697486326556259</c:v>
                </c:pt>
                <c:pt idx="120">
                  <c:v>37.69747585397247</c:v>
                </c:pt>
                <c:pt idx="121">
                  <c:v>37.697461549731187</c:v>
                </c:pt>
                <c:pt idx="122">
                  <c:v>37.697460106671485</c:v>
                </c:pt>
                <c:pt idx="123">
                  <c:v>37.697452100363428</c:v>
                </c:pt>
                <c:pt idx="124">
                  <c:v>37.697445478630613</c:v>
                </c:pt>
                <c:pt idx="125">
                  <c:v>37.697431185017749</c:v>
                </c:pt>
                <c:pt idx="126">
                  <c:v>37.69742304362601</c:v>
                </c:pt>
                <c:pt idx="127">
                  <c:v>37.697415874998093</c:v>
                </c:pt>
                <c:pt idx="128">
                  <c:v>37.697406724574549</c:v>
                </c:pt>
                <c:pt idx="129">
                  <c:v>37.697397830224595</c:v>
                </c:pt>
                <c:pt idx="130">
                  <c:v>37.697388897676952</c:v>
                </c:pt>
                <c:pt idx="131">
                  <c:v>37.697385466784795</c:v>
                </c:pt>
                <c:pt idx="132">
                  <c:v>37.697382550187541</c:v>
                </c:pt>
                <c:pt idx="133">
                  <c:v>37.697378115056217</c:v>
                </c:pt>
                <c:pt idx="134">
                  <c:v>37.697372464032412</c:v>
                </c:pt>
                <c:pt idx="135">
                  <c:v>37.697365133838403</c:v>
                </c:pt>
                <c:pt idx="136">
                  <c:v>37.697359811459187</c:v>
                </c:pt>
                <c:pt idx="137">
                  <c:v>37.697351948206759</c:v>
                </c:pt>
                <c:pt idx="138">
                  <c:v>37.697345122652266</c:v>
                </c:pt>
                <c:pt idx="139">
                  <c:v>37.697336873817221</c:v>
                </c:pt>
                <c:pt idx="140">
                  <c:v>37.697323305333143</c:v>
                </c:pt>
                <c:pt idx="141">
                  <c:v>37.697308694455344</c:v>
                </c:pt>
                <c:pt idx="142">
                  <c:v>37.6972978280711</c:v>
                </c:pt>
                <c:pt idx="143">
                  <c:v>37.697287880164232</c:v>
                </c:pt>
                <c:pt idx="144">
                  <c:v>37.697283578979537</c:v>
                </c:pt>
                <c:pt idx="145">
                  <c:v>37.697275117911353</c:v>
                </c:pt>
                <c:pt idx="146">
                  <c:v>37.69726395404124</c:v>
                </c:pt>
                <c:pt idx="147">
                  <c:v>37.697257327008792</c:v>
                </c:pt>
                <c:pt idx="148">
                  <c:v>37.697254921497702</c:v>
                </c:pt>
                <c:pt idx="149">
                  <c:v>37.697243747731562</c:v>
                </c:pt>
                <c:pt idx="150">
                  <c:v>37.69723177486145</c:v>
                </c:pt>
                <c:pt idx="151">
                  <c:v>37.697225383148293</c:v>
                </c:pt>
                <c:pt idx="152">
                  <c:v>37.697221027611008</c:v>
                </c:pt>
                <c:pt idx="153">
                  <c:v>37.697213439975719</c:v>
                </c:pt>
                <c:pt idx="154">
                  <c:v>37.6972090349837</c:v>
                </c:pt>
                <c:pt idx="155">
                  <c:v>37.69720558730679</c:v>
                </c:pt>
                <c:pt idx="156">
                  <c:v>37.697197495174123</c:v>
                </c:pt>
                <c:pt idx="157">
                  <c:v>37.697195050077575</c:v>
                </c:pt>
                <c:pt idx="158">
                  <c:v>37.697188314611772</c:v>
                </c:pt>
                <c:pt idx="159">
                  <c:v>37.697181153397949</c:v>
                </c:pt>
                <c:pt idx="160">
                  <c:v>37.697177288147053</c:v>
                </c:pt>
                <c:pt idx="161">
                  <c:v>37.697167588628844</c:v>
                </c:pt>
                <c:pt idx="162">
                  <c:v>37.697159117835028</c:v>
                </c:pt>
                <c:pt idx="163">
                  <c:v>37.697154166243706</c:v>
                </c:pt>
                <c:pt idx="164">
                  <c:v>37.697149400475148</c:v>
                </c:pt>
                <c:pt idx="165">
                  <c:v>37.69714321031833</c:v>
                </c:pt>
                <c:pt idx="166">
                  <c:v>37.697131082373048</c:v>
                </c:pt>
                <c:pt idx="167">
                  <c:v>37.697125358276253</c:v>
                </c:pt>
                <c:pt idx="168">
                  <c:v>37.697119982793261</c:v>
                </c:pt>
                <c:pt idx="169">
                  <c:v>37.697117008659994</c:v>
                </c:pt>
                <c:pt idx="170">
                  <c:v>37.6971130504499</c:v>
                </c:pt>
                <c:pt idx="171">
                  <c:v>37.697106604724596</c:v>
                </c:pt>
                <c:pt idx="172">
                  <c:v>37.697099236308063</c:v>
                </c:pt>
                <c:pt idx="173">
                  <c:v>37.697090628347944</c:v>
                </c:pt>
                <c:pt idx="174">
                  <c:v>37.697082772847004</c:v>
                </c:pt>
                <c:pt idx="175">
                  <c:v>37.697073246763686</c:v>
                </c:pt>
                <c:pt idx="176">
                  <c:v>37.697070927796481</c:v>
                </c:pt>
                <c:pt idx="177">
                  <c:v>37.697063142578145</c:v>
                </c:pt>
                <c:pt idx="178">
                  <c:v>37.697064684687234</c:v>
                </c:pt>
                <c:pt idx="179">
                  <c:v>37.697060046108625</c:v>
                </c:pt>
                <c:pt idx="180">
                  <c:v>37.697049835272857</c:v>
                </c:pt>
                <c:pt idx="181">
                  <c:v>37.697044367170363</c:v>
                </c:pt>
                <c:pt idx="182">
                  <c:v>37.697036734915294</c:v>
                </c:pt>
                <c:pt idx="183">
                  <c:v>37.697023270561481</c:v>
                </c:pt>
                <c:pt idx="184">
                  <c:v>37.697014093742688</c:v>
                </c:pt>
                <c:pt idx="185">
                  <c:v>37.697005975363282</c:v>
                </c:pt>
                <c:pt idx="186">
                  <c:v>37.696994123342421</c:v>
                </c:pt>
                <c:pt idx="187">
                  <c:v>37.696984743722282</c:v>
                </c:pt>
                <c:pt idx="188">
                  <c:v>37.696983484599677</c:v>
                </c:pt>
                <c:pt idx="189">
                  <c:v>37.696982259025305</c:v>
                </c:pt>
                <c:pt idx="190">
                  <c:v>37.696979504608827</c:v>
                </c:pt>
                <c:pt idx="191">
                  <c:v>37.696970656361614</c:v>
                </c:pt>
                <c:pt idx="192">
                  <c:v>37.696963476595286</c:v>
                </c:pt>
                <c:pt idx="193">
                  <c:v>37.696960489052529</c:v>
                </c:pt>
                <c:pt idx="194">
                  <c:v>37.69695470685739</c:v>
                </c:pt>
                <c:pt idx="195">
                  <c:v>37.696950011788871</c:v>
                </c:pt>
                <c:pt idx="196">
                  <c:v>37.696945890352843</c:v>
                </c:pt>
                <c:pt idx="197">
                  <c:v>37.696937555375889</c:v>
                </c:pt>
                <c:pt idx="198">
                  <c:v>37.696929389813</c:v>
                </c:pt>
                <c:pt idx="199">
                  <c:v>37.696923291615931</c:v>
                </c:pt>
                <c:pt idx="200">
                  <c:v>37.696914928422764</c:v>
                </c:pt>
                <c:pt idx="201">
                  <c:v>37.696906193718881</c:v>
                </c:pt>
                <c:pt idx="202">
                  <c:v>37.696897790644734</c:v>
                </c:pt>
                <c:pt idx="203">
                  <c:v>37.696899011352187</c:v>
                </c:pt>
                <c:pt idx="204">
                  <c:v>37.696903424788914</c:v>
                </c:pt>
                <c:pt idx="205">
                  <c:v>37.696909714171383</c:v>
                </c:pt>
                <c:pt idx="206">
                  <c:v>37.696923064907416</c:v>
                </c:pt>
                <c:pt idx="207">
                  <c:v>37.696935455505937</c:v>
                </c:pt>
                <c:pt idx="208">
                  <c:v>37.696945401796057</c:v>
                </c:pt>
                <c:pt idx="209">
                  <c:v>37.69696138278352</c:v>
                </c:pt>
                <c:pt idx="210">
                  <c:v>37.696971708698193</c:v>
                </c:pt>
                <c:pt idx="211">
                  <c:v>37.696984923655933</c:v>
                </c:pt>
                <c:pt idx="212">
                  <c:v>37.696996643053417</c:v>
                </c:pt>
                <c:pt idx="213">
                  <c:v>37.697012098827749</c:v>
                </c:pt>
                <c:pt idx="214">
                  <c:v>37.697031678209989</c:v>
                </c:pt>
                <c:pt idx="215">
                  <c:v>37.69704315838279</c:v>
                </c:pt>
                <c:pt idx="216">
                  <c:v>37.697050009782352</c:v>
                </c:pt>
                <c:pt idx="217">
                  <c:v>37.697059117117639</c:v>
                </c:pt>
                <c:pt idx="218">
                  <c:v>37.697074859367824</c:v>
                </c:pt>
                <c:pt idx="219">
                  <c:v>37.697089028899455</c:v>
                </c:pt>
                <c:pt idx="220">
                  <c:v>37.697103414326151</c:v>
                </c:pt>
                <c:pt idx="221">
                  <c:v>37.69711829172175</c:v>
                </c:pt>
                <c:pt idx="222">
                  <c:v>37.6971277800913</c:v>
                </c:pt>
                <c:pt idx="223">
                  <c:v>37.697136936597083</c:v>
                </c:pt>
                <c:pt idx="224">
                  <c:v>37.697149404059523</c:v>
                </c:pt>
                <c:pt idx="225">
                  <c:v>37.697157743715849</c:v>
                </c:pt>
                <c:pt idx="226">
                  <c:v>37.697168958694476</c:v>
                </c:pt>
                <c:pt idx="227">
                  <c:v>37.69717540904837</c:v>
                </c:pt>
                <c:pt idx="228">
                  <c:v>37.697183477634333</c:v>
                </c:pt>
                <c:pt idx="229">
                  <c:v>37.697194869077364</c:v>
                </c:pt>
                <c:pt idx="230">
                  <c:v>37.697211791605369</c:v>
                </c:pt>
                <c:pt idx="231">
                  <c:v>37.69722547607671</c:v>
                </c:pt>
                <c:pt idx="232">
                  <c:v>37.697239661411224</c:v>
                </c:pt>
                <c:pt idx="233">
                  <c:v>37.69724914066952</c:v>
                </c:pt>
                <c:pt idx="234">
                  <c:v>37.697264311081241</c:v>
                </c:pt>
                <c:pt idx="235">
                  <c:v>37.697280288509063</c:v>
                </c:pt>
                <c:pt idx="236">
                  <c:v>37.697284005718465</c:v>
                </c:pt>
                <c:pt idx="237">
                  <c:v>37.697292847740549</c:v>
                </c:pt>
                <c:pt idx="238">
                  <c:v>37.69730738235743</c:v>
                </c:pt>
                <c:pt idx="239">
                  <c:v>37.697320760428241</c:v>
                </c:pt>
                <c:pt idx="240">
                  <c:v>37.69733474655375</c:v>
                </c:pt>
                <c:pt idx="241">
                  <c:v>37.69734523039817</c:v>
                </c:pt>
                <c:pt idx="242">
                  <c:v>37.697356685248991</c:v>
                </c:pt>
                <c:pt idx="243">
                  <c:v>37.697370358683891</c:v>
                </c:pt>
                <c:pt idx="244">
                  <c:v>37.697387673966247</c:v>
                </c:pt>
                <c:pt idx="245">
                  <c:v>37.697400378414407</c:v>
                </c:pt>
                <c:pt idx="246">
                  <c:v>37.697412875082939</c:v>
                </c:pt>
                <c:pt idx="247">
                  <c:v>37.697425975155383</c:v>
                </c:pt>
                <c:pt idx="248">
                  <c:v>37.697438920836966</c:v>
                </c:pt>
                <c:pt idx="249">
                  <c:v>37.697448285228248</c:v>
                </c:pt>
                <c:pt idx="250">
                  <c:v>37.697462000391063</c:v>
                </c:pt>
                <c:pt idx="251">
                  <c:v>37.69747627521258</c:v>
                </c:pt>
                <c:pt idx="252">
                  <c:v>37.697487866499934</c:v>
                </c:pt>
                <c:pt idx="253">
                  <c:v>37.697496456908617</c:v>
                </c:pt>
                <c:pt idx="254">
                  <c:v>37.697502974490334</c:v>
                </c:pt>
                <c:pt idx="255">
                  <c:v>37.697509860289536</c:v>
                </c:pt>
                <c:pt idx="256">
                  <c:v>37.697516470294481</c:v>
                </c:pt>
                <c:pt idx="257">
                  <c:v>37.697526747894429</c:v>
                </c:pt>
                <c:pt idx="258">
                  <c:v>37.697532797942493</c:v>
                </c:pt>
                <c:pt idx="259">
                  <c:v>37.697538999944207</c:v>
                </c:pt>
                <c:pt idx="260">
                  <c:v>37.69754562585463</c:v>
                </c:pt>
                <c:pt idx="261">
                  <c:v>37.697553289600435</c:v>
                </c:pt>
                <c:pt idx="262">
                  <c:v>37.697563185490033</c:v>
                </c:pt>
                <c:pt idx="263">
                  <c:v>37.697573270250366</c:v>
                </c:pt>
                <c:pt idx="264">
                  <c:v>37.697586278442046</c:v>
                </c:pt>
                <c:pt idx="265">
                  <c:v>37.697596160292001</c:v>
                </c:pt>
                <c:pt idx="266">
                  <c:v>37.697602058473834</c:v>
                </c:pt>
                <c:pt idx="267">
                  <c:v>37.697607730486006</c:v>
                </c:pt>
                <c:pt idx="268">
                  <c:v>37.697614640771036</c:v>
                </c:pt>
                <c:pt idx="269">
                  <c:v>37.697623684197794</c:v>
                </c:pt>
                <c:pt idx="270">
                  <c:v>37.697637562935491</c:v>
                </c:pt>
                <c:pt idx="271">
                  <c:v>37.69764503439513</c:v>
                </c:pt>
                <c:pt idx="272">
                  <c:v>37.697648873555863</c:v>
                </c:pt>
                <c:pt idx="273">
                  <c:v>37.697655551073787</c:v>
                </c:pt>
                <c:pt idx="274">
                  <c:v>37.697661661909159</c:v>
                </c:pt>
                <c:pt idx="275">
                  <c:v>37.697670081212244</c:v>
                </c:pt>
                <c:pt idx="276">
                  <c:v>37.697675746522009</c:v>
                </c:pt>
                <c:pt idx="277">
                  <c:v>37.697681913965752</c:v>
                </c:pt>
                <c:pt idx="278">
                  <c:v>37.697689814821253</c:v>
                </c:pt>
                <c:pt idx="279">
                  <c:v>37.697701094572011</c:v>
                </c:pt>
                <c:pt idx="280">
                  <c:v>37.697711663401549</c:v>
                </c:pt>
                <c:pt idx="281">
                  <c:v>37.697724149919793</c:v>
                </c:pt>
                <c:pt idx="282">
                  <c:v>37.697734089843557</c:v>
                </c:pt>
                <c:pt idx="283">
                  <c:v>37.69774373770796</c:v>
                </c:pt>
                <c:pt idx="284">
                  <c:v>37.697749612428545</c:v>
                </c:pt>
                <c:pt idx="285">
                  <c:v>37.697758478879365</c:v>
                </c:pt>
                <c:pt idx="286">
                  <c:v>37.697766599903112</c:v>
                </c:pt>
                <c:pt idx="287">
                  <c:v>37.697776610272541</c:v>
                </c:pt>
                <c:pt idx="288">
                  <c:v>37.697786783057914</c:v>
                </c:pt>
                <c:pt idx="289">
                  <c:v>37.697795456452283</c:v>
                </c:pt>
                <c:pt idx="290">
                  <c:v>37.697804756789623</c:v>
                </c:pt>
                <c:pt idx="291">
                  <c:v>37.697811362260062</c:v>
                </c:pt>
                <c:pt idx="292">
                  <c:v>37.697816884994872</c:v>
                </c:pt>
                <c:pt idx="293">
                  <c:v>37.697820405732244</c:v>
                </c:pt>
                <c:pt idx="294">
                  <c:v>37.697823492864494</c:v>
                </c:pt>
                <c:pt idx="295">
                  <c:v>37.697826357464713</c:v>
                </c:pt>
                <c:pt idx="296">
                  <c:v>37.697833088177283</c:v>
                </c:pt>
                <c:pt idx="297">
                  <c:v>37.697839896426387</c:v>
                </c:pt>
                <c:pt idx="298">
                  <c:v>37.697851105661343</c:v>
                </c:pt>
                <c:pt idx="299">
                  <c:v>37.697858771250147</c:v>
                </c:pt>
                <c:pt idx="300">
                  <c:v>37.697865051033752</c:v>
                </c:pt>
                <c:pt idx="301">
                  <c:v>37.697874183090548</c:v>
                </c:pt>
                <c:pt idx="302">
                  <c:v>37.697884695121196</c:v>
                </c:pt>
                <c:pt idx="303">
                  <c:v>37.697891083390012</c:v>
                </c:pt>
                <c:pt idx="304">
                  <c:v>37.697898138237811</c:v>
                </c:pt>
                <c:pt idx="305">
                  <c:v>37.697906572008847</c:v>
                </c:pt>
                <c:pt idx="306">
                  <c:v>37.697914567429109</c:v>
                </c:pt>
                <c:pt idx="307">
                  <c:v>37.697923908558671</c:v>
                </c:pt>
                <c:pt idx="308">
                  <c:v>37.697934546353757</c:v>
                </c:pt>
                <c:pt idx="309">
                  <c:v>37.697942366578161</c:v>
                </c:pt>
                <c:pt idx="310">
                  <c:v>37.697948601990639</c:v>
                </c:pt>
                <c:pt idx="311">
                  <c:v>37.697960595377076</c:v>
                </c:pt>
                <c:pt idx="312">
                  <c:v>37.69797672529905</c:v>
                </c:pt>
                <c:pt idx="313">
                  <c:v>37.697988901842159</c:v>
                </c:pt>
                <c:pt idx="314">
                  <c:v>37.69800033596735</c:v>
                </c:pt>
                <c:pt idx="315">
                  <c:v>37.698013066456767</c:v>
                </c:pt>
                <c:pt idx="316">
                  <c:v>37.698022080435052</c:v>
                </c:pt>
                <c:pt idx="317">
                  <c:v>37.69803464682802</c:v>
                </c:pt>
                <c:pt idx="318">
                  <c:v>37.698046388956342</c:v>
                </c:pt>
                <c:pt idx="319">
                  <c:v>37.698057059216787</c:v>
                </c:pt>
                <c:pt idx="320">
                  <c:v>37.698069104501798</c:v>
                </c:pt>
                <c:pt idx="321">
                  <c:v>37.698083016446361</c:v>
                </c:pt>
                <c:pt idx="322">
                  <c:v>37.698094972776538</c:v>
                </c:pt>
                <c:pt idx="323">
                  <c:v>37.69810592183368</c:v>
                </c:pt>
                <c:pt idx="324">
                  <c:v>37.698113600677239</c:v>
                </c:pt>
                <c:pt idx="325">
                  <c:v>37.698120376025273</c:v>
                </c:pt>
                <c:pt idx="326">
                  <c:v>37.698127200170973</c:v>
                </c:pt>
                <c:pt idx="327">
                  <c:v>37.698134008339601</c:v>
                </c:pt>
                <c:pt idx="328">
                  <c:v>37.698138551515747</c:v>
                </c:pt>
                <c:pt idx="329">
                  <c:v>37.698143220187561</c:v>
                </c:pt>
                <c:pt idx="330">
                  <c:v>37.698149825064498</c:v>
                </c:pt>
                <c:pt idx="331">
                  <c:v>37.698158835418766</c:v>
                </c:pt>
                <c:pt idx="332">
                  <c:v>37.698168603711387</c:v>
                </c:pt>
                <c:pt idx="333">
                  <c:v>37.69817628795478</c:v>
                </c:pt>
                <c:pt idx="334">
                  <c:v>37.698190054914377</c:v>
                </c:pt>
                <c:pt idx="335">
                  <c:v>37.698195372474906</c:v>
                </c:pt>
                <c:pt idx="336">
                  <c:v>37.698201652333296</c:v>
                </c:pt>
                <c:pt idx="337">
                  <c:v>37.698206206250639</c:v>
                </c:pt>
                <c:pt idx="338">
                  <c:v>37.698210065746551</c:v>
                </c:pt>
                <c:pt idx="339">
                  <c:v>37.698218973433534</c:v>
                </c:pt>
                <c:pt idx="340">
                  <c:v>37.69823021230345</c:v>
                </c:pt>
                <c:pt idx="341">
                  <c:v>37.698242587421895</c:v>
                </c:pt>
                <c:pt idx="342">
                  <c:v>37.698250905283849</c:v>
                </c:pt>
                <c:pt idx="343">
                  <c:v>37.698261705113708</c:v>
                </c:pt>
                <c:pt idx="344">
                  <c:v>37.698271952824598</c:v>
                </c:pt>
                <c:pt idx="345">
                  <c:v>37.698279761521597</c:v>
                </c:pt>
                <c:pt idx="346">
                  <c:v>37.698285703689628</c:v>
                </c:pt>
                <c:pt idx="347">
                  <c:v>37.698295492348613</c:v>
                </c:pt>
                <c:pt idx="348">
                  <c:v>37.698305252282843</c:v>
                </c:pt>
                <c:pt idx="349">
                  <c:v>37.698313487047407</c:v>
                </c:pt>
                <c:pt idx="350">
                  <c:v>37.698320770669945</c:v>
                </c:pt>
                <c:pt idx="351">
                  <c:v>37.698327578158441</c:v>
                </c:pt>
                <c:pt idx="352">
                  <c:v>37.698331123037427</c:v>
                </c:pt>
                <c:pt idx="353">
                  <c:v>37.698334701151111</c:v>
                </c:pt>
                <c:pt idx="354">
                  <c:v>37.698340592159369</c:v>
                </c:pt>
                <c:pt idx="355">
                  <c:v>37.698348850671977</c:v>
                </c:pt>
                <c:pt idx="356">
                  <c:v>37.69835462510013</c:v>
                </c:pt>
                <c:pt idx="357">
                  <c:v>37.698359859745047</c:v>
                </c:pt>
                <c:pt idx="358">
                  <c:v>37.698368639174333</c:v>
                </c:pt>
                <c:pt idx="359">
                  <c:v>37.698377805712958</c:v>
                </c:pt>
                <c:pt idx="360">
                  <c:v>37.698388017396518</c:v>
                </c:pt>
                <c:pt idx="361">
                  <c:v>37.698394529572425</c:v>
                </c:pt>
                <c:pt idx="362">
                  <c:v>37.698399130941638</c:v>
                </c:pt>
                <c:pt idx="363">
                  <c:v>37.698409049931847</c:v>
                </c:pt>
                <c:pt idx="364">
                  <c:v>37.698416624290928</c:v>
                </c:pt>
                <c:pt idx="365">
                  <c:v>37.698423804817629</c:v>
                </c:pt>
                <c:pt idx="366">
                  <c:v>37.698433224132728</c:v>
                </c:pt>
                <c:pt idx="367">
                  <c:v>37.698440710406629</c:v>
                </c:pt>
                <c:pt idx="368">
                  <c:v>37.698450589811934</c:v>
                </c:pt>
                <c:pt idx="369">
                  <c:v>37.698454430541076</c:v>
                </c:pt>
                <c:pt idx="370">
                  <c:v>37.69845735370189</c:v>
                </c:pt>
                <c:pt idx="371">
                  <c:v>37.698462967145502</c:v>
                </c:pt>
                <c:pt idx="372">
                  <c:v>37.698472140114859</c:v>
                </c:pt>
                <c:pt idx="373">
                  <c:v>37.698476223898744</c:v>
                </c:pt>
                <c:pt idx="374">
                  <c:v>37.698477198239537</c:v>
                </c:pt>
                <c:pt idx="375">
                  <c:v>37.698477715266293</c:v>
                </c:pt>
                <c:pt idx="376">
                  <c:v>37.698477381541466</c:v>
                </c:pt>
                <c:pt idx="377">
                  <c:v>37.698477148156826</c:v>
                </c:pt>
                <c:pt idx="378">
                  <c:v>37.698477330297806</c:v>
                </c:pt>
                <c:pt idx="379">
                  <c:v>37.698477345586682</c:v>
                </c:pt>
                <c:pt idx="380">
                  <c:v>37.698477283565012</c:v>
                </c:pt>
              </c:numCache>
            </c:numRef>
          </c:yVal>
          <c:smooth val="0"/>
          <c:extLst>
            <c:ext xmlns:c16="http://schemas.microsoft.com/office/drawing/2014/chart" uri="{C3380CC4-5D6E-409C-BE32-E72D297353CC}">
              <c16:uniqueId val="{00000000-39B1-45A8-9951-7C3175B2AF92}"/>
            </c:ext>
          </c:extLst>
        </c:ser>
        <c:dLbls>
          <c:showLegendKey val="0"/>
          <c:showVal val="0"/>
          <c:showCatName val="0"/>
          <c:showSerName val="0"/>
          <c:showPercent val="0"/>
          <c:showBubbleSize val="0"/>
        </c:dLbls>
        <c:axId val="551654240"/>
        <c:axId val="551657192"/>
      </c:scatterChart>
      <c:valAx>
        <c:axId val="551654240"/>
        <c:scaling>
          <c:orientation val="minMax"/>
          <c:max val="4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7192"/>
        <c:crosses val="autoZero"/>
        <c:crossBetween val="midCat"/>
      </c:valAx>
      <c:valAx>
        <c:axId val="55165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42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Data'!$A$2:$A$382</c:f>
              <c:numCache>
                <c:formatCode>General</c:formatCode>
                <c:ptCount val="381"/>
                <c:pt idx="0">
                  <c:v>0</c:v>
                </c:pt>
                <c:pt idx="1">
                  <c:v>3.6951674222946167</c:v>
                </c:pt>
                <c:pt idx="2">
                  <c:v>4.6951674222946167</c:v>
                </c:pt>
                <c:pt idx="3">
                  <c:v>5.695167064666748</c:v>
                </c:pt>
                <c:pt idx="4">
                  <c:v>6.6951671838760376</c:v>
                </c:pt>
                <c:pt idx="5">
                  <c:v>8.2451672554016113</c:v>
                </c:pt>
                <c:pt idx="6">
                  <c:v>9.24516761302948</c:v>
                </c:pt>
                <c:pt idx="7">
                  <c:v>10.197171330451965</c:v>
                </c:pt>
                <c:pt idx="8">
                  <c:v>11.197171688079834</c:v>
                </c:pt>
                <c:pt idx="9">
                  <c:v>12.205633521080017</c:v>
                </c:pt>
                <c:pt idx="10">
                  <c:v>13.205633759498596</c:v>
                </c:pt>
                <c:pt idx="11">
                  <c:v>14.199249148368835</c:v>
                </c:pt>
                <c:pt idx="12">
                  <c:v>15.199249744415283</c:v>
                </c:pt>
                <c:pt idx="13">
                  <c:v>17.088196158409119</c:v>
                </c:pt>
                <c:pt idx="14">
                  <c:v>18.088194370269775</c:v>
                </c:pt>
                <c:pt idx="15">
                  <c:v>19.087877750396729</c:v>
                </c:pt>
                <c:pt idx="16">
                  <c:v>20.087560415267944</c:v>
                </c:pt>
                <c:pt idx="17">
                  <c:v>21.087251782417297</c:v>
                </c:pt>
                <c:pt idx="18">
                  <c:v>22.086965322494507</c:v>
                </c:pt>
                <c:pt idx="19">
                  <c:v>23.086699366569519</c:v>
                </c:pt>
                <c:pt idx="20">
                  <c:v>24.086450099945068</c:v>
                </c:pt>
                <c:pt idx="21">
                  <c:v>25.0862135887146</c:v>
                </c:pt>
                <c:pt idx="22">
                  <c:v>26.085989117622375</c:v>
                </c:pt>
                <c:pt idx="23">
                  <c:v>27.085787177085876</c:v>
                </c:pt>
                <c:pt idx="24">
                  <c:v>28.085598707199097</c:v>
                </c:pt>
                <c:pt idx="25">
                  <c:v>29.08542001247406</c:v>
                </c:pt>
                <c:pt idx="26">
                  <c:v>30.085242748260498</c:v>
                </c:pt>
                <c:pt idx="27">
                  <c:v>31.085091590881348</c:v>
                </c:pt>
                <c:pt idx="28">
                  <c:v>32.084944367408752</c:v>
                </c:pt>
                <c:pt idx="29">
                  <c:v>33.084811687469482</c:v>
                </c:pt>
                <c:pt idx="30">
                  <c:v>34.084687948226929</c:v>
                </c:pt>
                <c:pt idx="31">
                  <c:v>35.084572315216064</c:v>
                </c:pt>
                <c:pt idx="32">
                  <c:v>36.084463953971863</c:v>
                </c:pt>
                <c:pt idx="33">
                  <c:v>37.084361910820007</c:v>
                </c:pt>
                <c:pt idx="34">
                  <c:v>38.084266662597656</c:v>
                </c:pt>
                <c:pt idx="35">
                  <c:v>39.084178447723389</c:v>
                </c:pt>
                <c:pt idx="36">
                  <c:v>40.084093809127808</c:v>
                </c:pt>
                <c:pt idx="37">
                  <c:v>41.084015965461731</c:v>
                </c:pt>
                <c:pt idx="38">
                  <c:v>42.083941221237183</c:v>
                </c:pt>
                <c:pt idx="39">
                  <c:v>43.083872199058533</c:v>
                </c:pt>
                <c:pt idx="40">
                  <c:v>44.083807826042175</c:v>
                </c:pt>
                <c:pt idx="41">
                  <c:v>45.083747029304504</c:v>
                </c:pt>
                <c:pt idx="42">
                  <c:v>46.083690762519836</c:v>
                </c:pt>
                <c:pt idx="43">
                  <c:v>47.083636403083801</c:v>
                </c:pt>
                <c:pt idx="44">
                  <c:v>48.083586454391479</c:v>
                </c:pt>
                <c:pt idx="45">
                  <c:v>49.083539485931396</c:v>
                </c:pt>
                <c:pt idx="46">
                  <c:v>50.083495497703552</c:v>
                </c:pt>
                <c:pt idx="47">
                  <c:v>51.083454132080078</c:v>
                </c:pt>
                <c:pt idx="48">
                  <c:v>52.083415746688843</c:v>
                </c:pt>
                <c:pt idx="49">
                  <c:v>53.08337926864624</c:v>
                </c:pt>
                <c:pt idx="50">
                  <c:v>54.08334481716156</c:v>
                </c:pt>
                <c:pt idx="51">
                  <c:v>55.08331298828125</c:v>
                </c:pt>
                <c:pt idx="52">
                  <c:v>56.083283424377441</c:v>
                </c:pt>
                <c:pt idx="53">
                  <c:v>57.083255648612976</c:v>
                </c:pt>
                <c:pt idx="54">
                  <c:v>58.083229184150696</c:v>
                </c:pt>
                <c:pt idx="55">
                  <c:v>59.083204030990601</c:v>
                </c:pt>
                <c:pt idx="56">
                  <c:v>60.083181142807007</c:v>
                </c:pt>
                <c:pt idx="57">
                  <c:v>61.083160161972046</c:v>
                </c:pt>
                <c:pt idx="58">
                  <c:v>62.083138942718506</c:v>
                </c:pt>
                <c:pt idx="59">
                  <c:v>63.083119988441467</c:v>
                </c:pt>
                <c:pt idx="60">
                  <c:v>64.083101868629456</c:v>
                </c:pt>
                <c:pt idx="61">
                  <c:v>65.083085536956787</c:v>
                </c:pt>
                <c:pt idx="62">
                  <c:v>66.083069801330566</c:v>
                </c:pt>
                <c:pt idx="63">
                  <c:v>67.083054780960083</c:v>
                </c:pt>
                <c:pt idx="64">
                  <c:v>68.083040714263916</c:v>
                </c:pt>
                <c:pt idx="65">
                  <c:v>69.083027243614197</c:v>
                </c:pt>
                <c:pt idx="66">
                  <c:v>70.08301568031311</c:v>
                </c:pt>
                <c:pt idx="67">
                  <c:v>71.083004355430603</c:v>
                </c:pt>
                <c:pt idx="68">
                  <c:v>72.082993745803833</c:v>
                </c:pt>
                <c:pt idx="69">
                  <c:v>73.082983016967773</c:v>
                </c:pt>
                <c:pt idx="70">
                  <c:v>74.082974672317505</c:v>
                </c:pt>
                <c:pt idx="71">
                  <c:v>75.082964539527893</c:v>
                </c:pt>
                <c:pt idx="72">
                  <c:v>76.082956194877625</c:v>
                </c:pt>
                <c:pt idx="73">
                  <c:v>77.082949042320251</c:v>
                </c:pt>
                <c:pt idx="74">
                  <c:v>78.08294153213501</c:v>
                </c:pt>
                <c:pt idx="75">
                  <c:v>79.082934856414795</c:v>
                </c:pt>
                <c:pt idx="76">
                  <c:v>80.082927465438843</c:v>
                </c:pt>
                <c:pt idx="77">
                  <c:v>81.082921862602234</c:v>
                </c:pt>
                <c:pt idx="78">
                  <c:v>82.082916498184204</c:v>
                </c:pt>
                <c:pt idx="79">
                  <c:v>83.082910895347595</c:v>
                </c:pt>
                <c:pt idx="80">
                  <c:v>84.082906723022461</c:v>
                </c:pt>
                <c:pt idx="81">
                  <c:v>85.082901000976562</c:v>
                </c:pt>
                <c:pt idx="82">
                  <c:v>86.08289635181427</c:v>
                </c:pt>
                <c:pt idx="83">
                  <c:v>87.082892298698425</c:v>
                </c:pt>
                <c:pt idx="84">
                  <c:v>88.082889080047607</c:v>
                </c:pt>
                <c:pt idx="85">
                  <c:v>89.082884550094604</c:v>
                </c:pt>
                <c:pt idx="86">
                  <c:v>90.082881450653076</c:v>
                </c:pt>
                <c:pt idx="87">
                  <c:v>91.082878232002258</c:v>
                </c:pt>
                <c:pt idx="88">
                  <c:v>92.082874774932861</c:v>
                </c:pt>
                <c:pt idx="89">
                  <c:v>93.08287239074707</c:v>
                </c:pt>
                <c:pt idx="90">
                  <c:v>94.082869291305542</c:v>
                </c:pt>
                <c:pt idx="91">
                  <c:v>95.08286714553833</c:v>
                </c:pt>
                <c:pt idx="92">
                  <c:v>96.082864761352539</c:v>
                </c:pt>
                <c:pt idx="93">
                  <c:v>97.082862257957458</c:v>
                </c:pt>
                <c:pt idx="94">
                  <c:v>98.082860589027405</c:v>
                </c:pt>
                <c:pt idx="95">
                  <c:v>99.082858562469482</c:v>
                </c:pt>
                <c:pt idx="96">
                  <c:v>100.08285713195801</c:v>
                </c:pt>
                <c:pt idx="97">
                  <c:v>101.08285427093506</c:v>
                </c:pt>
                <c:pt idx="98">
                  <c:v>102.082852602005</c:v>
                </c:pt>
                <c:pt idx="99">
                  <c:v>103.08285093307495</c:v>
                </c:pt>
                <c:pt idx="100">
                  <c:v>104.08285057544708</c:v>
                </c:pt>
                <c:pt idx="101">
                  <c:v>105.08284854888916</c:v>
                </c:pt>
                <c:pt idx="102">
                  <c:v>106.08284771442413</c:v>
                </c:pt>
                <c:pt idx="103">
                  <c:v>107.08284628391266</c:v>
                </c:pt>
                <c:pt idx="104">
                  <c:v>108.08284449577332</c:v>
                </c:pt>
                <c:pt idx="105">
                  <c:v>109.08284366130829</c:v>
                </c:pt>
                <c:pt idx="106">
                  <c:v>110.08284306526184</c:v>
                </c:pt>
                <c:pt idx="107">
                  <c:v>111.08284175395966</c:v>
                </c:pt>
                <c:pt idx="108">
                  <c:v>112.08284115791321</c:v>
                </c:pt>
                <c:pt idx="109">
                  <c:v>113.08283948898315</c:v>
                </c:pt>
                <c:pt idx="110">
                  <c:v>114.08283865451813</c:v>
                </c:pt>
                <c:pt idx="111">
                  <c:v>115.08283770084381</c:v>
                </c:pt>
                <c:pt idx="112">
                  <c:v>116.08283746242523</c:v>
                </c:pt>
                <c:pt idx="113">
                  <c:v>117.08283698558807</c:v>
                </c:pt>
                <c:pt idx="114">
                  <c:v>118.08283591270447</c:v>
                </c:pt>
                <c:pt idx="115">
                  <c:v>119.08283531665802</c:v>
                </c:pt>
                <c:pt idx="116">
                  <c:v>120.0828343629837</c:v>
                </c:pt>
                <c:pt idx="117">
                  <c:v>121.08283460140228</c:v>
                </c:pt>
                <c:pt idx="118">
                  <c:v>122.08283412456512</c:v>
                </c:pt>
                <c:pt idx="119">
                  <c:v>123.08283257484436</c:v>
                </c:pt>
                <c:pt idx="120">
                  <c:v>124.08283233642578</c:v>
                </c:pt>
                <c:pt idx="121">
                  <c:v>125.08283150196075</c:v>
                </c:pt>
                <c:pt idx="122">
                  <c:v>126.0828320980072</c:v>
                </c:pt>
                <c:pt idx="123">
                  <c:v>127.08283138275146</c:v>
                </c:pt>
                <c:pt idx="124">
                  <c:v>128.08283042907715</c:v>
                </c:pt>
                <c:pt idx="125">
                  <c:v>129.0828298330307</c:v>
                </c:pt>
                <c:pt idx="126">
                  <c:v>130.08282959461212</c:v>
                </c:pt>
                <c:pt idx="127">
                  <c:v>131.08282911777496</c:v>
                </c:pt>
                <c:pt idx="128">
                  <c:v>132.08282911777496</c:v>
                </c:pt>
                <c:pt idx="129">
                  <c:v>133.08282828330994</c:v>
                </c:pt>
                <c:pt idx="130">
                  <c:v>134.08282852172852</c:v>
                </c:pt>
                <c:pt idx="131">
                  <c:v>135.08282840251923</c:v>
                </c:pt>
                <c:pt idx="132">
                  <c:v>136.08282780647278</c:v>
                </c:pt>
                <c:pt idx="133">
                  <c:v>137.08282768726349</c:v>
                </c:pt>
                <c:pt idx="134">
                  <c:v>138.08282744884491</c:v>
                </c:pt>
                <c:pt idx="135">
                  <c:v>139.08282732963562</c:v>
                </c:pt>
                <c:pt idx="136">
                  <c:v>140.08282685279846</c:v>
                </c:pt>
                <c:pt idx="137">
                  <c:v>141.08282685279846</c:v>
                </c:pt>
                <c:pt idx="138">
                  <c:v>142.08282661437988</c:v>
                </c:pt>
                <c:pt idx="139">
                  <c:v>143.08282577991486</c:v>
                </c:pt>
                <c:pt idx="140">
                  <c:v>144.08282506465912</c:v>
                </c:pt>
                <c:pt idx="141">
                  <c:v>145.08282577991486</c:v>
                </c:pt>
                <c:pt idx="142">
                  <c:v>146.08282518386841</c:v>
                </c:pt>
                <c:pt idx="143">
                  <c:v>147.08282542228699</c:v>
                </c:pt>
                <c:pt idx="144">
                  <c:v>148.08282458782196</c:v>
                </c:pt>
                <c:pt idx="145">
                  <c:v>149.08282470703125</c:v>
                </c:pt>
                <c:pt idx="146">
                  <c:v>150.08282446861267</c:v>
                </c:pt>
                <c:pt idx="147">
                  <c:v>151.08282434940338</c:v>
                </c:pt>
                <c:pt idx="148">
                  <c:v>152.08282423019409</c:v>
                </c:pt>
                <c:pt idx="149">
                  <c:v>153.08282351493835</c:v>
                </c:pt>
                <c:pt idx="150">
                  <c:v>154.0828241109848</c:v>
                </c:pt>
                <c:pt idx="151">
                  <c:v>155.08282268047333</c:v>
                </c:pt>
                <c:pt idx="152">
                  <c:v>156.08282291889191</c:v>
                </c:pt>
                <c:pt idx="153">
                  <c:v>157.08282351493835</c:v>
                </c:pt>
                <c:pt idx="154">
                  <c:v>158.08282232284546</c:v>
                </c:pt>
                <c:pt idx="155">
                  <c:v>159.08282268047333</c:v>
                </c:pt>
                <c:pt idx="156">
                  <c:v>160.08282208442688</c:v>
                </c:pt>
                <c:pt idx="157">
                  <c:v>161.08282327651978</c:v>
                </c:pt>
                <c:pt idx="158">
                  <c:v>162.08282148838043</c:v>
                </c:pt>
                <c:pt idx="159">
                  <c:v>163.08282232284546</c:v>
                </c:pt>
                <c:pt idx="160">
                  <c:v>164.08282232284546</c:v>
                </c:pt>
                <c:pt idx="161">
                  <c:v>165.08282124996185</c:v>
                </c:pt>
                <c:pt idx="162">
                  <c:v>166.08282113075256</c:v>
                </c:pt>
                <c:pt idx="163">
                  <c:v>167.0828218460083</c:v>
                </c:pt>
                <c:pt idx="164">
                  <c:v>168.08282196521759</c:v>
                </c:pt>
                <c:pt idx="165">
                  <c:v>169.08282065391541</c:v>
                </c:pt>
                <c:pt idx="166">
                  <c:v>170.08282041549683</c:v>
                </c:pt>
                <c:pt idx="167">
                  <c:v>171.08282053470612</c:v>
                </c:pt>
                <c:pt idx="168">
                  <c:v>172.08282029628754</c:v>
                </c:pt>
                <c:pt idx="169">
                  <c:v>173.08282029628754</c:v>
                </c:pt>
                <c:pt idx="170">
                  <c:v>174.08282017707825</c:v>
                </c:pt>
                <c:pt idx="171">
                  <c:v>175.08281993865967</c:v>
                </c:pt>
                <c:pt idx="172">
                  <c:v>176.08281993865967</c:v>
                </c:pt>
                <c:pt idx="173">
                  <c:v>177.0828195810318</c:v>
                </c:pt>
                <c:pt idx="174">
                  <c:v>178.08282005786896</c:v>
                </c:pt>
                <c:pt idx="175">
                  <c:v>179.08281922340393</c:v>
                </c:pt>
                <c:pt idx="176">
                  <c:v>180.08281934261322</c:v>
                </c:pt>
                <c:pt idx="177">
                  <c:v>181.0828195810318</c:v>
                </c:pt>
                <c:pt idx="178">
                  <c:v>182.08281874656677</c:v>
                </c:pt>
                <c:pt idx="179">
                  <c:v>183.08281922340393</c:v>
                </c:pt>
                <c:pt idx="180">
                  <c:v>184.08281886577606</c:v>
                </c:pt>
                <c:pt idx="181">
                  <c:v>185.08281874656677</c:v>
                </c:pt>
                <c:pt idx="182">
                  <c:v>186.08281850814819</c:v>
                </c:pt>
                <c:pt idx="183">
                  <c:v>187.08281850814819</c:v>
                </c:pt>
                <c:pt idx="184">
                  <c:v>188.08281910419464</c:v>
                </c:pt>
                <c:pt idx="185">
                  <c:v>189.08281826972961</c:v>
                </c:pt>
                <c:pt idx="186">
                  <c:v>190.08281850814819</c:v>
                </c:pt>
                <c:pt idx="187">
                  <c:v>191.08281803131104</c:v>
                </c:pt>
                <c:pt idx="188">
                  <c:v>192.08281779289246</c:v>
                </c:pt>
                <c:pt idx="189">
                  <c:v>193.08281826972961</c:v>
                </c:pt>
                <c:pt idx="190">
                  <c:v>194.08281803131104</c:v>
                </c:pt>
                <c:pt idx="191">
                  <c:v>195.08281695842743</c:v>
                </c:pt>
                <c:pt idx="192">
                  <c:v>196.08281743526459</c:v>
                </c:pt>
                <c:pt idx="193">
                  <c:v>197.08281767368317</c:v>
                </c:pt>
                <c:pt idx="194">
                  <c:v>198.08281755447388</c:v>
                </c:pt>
                <c:pt idx="195">
                  <c:v>199.08281791210175</c:v>
                </c:pt>
                <c:pt idx="196">
                  <c:v>200.08281660079956</c:v>
                </c:pt>
                <c:pt idx="197">
                  <c:v>201.08281743526459</c:v>
                </c:pt>
                <c:pt idx="198">
                  <c:v>202.08281695842743</c:v>
                </c:pt>
                <c:pt idx="199">
                  <c:v>203.08281672000885</c:v>
                </c:pt>
                <c:pt idx="200">
                  <c:v>204.08281648159027</c:v>
                </c:pt>
                <c:pt idx="201">
                  <c:v>205.08281636238098</c:v>
                </c:pt>
                <c:pt idx="202">
                  <c:v>206.08281588554382</c:v>
                </c:pt>
                <c:pt idx="203">
                  <c:v>207.08281660079956</c:v>
                </c:pt>
                <c:pt idx="204">
                  <c:v>208.08281564712524</c:v>
                </c:pt>
                <c:pt idx="205">
                  <c:v>209.0828161239624</c:v>
                </c:pt>
                <c:pt idx="206">
                  <c:v>210.08281588554382</c:v>
                </c:pt>
                <c:pt idx="207">
                  <c:v>211.08281552791595</c:v>
                </c:pt>
                <c:pt idx="208">
                  <c:v>212.08281624317169</c:v>
                </c:pt>
                <c:pt idx="209">
                  <c:v>213.0828150510788</c:v>
                </c:pt>
                <c:pt idx="210">
                  <c:v>214.08281564712524</c:v>
                </c:pt>
                <c:pt idx="211">
                  <c:v>215.08281588554382</c:v>
                </c:pt>
                <c:pt idx="212">
                  <c:v>216.08281481266022</c:v>
                </c:pt>
                <c:pt idx="213">
                  <c:v>217.08281552791595</c:v>
                </c:pt>
                <c:pt idx="214">
                  <c:v>218.08281493186951</c:v>
                </c:pt>
                <c:pt idx="215">
                  <c:v>219.08281457424164</c:v>
                </c:pt>
                <c:pt idx="216">
                  <c:v>220.0828150510788</c:v>
                </c:pt>
                <c:pt idx="217">
                  <c:v>221.08281409740448</c:v>
                </c:pt>
                <c:pt idx="218">
                  <c:v>222.0828138589859</c:v>
                </c:pt>
                <c:pt idx="219">
                  <c:v>223.08281433582306</c:v>
                </c:pt>
                <c:pt idx="220">
                  <c:v>224.08281397819519</c:v>
                </c:pt>
                <c:pt idx="221">
                  <c:v>225.08281362056732</c:v>
                </c:pt>
                <c:pt idx="222">
                  <c:v>226.08281362056732</c:v>
                </c:pt>
                <c:pt idx="223">
                  <c:v>227.08281445503235</c:v>
                </c:pt>
                <c:pt idx="224">
                  <c:v>228.08281302452087</c:v>
                </c:pt>
                <c:pt idx="225">
                  <c:v>229.08281338214874</c:v>
                </c:pt>
                <c:pt idx="226">
                  <c:v>230.08281326293945</c:v>
                </c:pt>
                <c:pt idx="227">
                  <c:v>231.08281373977661</c:v>
                </c:pt>
                <c:pt idx="228">
                  <c:v>232.08281373977661</c:v>
                </c:pt>
                <c:pt idx="229">
                  <c:v>233.08281326293945</c:v>
                </c:pt>
                <c:pt idx="230">
                  <c:v>234.08281278610229</c:v>
                </c:pt>
                <c:pt idx="231">
                  <c:v>235.08281350135803</c:v>
                </c:pt>
                <c:pt idx="232">
                  <c:v>236.08281242847443</c:v>
                </c:pt>
                <c:pt idx="233">
                  <c:v>237.08281230926514</c:v>
                </c:pt>
                <c:pt idx="234">
                  <c:v>238.08281219005585</c:v>
                </c:pt>
                <c:pt idx="235">
                  <c:v>239.08281230926514</c:v>
                </c:pt>
                <c:pt idx="236">
                  <c:v>240.08281242847443</c:v>
                </c:pt>
                <c:pt idx="237">
                  <c:v>241.08281230926514</c:v>
                </c:pt>
                <c:pt idx="238">
                  <c:v>242.08281171321869</c:v>
                </c:pt>
                <c:pt idx="239">
                  <c:v>243.08281183242798</c:v>
                </c:pt>
                <c:pt idx="240">
                  <c:v>244.08281290531158</c:v>
                </c:pt>
                <c:pt idx="241">
                  <c:v>245.08281111717224</c:v>
                </c:pt>
                <c:pt idx="242">
                  <c:v>246.08281147480011</c:v>
                </c:pt>
                <c:pt idx="243">
                  <c:v>247.08281207084656</c:v>
                </c:pt>
                <c:pt idx="244">
                  <c:v>248.08281123638153</c:v>
                </c:pt>
                <c:pt idx="245">
                  <c:v>249.08281075954437</c:v>
                </c:pt>
                <c:pt idx="246">
                  <c:v>250.08281099796295</c:v>
                </c:pt>
                <c:pt idx="247">
                  <c:v>251.08281087875366</c:v>
                </c:pt>
                <c:pt idx="248">
                  <c:v>252.08281004428864</c:v>
                </c:pt>
                <c:pt idx="249">
                  <c:v>253.08281016349792</c:v>
                </c:pt>
                <c:pt idx="250">
                  <c:v>254.08281075954437</c:v>
                </c:pt>
                <c:pt idx="251">
                  <c:v>255.08281004428864</c:v>
                </c:pt>
                <c:pt idx="252">
                  <c:v>256.08281028270721</c:v>
                </c:pt>
                <c:pt idx="253">
                  <c:v>257.08281028270721</c:v>
                </c:pt>
                <c:pt idx="254">
                  <c:v>258.08281016349792</c:v>
                </c:pt>
                <c:pt idx="255">
                  <c:v>259.08281075954437</c:v>
                </c:pt>
                <c:pt idx="256">
                  <c:v>260.08280992507935</c:v>
                </c:pt>
                <c:pt idx="257">
                  <c:v>261.08281016349792</c:v>
                </c:pt>
                <c:pt idx="258">
                  <c:v>262.08280944824219</c:v>
                </c:pt>
                <c:pt idx="259">
                  <c:v>263.08280992507935</c:v>
                </c:pt>
                <c:pt idx="260">
                  <c:v>264.08280992507935</c:v>
                </c:pt>
                <c:pt idx="261">
                  <c:v>265.0828093290329</c:v>
                </c:pt>
                <c:pt idx="262">
                  <c:v>266.08280861377716</c:v>
                </c:pt>
                <c:pt idx="263">
                  <c:v>267.08280861377716</c:v>
                </c:pt>
                <c:pt idx="264">
                  <c:v>268.08280897140503</c:v>
                </c:pt>
                <c:pt idx="265">
                  <c:v>269.08280897140503</c:v>
                </c:pt>
                <c:pt idx="266">
                  <c:v>270.08280813694</c:v>
                </c:pt>
                <c:pt idx="267">
                  <c:v>271.08280909061432</c:v>
                </c:pt>
                <c:pt idx="268">
                  <c:v>272.08280885219574</c:v>
                </c:pt>
                <c:pt idx="269">
                  <c:v>273.08280825614929</c:v>
                </c:pt>
                <c:pt idx="270">
                  <c:v>274.08280801773071</c:v>
                </c:pt>
                <c:pt idx="271">
                  <c:v>275.08280777931213</c:v>
                </c:pt>
                <c:pt idx="272">
                  <c:v>276.08280766010284</c:v>
                </c:pt>
                <c:pt idx="273">
                  <c:v>277.08280766010284</c:v>
                </c:pt>
                <c:pt idx="274">
                  <c:v>278.08280730247498</c:v>
                </c:pt>
                <c:pt idx="275">
                  <c:v>279.08280777931213</c:v>
                </c:pt>
                <c:pt idx="276">
                  <c:v>280.08280766010284</c:v>
                </c:pt>
                <c:pt idx="277">
                  <c:v>281.08280754089355</c:v>
                </c:pt>
                <c:pt idx="278">
                  <c:v>282.08280682563782</c:v>
                </c:pt>
                <c:pt idx="279">
                  <c:v>283.08280658721924</c:v>
                </c:pt>
                <c:pt idx="280">
                  <c:v>284.08280801773071</c:v>
                </c:pt>
                <c:pt idx="281">
                  <c:v>285.08280658721924</c:v>
                </c:pt>
                <c:pt idx="282">
                  <c:v>286.08280634880066</c:v>
                </c:pt>
                <c:pt idx="283">
                  <c:v>287.08280646800995</c:v>
                </c:pt>
                <c:pt idx="284">
                  <c:v>288.08280682563782</c:v>
                </c:pt>
                <c:pt idx="285">
                  <c:v>289.08280599117279</c:v>
                </c:pt>
                <c:pt idx="286">
                  <c:v>290.08280658721924</c:v>
                </c:pt>
                <c:pt idx="287">
                  <c:v>291.08280646800995</c:v>
                </c:pt>
                <c:pt idx="288">
                  <c:v>292.0828058719635</c:v>
                </c:pt>
                <c:pt idx="289">
                  <c:v>293.08280551433563</c:v>
                </c:pt>
                <c:pt idx="290">
                  <c:v>294.08280599117279</c:v>
                </c:pt>
                <c:pt idx="291">
                  <c:v>295.08280575275421</c:v>
                </c:pt>
                <c:pt idx="292">
                  <c:v>296.08280527591705</c:v>
                </c:pt>
                <c:pt idx="293">
                  <c:v>297.08280551433563</c:v>
                </c:pt>
                <c:pt idx="294">
                  <c:v>298.08280599117279</c:v>
                </c:pt>
                <c:pt idx="295">
                  <c:v>299.08280527591705</c:v>
                </c:pt>
                <c:pt idx="296">
                  <c:v>300.08280527591705</c:v>
                </c:pt>
                <c:pt idx="297">
                  <c:v>301.0828058719635</c:v>
                </c:pt>
                <c:pt idx="298">
                  <c:v>302.08280515670776</c:v>
                </c:pt>
                <c:pt idx="299">
                  <c:v>303.08280444145203</c:v>
                </c:pt>
                <c:pt idx="300">
                  <c:v>304.0828047990799</c:v>
                </c:pt>
                <c:pt idx="301">
                  <c:v>305.08280456066132</c:v>
                </c:pt>
                <c:pt idx="302">
                  <c:v>306.08280491828918</c:v>
                </c:pt>
                <c:pt idx="303">
                  <c:v>307.0828047990799</c:v>
                </c:pt>
                <c:pt idx="304">
                  <c:v>308.08280432224274</c:v>
                </c:pt>
                <c:pt idx="305">
                  <c:v>309.08280408382416</c:v>
                </c:pt>
                <c:pt idx="306">
                  <c:v>310.08280408382416</c:v>
                </c:pt>
                <c:pt idx="307">
                  <c:v>311.08280491828918</c:v>
                </c:pt>
                <c:pt idx="308">
                  <c:v>312.082803606987</c:v>
                </c:pt>
                <c:pt idx="309">
                  <c:v>313.08280467987061</c:v>
                </c:pt>
                <c:pt idx="310">
                  <c:v>314.08280372619629</c:v>
                </c:pt>
                <c:pt idx="311">
                  <c:v>315.08280348777771</c:v>
                </c:pt>
                <c:pt idx="312">
                  <c:v>316.082803606987</c:v>
                </c:pt>
                <c:pt idx="313">
                  <c:v>317.08280324935913</c:v>
                </c:pt>
                <c:pt idx="314">
                  <c:v>318.082803606987</c:v>
                </c:pt>
                <c:pt idx="315">
                  <c:v>319.08280289173126</c:v>
                </c:pt>
                <c:pt idx="316">
                  <c:v>320.08280324935913</c:v>
                </c:pt>
                <c:pt idx="317">
                  <c:v>321.08280348777771</c:v>
                </c:pt>
                <c:pt idx="318">
                  <c:v>322.08280301094055</c:v>
                </c:pt>
                <c:pt idx="319">
                  <c:v>323.08280301094055</c:v>
                </c:pt>
                <c:pt idx="320">
                  <c:v>324.08280265331268</c:v>
                </c:pt>
                <c:pt idx="321">
                  <c:v>325.08280336856842</c:v>
                </c:pt>
                <c:pt idx="322">
                  <c:v>326.08280229568481</c:v>
                </c:pt>
                <c:pt idx="323">
                  <c:v>327.08280169963837</c:v>
                </c:pt>
                <c:pt idx="324">
                  <c:v>328.08280217647552</c:v>
                </c:pt>
                <c:pt idx="325">
                  <c:v>329.08280193805695</c:v>
                </c:pt>
                <c:pt idx="326">
                  <c:v>330.08280146121979</c:v>
                </c:pt>
                <c:pt idx="327">
                  <c:v>331.08280193805695</c:v>
                </c:pt>
                <c:pt idx="328">
                  <c:v>332.08280110359192</c:v>
                </c:pt>
                <c:pt idx="329">
                  <c:v>333.08280158042908</c:v>
                </c:pt>
                <c:pt idx="330">
                  <c:v>334.08280193805695</c:v>
                </c:pt>
                <c:pt idx="331">
                  <c:v>335.08280181884766</c:v>
                </c:pt>
                <c:pt idx="332">
                  <c:v>336.08280146121979</c:v>
                </c:pt>
                <c:pt idx="333">
                  <c:v>337.08280122280121</c:v>
                </c:pt>
                <c:pt idx="334">
                  <c:v>338.08280086517334</c:v>
                </c:pt>
                <c:pt idx="335">
                  <c:v>339.08280122280121</c:v>
                </c:pt>
                <c:pt idx="336">
                  <c:v>340.08280098438263</c:v>
                </c:pt>
                <c:pt idx="337">
                  <c:v>341.08280050754547</c:v>
                </c:pt>
                <c:pt idx="338">
                  <c:v>342.08280062675476</c:v>
                </c:pt>
                <c:pt idx="339">
                  <c:v>343.08280122280121</c:v>
                </c:pt>
                <c:pt idx="340">
                  <c:v>344.08280050754547</c:v>
                </c:pt>
                <c:pt idx="341">
                  <c:v>345.08280038833618</c:v>
                </c:pt>
                <c:pt idx="342">
                  <c:v>346.08280050754547</c:v>
                </c:pt>
                <c:pt idx="343">
                  <c:v>347.08280026912689</c:v>
                </c:pt>
                <c:pt idx="344">
                  <c:v>348.08280062675476</c:v>
                </c:pt>
                <c:pt idx="345">
                  <c:v>349.08280003070831</c:v>
                </c:pt>
                <c:pt idx="346">
                  <c:v>350.08279967308044</c:v>
                </c:pt>
                <c:pt idx="347">
                  <c:v>351.0828001499176</c:v>
                </c:pt>
                <c:pt idx="348">
                  <c:v>352.08279943466187</c:v>
                </c:pt>
                <c:pt idx="349">
                  <c:v>353.08279979228973</c:v>
                </c:pt>
                <c:pt idx="350">
                  <c:v>354.08280038833618</c:v>
                </c:pt>
                <c:pt idx="351">
                  <c:v>355.08279931545258</c:v>
                </c:pt>
                <c:pt idx="352">
                  <c:v>356.08279943466187</c:v>
                </c:pt>
                <c:pt idx="353">
                  <c:v>357.082799077034</c:v>
                </c:pt>
                <c:pt idx="354">
                  <c:v>358.08279967308044</c:v>
                </c:pt>
                <c:pt idx="355">
                  <c:v>359.08279895782471</c:v>
                </c:pt>
                <c:pt idx="356">
                  <c:v>360.08279895782471</c:v>
                </c:pt>
                <c:pt idx="357">
                  <c:v>361.08279955387115</c:v>
                </c:pt>
                <c:pt idx="358">
                  <c:v>362.08279955387115</c:v>
                </c:pt>
                <c:pt idx="359">
                  <c:v>363.08279883861542</c:v>
                </c:pt>
                <c:pt idx="360">
                  <c:v>364.08279824256897</c:v>
                </c:pt>
                <c:pt idx="361">
                  <c:v>365.08279919624329</c:v>
                </c:pt>
                <c:pt idx="362">
                  <c:v>366.08279824256897</c:v>
                </c:pt>
                <c:pt idx="363">
                  <c:v>367.08279871940613</c:v>
                </c:pt>
                <c:pt idx="364">
                  <c:v>368.08279812335968</c:v>
                </c:pt>
                <c:pt idx="365">
                  <c:v>369.08279824256897</c:v>
                </c:pt>
                <c:pt idx="366">
                  <c:v>370.0827978849411</c:v>
                </c:pt>
                <c:pt idx="367">
                  <c:v>371.08279776573181</c:v>
                </c:pt>
                <c:pt idx="368">
                  <c:v>372.08279812335968</c:v>
                </c:pt>
                <c:pt idx="369">
                  <c:v>373.08279728889465</c:v>
                </c:pt>
                <c:pt idx="370">
                  <c:v>374.08279812335968</c:v>
                </c:pt>
                <c:pt idx="371">
                  <c:v>375.08279776573181</c:v>
                </c:pt>
                <c:pt idx="372">
                  <c:v>376.08279728889465</c:v>
                </c:pt>
                <c:pt idx="373">
                  <c:v>377.08279716968536</c:v>
                </c:pt>
                <c:pt idx="374">
                  <c:v>378.08279740810394</c:v>
                </c:pt>
                <c:pt idx="375">
                  <c:v>379.08279764652252</c:v>
                </c:pt>
                <c:pt idx="376">
                  <c:v>380.08279716968536</c:v>
                </c:pt>
                <c:pt idx="377">
                  <c:v>381.08279693126678</c:v>
                </c:pt>
                <c:pt idx="378">
                  <c:v>382.08279693126678</c:v>
                </c:pt>
                <c:pt idx="379">
                  <c:v>383.08279728889465</c:v>
                </c:pt>
                <c:pt idx="380">
                  <c:v>384.08279645442963</c:v>
                </c:pt>
              </c:numCache>
            </c:numRef>
          </c:xVal>
          <c:yVal>
            <c:numRef>
              <c:f>'Raw Data'!$C$2:$C$382</c:f>
              <c:numCache>
                <c:formatCode>General</c:formatCode>
                <c:ptCount val="381"/>
                <c:pt idx="0">
                  <c:v>-121.75481584141234</c:v>
                </c:pt>
                <c:pt idx="1">
                  <c:v>-121.75484327834187</c:v>
                </c:pt>
                <c:pt idx="2">
                  <c:v>-121.75485673231515</c:v>
                </c:pt>
                <c:pt idx="3">
                  <c:v>-121.75479805982779</c:v>
                </c:pt>
                <c:pt idx="4">
                  <c:v>-121.75481584141234</c:v>
                </c:pt>
                <c:pt idx="5">
                  <c:v>-121.75481741369549</c:v>
                </c:pt>
                <c:pt idx="6">
                  <c:v>-121.75480745203991</c:v>
                </c:pt>
                <c:pt idx="7">
                  <c:v>-121.7548037459225</c:v>
                </c:pt>
                <c:pt idx="8">
                  <c:v>-121.75478726400164</c:v>
                </c:pt>
                <c:pt idx="9">
                  <c:v>-121.75478543729344</c:v>
                </c:pt>
                <c:pt idx="10">
                  <c:v>-121.75479012697899</c:v>
                </c:pt>
                <c:pt idx="11">
                  <c:v>-121.75478579804319</c:v>
                </c:pt>
                <c:pt idx="12">
                  <c:v>-121.75479670586462</c:v>
                </c:pt>
                <c:pt idx="13">
                  <c:v>-121.75481226981459</c:v>
                </c:pt>
                <c:pt idx="14">
                  <c:v>-121.75483653280561</c:v>
                </c:pt>
                <c:pt idx="15">
                  <c:v>-121.75484972744673</c:v>
                </c:pt>
                <c:pt idx="16">
                  <c:v>-121.7548626263719</c:v>
                </c:pt>
                <c:pt idx="17">
                  <c:v>-121.75486936884897</c:v>
                </c:pt>
                <c:pt idx="18">
                  <c:v>-121.7548681882475</c:v>
                </c:pt>
                <c:pt idx="19">
                  <c:v>-121.75487175718227</c:v>
                </c:pt>
                <c:pt idx="20">
                  <c:v>-121.75487300315059</c:v>
                </c:pt>
                <c:pt idx="21">
                  <c:v>-121.75488842324495</c:v>
                </c:pt>
                <c:pt idx="22">
                  <c:v>-121.75490676233566</c:v>
                </c:pt>
                <c:pt idx="23">
                  <c:v>-121.75492347316568</c:v>
                </c:pt>
                <c:pt idx="24">
                  <c:v>-121.75493816893443</c:v>
                </c:pt>
                <c:pt idx="25">
                  <c:v>-121.75495874300823</c:v>
                </c:pt>
                <c:pt idx="26">
                  <c:v>-121.75497837842934</c:v>
                </c:pt>
                <c:pt idx="27">
                  <c:v>-121.75499618278239</c:v>
                </c:pt>
                <c:pt idx="28">
                  <c:v>-121.75500565611624</c:v>
                </c:pt>
                <c:pt idx="29">
                  <c:v>-121.75501683091296</c:v>
                </c:pt>
                <c:pt idx="30">
                  <c:v>-121.75502931772421</c:v>
                </c:pt>
                <c:pt idx="31">
                  <c:v>-121.75505015561937</c:v>
                </c:pt>
                <c:pt idx="32">
                  <c:v>-121.75506837561116</c:v>
                </c:pt>
                <c:pt idx="33">
                  <c:v>-121.75509137970386</c:v>
                </c:pt>
                <c:pt idx="34">
                  <c:v>-121.75510195862664</c:v>
                </c:pt>
                <c:pt idx="35">
                  <c:v>-121.75510412284335</c:v>
                </c:pt>
                <c:pt idx="36">
                  <c:v>-121.75510150972966</c:v>
                </c:pt>
                <c:pt idx="37">
                  <c:v>-121.75510866903171</c:v>
                </c:pt>
                <c:pt idx="38">
                  <c:v>-121.75511846325355</c:v>
                </c:pt>
                <c:pt idx="39">
                  <c:v>-121.7551260865641</c:v>
                </c:pt>
                <c:pt idx="40">
                  <c:v>-121.75513038438098</c:v>
                </c:pt>
                <c:pt idx="41">
                  <c:v>-121.75513959842763</c:v>
                </c:pt>
                <c:pt idx="42">
                  <c:v>-121.75515221441817</c:v>
                </c:pt>
                <c:pt idx="43">
                  <c:v>-121.75516326060556</c:v>
                </c:pt>
                <c:pt idx="44">
                  <c:v>-121.75517227106025</c:v>
                </c:pt>
                <c:pt idx="45">
                  <c:v>-121.75517936346164</c:v>
                </c:pt>
                <c:pt idx="46">
                  <c:v>-121.7551894259464</c:v>
                </c:pt>
                <c:pt idx="47">
                  <c:v>-121.75519346814735</c:v>
                </c:pt>
                <c:pt idx="48">
                  <c:v>-121.75519918946118</c:v>
                </c:pt>
                <c:pt idx="49">
                  <c:v>-121.75520724905277</c:v>
                </c:pt>
                <c:pt idx="50">
                  <c:v>-121.75521660916192</c:v>
                </c:pt>
                <c:pt idx="51">
                  <c:v>-121.75522866254023</c:v>
                </c:pt>
                <c:pt idx="52">
                  <c:v>-121.75523893298748</c:v>
                </c:pt>
                <c:pt idx="53">
                  <c:v>-121.75525147111144</c:v>
                </c:pt>
                <c:pt idx="54">
                  <c:v>-121.7552614475143</c:v>
                </c:pt>
                <c:pt idx="55">
                  <c:v>-121.75527241268708</c:v>
                </c:pt>
                <c:pt idx="56">
                  <c:v>-121.75528230994225</c:v>
                </c:pt>
                <c:pt idx="57">
                  <c:v>-121.75529643639287</c:v>
                </c:pt>
                <c:pt idx="58">
                  <c:v>-121.75530607036154</c:v>
                </c:pt>
                <c:pt idx="59">
                  <c:v>-121.75531813862169</c:v>
                </c:pt>
                <c:pt idx="60">
                  <c:v>-121.75532267084331</c:v>
                </c:pt>
                <c:pt idx="61">
                  <c:v>-121.75533451631902</c:v>
                </c:pt>
                <c:pt idx="62">
                  <c:v>-121.75534687417748</c:v>
                </c:pt>
                <c:pt idx="63">
                  <c:v>-121.75535479108497</c:v>
                </c:pt>
                <c:pt idx="64">
                  <c:v>-121.75536771388208</c:v>
                </c:pt>
                <c:pt idx="65">
                  <c:v>-121.75537316477896</c:v>
                </c:pt>
                <c:pt idx="66">
                  <c:v>-121.75538255641645</c:v>
                </c:pt>
                <c:pt idx="67">
                  <c:v>-121.75539218397967</c:v>
                </c:pt>
                <c:pt idx="68">
                  <c:v>-121.75540354216425</c:v>
                </c:pt>
                <c:pt idx="69">
                  <c:v>-121.75541587829622</c:v>
                </c:pt>
                <c:pt idx="70">
                  <c:v>-121.75542872536292</c:v>
                </c:pt>
                <c:pt idx="71">
                  <c:v>-121.75544117841068</c:v>
                </c:pt>
                <c:pt idx="72">
                  <c:v>-121.75545131164282</c:v>
                </c:pt>
                <c:pt idx="73">
                  <c:v>-121.75545731861772</c:v>
                </c:pt>
                <c:pt idx="74">
                  <c:v>-121.75546064160149</c:v>
                </c:pt>
                <c:pt idx="75">
                  <c:v>-121.7554526850878</c:v>
                </c:pt>
                <c:pt idx="76">
                  <c:v>-121.75545065518658</c:v>
                </c:pt>
                <c:pt idx="77">
                  <c:v>-121.75543987881542</c:v>
                </c:pt>
                <c:pt idx="78">
                  <c:v>-121.75542760385963</c:v>
                </c:pt>
                <c:pt idx="79">
                  <c:v>-121.75541108252402</c:v>
                </c:pt>
                <c:pt idx="80">
                  <c:v>-121.75539059271951</c:v>
                </c:pt>
                <c:pt idx="81">
                  <c:v>-121.7553748831083</c:v>
                </c:pt>
                <c:pt idx="82">
                  <c:v>-121.75535751594684</c:v>
                </c:pt>
                <c:pt idx="83">
                  <c:v>-121.75533724975102</c:v>
                </c:pt>
                <c:pt idx="84">
                  <c:v>-121.75531350147891</c:v>
                </c:pt>
                <c:pt idx="85">
                  <c:v>-121.75530656932089</c:v>
                </c:pt>
                <c:pt idx="86">
                  <c:v>-121.75529583317685</c:v>
                </c:pt>
                <c:pt idx="87">
                  <c:v>-121.75527803023093</c:v>
                </c:pt>
                <c:pt idx="88">
                  <c:v>-121.75526677554721</c:v>
                </c:pt>
                <c:pt idx="89">
                  <c:v>-121.75524452798606</c:v>
                </c:pt>
                <c:pt idx="90">
                  <c:v>-121.75522433167025</c:v>
                </c:pt>
                <c:pt idx="91">
                  <c:v>-121.75520966965509</c:v>
                </c:pt>
                <c:pt idx="92">
                  <c:v>-121.7551937151438</c:v>
                </c:pt>
                <c:pt idx="93">
                  <c:v>-121.75518973799295</c:v>
                </c:pt>
                <c:pt idx="94">
                  <c:v>-121.75517854653508</c:v>
                </c:pt>
                <c:pt idx="95">
                  <c:v>-121.75516852085784</c:v>
                </c:pt>
                <c:pt idx="96">
                  <c:v>-121.75515328549803</c:v>
                </c:pt>
                <c:pt idx="97">
                  <c:v>-121.75512978615383</c:v>
                </c:pt>
                <c:pt idx="98">
                  <c:v>-121.75511551952589</c:v>
                </c:pt>
                <c:pt idx="99">
                  <c:v>-121.75509931788055</c:v>
                </c:pt>
                <c:pt idx="100">
                  <c:v>-121.75508542613998</c:v>
                </c:pt>
                <c:pt idx="101">
                  <c:v>-121.75506853376396</c:v>
                </c:pt>
                <c:pt idx="102">
                  <c:v>-121.75505266691947</c:v>
                </c:pt>
                <c:pt idx="103">
                  <c:v>-121.75503557709135</c:v>
                </c:pt>
                <c:pt idx="104">
                  <c:v>-121.75502218611612</c:v>
                </c:pt>
                <c:pt idx="105">
                  <c:v>-121.75500928052206</c:v>
                </c:pt>
                <c:pt idx="106">
                  <c:v>-121.75499628957864</c:v>
                </c:pt>
                <c:pt idx="107">
                  <c:v>-121.75498249032704</c:v>
                </c:pt>
                <c:pt idx="108">
                  <c:v>-121.75496452292415</c:v>
                </c:pt>
                <c:pt idx="109">
                  <c:v>-121.75493793541693</c:v>
                </c:pt>
                <c:pt idx="110">
                  <c:v>-121.75492484906475</c:v>
                </c:pt>
                <c:pt idx="111">
                  <c:v>-121.75491695118194</c:v>
                </c:pt>
                <c:pt idx="112">
                  <c:v>-121.75490989775024</c:v>
                </c:pt>
                <c:pt idx="113">
                  <c:v>-121.75489661329404</c:v>
                </c:pt>
                <c:pt idx="114">
                  <c:v>-121.75488789033871</c:v>
                </c:pt>
                <c:pt idx="115">
                  <c:v>-121.75488012565764</c:v>
                </c:pt>
                <c:pt idx="116">
                  <c:v>-121.75487357321336</c:v>
                </c:pt>
                <c:pt idx="117">
                  <c:v>-121.75486926419487</c:v>
                </c:pt>
                <c:pt idx="118">
                  <c:v>-121.75486018557957</c:v>
                </c:pt>
                <c:pt idx="119">
                  <c:v>-121.7548458240426</c:v>
                </c:pt>
                <c:pt idx="120">
                  <c:v>-121.75482004225401</c:v>
                </c:pt>
                <c:pt idx="121">
                  <c:v>-121.75479658700311</c:v>
                </c:pt>
                <c:pt idx="122">
                  <c:v>-121.75477638583412</c:v>
                </c:pt>
                <c:pt idx="123">
                  <c:v>-121.75475896962358</c:v>
                </c:pt>
                <c:pt idx="124">
                  <c:v>-121.75474662358518</c:v>
                </c:pt>
                <c:pt idx="125">
                  <c:v>-121.75473183896739</c:v>
                </c:pt>
                <c:pt idx="126">
                  <c:v>-121.75471561558166</c:v>
                </c:pt>
                <c:pt idx="127">
                  <c:v>-121.75469510447142</c:v>
                </c:pt>
                <c:pt idx="128">
                  <c:v>-121.75467447520869</c:v>
                </c:pt>
                <c:pt idx="129">
                  <c:v>-121.75465300867418</c:v>
                </c:pt>
                <c:pt idx="130">
                  <c:v>-121.75463228764315</c:v>
                </c:pt>
                <c:pt idx="131">
                  <c:v>-121.75461837420522</c:v>
                </c:pt>
                <c:pt idx="132">
                  <c:v>-121.75460511598898</c:v>
                </c:pt>
                <c:pt idx="133">
                  <c:v>-121.75458955827979</c:v>
                </c:pt>
                <c:pt idx="134">
                  <c:v>-121.75457503132219</c:v>
                </c:pt>
                <c:pt idx="135">
                  <c:v>-121.75455184410929</c:v>
                </c:pt>
                <c:pt idx="136">
                  <c:v>-121.75453596985477</c:v>
                </c:pt>
                <c:pt idx="137">
                  <c:v>-121.75451881685316</c:v>
                </c:pt>
                <c:pt idx="138">
                  <c:v>-121.75450747423284</c:v>
                </c:pt>
                <c:pt idx="139">
                  <c:v>-121.75449233236979</c:v>
                </c:pt>
                <c:pt idx="140">
                  <c:v>-121.75447840338813</c:v>
                </c:pt>
                <c:pt idx="141">
                  <c:v>-121.75446667820796</c:v>
                </c:pt>
                <c:pt idx="142">
                  <c:v>-121.75445228492335</c:v>
                </c:pt>
                <c:pt idx="143">
                  <c:v>-121.75444501323628</c:v>
                </c:pt>
                <c:pt idx="144">
                  <c:v>-121.75443426221791</c:v>
                </c:pt>
                <c:pt idx="145">
                  <c:v>-121.75441737953707</c:v>
                </c:pt>
                <c:pt idx="146">
                  <c:v>-121.75440052713526</c:v>
                </c:pt>
                <c:pt idx="147">
                  <c:v>-121.75439366301774</c:v>
                </c:pt>
                <c:pt idx="148">
                  <c:v>-121.75438992425231</c:v>
                </c:pt>
                <c:pt idx="149">
                  <c:v>-121.75438339877128</c:v>
                </c:pt>
                <c:pt idx="150">
                  <c:v>-121.75436805155661</c:v>
                </c:pt>
                <c:pt idx="151">
                  <c:v>-121.75435393546763</c:v>
                </c:pt>
                <c:pt idx="152">
                  <c:v>-121.75434054784827</c:v>
                </c:pt>
                <c:pt idx="153">
                  <c:v>-121.75432818885528</c:v>
                </c:pt>
                <c:pt idx="154">
                  <c:v>-121.75431271774498</c:v>
                </c:pt>
                <c:pt idx="155">
                  <c:v>-121.7542950283156</c:v>
                </c:pt>
                <c:pt idx="156">
                  <c:v>-121.75428017033209</c:v>
                </c:pt>
                <c:pt idx="157">
                  <c:v>-121.75426464927784</c:v>
                </c:pt>
                <c:pt idx="158">
                  <c:v>-121.75425172613004</c:v>
                </c:pt>
                <c:pt idx="159">
                  <c:v>-121.75423726697413</c:v>
                </c:pt>
                <c:pt idx="160">
                  <c:v>-121.75422039198881</c:v>
                </c:pt>
                <c:pt idx="161">
                  <c:v>-121.7541982987135</c:v>
                </c:pt>
                <c:pt idx="162">
                  <c:v>-121.75418071620761</c:v>
                </c:pt>
                <c:pt idx="163">
                  <c:v>-121.75416411495917</c:v>
                </c:pt>
                <c:pt idx="164">
                  <c:v>-121.7541449025307</c:v>
                </c:pt>
                <c:pt idx="165">
                  <c:v>-121.75412926208436</c:v>
                </c:pt>
                <c:pt idx="166">
                  <c:v>-121.75411355405532</c:v>
                </c:pt>
                <c:pt idx="167">
                  <c:v>-121.75409966764119</c:v>
                </c:pt>
                <c:pt idx="168">
                  <c:v>-121.75408358389517</c:v>
                </c:pt>
                <c:pt idx="169">
                  <c:v>-121.75406165390959</c:v>
                </c:pt>
                <c:pt idx="170">
                  <c:v>-121.75404583532573</c:v>
                </c:pt>
                <c:pt idx="171">
                  <c:v>-121.75402963435062</c:v>
                </c:pt>
                <c:pt idx="172">
                  <c:v>-121.75401498948972</c:v>
                </c:pt>
                <c:pt idx="173">
                  <c:v>-121.75399184519404</c:v>
                </c:pt>
                <c:pt idx="174">
                  <c:v>-121.75397114994441</c:v>
                </c:pt>
                <c:pt idx="175">
                  <c:v>-121.75395450017025</c:v>
                </c:pt>
                <c:pt idx="176">
                  <c:v>-121.75394083304232</c:v>
                </c:pt>
                <c:pt idx="177">
                  <c:v>-121.75392742247583</c:v>
                </c:pt>
                <c:pt idx="178">
                  <c:v>-121.75391396635453</c:v>
                </c:pt>
                <c:pt idx="179">
                  <c:v>-121.75389813282538</c:v>
                </c:pt>
                <c:pt idx="180">
                  <c:v>-121.75387466767653</c:v>
                </c:pt>
                <c:pt idx="181">
                  <c:v>-121.7538561807974</c:v>
                </c:pt>
                <c:pt idx="182">
                  <c:v>-121.75383209991007</c:v>
                </c:pt>
                <c:pt idx="183">
                  <c:v>-121.75381190160019</c:v>
                </c:pt>
                <c:pt idx="184">
                  <c:v>-121.75379666289327</c:v>
                </c:pt>
                <c:pt idx="185">
                  <c:v>-121.75377675087213</c:v>
                </c:pt>
                <c:pt idx="186">
                  <c:v>-121.75375968110244</c:v>
                </c:pt>
                <c:pt idx="187">
                  <c:v>-121.75374080333081</c:v>
                </c:pt>
                <c:pt idx="188">
                  <c:v>-121.75372671746307</c:v>
                </c:pt>
                <c:pt idx="189">
                  <c:v>-121.75370785770434</c:v>
                </c:pt>
                <c:pt idx="190">
                  <c:v>-121.75368938153876</c:v>
                </c:pt>
                <c:pt idx="191">
                  <c:v>-121.75367488841805</c:v>
                </c:pt>
                <c:pt idx="192">
                  <c:v>-121.75365071719145</c:v>
                </c:pt>
                <c:pt idx="193">
                  <c:v>-121.75363318595581</c:v>
                </c:pt>
                <c:pt idx="194">
                  <c:v>-121.75361624008967</c:v>
                </c:pt>
                <c:pt idx="195">
                  <c:v>-121.75360185560115</c:v>
                </c:pt>
                <c:pt idx="196">
                  <c:v>-121.75358619324875</c:v>
                </c:pt>
                <c:pt idx="197">
                  <c:v>-121.75357369468271</c:v>
                </c:pt>
                <c:pt idx="198">
                  <c:v>-121.7535616857637</c:v>
                </c:pt>
                <c:pt idx="199">
                  <c:v>-121.75355218006133</c:v>
                </c:pt>
                <c:pt idx="200">
                  <c:v>-121.7535399566821</c:v>
                </c:pt>
                <c:pt idx="201">
                  <c:v>-121.75352417329108</c:v>
                </c:pt>
                <c:pt idx="202">
                  <c:v>-121.75351270350153</c:v>
                </c:pt>
                <c:pt idx="203">
                  <c:v>-121.75349887523254</c:v>
                </c:pt>
                <c:pt idx="204">
                  <c:v>-121.75348431052282</c:v>
                </c:pt>
                <c:pt idx="205">
                  <c:v>-121.75348034050569</c:v>
                </c:pt>
                <c:pt idx="206">
                  <c:v>-121.75347009418627</c:v>
                </c:pt>
                <c:pt idx="207">
                  <c:v>-121.75345389080462</c:v>
                </c:pt>
                <c:pt idx="208">
                  <c:v>-121.75343544463496</c:v>
                </c:pt>
                <c:pt idx="209">
                  <c:v>-121.75341694725583</c:v>
                </c:pt>
                <c:pt idx="210">
                  <c:v>-121.75340579839096</c:v>
                </c:pt>
                <c:pt idx="211">
                  <c:v>-121.75339573881983</c:v>
                </c:pt>
                <c:pt idx="212">
                  <c:v>-121.7533841245897</c:v>
                </c:pt>
                <c:pt idx="213">
                  <c:v>-121.75336803922629</c:v>
                </c:pt>
                <c:pt idx="214">
                  <c:v>-121.75335356545573</c:v>
                </c:pt>
                <c:pt idx="215">
                  <c:v>-121.75334290723174</c:v>
                </c:pt>
                <c:pt idx="216">
                  <c:v>-121.7533326476255</c:v>
                </c:pt>
                <c:pt idx="217">
                  <c:v>-121.75332173488222</c:v>
                </c:pt>
                <c:pt idx="218">
                  <c:v>-121.75330911997193</c:v>
                </c:pt>
                <c:pt idx="219">
                  <c:v>-121.7532966871908</c:v>
                </c:pt>
                <c:pt idx="220">
                  <c:v>-121.75328664205702</c:v>
                </c:pt>
                <c:pt idx="221">
                  <c:v>-121.75327275648964</c:v>
                </c:pt>
                <c:pt idx="222">
                  <c:v>-121.75325902888379</c:v>
                </c:pt>
                <c:pt idx="223">
                  <c:v>-121.75324496911364</c:v>
                </c:pt>
                <c:pt idx="224">
                  <c:v>-121.75323123613082</c:v>
                </c:pt>
                <c:pt idx="225">
                  <c:v>-121.75321803792417</c:v>
                </c:pt>
                <c:pt idx="226">
                  <c:v>-121.75320311786228</c:v>
                </c:pt>
                <c:pt idx="227">
                  <c:v>-121.75319691973034</c:v>
                </c:pt>
                <c:pt idx="228">
                  <c:v>-121.75317800639732</c:v>
                </c:pt>
                <c:pt idx="229">
                  <c:v>-121.75316435765653</c:v>
                </c:pt>
                <c:pt idx="230">
                  <c:v>-121.75315431665243</c:v>
                </c:pt>
                <c:pt idx="231">
                  <c:v>-121.75314614589146</c:v>
                </c:pt>
                <c:pt idx="232">
                  <c:v>-121.75314049767535</c:v>
                </c:pt>
                <c:pt idx="233">
                  <c:v>-121.75312873305477</c:v>
                </c:pt>
                <c:pt idx="234">
                  <c:v>-121.75312249141878</c:v>
                </c:pt>
                <c:pt idx="235">
                  <c:v>-121.75311395852403</c:v>
                </c:pt>
                <c:pt idx="236">
                  <c:v>-121.75310280324769</c:v>
                </c:pt>
                <c:pt idx="237">
                  <c:v>-121.75309272414405</c:v>
                </c:pt>
                <c:pt idx="238">
                  <c:v>-121.75308306255754</c:v>
                </c:pt>
                <c:pt idx="239">
                  <c:v>-121.75307035366933</c:v>
                </c:pt>
                <c:pt idx="240">
                  <c:v>-121.75305683002915</c:v>
                </c:pt>
                <c:pt idx="241">
                  <c:v>-121.75304590379967</c:v>
                </c:pt>
                <c:pt idx="242">
                  <c:v>-121.75303602359371</c:v>
                </c:pt>
                <c:pt idx="243">
                  <c:v>-121.75302803393733</c:v>
                </c:pt>
                <c:pt idx="244">
                  <c:v>-121.75302003451466</c:v>
                </c:pt>
                <c:pt idx="245">
                  <c:v>-121.75301373208539</c:v>
                </c:pt>
                <c:pt idx="246">
                  <c:v>-121.75300512337296</c:v>
                </c:pt>
                <c:pt idx="247">
                  <c:v>-121.75299711907512</c:v>
                </c:pt>
                <c:pt idx="248">
                  <c:v>-121.75299812400203</c:v>
                </c:pt>
                <c:pt idx="249">
                  <c:v>-121.75300581872851</c:v>
                </c:pt>
                <c:pt idx="250">
                  <c:v>-121.75301766909899</c:v>
                </c:pt>
                <c:pt idx="251">
                  <c:v>-121.7530280764081</c:v>
                </c:pt>
                <c:pt idx="252">
                  <c:v>-121.75303426495256</c:v>
                </c:pt>
                <c:pt idx="253">
                  <c:v>-121.75304977546813</c:v>
                </c:pt>
                <c:pt idx="254">
                  <c:v>-121.75306837226641</c:v>
                </c:pt>
                <c:pt idx="255">
                  <c:v>-121.75308210488376</c:v>
                </c:pt>
                <c:pt idx="256">
                  <c:v>-121.75308896784013</c:v>
                </c:pt>
                <c:pt idx="257">
                  <c:v>-121.75310419706358</c:v>
                </c:pt>
                <c:pt idx="258">
                  <c:v>-121.75311901545908</c:v>
                </c:pt>
                <c:pt idx="259">
                  <c:v>-121.75312559991879</c:v>
                </c:pt>
                <c:pt idx="260">
                  <c:v>-121.75313922894996</c:v>
                </c:pt>
                <c:pt idx="261">
                  <c:v>-121.75315313763893</c:v>
                </c:pt>
                <c:pt idx="262">
                  <c:v>-121.7531676500161</c:v>
                </c:pt>
                <c:pt idx="263">
                  <c:v>-121.75318325538667</c:v>
                </c:pt>
                <c:pt idx="264">
                  <c:v>-121.75320327498423</c:v>
                </c:pt>
                <c:pt idx="265">
                  <c:v>-121.75322126716046</c:v>
                </c:pt>
                <c:pt idx="266">
                  <c:v>-121.75323962827268</c:v>
                </c:pt>
                <c:pt idx="267">
                  <c:v>-121.75325460710323</c:v>
                </c:pt>
                <c:pt idx="268">
                  <c:v>-121.75327441134998</c:v>
                </c:pt>
                <c:pt idx="269">
                  <c:v>-121.7532928757539</c:v>
                </c:pt>
                <c:pt idx="270">
                  <c:v>-121.75330181402504</c:v>
                </c:pt>
                <c:pt idx="271">
                  <c:v>-121.75331690628869</c:v>
                </c:pt>
                <c:pt idx="272">
                  <c:v>-121.75333384298932</c:v>
                </c:pt>
                <c:pt idx="273">
                  <c:v>-121.75334686557204</c:v>
                </c:pt>
                <c:pt idx="274">
                  <c:v>-121.75335974114979</c:v>
                </c:pt>
                <c:pt idx="275">
                  <c:v>-121.75336887671355</c:v>
                </c:pt>
                <c:pt idx="276">
                  <c:v>-121.75338214096787</c:v>
                </c:pt>
                <c:pt idx="277">
                  <c:v>-121.75339728080964</c:v>
                </c:pt>
                <c:pt idx="278">
                  <c:v>-121.75341473184034</c:v>
                </c:pt>
                <c:pt idx="279">
                  <c:v>-121.75343625072894</c:v>
                </c:pt>
                <c:pt idx="280">
                  <c:v>-121.75345329036831</c:v>
                </c:pt>
                <c:pt idx="281">
                  <c:v>-121.75347513456781</c:v>
                </c:pt>
                <c:pt idx="282">
                  <c:v>-121.7534880799091</c:v>
                </c:pt>
                <c:pt idx="283">
                  <c:v>-121.75350737305175</c:v>
                </c:pt>
                <c:pt idx="284">
                  <c:v>-121.75351948358221</c:v>
                </c:pt>
                <c:pt idx="285">
                  <c:v>-121.75352820803927</c:v>
                </c:pt>
                <c:pt idx="286">
                  <c:v>-121.75354085254995</c:v>
                </c:pt>
                <c:pt idx="287">
                  <c:v>-121.75355904058988</c:v>
                </c:pt>
                <c:pt idx="288">
                  <c:v>-121.75357720570652</c:v>
                </c:pt>
                <c:pt idx="289">
                  <c:v>-121.75359573654831</c:v>
                </c:pt>
                <c:pt idx="290">
                  <c:v>-121.75361173147888</c:v>
                </c:pt>
                <c:pt idx="291">
                  <c:v>-121.75362706596121</c:v>
                </c:pt>
                <c:pt idx="292">
                  <c:v>-121.75364023476121</c:v>
                </c:pt>
                <c:pt idx="293">
                  <c:v>-121.75365264689215</c:v>
                </c:pt>
                <c:pt idx="294">
                  <c:v>-121.75366888187108</c:v>
                </c:pt>
                <c:pt idx="295">
                  <c:v>-121.75368715547022</c:v>
                </c:pt>
                <c:pt idx="296">
                  <c:v>-121.75370650487386</c:v>
                </c:pt>
                <c:pt idx="297">
                  <c:v>-121.75372237761385</c:v>
                </c:pt>
                <c:pt idx="298">
                  <c:v>-121.7537399950948</c:v>
                </c:pt>
                <c:pt idx="299">
                  <c:v>-121.75375515164079</c:v>
                </c:pt>
                <c:pt idx="300">
                  <c:v>-121.75376927244393</c:v>
                </c:pt>
                <c:pt idx="301">
                  <c:v>-121.75378739672048</c:v>
                </c:pt>
                <c:pt idx="302">
                  <c:v>-121.75381060595387</c:v>
                </c:pt>
                <c:pt idx="303">
                  <c:v>-121.75382972381844</c:v>
                </c:pt>
                <c:pt idx="304">
                  <c:v>-121.75384360528709</c:v>
                </c:pt>
                <c:pt idx="305">
                  <c:v>-121.75385913580932</c:v>
                </c:pt>
                <c:pt idx="306">
                  <c:v>-121.7538776417329</c:v>
                </c:pt>
                <c:pt idx="307">
                  <c:v>-121.75389352039554</c:v>
                </c:pt>
                <c:pt idx="308">
                  <c:v>-121.75390202158356</c:v>
                </c:pt>
                <c:pt idx="309">
                  <c:v>-121.75391794643808</c:v>
                </c:pt>
                <c:pt idx="310">
                  <c:v>-121.75392828137458</c:v>
                </c:pt>
                <c:pt idx="311">
                  <c:v>-121.75394103842467</c:v>
                </c:pt>
                <c:pt idx="312">
                  <c:v>-121.75395976830515</c:v>
                </c:pt>
                <c:pt idx="313">
                  <c:v>-121.75397889177283</c:v>
                </c:pt>
                <c:pt idx="314">
                  <c:v>-121.75399556964722</c:v>
                </c:pt>
                <c:pt idx="315">
                  <c:v>-121.75400920600606</c:v>
                </c:pt>
                <c:pt idx="316">
                  <c:v>-121.75402552655463</c:v>
                </c:pt>
                <c:pt idx="317">
                  <c:v>-121.75404162184732</c:v>
                </c:pt>
                <c:pt idx="318">
                  <c:v>-121.75405628094958</c:v>
                </c:pt>
                <c:pt idx="319">
                  <c:v>-121.75406939358604</c:v>
                </c:pt>
                <c:pt idx="320">
                  <c:v>-121.75408020029126</c:v>
                </c:pt>
                <c:pt idx="321">
                  <c:v>-121.75409867647288</c:v>
                </c:pt>
                <c:pt idx="322">
                  <c:v>-121.75410701462026</c:v>
                </c:pt>
                <c:pt idx="323">
                  <c:v>-121.75411247822295</c:v>
                </c:pt>
                <c:pt idx="324">
                  <c:v>-121.75412568913072</c:v>
                </c:pt>
                <c:pt idx="325">
                  <c:v>-121.75414219816581</c:v>
                </c:pt>
                <c:pt idx="326">
                  <c:v>-121.75416183052988</c:v>
                </c:pt>
                <c:pt idx="327">
                  <c:v>-121.75417654995915</c:v>
                </c:pt>
                <c:pt idx="328">
                  <c:v>-121.7541902189346</c:v>
                </c:pt>
                <c:pt idx="329">
                  <c:v>-121.75420930776484</c:v>
                </c:pt>
                <c:pt idx="330">
                  <c:v>-121.7542171011669</c:v>
                </c:pt>
                <c:pt idx="331">
                  <c:v>-121.75423006570986</c:v>
                </c:pt>
                <c:pt idx="332">
                  <c:v>-121.75424803166274</c:v>
                </c:pt>
                <c:pt idx="333">
                  <c:v>-121.75426203015444</c:v>
                </c:pt>
                <c:pt idx="334">
                  <c:v>-121.75427591131056</c:v>
                </c:pt>
                <c:pt idx="335">
                  <c:v>-121.75429940039288</c:v>
                </c:pt>
                <c:pt idx="336">
                  <c:v>-121.75431379409109</c:v>
                </c:pt>
                <c:pt idx="337">
                  <c:v>-121.75433465695649</c:v>
                </c:pt>
                <c:pt idx="338">
                  <c:v>-121.75435102674832</c:v>
                </c:pt>
                <c:pt idx="339">
                  <c:v>-121.75436626625982</c:v>
                </c:pt>
                <c:pt idx="340">
                  <c:v>-121.75438442896831</c:v>
                </c:pt>
                <c:pt idx="341">
                  <c:v>-121.75440113081453</c:v>
                </c:pt>
                <c:pt idx="342">
                  <c:v>-121.75441813605481</c:v>
                </c:pt>
                <c:pt idx="343">
                  <c:v>-121.75443381450464</c:v>
                </c:pt>
                <c:pt idx="344">
                  <c:v>-121.75446071772224</c:v>
                </c:pt>
                <c:pt idx="345">
                  <c:v>-121.75447458167773</c:v>
                </c:pt>
                <c:pt idx="346">
                  <c:v>-121.75448784193217</c:v>
                </c:pt>
                <c:pt idx="347">
                  <c:v>-121.75449894354716</c:v>
                </c:pt>
                <c:pt idx="348">
                  <c:v>-121.75451005541257</c:v>
                </c:pt>
                <c:pt idx="349">
                  <c:v>-121.75452757452597</c:v>
                </c:pt>
                <c:pt idx="350">
                  <c:v>-121.75453708543763</c:v>
                </c:pt>
                <c:pt idx="351">
                  <c:v>-121.75455083545684</c:v>
                </c:pt>
                <c:pt idx="352">
                  <c:v>-121.7545651949133</c:v>
                </c:pt>
                <c:pt idx="353">
                  <c:v>-121.75457868272142</c:v>
                </c:pt>
                <c:pt idx="354">
                  <c:v>-121.75459113751856</c:v>
                </c:pt>
                <c:pt idx="355">
                  <c:v>-121.75460474217513</c:v>
                </c:pt>
                <c:pt idx="356">
                  <c:v>-121.75461735968685</c:v>
                </c:pt>
                <c:pt idx="357">
                  <c:v>-121.75463506996797</c:v>
                </c:pt>
                <c:pt idx="358">
                  <c:v>-121.75465174736949</c:v>
                </c:pt>
                <c:pt idx="359">
                  <c:v>-121.75466624039049</c:v>
                </c:pt>
                <c:pt idx="360">
                  <c:v>-121.75468227835776</c:v>
                </c:pt>
                <c:pt idx="361">
                  <c:v>-121.75470542325915</c:v>
                </c:pt>
                <c:pt idx="362">
                  <c:v>-121.75472469124108</c:v>
                </c:pt>
                <c:pt idx="363">
                  <c:v>-121.75474540707172</c:v>
                </c:pt>
                <c:pt idx="364">
                  <c:v>-121.75476234687042</c:v>
                </c:pt>
                <c:pt idx="365">
                  <c:v>-121.75477875947344</c:v>
                </c:pt>
                <c:pt idx="366">
                  <c:v>-121.75479155190281</c:v>
                </c:pt>
                <c:pt idx="367">
                  <c:v>-121.75480975569972</c:v>
                </c:pt>
                <c:pt idx="368">
                  <c:v>-121.75481731669878</c:v>
                </c:pt>
                <c:pt idx="369">
                  <c:v>-121.7548292692609</c:v>
                </c:pt>
                <c:pt idx="370">
                  <c:v>-121.75484167007909</c:v>
                </c:pt>
                <c:pt idx="371">
                  <c:v>-121.75484868838262</c:v>
                </c:pt>
                <c:pt idx="372">
                  <c:v>-121.75485748153321</c:v>
                </c:pt>
                <c:pt idx="373">
                  <c:v>-121.75486076340553</c:v>
                </c:pt>
                <c:pt idx="374">
                  <c:v>-121.75486191223601</c:v>
                </c:pt>
                <c:pt idx="375">
                  <c:v>-121.7548623234301</c:v>
                </c:pt>
                <c:pt idx="376">
                  <c:v>-121.75486240329589</c:v>
                </c:pt>
                <c:pt idx="377">
                  <c:v>-121.75486236268782</c:v>
                </c:pt>
                <c:pt idx="378">
                  <c:v>-121.75486214152622</c:v>
                </c:pt>
                <c:pt idx="379">
                  <c:v>-121.75486130186744</c:v>
                </c:pt>
                <c:pt idx="380">
                  <c:v>-121.75486087308722</c:v>
                </c:pt>
              </c:numCache>
            </c:numRef>
          </c:yVal>
          <c:smooth val="0"/>
          <c:extLst>
            <c:ext xmlns:c16="http://schemas.microsoft.com/office/drawing/2014/chart" uri="{C3380CC4-5D6E-409C-BE32-E72D297353CC}">
              <c16:uniqueId val="{00000000-C1C7-4F6D-96A5-185446FF9E8A}"/>
            </c:ext>
          </c:extLst>
        </c:ser>
        <c:dLbls>
          <c:showLegendKey val="0"/>
          <c:showVal val="0"/>
          <c:showCatName val="0"/>
          <c:showSerName val="0"/>
          <c:showPercent val="0"/>
          <c:showBubbleSize val="0"/>
        </c:dLbls>
        <c:axId val="551654240"/>
        <c:axId val="551657192"/>
      </c:scatterChart>
      <c:valAx>
        <c:axId val="551654240"/>
        <c:scaling>
          <c:orientation val="minMax"/>
          <c:max val="4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7192"/>
        <c:crosses val="autoZero"/>
        <c:crossBetween val="midCat"/>
      </c:valAx>
      <c:valAx>
        <c:axId val="55165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Longitude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4240"/>
        <c:crosses val="autoZero"/>
        <c:crossBetween val="midCat"/>
        <c:majorUnit val="5.0000000000000012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Data'!$A$2:$A$382</c:f>
              <c:numCache>
                <c:formatCode>General</c:formatCode>
                <c:ptCount val="381"/>
                <c:pt idx="0">
                  <c:v>0</c:v>
                </c:pt>
                <c:pt idx="1">
                  <c:v>3.6951674222946167</c:v>
                </c:pt>
                <c:pt idx="2">
                  <c:v>4.6951674222946167</c:v>
                </c:pt>
                <c:pt idx="3">
                  <c:v>5.695167064666748</c:v>
                </c:pt>
                <c:pt idx="4">
                  <c:v>6.6951671838760376</c:v>
                </c:pt>
                <c:pt idx="5">
                  <c:v>8.2451672554016113</c:v>
                </c:pt>
                <c:pt idx="6">
                  <c:v>9.24516761302948</c:v>
                </c:pt>
                <c:pt idx="7">
                  <c:v>10.197171330451965</c:v>
                </c:pt>
                <c:pt idx="8">
                  <c:v>11.197171688079834</c:v>
                </c:pt>
                <c:pt idx="9">
                  <c:v>12.205633521080017</c:v>
                </c:pt>
                <c:pt idx="10">
                  <c:v>13.205633759498596</c:v>
                </c:pt>
                <c:pt idx="11">
                  <c:v>14.199249148368835</c:v>
                </c:pt>
                <c:pt idx="12">
                  <c:v>15.199249744415283</c:v>
                </c:pt>
                <c:pt idx="13">
                  <c:v>17.088196158409119</c:v>
                </c:pt>
                <c:pt idx="14">
                  <c:v>18.088194370269775</c:v>
                </c:pt>
                <c:pt idx="15">
                  <c:v>19.087877750396729</c:v>
                </c:pt>
                <c:pt idx="16">
                  <c:v>20.087560415267944</c:v>
                </c:pt>
                <c:pt idx="17">
                  <c:v>21.087251782417297</c:v>
                </c:pt>
                <c:pt idx="18">
                  <c:v>22.086965322494507</c:v>
                </c:pt>
                <c:pt idx="19">
                  <c:v>23.086699366569519</c:v>
                </c:pt>
                <c:pt idx="20">
                  <c:v>24.086450099945068</c:v>
                </c:pt>
                <c:pt idx="21">
                  <c:v>25.0862135887146</c:v>
                </c:pt>
                <c:pt idx="22">
                  <c:v>26.085989117622375</c:v>
                </c:pt>
                <c:pt idx="23">
                  <c:v>27.085787177085876</c:v>
                </c:pt>
                <c:pt idx="24">
                  <c:v>28.085598707199097</c:v>
                </c:pt>
                <c:pt idx="25">
                  <c:v>29.08542001247406</c:v>
                </c:pt>
                <c:pt idx="26">
                  <c:v>30.085242748260498</c:v>
                </c:pt>
                <c:pt idx="27">
                  <c:v>31.085091590881348</c:v>
                </c:pt>
                <c:pt idx="28">
                  <c:v>32.084944367408752</c:v>
                </c:pt>
                <c:pt idx="29">
                  <c:v>33.084811687469482</c:v>
                </c:pt>
                <c:pt idx="30">
                  <c:v>34.084687948226929</c:v>
                </c:pt>
                <c:pt idx="31">
                  <c:v>35.084572315216064</c:v>
                </c:pt>
                <c:pt idx="32">
                  <c:v>36.084463953971863</c:v>
                </c:pt>
                <c:pt idx="33">
                  <c:v>37.084361910820007</c:v>
                </c:pt>
                <c:pt idx="34">
                  <c:v>38.084266662597656</c:v>
                </c:pt>
                <c:pt idx="35">
                  <c:v>39.084178447723389</c:v>
                </c:pt>
                <c:pt idx="36">
                  <c:v>40.084093809127808</c:v>
                </c:pt>
                <c:pt idx="37">
                  <c:v>41.084015965461731</c:v>
                </c:pt>
                <c:pt idx="38">
                  <c:v>42.083941221237183</c:v>
                </c:pt>
                <c:pt idx="39">
                  <c:v>43.083872199058533</c:v>
                </c:pt>
                <c:pt idx="40">
                  <c:v>44.083807826042175</c:v>
                </c:pt>
                <c:pt idx="41">
                  <c:v>45.083747029304504</c:v>
                </c:pt>
                <c:pt idx="42">
                  <c:v>46.083690762519836</c:v>
                </c:pt>
                <c:pt idx="43">
                  <c:v>47.083636403083801</c:v>
                </c:pt>
                <c:pt idx="44">
                  <c:v>48.083586454391479</c:v>
                </c:pt>
                <c:pt idx="45">
                  <c:v>49.083539485931396</c:v>
                </c:pt>
                <c:pt idx="46">
                  <c:v>50.083495497703552</c:v>
                </c:pt>
                <c:pt idx="47">
                  <c:v>51.083454132080078</c:v>
                </c:pt>
                <c:pt idx="48">
                  <c:v>52.083415746688843</c:v>
                </c:pt>
                <c:pt idx="49">
                  <c:v>53.08337926864624</c:v>
                </c:pt>
                <c:pt idx="50">
                  <c:v>54.08334481716156</c:v>
                </c:pt>
                <c:pt idx="51">
                  <c:v>55.08331298828125</c:v>
                </c:pt>
                <c:pt idx="52">
                  <c:v>56.083283424377441</c:v>
                </c:pt>
                <c:pt idx="53">
                  <c:v>57.083255648612976</c:v>
                </c:pt>
                <c:pt idx="54">
                  <c:v>58.083229184150696</c:v>
                </c:pt>
                <c:pt idx="55">
                  <c:v>59.083204030990601</c:v>
                </c:pt>
                <c:pt idx="56">
                  <c:v>60.083181142807007</c:v>
                </c:pt>
                <c:pt idx="57">
                  <c:v>61.083160161972046</c:v>
                </c:pt>
                <c:pt idx="58">
                  <c:v>62.083138942718506</c:v>
                </c:pt>
                <c:pt idx="59">
                  <c:v>63.083119988441467</c:v>
                </c:pt>
                <c:pt idx="60">
                  <c:v>64.083101868629456</c:v>
                </c:pt>
                <c:pt idx="61">
                  <c:v>65.083085536956787</c:v>
                </c:pt>
                <c:pt idx="62">
                  <c:v>66.083069801330566</c:v>
                </c:pt>
                <c:pt idx="63">
                  <c:v>67.083054780960083</c:v>
                </c:pt>
                <c:pt idx="64">
                  <c:v>68.083040714263916</c:v>
                </c:pt>
                <c:pt idx="65">
                  <c:v>69.083027243614197</c:v>
                </c:pt>
                <c:pt idx="66">
                  <c:v>70.08301568031311</c:v>
                </c:pt>
                <c:pt idx="67">
                  <c:v>71.083004355430603</c:v>
                </c:pt>
                <c:pt idx="68">
                  <c:v>72.082993745803833</c:v>
                </c:pt>
                <c:pt idx="69">
                  <c:v>73.082983016967773</c:v>
                </c:pt>
                <c:pt idx="70">
                  <c:v>74.082974672317505</c:v>
                </c:pt>
                <c:pt idx="71">
                  <c:v>75.082964539527893</c:v>
                </c:pt>
                <c:pt idx="72">
                  <c:v>76.082956194877625</c:v>
                </c:pt>
                <c:pt idx="73">
                  <c:v>77.082949042320251</c:v>
                </c:pt>
                <c:pt idx="74">
                  <c:v>78.08294153213501</c:v>
                </c:pt>
                <c:pt idx="75">
                  <c:v>79.082934856414795</c:v>
                </c:pt>
                <c:pt idx="76">
                  <c:v>80.082927465438843</c:v>
                </c:pt>
                <c:pt idx="77">
                  <c:v>81.082921862602234</c:v>
                </c:pt>
                <c:pt idx="78">
                  <c:v>82.082916498184204</c:v>
                </c:pt>
                <c:pt idx="79">
                  <c:v>83.082910895347595</c:v>
                </c:pt>
                <c:pt idx="80">
                  <c:v>84.082906723022461</c:v>
                </c:pt>
                <c:pt idx="81">
                  <c:v>85.082901000976562</c:v>
                </c:pt>
                <c:pt idx="82">
                  <c:v>86.08289635181427</c:v>
                </c:pt>
                <c:pt idx="83">
                  <c:v>87.082892298698425</c:v>
                </c:pt>
                <c:pt idx="84">
                  <c:v>88.082889080047607</c:v>
                </c:pt>
                <c:pt idx="85">
                  <c:v>89.082884550094604</c:v>
                </c:pt>
                <c:pt idx="86">
                  <c:v>90.082881450653076</c:v>
                </c:pt>
                <c:pt idx="87">
                  <c:v>91.082878232002258</c:v>
                </c:pt>
                <c:pt idx="88">
                  <c:v>92.082874774932861</c:v>
                </c:pt>
                <c:pt idx="89">
                  <c:v>93.08287239074707</c:v>
                </c:pt>
                <c:pt idx="90">
                  <c:v>94.082869291305542</c:v>
                </c:pt>
                <c:pt idx="91">
                  <c:v>95.08286714553833</c:v>
                </c:pt>
                <c:pt idx="92">
                  <c:v>96.082864761352539</c:v>
                </c:pt>
                <c:pt idx="93">
                  <c:v>97.082862257957458</c:v>
                </c:pt>
                <c:pt idx="94">
                  <c:v>98.082860589027405</c:v>
                </c:pt>
                <c:pt idx="95">
                  <c:v>99.082858562469482</c:v>
                </c:pt>
                <c:pt idx="96">
                  <c:v>100.08285713195801</c:v>
                </c:pt>
                <c:pt idx="97">
                  <c:v>101.08285427093506</c:v>
                </c:pt>
                <c:pt idx="98">
                  <c:v>102.082852602005</c:v>
                </c:pt>
                <c:pt idx="99">
                  <c:v>103.08285093307495</c:v>
                </c:pt>
                <c:pt idx="100">
                  <c:v>104.08285057544708</c:v>
                </c:pt>
                <c:pt idx="101">
                  <c:v>105.08284854888916</c:v>
                </c:pt>
                <c:pt idx="102">
                  <c:v>106.08284771442413</c:v>
                </c:pt>
                <c:pt idx="103">
                  <c:v>107.08284628391266</c:v>
                </c:pt>
                <c:pt idx="104">
                  <c:v>108.08284449577332</c:v>
                </c:pt>
                <c:pt idx="105">
                  <c:v>109.08284366130829</c:v>
                </c:pt>
                <c:pt idx="106">
                  <c:v>110.08284306526184</c:v>
                </c:pt>
                <c:pt idx="107">
                  <c:v>111.08284175395966</c:v>
                </c:pt>
                <c:pt idx="108">
                  <c:v>112.08284115791321</c:v>
                </c:pt>
                <c:pt idx="109">
                  <c:v>113.08283948898315</c:v>
                </c:pt>
                <c:pt idx="110">
                  <c:v>114.08283865451813</c:v>
                </c:pt>
                <c:pt idx="111">
                  <c:v>115.08283770084381</c:v>
                </c:pt>
                <c:pt idx="112">
                  <c:v>116.08283746242523</c:v>
                </c:pt>
                <c:pt idx="113">
                  <c:v>117.08283698558807</c:v>
                </c:pt>
                <c:pt idx="114">
                  <c:v>118.08283591270447</c:v>
                </c:pt>
                <c:pt idx="115">
                  <c:v>119.08283531665802</c:v>
                </c:pt>
                <c:pt idx="116">
                  <c:v>120.0828343629837</c:v>
                </c:pt>
                <c:pt idx="117">
                  <c:v>121.08283460140228</c:v>
                </c:pt>
                <c:pt idx="118">
                  <c:v>122.08283412456512</c:v>
                </c:pt>
                <c:pt idx="119">
                  <c:v>123.08283257484436</c:v>
                </c:pt>
                <c:pt idx="120">
                  <c:v>124.08283233642578</c:v>
                </c:pt>
                <c:pt idx="121">
                  <c:v>125.08283150196075</c:v>
                </c:pt>
                <c:pt idx="122">
                  <c:v>126.0828320980072</c:v>
                </c:pt>
                <c:pt idx="123">
                  <c:v>127.08283138275146</c:v>
                </c:pt>
                <c:pt idx="124">
                  <c:v>128.08283042907715</c:v>
                </c:pt>
                <c:pt idx="125">
                  <c:v>129.0828298330307</c:v>
                </c:pt>
                <c:pt idx="126">
                  <c:v>130.08282959461212</c:v>
                </c:pt>
                <c:pt idx="127">
                  <c:v>131.08282911777496</c:v>
                </c:pt>
                <c:pt idx="128">
                  <c:v>132.08282911777496</c:v>
                </c:pt>
                <c:pt idx="129">
                  <c:v>133.08282828330994</c:v>
                </c:pt>
                <c:pt idx="130">
                  <c:v>134.08282852172852</c:v>
                </c:pt>
                <c:pt idx="131">
                  <c:v>135.08282840251923</c:v>
                </c:pt>
                <c:pt idx="132">
                  <c:v>136.08282780647278</c:v>
                </c:pt>
                <c:pt idx="133">
                  <c:v>137.08282768726349</c:v>
                </c:pt>
                <c:pt idx="134">
                  <c:v>138.08282744884491</c:v>
                </c:pt>
                <c:pt idx="135">
                  <c:v>139.08282732963562</c:v>
                </c:pt>
                <c:pt idx="136">
                  <c:v>140.08282685279846</c:v>
                </c:pt>
                <c:pt idx="137">
                  <c:v>141.08282685279846</c:v>
                </c:pt>
                <c:pt idx="138">
                  <c:v>142.08282661437988</c:v>
                </c:pt>
                <c:pt idx="139">
                  <c:v>143.08282577991486</c:v>
                </c:pt>
                <c:pt idx="140">
                  <c:v>144.08282506465912</c:v>
                </c:pt>
                <c:pt idx="141">
                  <c:v>145.08282577991486</c:v>
                </c:pt>
                <c:pt idx="142">
                  <c:v>146.08282518386841</c:v>
                </c:pt>
                <c:pt idx="143">
                  <c:v>147.08282542228699</c:v>
                </c:pt>
                <c:pt idx="144">
                  <c:v>148.08282458782196</c:v>
                </c:pt>
                <c:pt idx="145">
                  <c:v>149.08282470703125</c:v>
                </c:pt>
                <c:pt idx="146">
                  <c:v>150.08282446861267</c:v>
                </c:pt>
                <c:pt idx="147">
                  <c:v>151.08282434940338</c:v>
                </c:pt>
                <c:pt idx="148">
                  <c:v>152.08282423019409</c:v>
                </c:pt>
                <c:pt idx="149">
                  <c:v>153.08282351493835</c:v>
                </c:pt>
                <c:pt idx="150">
                  <c:v>154.0828241109848</c:v>
                </c:pt>
                <c:pt idx="151">
                  <c:v>155.08282268047333</c:v>
                </c:pt>
                <c:pt idx="152">
                  <c:v>156.08282291889191</c:v>
                </c:pt>
                <c:pt idx="153">
                  <c:v>157.08282351493835</c:v>
                </c:pt>
                <c:pt idx="154">
                  <c:v>158.08282232284546</c:v>
                </c:pt>
                <c:pt idx="155">
                  <c:v>159.08282268047333</c:v>
                </c:pt>
                <c:pt idx="156">
                  <c:v>160.08282208442688</c:v>
                </c:pt>
                <c:pt idx="157">
                  <c:v>161.08282327651978</c:v>
                </c:pt>
                <c:pt idx="158">
                  <c:v>162.08282148838043</c:v>
                </c:pt>
                <c:pt idx="159">
                  <c:v>163.08282232284546</c:v>
                </c:pt>
                <c:pt idx="160">
                  <c:v>164.08282232284546</c:v>
                </c:pt>
                <c:pt idx="161">
                  <c:v>165.08282124996185</c:v>
                </c:pt>
                <c:pt idx="162">
                  <c:v>166.08282113075256</c:v>
                </c:pt>
                <c:pt idx="163">
                  <c:v>167.0828218460083</c:v>
                </c:pt>
                <c:pt idx="164">
                  <c:v>168.08282196521759</c:v>
                </c:pt>
                <c:pt idx="165">
                  <c:v>169.08282065391541</c:v>
                </c:pt>
                <c:pt idx="166">
                  <c:v>170.08282041549683</c:v>
                </c:pt>
                <c:pt idx="167">
                  <c:v>171.08282053470612</c:v>
                </c:pt>
                <c:pt idx="168">
                  <c:v>172.08282029628754</c:v>
                </c:pt>
                <c:pt idx="169">
                  <c:v>173.08282029628754</c:v>
                </c:pt>
                <c:pt idx="170">
                  <c:v>174.08282017707825</c:v>
                </c:pt>
                <c:pt idx="171">
                  <c:v>175.08281993865967</c:v>
                </c:pt>
                <c:pt idx="172">
                  <c:v>176.08281993865967</c:v>
                </c:pt>
                <c:pt idx="173">
                  <c:v>177.0828195810318</c:v>
                </c:pt>
                <c:pt idx="174">
                  <c:v>178.08282005786896</c:v>
                </c:pt>
                <c:pt idx="175">
                  <c:v>179.08281922340393</c:v>
                </c:pt>
                <c:pt idx="176">
                  <c:v>180.08281934261322</c:v>
                </c:pt>
                <c:pt idx="177">
                  <c:v>181.0828195810318</c:v>
                </c:pt>
                <c:pt idx="178">
                  <c:v>182.08281874656677</c:v>
                </c:pt>
                <c:pt idx="179">
                  <c:v>183.08281922340393</c:v>
                </c:pt>
                <c:pt idx="180">
                  <c:v>184.08281886577606</c:v>
                </c:pt>
                <c:pt idx="181">
                  <c:v>185.08281874656677</c:v>
                </c:pt>
                <c:pt idx="182">
                  <c:v>186.08281850814819</c:v>
                </c:pt>
                <c:pt idx="183">
                  <c:v>187.08281850814819</c:v>
                </c:pt>
                <c:pt idx="184">
                  <c:v>188.08281910419464</c:v>
                </c:pt>
                <c:pt idx="185">
                  <c:v>189.08281826972961</c:v>
                </c:pt>
                <c:pt idx="186">
                  <c:v>190.08281850814819</c:v>
                </c:pt>
                <c:pt idx="187">
                  <c:v>191.08281803131104</c:v>
                </c:pt>
                <c:pt idx="188">
                  <c:v>192.08281779289246</c:v>
                </c:pt>
                <c:pt idx="189">
                  <c:v>193.08281826972961</c:v>
                </c:pt>
                <c:pt idx="190">
                  <c:v>194.08281803131104</c:v>
                </c:pt>
                <c:pt idx="191">
                  <c:v>195.08281695842743</c:v>
                </c:pt>
                <c:pt idx="192">
                  <c:v>196.08281743526459</c:v>
                </c:pt>
                <c:pt idx="193">
                  <c:v>197.08281767368317</c:v>
                </c:pt>
                <c:pt idx="194">
                  <c:v>198.08281755447388</c:v>
                </c:pt>
                <c:pt idx="195">
                  <c:v>199.08281791210175</c:v>
                </c:pt>
                <c:pt idx="196">
                  <c:v>200.08281660079956</c:v>
                </c:pt>
                <c:pt idx="197">
                  <c:v>201.08281743526459</c:v>
                </c:pt>
                <c:pt idx="198">
                  <c:v>202.08281695842743</c:v>
                </c:pt>
                <c:pt idx="199">
                  <c:v>203.08281672000885</c:v>
                </c:pt>
                <c:pt idx="200">
                  <c:v>204.08281648159027</c:v>
                </c:pt>
                <c:pt idx="201">
                  <c:v>205.08281636238098</c:v>
                </c:pt>
                <c:pt idx="202">
                  <c:v>206.08281588554382</c:v>
                </c:pt>
                <c:pt idx="203">
                  <c:v>207.08281660079956</c:v>
                </c:pt>
                <c:pt idx="204">
                  <c:v>208.08281564712524</c:v>
                </c:pt>
                <c:pt idx="205">
                  <c:v>209.0828161239624</c:v>
                </c:pt>
                <c:pt idx="206">
                  <c:v>210.08281588554382</c:v>
                </c:pt>
                <c:pt idx="207">
                  <c:v>211.08281552791595</c:v>
                </c:pt>
                <c:pt idx="208">
                  <c:v>212.08281624317169</c:v>
                </c:pt>
                <c:pt idx="209">
                  <c:v>213.0828150510788</c:v>
                </c:pt>
                <c:pt idx="210">
                  <c:v>214.08281564712524</c:v>
                </c:pt>
                <c:pt idx="211">
                  <c:v>215.08281588554382</c:v>
                </c:pt>
                <c:pt idx="212">
                  <c:v>216.08281481266022</c:v>
                </c:pt>
                <c:pt idx="213">
                  <c:v>217.08281552791595</c:v>
                </c:pt>
                <c:pt idx="214">
                  <c:v>218.08281493186951</c:v>
                </c:pt>
                <c:pt idx="215">
                  <c:v>219.08281457424164</c:v>
                </c:pt>
                <c:pt idx="216">
                  <c:v>220.0828150510788</c:v>
                </c:pt>
                <c:pt idx="217">
                  <c:v>221.08281409740448</c:v>
                </c:pt>
                <c:pt idx="218">
                  <c:v>222.0828138589859</c:v>
                </c:pt>
                <c:pt idx="219">
                  <c:v>223.08281433582306</c:v>
                </c:pt>
                <c:pt idx="220">
                  <c:v>224.08281397819519</c:v>
                </c:pt>
                <c:pt idx="221">
                  <c:v>225.08281362056732</c:v>
                </c:pt>
                <c:pt idx="222">
                  <c:v>226.08281362056732</c:v>
                </c:pt>
                <c:pt idx="223">
                  <c:v>227.08281445503235</c:v>
                </c:pt>
                <c:pt idx="224">
                  <c:v>228.08281302452087</c:v>
                </c:pt>
                <c:pt idx="225">
                  <c:v>229.08281338214874</c:v>
                </c:pt>
                <c:pt idx="226">
                  <c:v>230.08281326293945</c:v>
                </c:pt>
                <c:pt idx="227">
                  <c:v>231.08281373977661</c:v>
                </c:pt>
                <c:pt idx="228">
                  <c:v>232.08281373977661</c:v>
                </c:pt>
                <c:pt idx="229">
                  <c:v>233.08281326293945</c:v>
                </c:pt>
                <c:pt idx="230">
                  <c:v>234.08281278610229</c:v>
                </c:pt>
                <c:pt idx="231">
                  <c:v>235.08281350135803</c:v>
                </c:pt>
                <c:pt idx="232">
                  <c:v>236.08281242847443</c:v>
                </c:pt>
                <c:pt idx="233">
                  <c:v>237.08281230926514</c:v>
                </c:pt>
                <c:pt idx="234">
                  <c:v>238.08281219005585</c:v>
                </c:pt>
                <c:pt idx="235">
                  <c:v>239.08281230926514</c:v>
                </c:pt>
                <c:pt idx="236">
                  <c:v>240.08281242847443</c:v>
                </c:pt>
                <c:pt idx="237">
                  <c:v>241.08281230926514</c:v>
                </c:pt>
                <c:pt idx="238">
                  <c:v>242.08281171321869</c:v>
                </c:pt>
                <c:pt idx="239">
                  <c:v>243.08281183242798</c:v>
                </c:pt>
                <c:pt idx="240">
                  <c:v>244.08281290531158</c:v>
                </c:pt>
                <c:pt idx="241">
                  <c:v>245.08281111717224</c:v>
                </c:pt>
                <c:pt idx="242">
                  <c:v>246.08281147480011</c:v>
                </c:pt>
                <c:pt idx="243">
                  <c:v>247.08281207084656</c:v>
                </c:pt>
                <c:pt idx="244">
                  <c:v>248.08281123638153</c:v>
                </c:pt>
                <c:pt idx="245">
                  <c:v>249.08281075954437</c:v>
                </c:pt>
                <c:pt idx="246">
                  <c:v>250.08281099796295</c:v>
                </c:pt>
                <c:pt idx="247">
                  <c:v>251.08281087875366</c:v>
                </c:pt>
                <c:pt idx="248">
                  <c:v>252.08281004428864</c:v>
                </c:pt>
                <c:pt idx="249">
                  <c:v>253.08281016349792</c:v>
                </c:pt>
                <c:pt idx="250">
                  <c:v>254.08281075954437</c:v>
                </c:pt>
                <c:pt idx="251">
                  <c:v>255.08281004428864</c:v>
                </c:pt>
                <c:pt idx="252">
                  <c:v>256.08281028270721</c:v>
                </c:pt>
                <c:pt idx="253">
                  <c:v>257.08281028270721</c:v>
                </c:pt>
                <c:pt idx="254">
                  <c:v>258.08281016349792</c:v>
                </c:pt>
                <c:pt idx="255">
                  <c:v>259.08281075954437</c:v>
                </c:pt>
                <c:pt idx="256">
                  <c:v>260.08280992507935</c:v>
                </c:pt>
                <c:pt idx="257">
                  <c:v>261.08281016349792</c:v>
                </c:pt>
                <c:pt idx="258">
                  <c:v>262.08280944824219</c:v>
                </c:pt>
                <c:pt idx="259">
                  <c:v>263.08280992507935</c:v>
                </c:pt>
                <c:pt idx="260">
                  <c:v>264.08280992507935</c:v>
                </c:pt>
                <c:pt idx="261">
                  <c:v>265.0828093290329</c:v>
                </c:pt>
                <c:pt idx="262">
                  <c:v>266.08280861377716</c:v>
                </c:pt>
                <c:pt idx="263">
                  <c:v>267.08280861377716</c:v>
                </c:pt>
                <c:pt idx="264">
                  <c:v>268.08280897140503</c:v>
                </c:pt>
                <c:pt idx="265">
                  <c:v>269.08280897140503</c:v>
                </c:pt>
                <c:pt idx="266">
                  <c:v>270.08280813694</c:v>
                </c:pt>
                <c:pt idx="267">
                  <c:v>271.08280909061432</c:v>
                </c:pt>
                <c:pt idx="268">
                  <c:v>272.08280885219574</c:v>
                </c:pt>
                <c:pt idx="269">
                  <c:v>273.08280825614929</c:v>
                </c:pt>
                <c:pt idx="270">
                  <c:v>274.08280801773071</c:v>
                </c:pt>
                <c:pt idx="271">
                  <c:v>275.08280777931213</c:v>
                </c:pt>
                <c:pt idx="272">
                  <c:v>276.08280766010284</c:v>
                </c:pt>
                <c:pt idx="273">
                  <c:v>277.08280766010284</c:v>
                </c:pt>
                <c:pt idx="274">
                  <c:v>278.08280730247498</c:v>
                </c:pt>
                <c:pt idx="275">
                  <c:v>279.08280777931213</c:v>
                </c:pt>
                <c:pt idx="276">
                  <c:v>280.08280766010284</c:v>
                </c:pt>
                <c:pt idx="277">
                  <c:v>281.08280754089355</c:v>
                </c:pt>
                <c:pt idx="278">
                  <c:v>282.08280682563782</c:v>
                </c:pt>
                <c:pt idx="279">
                  <c:v>283.08280658721924</c:v>
                </c:pt>
                <c:pt idx="280">
                  <c:v>284.08280801773071</c:v>
                </c:pt>
                <c:pt idx="281">
                  <c:v>285.08280658721924</c:v>
                </c:pt>
                <c:pt idx="282">
                  <c:v>286.08280634880066</c:v>
                </c:pt>
                <c:pt idx="283">
                  <c:v>287.08280646800995</c:v>
                </c:pt>
                <c:pt idx="284">
                  <c:v>288.08280682563782</c:v>
                </c:pt>
                <c:pt idx="285">
                  <c:v>289.08280599117279</c:v>
                </c:pt>
                <c:pt idx="286">
                  <c:v>290.08280658721924</c:v>
                </c:pt>
                <c:pt idx="287">
                  <c:v>291.08280646800995</c:v>
                </c:pt>
                <c:pt idx="288">
                  <c:v>292.0828058719635</c:v>
                </c:pt>
                <c:pt idx="289">
                  <c:v>293.08280551433563</c:v>
                </c:pt>
                <c:pt idx="290">
                  <c:v>294.08280599117279</c:v>
                </c:pt>
                <c:pt idx="291">
                  <c:v>295.08280575275421</c:v>
                </c:pt>
                <c:pt idx="292">
                  <c:v>296.08280527591705</c:v>
                </c:pt>
                <c:pt idx="293">
                  <c:v>297.08280551433563</c:v>
                </c:pt>
                <c:pt idx="294">
                  <c:v>298.08280599117279</c:v>
                </c:pt>
                <c:pt idx="295">
                  <c:v>299.08280527591705</c:v>
                </c:pt>
                <c:pt idx="296">
                  <c:v>300.08280527591705</c:v>
                </c:pt>
                <c:pt idx="297">
                  <c:v>301.0828058719635</c:v>
                </c:pt>
                <c:pt idx="298">
                  <c:v>302.08280515670776</c:v>
                </c:pt>
                <c:pt idx="299">
                  <c:v>303.08280444145203</c:v>
                </c:pt>
                <c:pt idx="300">
                  <c:v>304.0828047990799</c:v>
                </c:pt>
                <c:pt idx="301">
                  <c:v>305.08280456066132</c:v>
                </c:pt>
                <c:pt idx="302">
                  <c:v>306.08280491828918</c:v>
                </c:pt>
                <c:pt idx="303">
                  <c:v>307.0828047990799</c:v>
                </c:pt>
                <c:pt idx="304">
                  <c:v>308.08280432224274</c:v>
                </c:pt>
                <c:pt idx="305">
                  <c:v>309.08280408382416</c:v>
                </c:pt>
                <c:pt idx="306">
                  <c:v>310.08280408382416</c:v>
                </c:pt>
                <c:pt idx="307">
                  <c:v>311.08280491828918</c:v>
                </c:pt>
                <c:pt idx="308">
                  <c:v>312.082803606987</c:v>
                </c:pt>
                <c:pt idx="309">
                  <c:v>313.08280467987061</c:v>
                </c:pt>
                <c:pt idx="310">
                  <c:v>314.08280372619629</c:v>
                </c:pt>
                <c:pt idx="311">
                  <c:v>315.08280348777771</c:v>
                </c:pt>
                <c:pt idx="312">
                  <c:v>316.082803606987</c:v>
                </c:pt>
                <c:pt idx="313">
                  <c:v>317.08280324935913</c:v>
                </c:pt>
                <c:pt idx="314">
                  <c:v>318.082803606987</c:v>
                </c:pt>
                <c:pt idx="315">
                  <c:v>319.08280289173126</c:v>
                </c:pt>
                <c:pt idx="316">
                  <c:v>320.08280324935913</c:v>
                </c:pt>
                <c:pt idx="317">
                  <c:v>321.08280348777771</c:v>
                </c:pt>
                <c:pt idx="318">
                  <c:v>322.08280301094055</c:v>
                </c:pt>
                <c:pt idx="319">
                  <c:v>323.08280301094055</c:v>
                </c:pt>
                <c:pt idx="320">
                  <c:v>324.08280265331268</c:v>
                </c:pt>
                <c:pt idx="321">
                  <c:v>325.08280336856842</c:v>
                </c:pt>
                <c:pt idx="322">
                  <c:v>326.08280229568481</c:v>
                </c:pt>
                <c:pt idx="323">
                  <c:v>327.08280169963837</c:v>
                </c:pt>
                <c:pt idx="324">
                  <c:v>328.08280217647552</c:v>
                </c:pt>
                <c:pt idx="325">
                  <c:v>329.08280193805695</c:v>
                </c:pt>
                <c:pt idx="326">
                  <c:v>330.08280146121979</c:v>
                </c:pt>
                <c:pt idx="327">
                  <c:v>331.08280193805695</c:v>
                </c:pt>
                <c:pt idx="328">
                  <c:v>332.08280110359192</c:v>
                </c:pt>
                <c:pt idx="329">
                  <c:v>333.08280158042908</c:v>
                </c:pt>
                <c:pt idx="330">
                  <c:v>334.08280193805695</c:v>
                </c:pt>
                <c:pt idx="331">
                  <c:v>335.08280181884766</c:v>
                </c:pt>
                <c:pt idx="332">
                  <c:v>336.08280146121979</c:v>
                </c:pt>
                <c:pt idx="333">
                  <c:v>337.08280122280121</c:v>
                </c:pt>
                <c:pt idx="334">
                  <c:v>338.08280086517334</c:v>
                </c:pt>
                <c:pt idx="335">
                  <c:v>339.08280122280121</c:v>
                </c:pt>
                <c:pt idx="336">
                  <c:v>340.08280098438263</c:v>
                </c:pt>
                <c:pt idx="337">
                  <c:v>341.08280050754547</c:v>
                </c:pt>
                <c:pt idx="338">
                  <c:v>342.08280062675476</c:v>
                </c:pt>
                <c:pt idx="339">
                  <c:v>343.08280122280121</c:v>
                </c:pt>
                <c:pt idx="340">
                  <c:v>344.08280050754547</c:v>
                </c:pt>
                <c:pt idx="341">
                  <c:v>345.08280038833618</c:v>
                </c:pt>
                <c:pt idx="342">
                  <c:v>346.08280050754547</c:v>
                </c:pt>
                <c:pt idx="343">
                  <c:v>347.08280026912689</c:v>
                </c:pt>
                <c:pt idx="344">
                  <c:v>348.08280062675476</c:v>
                </c:pt>
                <c:pt idx="345">
                  <c:v>349.08280003070831</c:v>
                </c:pt>
                <c:pt idx="346">
                  <c:v>350.08279967308044</c:v>
                </c:pt>
                <c:pt idx="347">
                  <c:v>351.0828001499176</c:v>
                </c:pt>
                <c:pt idx="348">
                  <c:v>352.08279943466187</c:v>
                </c:pt>
                <c:pt idx="349">
                  <c:v>353.08279979228973</c:v>
                </c:pt>
                <c:pt idx="350">
                  <c:v>354.08280038833618</c:v>
                </c:pt>
                <c:pt idx="351">
                  <c:v>355.08279931545258</c:v>
                </c:pt>
                <c:pt idx="352">
                  <c:v>356.08279943466187</c:v>
                </c:pt>
                <c:pt idx="353">
                  <c:v>357.082799077034</c:v>
                </c:pt>
                <c:pt idx="354">
                  <c:v>358.08279967308044</c:v>
                </c:pt>
                <c:pt idx="355">
                  <c:v>359.08279895782471</c:v>
                </c:pt>
                <c:pt idx="356">
                  <c:v>360.08279895782471</c:v>
                </c:pt>
                <c:pt idx="357">
                  <c:v>361.08279955387115</c:v>
                </c:pt>
                <c:pt idx="358">
                  <c:v>362.08279955387115</c:v>
                </c:pt>
                <c:pt idx="359">
                  <c:v>363.08279883861542</c:v>
                </c:pt>
                <c:pt idx="360">
                  <c:v>364.08279824256897</c:v>
                </c:pt>
                <c:pt idx="361">
                  <c:v>365.08279919624329</c:v>
                </c:pt>
                <c:pt idx="362">
                  <c:v>366.08279824256897</c:v>
                </c:pt>
                <c:pt idx="363">
                  <c:v>367.08279871940613</c:v>
                </c:pt>
                <c:pt idx="364">
                  <c:v>368.08279812335968</c:v>
                </c:pt>
                <c:pt idx="365">
                  <c:v>369.08279824256897</c:v>
                </c:pt>
                <c:pt idx="366">
                  <c:v>370.0827978849411</c:v>
                </c:pt>
                <c:pt idx="367">
                  <c:v>371.08279776573181</c:v>
                </c:pt>
                <c:pt idx="368">
                  <c:v>372.08279812335968</c:v>
                </c:pt>
                <c:pt idx="369">
                  <c:v>373.08279728889465</c:v>
                </c:pt>
                <c:pt idx="370">
                  <c:v>374.08279812335968</c:v>
                </c:pt>
                <c:pt idx="371">
                  <c:v>375.08279776573181</c:v>
                </c:pt>
                <c:pt idx="372">
                  <c:v>376.08279728889465</c:v>
                </c:pt>
                <c:pt idx="373">
                  <c:v>377.08279716968536</c:v>
                </c:pt>
                <c:pt idx="374">
                  <c:v>378.08279740810394</c:v>
                </c:pt>
                <c:pt idx="375">
                  <c:v>379.08279764652252</c:v>
                </c:pt>
                <c:pt idx="376">
                  <c:v>380.08279716968536</c:v>
                </c:pt>
                <c:pt idx="377">
                  <c:v>381.08279693126678</c:v>
                </c:pt>
                <c:pt idx="378">
                  <c:v>382.08279693126678</c:v>
                </c:pt>
                <c:pt idx="379">
                  <c:v>383.08279728889465</c:v>
                </c:pt>
                <c:pt idx="380">
                  <c:v>384.08279645442963</c:v>
                </c:pt>
              </c:numCache>
            </c:numRef>
          </c:xVal>
          <c:yVal>
            <c:numRef>
              <c:f>'Raw Data'!$B$2:$B$382</c:f>
              <c:numCache>
                <c:formatCode>General</c:formatCode>
                <c:ptCount val="381"/>
                <c:pt idx="0">
                  <c:v>37.69842971640832</c:v>
                </c:pt>
                <c:pt idx="1">
                  <c:v>37.698458371867297</c:v>
                </c:pt>
                <c:pt idx="2">
                  <c:v>37.698411389424287</c:v>
                </c:pt>
                <c:pt idx="3">
                  <c:v>37.698437866814011</c:v>
                </c:pt>
                <c:pt idx="4">
                  <c:v>37.69842971640832</c:v>
                </c:pt>
                <c:pt idx="5">
                  <c:v>37.698409876574082</c:v>
                </c:pt>
                <c:pt idx="6">
                  <c:v>37.698408104978583</c:v>
                </c:pt>
                <c:pt idx="7">
                  <c:v>37.698413982311394</c:v>
                </c:pt>
                <c:pt idx="8">
                  <c:v>37.69841966676195</c:v>
                </c:pt>
                <c:pt idx="9">
                  <c:v>37.698413505194495</c:v>
                </c:pt>
                <c:pt idx="10">
                  <c:v>37.698409741034638</c:v>
                </c:pt>
                <c:pt idx="11">
                  <c:v>37.698415427118363</c:v>
                </c:pt>
                <c:pt idx="12">
                  <c:v>37.698416005739361</c:v>
                </c:pt>
                <c:pt idx="13">
                  <c:v>37.69842692264028</c:v>
                </c:pt>
                <c:pt idx="14">
                  <c:v>37.698439747783645</c:v>
                </c:pt>
                <c:pt idx="15">
                  <c:v>37.698455429297255</c:v>
                </c:pt>
                <c:pt idx="16">
                  <c:v>37.698447971600785</c:v>
                </c:pt>
                <c:pt idx="17">
                  <c:v>37.69844102409305</c:v>
                </c:pt>
                <c:pt idx="18">
                  <c:v>37.69843922220813</c:v>
                </c:pt>
                <c:pt idx="19">
                  <c:v>37.698438811086092</c:v>
                </c:pt>
                <c:pt idx="20">
                  <c:v>37.698437985679078</c:v>
                </c:pt>
                <c:pt idx="21">
                  <c:v>37.698435071835213</c:v>
                </c:pt>
                <c:pt idx="22">
                  <c:v>37.698428907160583</c:v>
                </c:pt>
                <c:pt idx="23">
                  <c:v>37.698416996696643</c:v>
                </c:pt>
                <c:pt idx="24">
                  <c:v>37.698405772120132</c:v>
                </c:pt>
                <c:pt idx="25">
                  <c:v>37.698400203215947</c:v>
                </c:pt>
                <c:pt idx="26">
                  <c:v>37.698392594032349</c:v>
                </c:pt>
                <c:pt idx="27">
                  <c:v>37.698382070594768</c:v>
                </c:pt>
                <c:pt idx="28">
                  <c:v>37.698370421631793</c:v>
                </c:pt>
                <c:pt idx="29">
                  <c:v>37.698353357052007</c:v>
                </c:pt>
                <c:pt idx="30">
                  <c:v>37.698343674768871</c:v>
                </c:pt>
                <c:pt idx="31">
                  <c:v>37.698333250539818</c:v>
                </c:pt>
                <c:pt idx="32">
                  <c:v>37.698322208505559</c:v>
                </c:pt>
                <c:pt idx="33">
                  <c:v>37.698313618285638</c:v>
                </c:pt>
                <c:pt idx="34">
                  <c:v>37.698302421792931</c:v>
                </c:pt>
                <c:pt idx="35">
                  <c:v>37.698291113018136</c:v>
                </c:pt>
                <c:pt idx="36">
                  <c:v>37.698281275589501</c:v>
                </c:pt>
                <c:pt idx="37">
                  <c:v>37.69826943741834</c:v>
                </c:pt>
                <c:pt idx="38">
                  <c:v>37.698263813796792</c:v>
                </c:pt>
                <c:pt idx="39">
                  <c:v>37.698254969922026</c:v>
                </c:pt>
                <c:pt idx="40">
                  <c:v>37.698244230787694</c:v>
                </c:pt>
                <c:pt idx="41">
                  <c:v>37.698232206556668</c:v>
                </c:pt>
                <c:pt idx="42">
                  <c:v>37.698223188832586</c:v>
                </c:pt>
                <c:pt idx="43">
                  <c:v>37.698212429672822</c:v>
                </c:pt>
                <c:pt idx="44">
                  <c:v>37.69820254423837</c:v>
                </c:pt>
                <c:pt idx="45">
                  <c:v>37.698195144646235</c:v>
                </c:pt>
                <c:pt idx="46">
                  <c:v>37.698182957527109</c:v>
                </c:pt>
                <c:pt idx="47">
                  <c:v>37.698171993761079</c:v>
                </c:pt>
                <c:pt idx="48">
                  <c:v>37.69815886607995</c:v>
                </c:pt>
                <c:pt idx="49">
                  <c:v>37.698145329558081</c:v>
                </c:pt>
                <c:pt idx="50">
                  <c:v>37.698136459380251</c:v>
                </c:pt>
                <c:pt idx="51">
                  <c:v>37.698127354186518</c:v>
                </c:pt>
                <c:pt idx="52">
                  <c:v>37.698118859059498</c:v>
                </c:pt>
                <c:pt idx="53">
                  <c:v>37.698106830418894</c:v>
                </c:pt>
                <c:pt idx="54">
                  <c:v>37.6980960918929</c:v>
                </c:pt>
                <c:pt idx="55">
                  <c:v>37.698089075001107</c:v>
                </c:pt>
                <c:pt idx="56">
                  <c:v>37.698080387977832</c:v>
                </c:pt>
                <c:pt idx="57">
                  <c:v>37.698070212442978</c:v>
                </c:pt>
                <c:pt idx="58">
                  <c:v>37.698057250931477</c:v>
                </c:pt>
                <c:pt idx="59">
                  <c:v>37.698049031954156</c:v>
                </c:pt>
                <c:pt idx="60">
                  <c:v>37.698045607738415</c:v>
                </c:pt>
                <c:pt idx="61">
                  <c:v>37.698034976315107</c:v>
                </c:pt>
                <c:pt idx="62">
                  <c:v>37.698019982668576</c:v>
                </c:pt>
                <c:pt idx="63">
                  <c:v>37.698007096150143</c:v>
                </c:pt>
                <c:pt idx="64">
                  <c:v>37.697994135656742</c:v>
                </c:pt>
                <c:pt idx="65">
                  <c:v>37.697977330093543</c:v>
                </c:pt>
                <c:pt idx="66">
                  <c:v>37.697964026015939</c:v>
                </c:pt>
                <c:pt idx="67">
                  <c:v>37.697947973745578</c:v>
                </c:pt>
                <c:pt idx="68">
                  <c:v>37.697930078019432</c:v>
                </c:pt>
                <c:pt idx="69">
                  <c:v>37.6979166932731</c:v>
                </c:pt>
                <c:pt idx="70">
                  <c:v>37.697905740827316</c:v>
                </c:pt>
                <c:pt idx="71">
                  <c:v>37.697895824498715</c:v>
                </c:pt>
                <c:pt idx="72">
                  <c:v>37.697883511781406</c:v>
                </c:pt>
                <c:pt idx="73">
                  <c:v>37.697868491852745</c:v>
                </c:pt>
                <c:pt idx="74">
                  <c:v>37.697855356951152</c:v>
                </c:pt>
                <c:pt idx="75">
                  <c:v>37.697832319163943</c:v>
                </c:pt>
                <c:pt idx="76">
                  <c:v>37.697820434253373</c:v>
                </c:pt>
                <c:pt idx="77">
                  <c:v>37.69780822242727</c:v>
                </c:pt>
                <c:pt idx="78">
                  <c:v>37.697800104742655</c:v>
                </c:pt>
                <c:pt idx="79">
                  <c:v>37.697792873798939</c:v>
                </c:pt>
                <c:pt idx="80">
                  <c:v>37.69778150495182</c:v>
                </c:pt>
                <c:pt idx="81">
                  <c:v>37.697774537259043</c:v>
                </c:pt>
                <c:pt idx="82">
                  <c:v>37.697766497943995</c:v>
                </c:pt>
                <c:pt idx="83">
                  <c:v>37.697760532224677</c:v>
                </c:pt>
                <c:pt idx="84">
                  <c:v>37.697748048007391</c:v>
                </c:pt>
                <c:pt idx="85">
                  <c:v>37.697747447437365</c:v>
                </c:pt>
                <c:pt idx="86">
                  <c:v>37.697740458847974</c:v>
                </c:pt>
                <c:pt idx="87">
                  <c:v>37.697728573631743</c:v>
                </c:pt>
                <c:pt idx="88">
                  <c:v>37.697724648490727</c:v>
                </c:pt>
                <c:pt idx="89">
                  <c:v>37.69771429674438</c:v>
                </c:pt>
                <c:pt idx="90">
                  <c:v>37.697701696515281</c:v>
                </c:pt>
                <c:pt idx="91">
                  <c:v>37.697697009438016</c:v>
                </c:pt>
                <c:pt idx="92">
                  <c:v>37.697690514217243</c:v>
                </c:pt>
                <c:pt idx="93">
                  <c:v>37.697680560314446</c:v>
                </c:pt>
                <c:pt idx="94">
                  <c:v>37.697673012955612</c:v>
                </c:pt>
                <c:pt idx="95">
                  <c:v>37.697662146181969</c:v>
                </c:pt>
                <c:pt idx="96">
                  <c:v>37.69765718322364</c:v>
                </c:pt>
                <c:pt idx="97">
                  <c:v>37.697650920340458</c:v>
                </c:pt>
                <c:pt idx="98">
                  <c:v>37.697643275481859</c:v>
                </c:pt>
                <c:pt idx="99">
                  <c:v>37.697637027913522</c:v>
                </c:pt>
                <c:pt idx="100">
                  <c:v>37.697627456425764</c:v>
                </c:pt>
                <c:pt idx="101">
                  <c:v>37.69762247057092</c:v>
                </c:pt>
                <c:pt idx="102">
                  <c:v>37.697613379286942</c:v>
                </c:pt>
                <c:pt idx="103">
                  <c:v>37.697606398814749</c:v>
                </c:pt>
                <c:pt idx="104">
                  <c:v>37.697600402610597</c:v>
                </c:pt>
                <c:pt idx="105">
                  <c:v>37.69758886147212</c:v>
                </c:pt>
                <c:pt idx="106">
                  <c:v>37.697579799400181</c:v>
                </c:pt>
                <c:pt idx="107">
                  <c:v>37.697567263221629</c:v>
                </c:pt>
                <c:pt idx="108">
                  <c:v>37.697553938176362</c:v>
                </c:pt>
                <c:pt idx="109">
                  <c:v>37.697542881234583</c:v>
                </c:pt>
                <c:pt idx="110">
                  <c:v>37.69753730923086</c:v>
                </c:pt>
                <c:pt idx="111">
                  <c:v>37.697529329766297</c:v>
                </c:pt>
                <c:pt idx="112">
                  <c:v>37.697518202220451</c:v>
                </c:pt>
                <c:pt idx="113">
                  <c:v>37.697505347780933</c:v>
                </c:pt>
                <c:pt idx="114">
                  <c:v>37.697499523610261</c:v>
                </c:pt>
                <c:pt idx="115">
                  <c:v>37.697495081648462</c:v>
                </c:pt>
                <c:pt idx="116">
                  <c:v>37.697492109552002</c:v>
                </c:pt>
                <c:pt idx="117">
                  <c:v>37.697493046213658</c:v>
                </c:pt>
                <c:pt idx="118">
                  <c:v>37.697491603237225</c:v>
                </c:pt>
                <c:pt idx="119">
                  <c:v>37.697486326556259</c:v>
                </c:pt>
                <c:pt idx="120">
                  <c:v>37.69747585397247</c:v>
                </c:pt>
                <c:pt idx="121">
                  <c:v>37.697461549731187</c:v>
                </c:pt>
                <c:pt idx="122">
                  <c:v>37.697460106671485</c:v>
                </c:pt>
                <c:pt idx="123">
                  <c:v>37.697452100363428</c:v>
                </c:pt>
                <c:pt idx="124">
                  <c:v>37.697445478630613</c:v>
                </c:pt>
                <c:pt idx="125">
                  <c:v>37.697431185017749</c:v>
                </c:pt>
                <c:pt idx="126">
                  <c:v>37.69742304362601</c:v>
                </c:pt>
                <c:pt idx="127">
                  <c:v>37.697415874998093</c:v>
                </c:pt>
                <c:pt idx="128">
                  <c:v>37.697406724574549</c:v>
                </c:pt>
                <c:pt idx="129">
                  <c:v>37.697397830224595</c:v>
                </c:pt>
                <c:pt idx="130">
                  <c:v>37.697388897676952</c:v>
                </c:pt>
                <c:pt idx="131">
                  <c:v>37.697385466784795</c:v>
                </c:pt>
                <c:pt idx="132">
                  <c:v>37.697382550187541</c:v>
                </c:pt>
                <c:pt idx="133">
                  <c:v>37.697378115056217</c:v>
                </c:pt>
                <c:pt idx="134">
                  <c:v>37.697372464032412</c:v>
                </c:pt>
                <c:pt idx="135">
                  <c:v>37.697365133838403</c:v>
                </c:pt>
                <c:pt idx="136">
                  <c:v>37.697359811459187</c:v>
                </c:pt>
                <c:pt idx="137">
                  <c:v>37.697351948206759</c:v>
                </c:pt>
                <c:pt idx="138">
                  <c:v>37.697345122652266</c:v>
                </c:pt>
                <c:pt idx="139">
                  <c:v>37.697336873817221</c:v>
                </c:pt>
                <c:pt idx="140">
                  <c:v>37.697323305333143</c:v>
                </c:pt>
                <c:pt idx="141">
                  <c:v>37.697308694455344</c:v>
                </c:pt>
                <c:pt idx="142">
                  <c:v>37.6972978280711</c:v>
                </c:pt>
                <c:pt idx="143">
                  <c:v>37.697287880164232</c:v>
                </c:pt>
                <c:pt idx="144">
                  <c:v>37.697283578979537</c:v>
                </c:pt>
                <c:pt idx="145">
                  <c:v>37.697275117911353</c:v>
                </c:pt>
                <c:pt idx="146">
                  <c:v>37.69726395404124</c:v>
                </c:pt>
                <c:pt idx="147">
                  <c:v>37.697257327008792</c:v>
                </c:pt>
                <c:pt idx="148">
                  <c:v>37.697254921497702</c:v>
                </c:pt>
                <c:pt idx="149">
                  <c:v>37.697243747731562</c:v>
                </c:pt>
                <c:pt idx="150">
                  <c:v>37.69723177486145</c:v>
                </c:pt>
                <c:pt idx="151">
                  <c:v>37.697225383148293</c:v>
                </c:pt>
                <c:pt idx="152">
                  <c:v>37.697221027611008</c:v>
                </c:pt>
                <c:pt idx="153">
                  <c:v>37.697213439975719</c:v>
                </c:pt>
                <c:pt idx="154">
                  <c:v>37.6972090349837</c:v>
                </c:pt>
                <c:pt idx="155">
                  <c:v>37.69720558730679</c:v>
                </c:pt>
                <c:pt idx="156">
                  <c:v>37.697197495174123</c:v>
                </c:pt>
                <c:pt idx="157">
                  <c:v>37.697195050077575</c:v>
                </c:pt>
                <c:pt idx="158">
                  <c:v>37.697188314611772</c:v>
                </c:pt>
                <c:pt idx="159">
                  <c:v>37.697181153397949</c:v>
                </c:pt>
                <c:pt idx="160">
                  <c:v>37.697177288147053</c:v>
                </c:pt>
                <c:pt idx="161">
                  <c:v>37.697167588628844</c:v>
                </c:pt>
                <c:pt idx="162">
                  <c:v>37.697159117835028</c:v>
                </c:pt>
                <c:pt idx="163">
                  <c:v>37.697154166243706</c:v>
                </c:pt>
                <c:pt idx="164">
                  <c:v>37.697149400475148</c:v>
                </c:pt>
                <c:pt idx="165">
                  <c:v>37.69714321031833</c:v>
                </c:pt>
                <c:pt idx="166">
                  <c:v>37.697131082373048</c:v>
                </c:pt>
                <c:pt idx="167">
                  <c:v>37.697125358276253</c:v>
                </c:pt>
                <c:pt idx="168">
                  <c:v>37.697119982793261</c:v>
                </c:pt>
                <c:pt idx="169">
                  <c:v>37.697117008659994</c:v>
                </c:pt>
                <c:pt idx="170">
                  <c:v>37.6971130504499</c:v>
                </c:pt>
                <c:pt idx="171">
                  <c:v>37.697106604724596</c:v>
                </c:pt>
                <c:pt idx="172">
                  <c:v>37.697099236308063</c:v>
                </c:pt>
                <c:pt idx="173">
                  <c:v>37.697090628347944</c:v>
                </c:pt>
                <c:pt idx="174">
                  <c:v>37.697082772847004</c:v>
                </c:pt>
                <c:pt idx="175">
                  <c:v>37.697073246763686</c:v>
                </c:pt>
                <c:pt idx="176">
                  <c:v>37.697070927796481</c:v>
                </c:pt>
                <c:pt idx="177">
                  <c:v>37.697063142578145</c:v>
                </c:pt>
                <c:pt idx="178">
                  <c:v>37.697064684687234</c:v>
                </c:pt>
                <c:pt idx="179">
                  <c:v>37.697060046108625</c:v>
                </c:pt>
                <c:pt idx="180">
                  <c:v>37.697049835272857</c:v>
                </c:pt>
                <c:pt idx="181">
                  <c:v>37.697044367170363</c:v>
                </c:pt>
                <c:pt idx="182">
                  <c:v>37.697036734915294</c:v>
                </c:pt>
                <c:pt idx="183">
                  <c:v>37.697023270561481</c:v>
                </c:pt>
                <c:pt idx="184">
                  <c:v>37.697014093742688</c:v>
                </c:pt>
                <c:pt idx="185">
                  <c:v>37.697005975363282</c:v>
                </c:pt>
                <c:pt idx="186">
                  <c:v>37.696994123342421</c:v>
                </c:pt>
                <c:pt idx="187">
                  <c:v>37.696984743722282</c:v>
                </c:pt>
                <c:pt idx="188">
                  <c:v>37.696983484599677</c:v>
                </c:pt>
                <c:pt idx="189">
                  <c:v>37.696982259025305</c:v>
                </c:pt>
                <c:pt idx="190">
                  <c:v>37.696979504608827</c:v>
                </c:pt>
                <c:pt idx="191">
                  <c:v>37.696970656361614</c:v>
                </c:pt>
                <c:pt idx="192">
                  <c:v>37.696963476595286</c:v>
                </c:pt>
                <c:pt idx="193">
                  <c:v>37.696960489052529</c:v>
                </c:pt>
                <c:pt idx="194">
                  <c:v>37.69695470685739</c:v>
                </c:pt>
                <c:pt idx="195">
                  <c:v>37.696950011788871</c:v>
                </c:pt>
                <c:pt idx="196">
                  <c:v>37.696945890352843</c:v>
                </c:pt>
                <c:pt idx="197">
                  <c:v>37.696937555375889</c:v>
                </c:pt>
                <c:pt idx="198">
                  <c:v>37.696929389813</c:v>
                </c:pt>
                <c:pt idx="199">
                  <c:v>37.696923291615931</c:v>
                </c:pt>
                <c:pt idx="200">
                  <c:v>37.696914928422764</c:v>
                </c:pt>
                <c:pt idx="201">
                  <c:v>37.696906193718881</c:v>
                </c:pt>
                <c:pt idx="202">
                  <c:v>37.696897790644734</c:v>
                </c:pt>
                <c:pt idx="203">
                  <c:v>37.696899011352187</c:v>
                </c:pt>
                <c:pt idx="204">
                  <c:v>37.696903424788914</c:v>
                </c:pt>
                <c:pt idx="205">
                  <c:v>37.696909714171383</c:v>
                </c:pt>
                <c:pt idx="206">
                  <c:v>37.696923064907416</c:v>
                </c:pt>
                <c:pt idx="207">
                  <c:v>37.696935455505937</c:v>
                </c:pt>
                <c:pt idx="208">
                  <c:v>37.696945401796057</c:v>
                </c:pt>
                <c:pt idx="209">
                  <c:v>37.69696138278352</c:v>
                </c:pt>
                <c:pt idx="210">
                  <c:v>37.696971708698193</c:v>
                </c:pt>
                <c:pt idx="211">
                  <c:v>37.696984923655933</c:v>
                </c:pt>
                <c:pt idx="212">
                  <c:v>37.696996643053417</c:v>
                </c:pt>
                <c:pt idx="213">
                  <c:v>37.697012098827749</c:v>
                </c:pt>
                <c:pt idx="214">
                  <c:v>37.697031678209989</c:v>
                </c:pt>
                <c:pt idx="215">
                  <c:v>37.69704315838279</c:v>
                </c:pt>
                <c:pt idx="216">
                  <c:v>37.697050009782352</c:v>
                </c:pt>
                <c:pt idx="217">
                  <c:v>37.697059117117639</c:v>
                </c:pt>
                <c:pt idx="218">
                  <c:v>37.697074859367824</c:v>
                </c:pt>
                <c:pt idx="219">
                  <c:v>37.697089028899455</c:v>
                </c:pt>
                <c:pt idx="220">
                  <c:v>37.697103414326151</c:v>
                </c:pt>
                <c:pt idx="221">
                  <c:v>37.69711829172175</c:v>
                </c:pt>
                <c:pt idx="222">
                  <c:v>37.6971277800913</c:v>
                </c:pt>
                <c:pt idx="223">
                  <c:v>37.697136936597083</c:v>
                </c:pt>
                <c:pt idx="224">
                  <c:v>37.697149404059523</c:v>
                </c:pt>
                <c:pt idx="225">
                  <c:v>37.697157743715849</c:v>
                </c:pt>
                <c:pt idx="226">
                  <c:v>37.697168958694476</c:v>
                </c:pt>
                <c:pt idx="227">
                  <c:v>37.69717540904837</c:v>
                </c:pt>
                <c:pt idx="228">
                  <c:v>37.697183477634333</c:v>
                </c:pt>
                <c:pt idx="229">
                  <c:v>37.697194869077364</c:v>
                </c:pt>
                <c:pt idx="230">
                  <c:v>37.697211791605369</c:v>
                </c:pt>
                <c:pt idx="231">
                  <c:v>37.69722547607671</c:v>
                </c:pt>
                <c:pt idx="232">
                  <c:v>37.697239661411224</c:v>
                </c:pt>
                <c:pt idx="233">
                  <c:v>37.69724914066952</c:v>
                </c:pt>
                <c:pt idx="234">
                  <c:v>37.697264311081241</c:v>
                </c:pt>
                <c:pt idx="235">
                  <c:v>37.697280288509063</c:v>
                </c:pt>
                <c:pt idx="236">
                  <c:v>37.697284005718465</c:v>
                </c:pt>
                <c:pt idx="237">
                  <c:v>37.697292847740549</c:v>
                </c:pt>
                <c:pt idx="238">
                  <c:v>37.69730738235743</c:v>
                </c:pt>
                <c:pt idx="239">
                  <c:v>37.697320760428241</c:v>
                </c:pt>
                <c:pt idx="240">
                  <c:v>37.69733474655375</c:v>
                </c:pt>
                <c:pt idx="241">
                  <c:v>37.69734523039817</c:v>
                </c:pt>
                <c:pt idx="242">
                  <c:v>37.697356685248991</c:v>
                </c:pt>
                <c:pt idx="243">
                  <c:v>37.697370358683891</c:v>
                </c:pt>
                <c:pt idx="244">
                  <c:v>37.697387673966247</c:v>
                </c:pt>
                <c:pt idx="245">
                  <c:v>37.697400378414407</c:v>
                </c:pt>
                <c:pt idx="246">
                  <c:v>37.697412875082939</c:v>
                </c:pt>
                <c:pt idx="247">
                  <c:v>37.697425975155383</c:v>
                </c:pt>
                <c:pt idx="248">
                  <c:v>37.697438920836966</c:v>
                </c:pt>
                <c:pt idx="249">
                  <c:v>37.697448285228248</c:v>
                </c:pt>
                <c:pt idx="250">
                  <c:v>37.697462000391063</c:v>
                </c:pt>
                <c:pt idx="251">
                  <c:v>37.69747627521258</c:v>
                </c:pt>
                <c:pt idx="252">
                  <c:v>37.697487866499934</c:v>
                </c:pt>
                <c:pt idx="253">
                  <c:v>37.697496456908617</c:v>
                </c:pt>
                <c:pt idx="254">
                  <c:v>37.697502974490334</c:v>
                </c:pt>
                <c:pt idx="255">
                  <c:v>37.697509860289536</c:v>
                </c:pt>
                <c:pt idx="256">
                  <c:v>37.697516470294481</c:v>
                </c:pt>
                <c:pt idx="257">
                  <c:v>37.697526747894429</c:v>
                </c:pt>
                <c:pt idx="258">
                  <c:v>37.697532797942493</c:v>
                </c:pt>
                <c:pt idx="259">
                  <c:v>37.697538999944207</c:v>
                </c:pt>
                <c:pt idx="260">
                  <c:v>37.69754562585463</c:v>
                </c:pt>
                <c:pt idx="261">
                  <c:v>37.697553289600435</c:v>
                </c:pt>
                <c:pt idx="262">
                  <c:v>37.697563185490033</c:v>
                </c:pt>
                <c:pt idx="263">
                  <c:v>37.697573270250366</c:v>
                </c:pt>
                <c:pt idx="264">
                  <c:v>37.697586278442046</c:v>
                </c:pt>
                <c:pt idx="265">
                  <c:v>37.697596160292001</c:v>
                </c:pt>
                <c:pt idx="266">
                  <c:v>37.697602058473834</c:v>
                </c:pt>
                <c:pt idx="267">
                  <c:v>37.697607730486006</c:v>
                </c:pt>
                <c:pt idx="268">
                  <c:v>37.697614640771036</c:v>
                </c:pt>
                <c:pt idx="269">
                  <c:v>37.697623684197794</c:v>
                </c:pt>
                <c:pt idx="270">
                  <c:v>37.697637562935491</c:v>
                </c:pt>
                <c:pt idx="271">
                  <c:v>37.69764503439513</c:v>
                </c:pt>
                <c:pt idx="272">
                  <c:v>37.697648873555863</c:v>
                </c:pt>
                <c:pt idx="273">
                  <c:v>37.697655551073787</c:v>
                </c:pt>
                <c:pt idx="274">
                  <c:v>37.697661661909159</c:v>
                </c:pt>
                <c:pt idx="275">
                  <c:v>37.697670081212244</c:v>
                </c:pt>
                <c:pt idx="276">
                  <c:v>37.697675746522009</c:v>
                </c:pt>
                <c:pt idx="277">
                  <c:v>37.697681913965752</c:v>
                </c:pt>
                <c:pt idx="278">
                  <c:v>37.697689814821253</c:v>
                </c:pt>
                <c:pt idx="279">
                  <c:v>37.697701094572011</c:v>
                </c:pt>
                <c:pt idx="280">
                  <c:v>37.697711663401549</c:v>
                </c:pt>
                <c:pt idx="281">
                  <c:v>37.697724149919793</c:v>
                </c:pt>
                <c:pt idx="282">
                  <c:v>37.697734089843557</c:v>
                </c:pt>
                <c:pt idx="283">
                  <c:v>37.69774373770796</c:v>
                </c:pt>
                <c:pt idx="284">
                  <c:v>37.697749612428545</c:v>
                </c:pt>
                <c:pt idx="285">
                  <c:v>37.697758478879365</c:v>
                </c:pt>
                <c:pt idx="286">
                  <c:v>37.697766599903112</c:v>
                </c:pt>
                <c:pt idx="287">
                  <c:v>37.697776610272541</c:v>
                </c:pt>
                <c:pt idx="288">
                  <c:v>37.697786783057914</c:v>
                </c:pt>
                <c:pt idx="289">
                  <c:v>37.697795456452283</c:v>
                </c:pt>
                <c:pt idx="290">
                  <c:v>37.697804756789623</c:v>
                </c:pt>
                <c:pt idx="291">
                  <c:v>37.697811362260062</c:v>
                </c:pt>
                <c:pt idx="292">
                  <c:v>37.697816884994872</c:v>
                </c:pt>
                <c:pt idx="293">
                  <c:v>37.697820405732244</c:v>
                </c:pt>
                <c:pt idx="294">
                  <c:v>37.697823492864494</c:v>
                </c:pt>
                <c:pt idx="295">
                  <c:v>37.697826357464713</c:v>
                </c:pt>
                <c:pt idx="296">
                  <c:v>37.697833088177283</c:v>
                </c:pt>
                <c:pt idx="297">
                  <c:v>37.697839896426387</c:v>
                </c:pt>
                <c:pt idx="298">
                  <c:v>37.697851105661343</c:v>
                </c:pt>
                <c:pt idx="299">
                  <c:v>37.697858771250147</c:v>
                </c:pt>
                <c:pt idx="300">
                  <c:v>37.697865051033752</c:v>
                </c:pt>
                <c:pt idx="301">
                  <c:v>37.697874183090548</c:v>
                </c:pt>
                <c:pt idx="302">
                  <c:v>37.697884695121196</c:v>
                </c:pt>
                <c:pt idx="303">
                  <c:v>37.697891083390012</c:v>
                </c:pt>
                <c:pt idx="304">
                  <c:v>37.697898138237811</c:v>
                </c:pt>
                <c:pt idx="305">
                  <c:v>37.697906572008847</c:v>
                </c:pt>
                <c:pt idx="306">
                  <c:v>37.697914567429109</c:v>
                </c:pt>
                <c:pt idx="307">
                  <c:v>37.697923908558671</c:v>
                </c:pt>
                <c:pt idx="308">
                  <c:v>37.697934546353757</c:v>
                </c:pt>
                <c:pt idx="309">
                  <c:v>37.697942366578161</c:v>
                </c:pt>
                <c:pt idx="310">
                  <c:v>37.697948601990639</c:v>
                </c:pt>
                <c:pt idx="311">
                  <c:v>37.697960595377076</c:v>
                </c:pt>
                <c:pt idx="312">
                  <c:v>37.69797672529905</c:v>
                </c:pt>
                <c:pt idx="313">
                  <c:v>37.697988901842159</c:v>
                </c:pt>
                <c:pt idx="314">
                  <c:v>37.69800033596735</c:v>
                </c:pt>
                <c:pt idx="315">
                  <c:v>37.698013066456767</c:v>
                </c:pt>
                <c:pt idx="316">
                  <c:v>37.698022080435052</c:v>
                </c:pt>
                <c:pt idx="317">
                  <c:v>37.69803464682802</c:v>
                </c:pt>
                <c:pt idx="318">
                  <c:v>37.698046388956342</c:v>
                </c:pt>
                <c:pt idx="319">
                  <c:v>37.698057059216787</c:v>
                </c:pt>
                <c:pt idx="320">
                  <c:v>37.698069104501798</c:v>
                </c:pt>
                <c:pt idx="321">
                  <c:v>37.698083016446361</c:v>
                </c:pt>
                <c:pt idx="322">
                  <c:v>37.698094972776538</c:v>
                </c:pt>
                <c:pt idx="323">
                  <c:v>37.69810592183368</c:v>
                </c:pt>
                <c:pt idx="324">
                  <c:v>37.698113600677239</c:v>
                </c:pt>
                <c:pt idx="325">
                  <c:v>37.698120376025273</c:v>
                </c:pt>
                <c:pt idx="326">
                  <c:v>37.698127200170973</c:v>
                </c:pt>
                <c:pt idx="327">
                  <c:v>37.698134008339601</c:v>
                </c:pt>
                <c:pt idx="328">
                  <c:v>37.698138551515747</c:v>
                </c:pt>
                <c:pt idx="329">
                  <c:v>37.698143220187561</c:v>
                </c:pt>
                <c:pt idx="330">
                  <c:v>37.698149825064498</c:v>
                </c:pt>
                <c:pt idx="331">
                  <c:v>37.698158835418766</c:v>
                </c:pt>
                <c:pt idx="332">
                  <c:v>37.698168603711387</c:v>
                </c:pt>
                <c:pt idx="333">
                  <c:v>37.69817628795478</c:v>
                </c:pt>
                <c:pt idx="334">
                  <c:v>37.698190054914377</c:v>
                </c:pt>
                <c:pt idx="335">
                  <c:v>37.698195372474906</c:v>
                </c:pt>
                <c:pt idx="336">
                  <c:v>37.698201652333296</c:v>
                </c:pt>
                <c:pt idx="337">
                  <c:v>37.698206206250639</c:v>
                </c:pt>
                <c:pt idx="338">
                  <c:v>37.698210065746551</c:v>
                </c:pt>
                <c:pt idx="339">
                  <c:v>37.698218973433534</c:v>
                </c:pt>
                <c:pt idx="340">
                  <c:v>37.69823021230345</c:v>
                </c:pt>
                <c:pt idx="341">
                  <c:v>37.698242587421895</c:v>
                </c:pt>
                <c:pt idx="342">
                  <c:v>37.698250905283849</c:v>
                </c:pt>
                <c:pt idx="343">
                  <c:v>37.698261705113708</c:v>
                </c:pt>
                <c:pt idx="344">
                  <c:v>37.698271952824598</c:v>
                </c:pt>
                <c:pt idx="345">
                  <c:v>37.698279761521597</c:v>
                </c:pt>
                <c:pt idx="346">
                  <c:v>37.698285703689628</c:v>
                </c:pt>
                <c:pt idx="347">
                  <c:v>37.698295492348613</c:v>
                </c:pt>
                <c:pt idx="348">
                  <c:v>37.698305252282843</c:v>
                </c:pt>
                <c:pt idx="349">
                  <c:v>37.698313487047407</c:v>
                </c:pt>
                <c:pt idx="350">
                  <c:v>37.698320770669945</c:v>
                </c:pt>
                <c:pt idx="351">
                  <c:v>37.698327578158441</c:v>
                </c:pt>
                <c:pt idx="352">
                  <c:v>37.698331123037427</c:v>
                </c:pt>
                <c:pt idx="353">
                  <c:v>37.698334701151111</c:v>
                </c:pt>
                <c:pt idx="354">
                  <c:v>37.698340592159369</c:v>
                </c:pt>
                <c:pt idx="355">
                  <c:v>37.698348850671977</c:v>
                </c:pt>
                <c:pt idx="356">
                  <c:v>37.69835462510013</c:v>
                </c:pt>
                <c:pt idx="357">
                  <c:v>37.698359859745047</c:v>
                </c:pt>
                <c:pt idx="358">
                  <c:v>37.698368639174333</c:v>
                </c:pt>
                <c:pt idx="359">
                  <c:v>37.698377805712958</c:v>
                </c:pt>
                <c:pt idx="360">
                  <c:v>37.698388017396518</c:v>
                </c:pt>
                <c:pt idx="361">
                  <c:v>37.698394529572425</c:v>
                </c:pt>
                <c:pt idx="362">
                  <c:v>37.698399130941638</c:v>
                </c:pt>
                <c:pt idx="363">
                  <c:v>37.698409049931847</c:v>
                </c:pt>
                <c:pt idx="364">
                  <c:v>37.698416624290928</c:v>
                </c:pt>
                <c:pt idx="365">
                  <c:v>37.698423804817629</c:v>
                </c:pt>
                <c:pt idx="366">
                  <c:v>37.698433224132728</c:v>
                </c:pt>
                <c:pt idx="367">
                  <c:v>37.698440710406629</c:v>
                </c:pt>
                <c:pt idx="368">
                  <c:v>37.698450589811934</c:v>
                </c:pt>
                <c:pt idx="369">
                  <c:v>37.698454430541076</c:v>
                </c:pt>
                <c:pt idx="370">
                  <c:v>37.69845735370189</c:v>
                </c:pt>
                <c:pt idx="371">
                  <c:v>37.698462967145502</c:v>
                </c:pt>
                <c:pt idx="372">
                  <c:v>37.698472140114859</c:v>
                </c:pt>
                <c:pt idx="373">
                  <c:v>37.698476223898744</c:v>
                </c:pt>
                <c:pt idx="374">
                  <c:v>37.698477198239537</c:v>
                </c:pt>
                <c:pt idx="375">
                  <c:v>37.698477715266293</c:v>
                </c:pt>
                <c:pt idx="376">
                  <c:v>37.698477381541466</c:v>
                </c:pt>
                <c:pt idx="377">
                  <c:v>37.698477148156826</c:v>
                </c:pt>
                <c:pt idx="378">
                  <c:v>37.698477330297806</c:v>
                </c:pt>
                <c:pt idx="379">
                  <c:v>37.698477345586682</c:v>
                </c:pt>
                <c:pt idx="380">
                  <c:v>37.698477283565012</c:v>
                </c:pt>
              </c:numCache>
            </c:numRef>
          </c:yVal>
          <c:smooth val="0"/>
          <c:extLst>
            <c:ext xmlns:c16="http://schemas.microsoft.com/office/drawing/2014/chart" uri="{C3380CC4-5D6E-409C-BE32-E72D297353CC}">
              <c16:uniqueId val="{00000000-39B1-45A8-9951-7C3175B2AF92}"/>
            </c:ext>
          </c:extLst>
        </c:ser>
        <c:dLbls>
          <c:showLegendKey val="0"/>
          <c:showVal val="0"/>
          <c:showCatName val="0"/>
          <c:showSerName val="0"/>
          <c:showPercent val="0"/>
          <c:showBubbleSize val="0"/>
        </c:dLbls>
        <c:axId val="551654240"/>
        <c:axId val="551657192"/>
      </c:scatterChart>
      <c:valAx>
        <c:axId val="551654240"/>
        <c:scaling>
          <c:orientation val="minMax"/>
          <c:max val="4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7192"/>
        <c:crosses val="autoZero"/>
        <c:crossBetween val="midCat"/>
      </c:valAx>
      <c:valAx>
        <c:axId val="55165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42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Data'!$A$2:$A$382</c:f>
              <c:numCache>
                <c:formatCode>General</c:formatCode>
                <c:ptCount val="381"/>
                <c:pt idx="0">
                  <c:v>0</c:v>
                </c:pt>
                <c:pt idx="1">
                  <c:v>3.6951674222946167</c:v>
                </c:pt>
                <c:pt idx="2">
                  <c:v>4.6951674222946167</c:v>
                </c:pt>
                <c:pt idx="3">
                  <c:v>5.695167064666748</c:v>
                </c:pt>
                <c:pt idx="4">
                  <c:v>6.6951671838760376</c:v>
                </c:pt>
                <c:pt idx="5">
                  <c:v>8.2451672554016113</c:v>
                </c:pt>
                <c:pt idx="6">
                  <c:v>9.24516761302948</c:v>
                </c:pt>
                <c:pt idx="7">
                  <c:v>10.197171330451965</c:v>
                </c:pt>
                <c:pt idx="8">
                  <c:v>11.197171688079834</c:v>
                </c:pt>
                <c:pt idx="9">
                  <c:v>12.205633521080017</c:v>
                </c:pt>
                <c:pt idx="10">
                  <c:v>13.205633759498596</c:v>
                </c:pt>
                <c:pt idx="11">
                  <c:v>14.199249148368835</c:v>
                </c:pt>
                <c:pt idx="12">
                  <c:v>15.199249744415283</c:v>
                </c:pt>
                <c:pt idx="13">
                  <c:v>17.088196158409119</c:v>
                </c:pt>
                <c:pt idx="14">
                  <c:v>18.088194370269775</c:v>
                </c:pt>
                <c:pt idx="15">
                  <c:v>19.087877750396729</c:v>
                </c:pt>
                <c:pt idx="16">
                  <c:v>20.087560415267944</c:v>
                </c:pt>
                <c:pt idx="17">
                  <c:v>21.087251782417297</c:v>
                </c:pt>
                <c:pt idx="18">
                  <c:v>22.086965322494507</c:v>
                </c:pt>
                <c:pt idx="19">
                  <c:v>23.086699366569519</c:v>
                </c:pt>
                <c:pt idx="20">
                  <c:v>24.086450099945068</c:v>
                </c:pt>
                <c:pt idx="21">
                  <c:v>25.0862135887146</c:v>
                </c:pt>
                <c:pt idx="22">
                  <c:v>26.085989117622375</c:v>
                </c:pt>
                <c:pt idx="23">
                  <c:v>27.085787177085876</c:v>
                </c:pt>
                <c:pt idx="24">
                  <c:v>28.085598707199097</c:v>
                </c:pt>
                <c:pt idx="25">
                  <c:v>29.08542001247406</c:v>
                </c:pt>
                <c:pt idx="26">
                  <c:v>30.085242748260498</c:v>
                </c:pt>
                <c:pt idx="27">
                  <c:v>31.085091590881348</c:v>
                </c:pt>
                <c:pt idx="28">
                  <c:v>32.084944367408752</c:v>
                </c:pt>
                <c:pt idx="29">
                  <c:v>33.084811687469482</c:v>
                </c:pt>
                <c:pt idx="30">
                  <c:v>34.084687948226929</c:v>
                </c:pt>
                <c:pt idx="31">
                  <c:v>35.084572315216064</c:v>
                </c:pt>
                <c:pt idx="32">
                  <c:v>36.084463953971863</c:v>
                </c:pt>
                <c:pt idx="33">
                  <c:v>37.084361910820007</c:v>
                </c:pt>
                <c:pt idx="34">
                  <c:v>38.084266662597656</c:v>
                </c:pt>
                <c:pt idx="35">
                  <c:v>39.084178447723389</c:v>
                </c:pt>
                <c:pt idx="36">
                  <c:v>40.084093809127808</c:v>
                </c:pt>
                <c:pt idx="37">
                  <c:v>41.084015965461731</c:v>
                </c:pt>
                <c:pt idx="38">
                  <c:v>42.083941221237183</c:v>
                </c:pt>
                <c:pt idx="39">
                  <c:v>43.083872199058533</c:v>
                </c:pt>
                <c:pt idx="40">
                  <c:v>44.083807826042175</c:v>
                </c:pt>
                <c:pt idx="41">
                  <c:v>45.083747029304504</c:v>
                </c:pt>
                <c:pt idx="42">
                  <c:v>46.083690762519836</c:v>
                </c:pt>
                <c:pt idx="43">
                  <c:v>47.083636403083801</c:v>
                </c:pt>
                <c:pt idx="44">
                  <c:v>48.083586454391479</c:v>
                </c:pt>
                <c:pt idx="45">
                  <c:v>49.083539485931396</c:v>
                </c:pt>
                <c:pt idx="46">
                  <c:v>50.083495497703552</c:v>
                </c:pt>
                <c:pt idx="47">
                  <c:v>51.083454132080078</c:v>
                </c:pt>
                <c:pt idx="48">
                  <c:v>52.083415746688843</c:v>
                </c:pt>
                <c:pt idx="49">
                  <c:v>53.08337926864624</c:v>
                </c:pt>
                <c:pt idx="50">
                  <c:v>54.08334481716156</c:v>
                </c:pt>
                <c:pt idx="51">
                  <c:v>55.08331298828125</c:v>
                </c:pt>
                <c:pt idx="52">
                  <c:v>56.083283424377441</c:v>
                </c:pt>
                <c:pt idx="53">
                  <c:v>57.083255648612976</c:v>
                </c:pt>
                <c:pt idx="54">
                  <c:v>58.083229184150696</c:v>
                </c:pt>
                <c:pt idx="55">
                  <c:v>59.083204030990601</c:v>
                </c:pt>
                <c:pt idx="56">
                  <c:v>60.083181142807007</c:v>
                </c:pt>
                <c:pt idx="57">
                  <c:v>61.083160161972046</c:v>
                </c:pt>
                <c:pt idx="58">
                  <c:v>62.083138942718506</c:v>
                </c:pt>
                <c:pt idx="59">
                  <c:v>63.083119988441467</c:v>
                </c:pt>
                <c:pt idx="60">
                  <c:v>64.083101868629456</c:v>
                </c:pt>
                <c:pt idx="61">
                  <c:v>65.083085536956787</c:v>
                </c:pt>
                <c:pt idx="62">
                  <c:v>66.083069801330566</c:v>
                </c:pt>
                <c:pt idx="63">
                  <c:v>67.083054780960083</c:v>
                </c:pt>
                <c:pt idx="64">
                  <c:v>68.083040714263916</c:v>
                </c:pt>
                <c:pt idx="65">
                  <c:v>69.083027243614197</c:v>
                </c:pt>
                <c:pt idx="66">
                  <c:v>70.08301568031311</c:v>
                </c:pt>
                <c:pt idx="67">
                  <c:v>71.083004355430603</c:v>
                </c:pt>
                <c:pt idx="68">
                  <c:v>72.082993745803833</c:v>
                </c:pt>
                <c:pt idx="69">
                  <c:v>73.082983016967773</c:v>
                </c:pt>
                <c:pt idx="70">
                  <c:v>74.082974672317505</c:v>
                </c:pt>
                <c:pt idx="71">
                  <c:v>75.082964539527893</c:v>
                </c:pt>
                <c:pt idx="72">
                  <c:v>76.082956194877625</c:v>
                </c:pt>
                <c:pt idx="73">
                  <c:v>77.082949042320251</c:v>
                </c:pt>
                <c:pt idx="74">
                  <c:v>78.08294153213501</c:v>
                </c:pt>
                <c:pt idx="75">
                  <c:v>79.082934856414795</c:v>
                </c:pt>
                <c:pt idx="76">
                  <c:v>80.082927465438843</c:v>
                </c:pt>
                <c:pt idx="77">
                  <c:v>81.082921862602234</c:v>
                </c:pt>
                <c:pt idx="78">
                  <c:v>82.082916498184204</c:v>
                </c:pt>
                <c:pt idx="79">
                  <c:v>83.082910895347595</c:v>
                </c:pt>
                <c:pt idx="80">
                  <c:v>84.082906723022461</c:v>
                </c:pt>
                <c:pt idx="81">
                  <c:v>85.082901000976562</c:v>
                </c:pt>
                <c:pt idx="82">
                  <c:v>86.08289635181427</c:v>
                </c:pt>
                <c:pt idx="83">
                  <c:v>87.082892298698425</c:v>
                </c:pt>
                <c:pt idx="84">
                  <c:v>88.082889080047607</c:v>
                </c:pt>
                <c:pt idx="85">
                  <c:v>89.082884550094604</c:v>
                </c:pt>
                <c:pt idx="86">
                  <c:v>90.082881450653076</c:v>
                </c:pt>
                <c:pt idx="87">
                  <c:v>91.082878232002258</c:v>
                </c:pt>
                <c:pt idx="88">
                  <c:v>92.082874774932861</c:v>
                </c:pt>
                <c:pt idx="89">
                  <c:v>93.08287239074707</c:v>
                </c:pt>
                <c:pt idx="90">
                  <c:v>94.082869291305542</c:v>
                </c:pt>
                <c:pt idx="91">
                  <c:v>95.08286714553833</c:v>
                </c:pt>
                <c:pt idx="92">
                  <c:v>96.082864761352539</c:v>
                </c:pt>
                <c:pt idx="93">
                  <c:v>97.082862257957458</c:v>
                </c:pt>
                <c:pt idx="94">
                  <c:v>98.082860589027405</c:v>
                </c:pt>
                <c:pt idx="95">
                  <c:v>99.082858562469482</c:v>
                </c:pt>
                <c:pt idx="96">
                  <c:v>100.08285713195801</c:v>
                </c:pt>
                <c:pt idx="97">
                  <c:v>101.08285427093506</c:v>
                </c:pt>
                <c:pt idx="98">
                  <c:v>102.082852602005</c:v>
                </c:pt>
                <c:pt idx="99">
                  <c:v>103.08285093307495</c:v>
                </c:pt>
                <c:pt idx="100">
                  <c:v>104.08285057544708</c:v>
                </c:pt>
                <c:pt idx="101">
                  <c:v>105.08284854888916</c:v>
                </c:pt>
                <c:pt idx="102">
                  <c:v>106.08284771442413</c:v>
                </c:pt>
                <c:pt idx="103">
                  <c:v>107.08284628391266</c:v>
                </c:pt>
                <c:pt idx="104">
                  <c:v>108.08284449577332</c:v>
                </c:pt>
                <c:pt idx="105">
                  <c:v>109.08284366130829</c:v>
                </c:pt>
                <c:pt idx="106">
                  <c:v>110.08284306526184</c:v>
                </c:pt>
                <c:pt idx="107">
                  <c:v>111.08284175395966</c:v>
                </c:pt>
                <c:pt idx="108">
                  <c:v>112.08284115791321</c:v>
                </c:pt>
                <c:pt idx="109">
                  <c:v>113.08283948898315</c:v>
                </c:pt>
                <c:pt idx="110">
                  <c:v>114.08283865451813</c:v>
                </c:pt>
                <c:pt idx="111">
                  <c:v>115.08283770084381</c:v>
                </c:pt>
                <c:pt idx="112">
                  <c:v>116.08283746242523</c:v>
                </c:pt>
                <c:pt idx="113">
                  <c:v>117.08283698558807</c:v>
                </c:pt>
                <c:pt idx="114">
                  <c:v>118.08283591270447</c:v>
                </c:pt>
                <c:pt idx="115">
                  <c:v>119.08283531665802</c:v>
                </c:pt>
                <c:pt idx="116">
                  <c:v>120.0828343629837</c:v>
                </c:pt>
                <c:pt idx="117">
                  <c:v>121.08283460140228</c:v>
                </c:pt>
                <c:pt idx="118">
                  <c:v>122.08283412456512</c:v>
                </c:pt>
                <c:pt idx="119">
                  <c:v>123.08283257484436</c:v>
                </c:pt>
                <c:pt idx="120">
                  <c:v>124.08283233642578</c:v>
                </c:pt>
                <c:pt idx="121">
                  <c:v>125.08283150196075</c:v>
                </c:pt>
                <c:pt idx="122">
                  <c:v>126.0828320980072</c:v>
                </c:pt>
                <c:pt idx="123">
                  <c:v>127.08283138275146</c:v>
                </c:pt>
                <c:pt idx="124">
                  <c:v>128.08283042907715</c:v>
                </c:pt>
                <c:pt idx="125">
                  <c:v>129.0828298330307</c:v>
                </c:pt>
                <c:pt idx="126">
                  <c:v>130.08282959461212</c:v>
                </c:pt>
                <c:pt idx="127">
                  <c:v>131.08282911777496</c:v>
                </c:pt>
                <c:pt idx="128">
                  <c:v>132.08282911777496</c:v>
                </c:pt>
                <c:pt idx="129">
                  <c:v>133.08282828330994</c:v>
                </c:pt>
                <c:pt idx="130">
                  <c:v>134.08282852172852</c:v>
                </c:pt>
                <c:pt idx="131">
                  <c:v>135.08282840251923</c:v>
                </c:pt>
                <c:pt idx="132">
                  <c:v>136.08282780647278</c:v>
                </c:pt>
                <c:pt idx="133">
                  <c:v>137.08282768726349</c:v>
                </c:pt>
                <c:pt idx="134">
                  <c:v>138.08282744884491</c:v>
                </c:pt>
                <c:pt idx="135">
                  <c:v>139.08282732963562</c:v>
                </c:pt>
                <c:pt idx="136">
                  <c:v>140.08282685279846</c:v>
                </c:pt>
                <c:pt idx="137">
                  <c:v>141.08282685279846</c:v>
                </c:pt>
                <c:pt idx="138">
                  <c:v>142.08282661437988</c:v>
                </c:pt>
                <c:pt idx="139">
                  <c:v>143.08282577991486</c:v>
                </c:pt>
                <c:pt idx="140">
                  <c:v>144.08282506465912</c:v>
                </c:pt>
                <c:pt idx="141">
                  <c:v>145.08282577991486</c:v>
                </c:pt>
                <c:pt idx="142">
                  <c:v>146.08282518386841</c:v>
                </c:pt>
                <c:pt idx="143">
                  <c:v>147.08282542228699</c:v>
                </c:pt>
                <c:pt idx="144">
                  <c:v>148.08282458782196</c:v>
                </c:pt>
                <c:pt idx="145">
                  <c:v>149.08282470703125</c:v>
                </c:pt>
                <c:pt idx="146">
                  <c:v>150.08282446861267</c:v>
                </c:pt>
                <c:pt idx="147">
                  <c:v>151.08282434940338</c:v>
                </c:pt>
                <c:pt idx="148">
                  <c:v>152.08282423019409</c:v>
                </c:pt>
                <c:pt idx="149">
                  <c:v>153.08282351493835</c:v>
                </c:pt>
                <c:pt idx="150">
                  <c:v>154.0828241109848</c:v>
                </c:pt>
                <c:pt idx="151">
                  <c:v>155.08282268047333</c:v>
                </c:pt>
                <c:pt idx="152">
                  <c:v>156.08282291889191</c:v>
                </c:pt>
                <c:pt idx="153">
                  <c:v>157.08282351493835</c:v>
                </c:pt>
                <c:pt idx="154">
                  <c:v>158.08282232284546</c:v>
                </c:pt>
                <c:pt idx="155">
                  <c:v>159.08282268047333</c:v>
                </c:pt>
                <c:pt idx="156">
                  <c:v>160.08282208442688</c:v>
                </c:pt>
                <c:pt idx="157">
                  <c:v>161.08282327651978</c:v>
                </c:pt>
                <c:pt idx="158">
                  <c:v>162.08282148838043</c:v>
                </c:pt>
                <c:pt idx="159">
                  <c:v>163.08282232284546</c:v>
                </c:pt>
                <c:pt idx="160">
                  <c:v>164.08282232284546</c:v>
                </c:pt>
                <c:pt idx="161">
                  <c:v>165.08282124996185</c:v>
                </c:pt>
                <c:pt idx="162">
                  <c:v>166.08282113075256</c:v>
                </c:pt>
                <c:pt idx="163">
                  <c:v>167.0828218460083</c:v>
                </c:pt>
                <c:pt idx="164">
                  <c:v>168.08282196521759</c:v>
                </c:pt>
                <c:pt idx="165">
                  <c:v>169.08282065391541</c:v>
                </c:pt>
                <c:pt idx="166">
                  <c:v>170.08282041549683</c:v>
                </c:pt>
                <c:pt idx="167">
                  <c:v>171.08282053470612</c:v>
                </c:pt>
                <c:pt idx="168">
                  <c:v>172.08282029628754</c:v>
                </c:pt>
                <c:pt idx="169">
                  <c:v>173.08282029628754</c:v>
                </c:pt>
                <c:pt idx="170">
                  <c:v>174.08282017707825</c:v>
                </c:pt>
                <c:pt idx="171">
                  <c:v>175.08281993865967</c:v>
                </c:pt>
                <c:pt idx="172">
                  <c:v>176.08281993865967</c:v>
                </c:pt>
                <c:pt idx="173">
                  <c:v>177.0828195810318</c:v>
                </c:pt>
                <c:pt idx="174">
                  <c:v>178.08282005786896</c:v>
                </c:pt>
                <c:pt idx="175">
                  <c:v>179.08281922340393</c:v>
                </c:pt>
                <c:pt idx="176">
                  <c:v>180.08281934261322</c:v>
                </c:pt>
                <c:pt idx="177">
                  <c:v>181.0828195810318</c:v>
                </c:pt>
                <c:pt idx="178">
                  <c:v>182.08281874656677</c:v>
                </c:pt>
                <c:pt idx="179">
                  <c:v>183.08281922340393</c:v>
                </c:pt>
                <c:pt idx="180">
                  <c:v>184.08281886577606</c:v>
                </c:pt>
                <c:pt idx="181">
                  <c:v>185.08281874656677</c:v>
                </c:pt>
                <c:pt idx="182">
                  <c:v>186.08281850814819</c:v>
                </c:pt>
                <c:pt idx="183">
                  <c:v>187.08281850814819</c:v>
                </c:pt>
                <c:pt idx="184">
                  <c:v>188.08281910419464</c:v>
                </c:pt>
                <c:pt idx="185">
                  <c:v>189.08281826972961</c:v>
                </c:pt>
                <c:pt idx="186">
                  <c:v>190.08281850814819</c:v>
                </c:pt>
                <c:pt idx="187">
                  <c:v>191.08281803131104</c:v>
                </c:pt>
                <c:pt idx="188">
                  <c:v>192.08281779289246</c:v>
                </c:pt>
                <c:pt idx="189">
                  <c:v>193.08281826972961</c:v>
                </c:pt>
                <c:pt idx="190">
                  <c:v>194.08281803131104</c:v>
                </c:pt>
                <c:pt idx="191">
                  <c:v>195.08281695842743</c:v>
                </c:pt>
                <c:pt idx="192">
                  <c:v>196.08281743526459</c:v>
                </c:pt>
                <c:pt idx="193">
                  <c:v>197.08281767368317</c:v>
                </c:pt>
                <c:pt idx="194">
                  <c:v>198.08281755447388</c:v>
                </c:pt>
                <c:pt idx="195">
                  <c:v>199.08281791210175</c:v>
                </c:pt>
                <c:pt idx="196">
                  <c:v>200.08281660079956</c:v>
                </c:pt>
                <c:pt idx="197">
                  <c:v>201.08281743526459</c:v>
                </c:pt>
                <c:pt idx="198">
                  <c:v>202.08281695842743</c:v>
                </c:pt>
                <c:pt idx="199">
                  <c:v>203.08281672000885</c:v>
                </c:pt>
                <c:pt idx="200">
                  <c:v>204.08281648159027</c:v>
                </c:pt>
                <c:pt idx="201">
                  <c:v>205.08281636238098</c:v>
                </c:pt>
                <c:pt idx="202">
                  <c:v>206.08281588554382</c:v>
                </c:pt>
                <c:pt idx="203">
                  <c:v>207.08281660079956</c:v>
                </c:pt>
                <c:pt idx="204">
                  <c:v>208.08281564712524</c:v>
                </c:pt>
                <c:pt idx="205">
                  <c:v>209.0828161239624</c:v>
                </c:pt>
                <c:pt idx="206">
                  <c:v>210.08281588554382</c:v>
                </c:pt>
                <c:pt idx="207">
                  <c:v>211.08281552791595</c:v>
                </c:pt>
                <c:pt idx="208">
                  <c:v>212.08281624317169</c:v>
                </c:pt>
                <c:pt idx="209">
                  <c:v>213.0828150510788</c:v>
                </c:pt>
                <c:pt idx="210">
                  <c:v>214.08281564712524</c:v>
                </c:pt>
                <c:pt idx="211">
                  <c:v>215.08281588554382</c:v>
                </c:pt>
                <c:pt idx="212">
                  <c:v>216.08281481266022</c:v>
                </c:pt>
                <c:pt idx="213">
                  <c:v>217.08281552791595</c:v>
                </c:pt>
                <c:pt idx="214">
                  <c:v>218.08281493186951</c:v>
                </c:pt>
                <c:pt idx="215">
                  <c:v>219.08281457424164</c:v>
                </c:pt>
                <c:pt idx="216">
                  <c:v>220.0828150510788</c:v>
                </c:pt>
                <c:pt idx="217">
                  <c:v>221.08281409740448</c:v>
                </c:pt>
                <c:pt idx="218">
                  <c:v>222.0828138589859</c:v>
                </c:pt>
                <c:pt idx="219">
                  <c:v>223.08281433582306</c:v>
                </c:pt>
                <c:pt idx="220">
                  <c:v>224.08281397819519</c:v>
                </c:pt>
                <c:pt idx="221">
                  <c:v>225.08281362056732</c:v>
                </c:pt>
                <c:pt idx="222">
                  <c:v>226.08281362056732</c:v>
                </c:pt>
                <c:pt idx="223">
                  <c:v>227.08281445503235</c:v>
                </c:pt>
                <c:pt idx="224">
                  <c:v>228.08281302452087</c:v>
                </c:pt>
                <c:pt idx="225">
                  <c:v>229.08281338214874</c:v>
                </c:pt>
                <c:pt idx="226">
                  <c:v>230.08281326293945</c:v>
                </c:pt>
                <c:pt idx="227">
                  <c:v>231.08281373977661</c:v>
                </c:pt>
                <c:pt idx="228">
                  <c:v>232.08281373977661</c:v>
                </c:pt>
                <c:pt idx="229">
                  <c:v>233.08281326293945</c:v>
                </c:pt>
                <c:pt idx="230">
                  <c:v>234.08281278610229</c:v>
                </c:pt>
                <c:pt idx="231">
                  <c:v>235.08281350135803</c:v>
                </c:pt>
                <c:pt idx="232">
                  <c:v>236.08281242847443</c:v>
                </c:pt>
                <c:pt idx="233">
                  <c:v>237.08281230926514</c:v>
                </c:pt>
                <c:pt idx="234">
                  <c:v>238.08281219005585</c:v>
                </c:pt>
                <c:pt idx="235">
                  <c:v>239.08281230926514</c:v>
                </c:pt>
                <c:pt idx="236">
                  <c:v>240.08281242847443</c:v>
                </c:pt>
                <c:pt idx="237">
                  <c:v>241.08281230926514</c:v>
                </c:pt>
                <c:pt idx="238">
                  <c:v>242.08281171321869</c:v>
                </c:pt>
                <c:pt idx="239">
                  <c:v>243.08281183242798</c:v>
                </c:pt>
                <c:pt idx="240">
                  <c:v>244.08281290531158</c:v>
                </c:pt>
                <c:pt idx="241">
                  <c:v>245.08281111717224</c:v>
                </c:pt>
                <c:pt idx="242">
                  <c:v>246.08281147480011</c:v>
                </c:pt>
                <c:pt idx="243">
                  <c:v>247.08281207084656</c:v>
                </c:pt>
                <c:pt idx="244">
                  <c:v>248.08281123638153</c:v>
                </c:pt>
                <c:pt idx="245">
                  <c:v>249.08281075954437</c:v>
                </c:pt>
                <c:pt idx="246">
                  <c:v>250.08281099796295</c:v>
                </c:pt>
                <c:pt idx="247">
                  <c:v>251.08281087875366</c:v>
                </c:pt>
                <c:pt idx="248">
                  <c:v>252.08281004428864</c:v>
                </c:pt>
                <c:pt idx="249">
                  <c:v>253.08281016349792</c:v>
                </c:pt>
                <c:pt idx="250">
                  <c:v>254.08281075954437</c:v>
                </c:pt>
                <c:pt idx="251">
                  <c:v>255.08281004428864</c:v>
                </c:pt>
                <c:pt idx="252">
                  <c:v>256.08281028270721</c:v>
                </c:pt>
                <c:pt idx="253">
                  <c:v>257.08281028270721</c:v>
                </c:pt>
                <c:pt idx="254">
                  <c:v>258.08281016349792</c:v>
                </c:pt>
                <c:pt idx="255">
                  <c:v>259.08281075954437</c:v>
                </c:pt>
                <c:pt idx="256">
                  <c:v>260.08280992507935</c:v>
                </c:pt>
                <c:pt idx="257">
                  <c:v>261.08281016349792</c:v>
                </c:pt>
                <c:pt idx="258">
                  <c:v>262.08280944824219</c:v>
                </c:pt>
                <c:pt idx="259">
                  <c:v>263.08280992507935</c:v>
                </c:pt>
                <c:pt idx="260">
                  <c:v>264.08280992507935</c:v>
                </c:pt>
                <c:pt idx="261">
                  <c:v>265.0828093290329</c:v>
                </c:pt>
                <c:pt idx="262">
                  <c:v>266.08280861377716</c:v>
                </c:pt>
                <c:pt idx="263">
                  <c:v>267.08280861377716</c:v>
                </c:pt>
                <c:pt idx="264">
                  <c:v>268.08280897140503</c:v>
                </c:pt>
                <c:pt idx="265">
                  <c:v>269.08280897140503</c:v>
                </c:pt>
                <c:pt idx="266">
                  <c:v>270.08280813694</c:v>
                </c:pt>
                <c:pt idx="267">
                  <c:v>271.08280909061432</c:v>
                </c:pt>
                <c:pt idx="268">
                  <c:v>272.08280885219574</c:v>
                </c:pt>
                <c:pt idx="269">
                  <c:v>273.08280825614929</c:v>
                </c:pt>
                <c:pt idx="270">
                  <c:v>274.08280801773071</c:v>
                </c:pt>
                <c:pt idx="271">
                  <c:v>275.08280777931213</c:v>
                </c:pt>
                <c:pt idx="272">
                  <c:v>276.08280766010284</c:v>
                </c:pt>
                <c:pt idx="273">
                  <c:v>277.08280766010284</c:v>
                </c:pt>
                <c:pt idx="274">
                  <c:v>278.08280730247498</c:v>
                </c:pt>
                <c:pt idx="275">
                  <c:v>279.08280777931213</c:v>
                </c:pt>
                <c:pt idx="276">
                  <c:v>280.08280766010284</c:v>
                </c:pt>
                <c:pt idx="277">
                  <c:v>281.08280754089355</c:v>
                </c:pt>
                <c:pt idx="278">
                  <c:v>282.08280682563782</c:v>
                </c:pt>
                <c:pt idx="279">
                  <c:v>283.08280658721924</c:v>
                </c:pt>
                <c:pt idx="280">
                  <c:v>284.08280801773071</c:v>
                </c:pt>
                <c:pt idx="281">
                  <c:v>285.08280658721924</c:v>
                </c:pt>
                <c:pt idx="282">
                  <c:v>286.08280634880066</c:v>
                </c:pt>
                <c:pt idx="283">
                  <c:v>287.08280646800995</c:v>
                </c:pt>
                <c:pt idx="284">
                  <c:v>288.08280682563782</c:v>
                </c:pt>
                <c:pt idx="285">
                  <c:v>289.08280599117279</c:v>
                </c:pt>
                <c:pt idx="286">
                  <c:v>290.08280658721924</c:v>
                </c:pt>
                <c:pt idx="287">
                  <c:v>291.08280646800995</c:v>
                </c:pt>
                <c:pt idx="288">
                  <c:v>292.0828058719635</c:v>
                </c:pt>
                <c:pt idx="289">
                  <c:v>293.08280551433563</c:v>
                </c:pt>
                <c:pt idx="290">
                  <c:v>294.08280599117279</c:v>
                </c:pt>
                <c:pt idx="291">
                  <c:v>295.08280575275421</c:v>
                </c:pt>
                <c:pt idx="292">
                  <c:v>296.08280527591705</c:v>
                </c:pt>
                <c:pt idx="293">
                  <c:v>297.08280551433563</c:v>
                </c:pt>
                <c:pt idx="294">
                  <c:v>298.08280599117279</c:v>
                </c:pt>
                <c:pt idx="295">
                  <c:v>299.08280527591705</c:v>
                </c:pt>
                <c:pt idx="296">
                  <c:v>300.08280527591705</c:v>
                </c:pt>
                <c:pt idx="297">
                  <c:v>301.0828058719635</c:v>
                </c:pt>
                <c:pt idx="298">
                  <c:v>302.08280515670776</c:v>
                </c:pt>
                <c:pt idx="299">
                  <c:v>303.08280444145203</c:v>
                </c:pt>
                <c:pt idx="300">
                  <c:v>304.0828047990799</c:v>
                </c:pt>
                <c:pt idx="301">
                  <c:v>305.08280456066132</c:v>
                </c:pt>
                <c:pt idx="302">
                  <c:v>306.08280491828918</c:v>
                </c:pt>
                <c:pt idx="303">
                  <c:v>307.0828047990799</c:v>
                </c:pt>
                <c:pt idx="304">
                  <c:v>308.08280432224274</c:v>
                </c:pt>
                <c:pt idx="305">
                  <c:v>309.08280408382416</c:v>
                </c:pt>
                <c:pt idx="306">
                  <c:v>310.08280408382416</c:v>
                </c:pt>
                <c:pt idx="307">
                  <c:v>311.08280491828918</c:v>
                </c:pt>
                <c:pt idx="308">
                  <c:v>312.082803606987</c:v>
                </c:pt>
                <c:pt idx="309">
                  <c:v>313.08280467987061</c:v>
                </c:pt>
                <c:pt idx="310">
                  <c:v>314.08280372619629</c:v>
                </c:pt>
                <c:pt idx="311">
                  <c:v>315.08280348777771</c:v>
                </c:pt>
                <c:pt idx="312">
                  <c:v>316.082803606987</c:v>
                </c:pt>
                <c:pt idx="313">
                  <c:v>317.08280324935913</c:v>
                </c:pt>
                <c:pt idx="314">
                  <c:v>318.082803606987</c:v>
                </c:pt>
                <c:pt idx="315">
                  <c:v>319.08280289173126</c:v>
                </c:pt>
                <c:pt idx="316">
                  <c:v>320.08280324935913</c:v>
                </c:pt>
                <c:pt idx="317">
                  <c:v>321.08280348777771</c:v>
                </c:pt>
                <c:pt idx="318">
                  <c:v>322.08280301094055</c:v>
                </c:pt>
                <c:pt idx="319">
                  <c:v>323.08280301094055</c:v>
                </c:pt>
                <c:pt idx="320">
                  <c:v>324.08280265331268</c:v>
                </c:pt>
                <c:pt idx="321">
                  <c:v>325.08280336856842</c:v>
                </c:pt>
                <c:pt idx="322">
                  <c:v>326.08280229568481</c:v>
                </c:pt>
                <c:pt idx="323">
                  <c:v>327.08280169963837</c:v>
                </c:pt>
                <c:pt idx="324">
                  <c:v>328.08280217647552</c:v>
                </c:pt>
                <c:pt idx="325">
                  <c:v>329.08280193805695</c:v>
                </c:pt>
                <c:pt idx="326">
                  <c:v>330.08280146121979</c:v>
                </c:pt>
                <c:pt idx="327">
                  <c:v>331.08280193805695</c:v>
                </c:pt>
                <c:pt idx="328">
                  <c:v>332.08280110359192</c:v>
                </c:pt>
                <c:pt idx="329">
                  <c:v>333.08280158042908</c:v>
                </c:pt>
                <c:pt idx="330">
                  <c:v>334.08280193805695</c:v>
                </c:pt>
                <c:pt idx="331">
                  <c:v>335.08280181884766</c:v>
                </c:pt>
                <c:pt idx="332">
                  <c:v>336.08280146121979</c:v>
                </c:pt>
                <c:pt idx="333">
                  <c:v>337.08280122280121</c:v>
                </c:pt>
                <c:pt idx="334">
                  <c:v>338.08280086517334</c:v>
                </c:pt>
                <c:pt idx="335">
                  <c:v>339.08280122280121</c:v>
                </c:pt>
                <c:pt idx="336">
                  <c:v>340.08280098438263</c:v>
                </c:pt>
                <c:pt idx="337">
                  <c:v>341.08280050754547</c:v>
                </c:pt>
                <c:pt idx="338">
                  <c:v>342.08280062675476</c:v>
                </c:pt>
                <c:pt idx="339">
                  <c:v>343.08280122280121</c:v>
                </c:pt>
                <c:pt idx="340">
                  <c:v>344.08280050754547</c:v>
                </c:pt>
                <c:pt idx="341">
                  <c:v>345.08280038833618</c:v>
                </c:pt>
                <c:pt idx="342">
                  <c:v>346.08280050754547</c:v>
                </c:pt>
                <c:pt idx="343">
                  <c:v>347.08280026912689</c:v>
                </c:pt>
                <c:pt idx="344">
                  <c:v>348.08280062675476</c:v>
                </c:pt>
                <c:pt idx="345">
                  <c:v>349.08280003070831</c:v>
                </c:pt>
                <c:pt idx="346">
                  <c:v>350.08279967308044</c:v>
                </c:pt>
                <c:pt idx="347">
                  <c:v>351.0828001499176</c:v>
                </c:pt>
                <c:pt idx="348">
                  <c:v>352.08279943466187</c:v>
                </c:pt>
                <c:pt idx="349">
                  <c:v>353.08279979228973</c:v>
                </c:pt>
                <c:pt idx="350">
                  <c:v>354.08280038833618</c:v>
                </c:pt>
                <c:pt idx="351">
                  <c:v>355.08279931545258</c:v>
                </c:pt>
                <c:pt idx="352">
                  <c:v>356.08279943466187</c:v>
                </c:pt>
                <c:pt idx="353">
                  <c:v>357.082799077034</c:v>
                </c:pt>
                <c:pt idx="354">
                  <c:v>358.08279967308044</c:v>
                </c:pt>
                <c:pt idx="355">
                  <c:v>359.08279895782471</c:v>
                </c:pt>
                <c:pt idx="356">
                  <c:v>360.08279895782471</c:v>
                </c:pt>
                <c:pt idx="357">
                  <c:v>361.08279955387115</c:v>
                </c:pt>
                <c:pt idx="358">
                  <c:v>362.08279955387115</c:v>
                </c:pt>
                <c:pt idx="359">
                  <c:v>363.08279883861542</c:v>
                </c:pt>
                <c:pt idx="360">
                  <c:v>364.08279824256897</c:v>
                </c:pt>
                <c:pt idx="361">
                  <c:v>365.08279919624329</c:v>
                </c:pt>
                <c:pt idx="362">
                  <c:v>366.08279824256897</c:v>
                </c:pt>
                <c:pt idx="363">
                  <c:v>367.08279871940613</c:v>
                </c:pt>
                <c:pt idx="364">
                  <c:v>368.08279812335968</c:v>
                </c:pt>
                <c:pt idx="365">
                  <c:v>369.08279824256897</c:v>
                </c:pt>
                <c:pt idx="366">
                  <c:v>370.0827978849411</c:v>
                </c:pt>
                <c:pt idx="367">
                  <c:v>371.08279776573181</c:v>
                </c:pt>
                <c:pt idx="368">
                  <c:v>372.08279812335968</c:v>
                </c:pt>
                <c:pt idx="369">
                  <c:v>373.08279728889465</c:v>
                </c:pt>
                <c:pt idx="370">
                  <c:v>374.08279812335968</c:v>
                </c:pt>
                <c:pt idx="371">
                  <c:v>375.08279776573181</c:v>
                </c:pt>
                <c:pt idx="372">
                  <c:v>376.08279728889465</c:v>
                </c:pt>
                <c:pt idx="373">
                  <c:v>377.08279716968536</c:v>
                </c:pt>
                <c:pt idx="374">
                  <c:v>378.08279740810394</c:v>
                </c:pt>
                <c:pt idx="375">
                  <c:v>379.08279764652252</c:v>
                </c:pt>
                <c:pt idx="376">
                  <c:v>380.08279716968536</c:v>
                </c:pt>
                <c:pt idx="377">
                  <c:v>381.08279693126678</c:v>
                </c:pt>
                <c:pt idx="378">
                  <c:v>382.08279693126678</c:v>
                </c:pt>
                <c:pt idx="379">
                  <c:v>383.08279728889465</c:v>
                </c:pt>
                <c:pt idx="380">
                  <c:v>384.08279645442963</c:v>
                </c:pt>
              </c:numCache>
            </c:numRef>
          </c:xVal>
          <c:yVal>
            <c:numRef>
              <c:f>'Raw Data'!$C$2:$C$382</c:f>
              <c:numCache>
                <c:formatCode>General</c:formatCode>
                <c:ptCount val="381"/>
                <c:pt idx="0">
                  <c:v>-121.75481584141234</c:v>
                </c:pt>
                <c:pt idx="1">
                  <c:v>-121.75484327834187</c:v>
                </c:pt>
                <c:pt idx="2">
                  <c:v>-121.75485673231515</c:v>
                </c:pt>
                <c:pt idx="3">
                  <c:v>-121.75479805982779</c:v>
                </c:pt>
                <c:pt idx="4">
                  <c:v>-121.75481584141234</c:v>
                </c:pt>
                <c:pt idx="5">
                  <c:v>-121.75481741369549</c:v>
                </c:pt>
                <c:pt idx="6">
                  <c:v>-121.75480745203991</c:v>
                </c:pt>
                <c:pt idx="7">
                  <c:v>-121.7548037459225</c:v>
                </c:pt>
                <c:pt idx="8">
                  <c:v>-121.75478726400164</c:v>
                </c:pt>
                <c:pt idx="9">
                  <c:v>-121.75478543729344</c:v>
                </c:pt>
                <c:pt idx="10">
                  <c:v>-121.75479012697899</c:v>
                </c:pt>
                <c:pt idx="11">
                  <c:v>-121.75478579804319</c:v>
                </c:pt>
                <c:pt idx="12">
                  <c:v>-121.75479670586462</c:v>
                </c:pt>
                <c:pt idx="13">
                  <c:v>-121.75481226981459</c:v>
                </c:pt>
                <c:pt idx="14">
                  <c:v>-121.75483653280561</c:v>
                </c:pt>
                <c:pt idx="15">
                  <c:v>-121.75484972744673</c:v>
                </c:pt>
                <c:pt idx="16">
                  <c:v>-121.7548626263719</c:v>
                </c:pt>
                <c:pt idx="17">
                  <c:v>-121.75486936884897</c:v>
                </c:pt>
                <c:pt idx="18">
                  <c:v>-121.7548681882475</c:v>
                </c:pt>
                <c:pt idx="19">
                  <c:v>-121.75487175718227</c:v>
                </c:pt>
                <c:pt idx="20">
                  <c:v>-121.75487300315059</c:v>
                </c:pt>
                <c:pt idx="21">
                  <c:v>-121.75488842324495</c:v>
                </c:pt>
                <c:pt idx="22">
                  <c:v>-121.75490676233566</c:v>
                </c:pt>
                <c:pt idx="23">
                  <c:v>-121.75492347316568</c:v>
                </c:pt>
                <c:pt idx="24">
                  <c:v>-121.75493816893443</c:v>
                </c:pt>
                <c:pt idx="25">
                  <c:v>-121.75495874300823</c:v>
                </c:pt>
                <c:pt idx="26">
                  <c:v>-121.75497837842934</c:v>
                </c:pt>
                <c:pt idx="27">
                  <c:v>-121.75499618278239</c:v>
                </c:pt>
                <c:pt idx="28">
                  <c:v>-121.75500565611624</c:v>
                </c:pt>
                <c:pt idx="29">
                  <c:v>-121.75501683091296</c:v>
                </c:pt>
                <c:pt idx="30">
                  <c:v>-121.75502931772421</c:v>
                </c:pt>
                <c:pt idx="31">
                  <c:v>-121.75505015561937</c:v>
                </c:pt>
                <c:pt idx="32">
                  <c:v>-121.75506837561116</c:v>
                </c:pt>
                <c:pt idx="33">
                  <c:v>-121.75509137970386</c:v>
                </c:pt>
                <c:pt idx="34">
                  <c:v>-121.75510195862664</c:v>
                </c:pt>
                <c:pt idx="35">
                  <c:v>-121.75510412284335</c:v>
                </c:pt>
                <c:pt idx="36">
                  <c:v>-121.75510150972966</c:v>
                </c:pt>
                <c:pt idx="37">
                  <c:v>-121.75510866903171</c:v>
                </c:pt>
                <c:pt idx="38">
                  <c:v>-121.75511846325355</c:v>
                </c:pt>
                <c:pt idx="39">
                  <c:v>-121.7551260865641</c:v>
                </c:pt>
                <c:pt idx="40">
                  <c:v>-121.75513038438098</c:v>
                </c:pt>
                <c:pt idx="41">
                  <c:v>-121.75513959842763</c:v>
                </c:pt>
                <c:pt idx="42">
                  <c:v>-121.75515221441817</c:v>
                </c:pt>
                <c:pt idx="43">
                  <c:v>-121.75516326060556</c:v>
                </c:pt>
                <c:pt idx="44">
                  <c:v>-121.75517227106025</c:v>
                </c:pt>
                <c:pt idx="45">
                  <c:v>-121.75517936346164</c:v>
                </c:pt>
                <c:pt idx="46">
                  <c:v>-121.7551894259464</c:v>
                </c:pt>
                <c:pt idx="47">
                  <c:v>-121.75519346814735</c:v>
                </c:pt>
                <c:pt idx="48">
                  <c:v>-121.75519918946118</c:v>
                </c:pt>
                <c:pt idx="49">
                  <c:v>-121.75520724905277</c:v>
                </c:pt>
                <c:pt idx="50">
                  <c:v>-121.75521660916192</c:v>
                </c:pt>
                <c:pt idx="51">
                  <c:v>-121.75522866254023</c:v>
                </c:pt>
                <c:pt idx="52">
                  <c:v>-121.75523893298748</c:v>
                </c:pt>
                <c:pt idx="53">
                  <c:v>-121.75525147111144</c:v>
                </c:pt>
                <c:pt idx="54">
                  <c:v>-121.7552614475143</c:v>
                </c:pt>
                <c:pt idx="55">
                  <c:v>-121.75527241268708</c:v>
                </c:pt>
                <c:pt idx="56">
                  <c:v>-121.75528230994225</c:v>
                </c:pt>
                <c:pt idx="57">
                  <c:v>-121.75529643639287</c:v>
                </c:pt>
                <c:pt idx="58">
                  <c:v>-121.75530607036154</c:v>
                </c:pt>
                <c:pt idx="59">
                  <c:v>-121.75531813862169</c:v>
                </c:pt>
                <c:pt idx="60">
                  <c:v>-121.75532267084331</c:v>
                </c:pt>
                <c:pt idx="61">
                  <c:v>-121.75533451631902</c:v>
                </c:pt>
                <c:pt idx="62">
                  <c:v>-121.75534687417748</c:v>
                </c:pt>
                <c:pt idx="63">
                  <c:v>-121.75535479108497</c:v>
                </c:pt>
                <c:pt idx="64">
                  <c:v>-121.75536771388208</c:v>
                </c:pt>
                <c:pt idx="65">
                  <c:v>-121.75537316477896</c:v>
                </c:pt>
                <c:pt idx="66">
                  <c:v>-121.75538255641645</c:v>
                </c:pt>
                <c:pt idx="67">
                  <c:v>-121.75539218397967</c:v>
                </c:pt>
                <c:pt idx="68">
                  <c:v>-121.75540354216425</c:v>
                </c:pt>
                <c:pt idx="69">
                  <c:v>-121.75541587829622</c:v>
                </c:pt>
                <c:pt idx="70">
                  <c:v>-121.75542872536292</c:v>
                </c:pt>
                <c:pt idx="71">
                  <c:v>-121.75544117841068</c:v>
                </c:pt>
                <c:pt idx="72">
                  <c:v>-121.75545131164282</c:v>
                </c:pt>
                <c:pt idx="73">
                  <c:v>-121.75545731861772</c:v>
                </c:pt>
                <c:pt idx="74">
                  <c:v>-121.75546064160149</c:v>
                </c:pt>
                <c:pt idx="75">
                  <c:v>-121.7554526850878</c:v>
                </c:pt>
                <c:pt idx="76">
                  <c:v>-121.75545065518658</c:v>
                </c:pt>
                <c:pt idx="77">
                  <c:v>-121.75543987881542</c:v>
                </c:pt>
                <c:pt idx="78">
                  <c:v>-121.75542760385963</c:v>
                </c:pt>
                <c:pt idx="79">
                  <c:v>-121.75541108252402</c:v>
                </c:pt>
                <c:pt idx="80">
                  <c:v>-121.75539059271951</c:v>
                </c:pt>
                <c:pt idx="81">
                  <c:v>-121.7553748831083</c:v>
                </c:pt>
                <c:pt idx="82">
                  <c:v>-121.75535751594684</c:v>
                </c:pt>
                <c:pt idx="83">
                  <c:v>-121.75533724975102</c:v>
                </c:pt>
                <c:pt idx="84">
                  <c:v>-121.75531350147891</c:v>
                </c:pt>
                <c:pt idx="85">
                  <c:v>-121.75530656932089</c:v>
                </c:pt>
                <c:pt idx="86">
                  <c:v>-121.75529583317685</c:v>
                </c:pt>
                <c:pt idx="87">
                  <c:v>-121.75527803023093</c:v>
                </c:pt>
                <c:pt idx="88">
                  <c:v>-121.75526677554721</c:v>
                </c:pt>
                <c:pt idx="89">
                  <c:v>-121.75524452798606</c:v>
                </c:pt>
                <c:pt idx="90">
                  <c:v>-121.75522433167025</c:v>
                </c:pt>
                <c:pt idx="91">
                  <c:v>-121.75520966965509</c:v>
                </c:pt>
                <c:pt idx="92">
                  <c:v>-121.7551937151438</c:v>
                </c:pt>
                <c:pt idx="93">
                  <c:v>-121.75518973799295</c:v>
                </c:pt>
                <c:pt idx="94">
                  <c:v>-121.75517854653508</c:v>
                </c:pt>
                <c:pt idx="95">
                  <c:v>-121.75516852085784</c:v>
                </c:pt>
                <c:pt idx="96">
                  <c:v>-121.75515328549803</c:v>
                </c:pt>
                <c:pt idx="97">
                  <c:v>-121.75512978615383</c:v>
                </c:pt>
                <c:pt idx="98">
                  <c:v>-121.75511551952589</c:v>
                </c:pt>
                <c:pt idx="99">
                  <c:v>-121.75509931788055</c:v>
                </c:pt>
                <c:pt idx="100">
                  <c:v>-121.75508542613998</c:v>
                </c:pt>
                <c:pt idx="101">
                  <c:v>-121.75506853376396</c:v>
                </c:pt>
                <c:pt idx="102">
                  <c:v>-121.75505266691947</c:v>
                </c:pt>
                <c:pt idx="103">
                  <c:v>-121.75503557709135</c:v>
                </c:pt>
                <c:pt idx="104">
                  <c:v>-121.75502218611612</c:v>
                </c:pt>
                <c:pt idx="105">
                  <c:v>-121.75500928052206</c:v>
                </c:pt>
                <c:pt idx="106">
                  <c:v>-121.75499628957864</c:v>
                </c:pt>
                <c:pt idx="107">
                  <c:v>-121.75498249032704</c:v>
                </c:pt>
                <c:pt idx="108">
                  <c:v>-121.75496452292415</c:v>
                </c:pt>
                <c:pt idx="109">
                  <c:v>-121.75493793541693</c:v>
                </c:pt>
                <c:pt idx="110">
                  <c:v>-121.75492484906475</c:v>
                </c:pt>
                <c:pt idx="111">
                  <c:v>-121.75491695118194</c:v>
                </c:pt>
                <c:pt idx="112">
                  <c:v>-121.75490989775024</c:v>
                </c:pt>
                <c:pt idx="113">
                  <c:v>-121.75489661329404</c:v>
                </c:pt>
                <c:pt idx="114">
                  <c:v>-121.75488789033871</c:v>
                </c:pt>
                <c:pt idx="115">
                  <c:v>-121.75488012565764</c:v>
                </c:pt>
                <c:pt idx="116">
                  <c:v>-121.75487357321336</c:v>
                </c:pt>
                <c:pt idx="117">
                  <c:v>-121.75486926419487</c:v>
                </c:pt>
                <c:pt idx="118">
                  <c:v>-121.75486018557957</c:v>
                </c:pt>
                <c:pt idx="119">
                  <c:v>-121.7548458240426</c:v>
                </c:pt>
                <c:pt idx="120">
                  <c:v>-121.75482004225401</c:v>
                </c:pt>
                <c:pt idx="121">
                  <c:v>-121.75479658700311</c:v>
                </c:pt>
                <c:pt idx="122">
                  <c:v>-121.75477638583412</c:v>
                </c:pt>
                <c:pt idx="123">
                  <c:v>-121.75475896962358</c:v>
                </c:pt>
                <c:pt idx="124">
                  <c:v>-121.75474662358518</c:v>
                </c:pt>
                <c:pt idx="125">
                  <c:v>-121.75473183896739</c:v>
                </c:pt>
                <c:pt idx="126">
                  <c:v>-121.75471561558166</c:v>
                </c:pt>
                <c:pt idx="127">
                  <c:v>-121.75469510447142</c:v>
                </c:pt>
                <c:pt idx="128">
                  <c:v>-121.75467447520869</c:v>
                </c:pt>
                <c:pt idx="129">
                  <c:v>-121.75465300867418</c:v>
                </c:pt>
                <c:pt idx="130">
                  <c:v>-121.75463228764315</c:v>
                </c:pt>
                <c:pt idx="131">
                  <c:v>-121.75461837420522</c:v>
                </c:pt>
                <c:pt idx="132">
                  <c:v>-121.75460511598898</c:v>
                </c:pt>
                <c:pt idx="133">
                  <c:v>-121.75458955827979</c:v>
                </c:pt>
                <c:pt idx="134">
                  <c:v>-121.75457503132219</c:v>
                </c:pt>
                <c:pt idx="135">
                  <c:v>-121.75455184410929</c:v>
                </c:pt>
                <c:pt idx="136">
                  <c:v>-121.75453596985477</c:v>
                </c:pt>
                <c:pt idx="137">
                  <c:v>-121.75451881685316</c:v>
                </c:pt>
                <c:pt idx="138">
                  <c:v>-121.75450747423284</c:v>
                </c:pt>
                <c:pt idx="139">
                  <c:v>-121.75449233236979</c:v>
                </c:pt>
                <c:pt idx="140">
                  <c:v>-121.75447840338813</c:v>
                </c:pt>
                <c:pt idx="141">
                  <c:v>-121.75446667820796</c:v>
                </c:pt>
                <c:pt idx="142">
                  <c:v>-121.75445228492335</c:v>
                </c:pt>
                <c:pt idx="143">
                  <c:v>-121.75444501323628</c:v>
                </c:pt>
                <c:pt idx="144">
                  <c:v>-121.75443426221791</c:v>
                </c:pt>
                <c:pt idx="145">
                  <c:v>-121.75441737953707</c:v>
                </c:pt>
                <c:pt idx="146">
                  <c:v>-121.75440052713526</c:v>
                </c:pt>
                <c:pt idx="147">
                  <c:v>-121.75439366301774</c:v>
                </c:pt>
                <c:pt idx="148">
                  <c:v>-121.75438992425231</c:v>
                </c:pt>
                <c:pt idx="149">
                  <c:v>-121.75438339877128</c:v>
                </c:pt>
                <c:pt idx="150">
                  <c:v>-121.75436805155661</c:v>
                </c:pt>
                <c:pt idx="151">
                  <c:v>-121.75435393546763</c:v>
                </c:pt>
                <c:pt idx="152">
                  <c:v>-121.75434054784827</c:v>
                </c:pt>
                <c:pt idx="153">
                  <c:v>-121.75432818885528</c:v>
                </c:pt>
                <c:pt idx="154">
                  <c:v>-121.75431271774498</c:v>
                </c:pt>
                <c:pt idx="155">
                  <c:v>-121.7542950283156</c:v>
                </c:pt>
                <c:pt idx="156">
                  <c:v>-121.75428017033209</c:v>
                </c:pt>
                <c:pt idx="157">
                  <c:v>-121.75426464927784</c:v>
                </c:pt>
                <c:pt idx="158">
                  <c:v>-121.75425172613004</c:v>
                </c:pt>
                <c:pt idx="159">
                  <c:v>-121.75423726697413</c:v>
                </c:pt>
                <c:pt idx="160">
                  <c:v>-121.75422039198881</c:v>
                </c:pt>
                <c:pt idx="161">
                  <c:v>-121.7541982987135</c:v>
                </c:pt>
                <c:pt idx="162">
                  <c:v>-121.75418071620761</c:v>
                </c:pt>
                <c:pt idx="163">
                  <c:v>-121.75416411495917</c:v>
                </c:pt>
                <c:pt idx="164">
                  <c:v>-121.7541449025307</c:v>
                </c:pt>
                <c:pt idx="165">
                  <c:v>-121.75412926208436</c:v>
                </c:pt>
                <c:pt idx="166">
                  <c:v>-121.75411355405532</c:v>
                </c:pt>
                <c:pt idx="167">
                  <c:v>-121.75409966764119</c:v>
                </c:pt>
                <c:pt idx="168">
                  <c:v>-121.75408358389517</c:v>
                </c:pt>
                <c:pt idx="169">
                  <c:v>-121.75406165390959</c:v>
                </c:pt>
                <c:pt idx="170">
                  <c:v>-121.75404583532573</c:v>
                </c:pt>
                <c:pt idx="171">
                  <c:v>-121.75402963435062</c:v>
                </c:pt>
                <c:pt idx="172">
                  <c:v>-121.75401498948972</c:v>
                </c:pt>
                <c:pt idx="173">
                  <c:v>-121.75399184519404</c:v>
                </c:pt>
                <c:pt idx="174">
                  <c:v>-121.75397114994441</c:v>
                </c:pt>
                <c:pt idx="175">
                  <c:v>-121.75395450017025</c:v>
                </c:pt>
                <c:pt idx="176">
                  <c:v>-121.75394083304232</c:v>
                </c:pt>
                <c:pt idx="177">
                  <c:v>-121.75392742247583</c:v>
                </c:pt>
                <c:pt idx="178">
                  <c:v>-121.75391396635453</c:v>
                </c:pt>
                <c:pt idx="179">
                  <c:v>-121.75389813282538</c:v>
                </c:pt>
                <c:pt idx="180">
                  <c:v>-121.75387466767653</c:v>
                </c:pt>
                <c:pt idx="181">
                  <c:v>-121.7538561807974</c:v>
                </c:pt>
                <c:pt idx="182">
                  <c:v>-121.75383209991007</c:v>
                </c:pt>
                <c:pt idx="183">
                  <c:v>-121.75381190160019</c:v>
                </c:pt>
                <c:pt idx="184">
                  <c:v>-121.75379666289327</c:v>
                </c:pt>
                <c:pt idx="185">
                  <c:v>-121.75377675087213</c:v>
                </c:pt>
                <c:pt idx="186">
                  <c:v>-121.75375968110244</c:v>
                </c:pt>
                <c:pt idx="187">
                  <c:v>-121.75374080333081</c:v>
                </c:pt>
                <c:pt idx="188">
                  <c:v>-121.75372671746307</c:v>
                </c:pt>
                <c:pt idx="189">
                  <c:v>-121.75370785770434</c:v>
                </c:pt>
                <c:pt idx="190">
                  <c:v>-121.75368938153876</c:v>
                </c:pt>
                <c:pt idx="191">
                  <c:v>-121.75367488841805</c:v>
                </c:pt>
                <c:pt idx="192">
                  <c:v>-121.75365071719145</c:v>
                </c:pt>
                <c:pt idx="193">
                  <c:v>-121.75363318595581</c:v>
                </c:pt>
                <c:pt idx="194">
                  <c:v>-121.75361624008967</c:v>
                </c:pt>
                <c:pt idx="195">
                  <c:v>-121.75360185560115</c:v>
                </c:pt>
                <c:pt idx="196">
                  <c:v>-121.75358619324875</c:v>
                </c:pt>
                <c:pt idx="197">
                  <c:v>-121.75357369468271</c:v>
                </c:pt>
                <c:pt idx="198">
                  <c:v>-121.7535616857637</c:v>
                </c:pt>
                <c:pt idx="199">
                  <c:v>-121.75355218006133</c:v>
                </c:pt>
                <c:pt idx="200">
                  <c:v>-121.7535399566821</c:v>
                </c:pt>
                <c:pt idx="201">
                  <c:v>-121.75352417329108</c:v>
                </c:pt>
                <c:pt idx="202">
                  <c:v>-121.75351270350153</c:v>
                </c:pt>
                <c:pt idx="203">
                  <c:v>-121.75349887523254</c:v>
                </c:pt>
                <c:pt idx="204">
                  <c:v>-121.75348431052282</c:v>
                </c:pt>
                <c:pt idx="205">
                  <c:v>-121.75348034050569</c:v>
                </c:pt>
                <c:pt idx="206">
                  <c:v>-121.75347009418627</c:v>
                </c:pt>
                <c:pt idx="207">
                  <c:v>-121.75345389080462</c:v>
                </c:pt>
                <c:pt idx="208">
                  <c:v>-121.75343544463496</c:v>
                </c:pt>
                <c:pt idx="209">
                  <c:v>-121.75341694725583</c:v>
                </c:pt>
                <c:pt idx="210">
                  <c:v>-121.75340579839096</c:v>
                </c:pt>
                <c:pt idx="211">
                  <c:v>-121.75339573881983</c:v>
                </c:pt>
                <c:pt idx="212">
                  <c:v>-121.7533841245897</c:v>
                </c:pt>
                <c:pt idx="213">
                  <c:v>-121.75336803922629</c:v>
                </c:pt>
                <c:pt idx="214">
                  <c:v>-121.75335356545573</c:v>
                </c:pt>
                <c:pt idx="215">
                  <c:v>-121.75334290723174</c:v>
                </c:pt>
                <c:pt idx="216">
                  <c:v>-121.7533326476255</c:v>
                </c:pt>
                <c:pt idx="217">
                  <c:v>-121.75332173488222</c:v>
                </c:pt>
                <c:pt idx="218">
                  <c:v>-121.75330911997193</c:v>
                </c:pt>
                <c:pt idx="219">
                  <c:v>-121.7532966871908</c:v>
                </c:pt>
                <c:pt idx="220">
                  <c:v>-121.75328664205702</c:v>
                </c:pt>
                <c:pt idx="221">
                  <c:v>-121.75327275648964</c:v>
                </c:pt>
                <c:pt idx="222">
                  <c:v>-121.75325902888379</c:v>
                </c:pt>
                <c:pt idx="223">
                  <c:v>-121.75324496911364</c:v>
                </c:pt>
                <c:pt idx="224">
                  <c:v>-121.75323123613082</c:v>
                </c:pt>
                <c:pt idx="225">
                  <c:v>-121.75321803792417</c:v>
                </c:pt>
                <c:pt idx="226">
                  <c:v>-121.75320311786228</c:v>
                </c:pt>
                <c:pt idx="227">
                  <c:v>-121.75319691973034</c:v>
                </c:pt>
                <c:pt idx="228">
                  <c:v>-121.75317800639732</c:v>
                </c:pt>
                <c:pt idx="229">
                  <c:v>-121.75316435765653</c:v>
                </c:pt>
                <c:pt idx="230">
                  <c:v>-121.75315431665243</c:v>
                </c:pt>
                <c:pt idx="231">
                  <c:v>-121.75314614589146</c:v>
                </c:pt>
                <c:pt idx="232">
                  <c:v>-121.75314049767535</c:v>
                </c:pt>
                <c:pt idx="233">
                  <c:v>-121.75312873305477</c:v>
                </c:pt>
                <c:pt idx="234">
                  <c:v>-121.75312249141878</c:v>
                </c:pt>
                <c:pt idx="235">
                  <c:v>-121.75311395852403</c:v>
                </c:pt>
                <c:pt idx="236">
                  <c:v>-121.75310280324769</c:v>
                </c:pt>
                <c:pt idx="237">
                  <c:v>-121.75309272414405</c:v>
                </c:pt>
                <c:pt idx="238">
                  <c:v>-121.75308306255754</c:v>
                </c:pt>
                <c:pt idx="239">
                  <c:v>-121.75307035366933</c:v>
                </c:pt>
                <c:pt idx="240">
                  <c:v>-121.75305683002915</c:v>
                </c:pt>
                <c:pt idx="241">
                  <c:v>-121.75304590379967</c:v>
                </c:pt>
                <c:pt idx="242">
                  <c:v>-121.75303602359371</c:v>
                </c:pt>
                <c:pt idx="243">
                  <c:v>-121.75302803393733</c:v>
                </c:pt>
                <c:pt idx="244">
                  <c:v>-121.75302003451466</c:v>
                </c:pt>
                <c:pt idx="245">
                  <c:v>-121.75301373208539</c:v>
                </c:pt>
                <c:pt idx="246">
                  <c:v>-121.75300512337296</c:v>
                </c:pt>
                <c:pt idx="247">
                  <c:v>-121.75299711907512</c:v>
                </c:pt>
                <c:pt idx="248">
                  <c:v>-121.75299812400203</c:v>
                </c:pt>
                <c:pt idx="249">
                  <c:v>-121.75300581872851</c:v>
                </c:pt>
                <c:pt idx="250">
                  <c:v>-121.75301766909899</c:v>
                </c:pt>
                <c:pt idx="251">
                  <c:v>-121.7530280764081</c:v>
                </c:pt>
                <c:pt idx="252">
                  <c:v>-121.75303426495256</c:v>
                </c:pt>
                <c:pt idx="253">
                  <c:v>-121.75304977546813</c:v>
                </c:pt>
                <c:pt idx="254">
                  <c:v>-121.75306837226641</c:v>
                </c:pt>
                <c:pt idx="255">
                  <c:v>-121.75308210488376</c:v>
                </c:pt>
                <c:pt idx="256">
                  <c:v>-121.75308896784013</c:v>
                </c:pt>
                <c:pt idx="257">
                  <c:v>-121.75310419706358</c:v>
                </c:pt>
                <c:pt idx="258">
                  <c:v>-121.75311901545908</c:v>
                </c:pt>
                <c:pt idx="259">
                  <c:v>-121.75312559991879</c:v>
                </c:pt>
                <c:pt idx="260">
                  <c:v>-121.75313922894996</c:v>
                </c:pt>
                <c:pt idx="261">
                  <c:v>-121.75315313763893</c:v>
                </c:pt>
                <c:pt idx="262">
                  <c:v>-121.7531676500161</c:v>
                </c:pt>
                <c:pt idx="263">
                  <c:v>-121.75318325538667</c:v>
                </c:pt>
                <c:pt idx="264">
                  <c:v>-121.75320327498423</c:v>
                </c:pt>
                <c:pt idx="265">
                  <c:v>-121.75322126716046</c:v>
                </c:pt>
                <c:pt idx="266">
                  <c:v>-121.75323962827268</c:v>
                </c:pt>
                <c:pt idx="267">
                  <c:v>-121.75325460710323</c:v>
                </c:pt>
                <c:pt idx="268">
                  <c:v>-121.75327441134998</c:v>
                </c:pt>
                <c:pt idx="269">
                  <c:v>-121.7532928757539</c:v>
                </c:pt>
                <c:pt idx="270">
                  <c:v>-121.75330181402504</c:v>
                </c:pt>
                <c:pt idx="271">
                  <c:v>-121.75331690628869</c:v>
                </c:pt>
                <c:pt idx="272">
                  <c:v>-121.75333384298932</c:v>
                </c:pt>
                <c:pt idx="273">
                  <c:v>-121.75334686557204</c:v>
                </c:pt>
                <c:pt idx="274">
                  <c:v>-121.75335974114979</c:v>
                </c:pt>
                <c:pt idx="275">
                  <c:v>-121.75336887671355</c:v>
                </c:pt>
                <c:pt idx="276">
                  <c:v>-121.75338214096787</c:v>
                </c:pt>
                <c:pt idx="277">
                  <c:v>-121.75339728080964</c:v>
                </c:pt>
                <c:pt idx="278">
                  <c:v>-121.75341473184034</c:v>
                </c:pt>
                <c:pt idx="279">
                  <c:v>-121.75343625072894</c:v>
                </c:pt>
                <c:pt idx="280">
                  <c:v>-121.75345329036831</c:v>
                </c:pt>
                <c:pt idx="281">
                  <c:v>-121.75347513456781</c:v>
                </c:pt>
                <c:pt idx="282">
                  <c:v>-121.7534880799091</c:v>
                </c:pt>
                <c:pt idx="283">
                  <c:v>-121.75350737305175</c:v>
                </c:pt>
                <c:pt idx="284">
                  <c:v>-121.75351948358221</c:v>
                </c:pt>
                <c:pt idx="285">
                  <c:v>-121.75352820803927</c:v>
                </c:pt>
                <c:pt idx="286">
                  <c:v>-121.75354085254995</c:v>
                </c:pt>
                <c:pt idx="287">
                  <c:v>-121.75355904058988</c:v>
                </c:pt>
                <c:pt idx="288">
                  <c:v>-121.75357720570652</c:v>
                </c:pt>
                <c:pt idx="289">
                  <c:v>-121.75359573654831</c:v>
                </c:pt>
                <c:pt idx="290">
                  <c:v>-121.75361173147888</c:v>
                </c:pt>
                <c:pt idx="291">
                  <c:v>-121.75362706596121</c:v>
                </c:pt>
                <c:pt idx="292">
                  <c:v>-121.75364023476121</c:v>
                </c:pt>
                <c:pt idx="293">
                  <c:v>-121.75365264689215</c:v>
                </c:pt>
                <c:pt idx="294">
                  <c:v>-121.75366888187108</c:v>
                </c:pt>
                <c:pt idx="295">
                  <c:v>-121.75368715547022</c:v>
                </c:pt>
                <c:pt idx="296">
                  <c:v>-121.75370650487386</c:v>
                </c:pt>
                <c:pt idx="297">
                  <c:v>-121.75372237761385</c:v>
                </c:pt>
                <c:pt idx="298">
                  <c:v>-121.7537399950948</c:v>
                </c:pt>
                <c:pt idx="299">
                  <c:v>-121.75375515164079</c:v>
                </c:pt>
                <c:pt idx="300">
                  <c:v>-121.75376927244393</c:v>
                </c:pt>
                <c:pt idx="301">
                  <c:v>-121.75378739672048</c:v>
                </c:pt>
                <c:pt idx="302">
                  <c:v>-121.75381060595387</c:v>
                </c:pt>
                <c:pt idx="303">
                  <c:v>-121.75382972381844</c:v>
                </c:pt>
                <c:pt idx="304">
                  <c:v>-121.75384360528709</c:v>
                </c:pt>
                <c:pt idx="305">
                  <c:v>-121.75385913580932</c:v>
                </c:pt>
                <c:pt idx="306">
                  <c:v>-121.7538776417329</c:v>
                </c:pt>
                <c:pt idx="307">
                  <c:v>-121.75389352039554</c:v>
                </c:pt>
                <c:pt idx="308">
                  <c:v>-121.75390202158356</c:v>
                </c:pt>
                <c:pt idx="309">
                  <c:v>-121.75391794643808</c:v>
                </c:pt>
                <c:pt idx="310">
                  <c:v>-121.75392828137458</c:v>
                </c:pt>
                <c:pt idx="311">
                  <c:v>-121.75394103842467</c:v>
                </c:pt>
                <c:pt idx="312">
                  <c:v>-121.75395976830515</c:v>
                </c:pt>
                <c:pt idx="313">
                  <c:v>-121.75397889177283</c:v>
                </c:pt>
                <c:pt idx="314">
                  <c:v>-121.75399556964722</c:v>
                </c:pt>
                <c:pt idx="315">
                  <c:v>-121.75400920600606</c:v>
                </c:pt>
                <c:pt idx="316">
                  <c:v>-121.75402552655463</c:v>
                </c:pt>
                <c:pt idx="317">
                  <c:v>-121.75404162184732</c:v>
                </c:pt>
                <c:pt idx="318">
                  <c:v>-121.75405628094958</c:v>
                </c:pt>
                <c:pt idx="319">
                  <c:v>-121.75406939358604</c:v>
                </c:pt>
                <c:pt idx="320">
                  <c:v>-121.75408020029126</c:v>
                </c:pt>
                <c:pt idx="321">
                  <c:v>-121.75409867647288</c:v>
                </c:pt>
                <c:pt idx="322">
                  <c:v>-121.75410701462026</c:v>
                </c:pt>
                <c:pt idx="323">
                  <c:v>-121.75411247822295</c:v>
                </c:pt>
                <c:pt idx="324">
                  <c:v>-121.75412568913072</c:v>
                </c:pt>
                <c:pt idx="325">
                  <c:v>-121.75414219816581</c:v>
                </c:pt>
                <c:pt idx="326">
                  <c:v>-121.75416183052988</c:v>
                </c:pt>
                <c:pt idx="327">
                  <c:v>-121.75417654995915</c:v>
                </c:pt>
                <c:pt idx="328">
                  <c:v>-121.7541902189346</c:v>
                </c:pt>
                <c:pt idx="329">
                  <c:v>-121.75420930776484</c:v>
                </c:pt>
                <c:pt idx="330">
                  <c:v>-121.7542171011669</c:v>
                </c:pt>
                <c:pt idx="331">
                  <c:v>-121.75423006570986</c:v>
                </c:pt>
                <c:pt idx="332">
                  <c:v>-121.75424803166274</c:v>
                </c:pt>
                <c:pt idx="333">
                  <c:v>-121.75426203015444</c:v>
                </c:pt>
                <c:pt idx="334">
                  <c:v>-121.75427591131056</c:v>
                </c:pt>
                <c:pt idx="335">
                  <c:v>-121.75429940039288</c:v>
                </c:pt>
                <c:pt idx="336">
                  <c:v>-121.75431379409109</c:v>
                </c:pt>
                <c:pt idx="337">
                  <c:v>-121.75433465695649</c:v>
                </c:pt>
                <c:pt idx="338">
                  <c:v>-121.75435102674832</c:v>
                </c:pt>
                <c:pt idx="339">
                  <c:v>-121.75436626625982</c:v>
                </c:pt>
                <c:pt idx="340">
                  <c:v>-121.75438442896831</c:v>
                </c:pt>
                <c:pt idx="341">
                  <c:v>-121.75440113081453</c:v>
                </c:pt>
                <c:pt idx="342">
                  <c:v>-121.75441813605481</c:v>
                </c:pt>
                <c:pt idx="343">
                  <c:v>-121.75443381450464</c:v>
                </c:pt>
                <c:pt idx="344">
                  <c:v>-121.75446071772224</c:v>
                </c:pt>
                <c:pt idx="345">
                  <c:v>-121.75447458167773</c:v>
                </c:pt>
                <c:pt idx="346">
                  <c:v>-121.75448784193217</c:v>
                </c:pt>
                <c:pt idx="347">
                  <c:v>-121.75449894354716</c:v>
                </c:pt>
                <c:pt idx="348">
                  <c:v>-121.75451005541257</c:v>
                </c:pt>
                <c:pt idx="349">
                  <c:v>-121.75452757452597</c:v>
                </c:pt>
                <c:pt idx="350">
                  <c:v>-121.75453708543763</c:v>
                </c:pt>
                <c:pt idx="351">
                  <c:v>-121.75455083545684</c:v>
                </c:pt>
                <c:pt idx="352">
                  <c:v>-121.7545651949133</c:v>
                </c:pt>
                <c:pt idx="353">
                  <c:v>-121.75457868272142</c:v>
                </c:pt>
                <c:pt idx="354">
                  <c:v>-121.75459113751856</c:v>
                </c:pt>
                <c:pt idx="355">
                  <c:v>-121.75460474217513</c:v>
                </c:pt>
                <c:pt idx="356">
                  <c:v>-121.75461735968685</c:v>
                </c:pt>
                <c:pt idx="357">
                  <c:v>-121.75463506996797</c:v>
                </c:pt>
                <c:pt idx="358">
                  <c:v>-121.75465174736949</c:v>
                </c:pt>
                <c:pt idx="359">
                  <c:v>-121.75466624039049</c:v>
                </c:pt>
                <c:pt idx="360">
                  <c:v>-121.75468227835776</c:v>
                </c:pt>
                <c:pt idx="361">
                  <c:v>-121.75470542325915</c:v>
                </c:pt>
                <c:pt idx="362">
                  <c:v>-121.75472469124108</c:v>
                </c:pt>
                <c:pt idx="363">
                  <c:v>-121.75474540707172</c:v>
                </c:pt>
                <c:pt idx="364">
                  <c:v>-121.75476234687042</c:v>
                </c:pt>
                <c:pt idx="365">
                  <c:v>-121.75477875947344</c:v>
                </c:pt>
                <c:pt idx="366">
                  <c:v>-121.75479155190281</c:v>
                </c:pt>
                <c:pt idx="367">
                  <c:v>-121.75480975569972</c:v>
                </c:pt>
                <c:pt idx="368">
                  <c:v>-121.75481731669878</c:v>
                </c:pt>
                <c:pt idx="369">
                  <c:v>-121.7548292692609</c:v>
                </c:pt>
                <c:pt idx="370">
                  <c:v>-121.75484167007909</c:v>
                </c:pt>
                <c:pt idx="371">
                  <c:v>-121.75484868838262</c:v>
                </c:pt>
                <c:pt idx="372">
                  <c:v>-121.75485748153321</c:v>
                </c:pt>
                <c:pt idx="373">
                  <c:v>-121.75486076340553</c:v>
                </c:pt>
                <c:pt idx="374">
                  <c:v>-121.75486191223601</c:v>
                </c:pt>
                <c:pt idx="375">
                  <c:v>-121.7548623234301</c:v>
                </c:pt>
                <c:pt idx="376">
                  <c:v>-121.75486240329589</c:v>
                </c:pt>
                <c:pt idx="377">
                  <c:v>-121.75486236268782</c:v>
                </c:pt>
                <c:pt idx="378">
                  <c:v>-121.75486214152622</c:v>
                </c:pt>
                <c:pt idx="379">
                  <c:v>-121.75486130186744</c:v>
                </c:pt>
                <c:pt idx="380">
                  <c:v>-121.75486087308722</c:v>
                </c:pt>
              </c:numCache>
            </c:numRef>
          </c:yVal>
          <c:smooth val="0"/>
          <c:extLst>
            <c:ext xmlns:c16="http://schemas.microsoft.com/office/drawing/2014/chart" uri="{C3380CC4-5D6E-409C-BE32-E72D297353CC}">
              <c16:uniqueId val="{00000000-C1C7-4F6D-96A5-185446FF9E8A}"/>
            </c:ext>
          </c:extLst>
        </c:ser>
        <c:dLbls>
          <c:showLegendKey val="0"/>
          <c:showVal val="0"/>
          <c:showCatName val="0"/>
          <c:showSerName val="0"/>
          <c:showPercent val="0"/>
          <c:showBubbleSize val="0"/>
        </c:dLbls>
        <c:axId val="551654240"/>
        <c:axId val="551657192"/>
      </c:scatterChart>
      <c:valAx>
        <c:axId val="551654240"/>
        <c:scaling>
          <c:orientation val="minMax"/>
          <c:max val="4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7192"/>
        <c:crosses val="autoZero"/>
        <c:crossBetween val="midCat"/>
      </c:valAx>
      <c:valAx>
        <c:axId val="55165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Longitude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4240"/>
        <c:crosses val="autoZero"/>
        <c:crossBetween val="midCat"/>
        <c:majorUnit val="5.0000000000000012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Data'!$B$2:$B$169</c:f>
              <c:numCache>
                <c:formatCode>General</c:formatCode>
                <c:ptCount val="168"/>
                <c:pt idx="0">
                  <c:v>37.698505585451805</c:v>
                </c:pt>
                <c:pt idx="1">
                  <c:v>37.698505537519416</c:v>
                </c:pt>
                <c:pt idx="2">
                  <c:v>37.698504865358927</c:v>
                </c:pt>
                <c:pt idx="3">
                  <c:v>37.698504715099716</c:v>
                </c:pt>
                <c:pt idx="4">
                  <c:v>37.698504111133282</c:v>
                </c:pt>
                <c:pt idx="5">
                  <c:v>37.698504534989638</c:v>
                </c:pt>
                <c:pt idx="6">
                  <c:v>37.698505111138026</c:v>
                </c:pt>
                <c:pt idx="7">
                  <c:v>37.698505125380535</c:v>
                </c:pt>
                <c:pt idx="8">
                  <c:v>37.69850546995584</c:v>
                </c:pt>
                <c:pt idx="9">
                  <c:v>37.698506207561152</c:v>
                </c:pt>
                <c:pt idx="10">
                  <c:v>37.69850664016365</c:v>
                </c:pt>
                <c:pt idx="11">
                  <c:v>37.698507279011139</c:v>
                </c:pt>
                <c:pt idx="12">
                  <c:v>37.698507598124145</c:v>
                </c:pt>
                <c:pt idx="13">
                  <c:v>37.698506692463162</c:v>
                </c:pt>
                <c:pt idx="14">
                  <c:v>37.698504781866319</c:v>
                </c:pt>
                <c:pt idx="15">
                  <c:v>37.698499659951622</c:v>
                </c:pt>
                <c:pt idx="16">
                  <c:v>37.698492344173715</c:v>
                </c:pt>
                <c:pt idx="17">
                  <c:v>37.698486787964718</c:v>
                </c:pt>
                <c:pt idx="18">
                  <c:v>37.698482235586859</c:v>
                </c:pt>
                <c:pt idx="19">
                  <c:v>37.698474206496094</c:v>
                </c:pt>
                <c:pt idx="20">
                  <c:v>37.698463548846753</c:v>
                </c:pt>
                <c:pt idx="21">
                  <c:v>37.698443907412681</c:v>
                </c:pt>
                <c:pt idx="22">
                  <c:v>37.698432336627604</c:v>
                </c:pt>
                <c:pt idx="23">
                  <c:v>37.698412745676258</c:v>
                </c:pt>
                <c:pt idx="24">
                  <c:v>37.698408765487606</c:v>
                </c:pt>
                <c:pt idx="25">
                  <c:v>37.698396544300529</c:v>
                </c:pt>
                <c:pt idx="26">
                  <c:v>37.698388130429493</c:v>
                </c:pt>
                <c:pt idx="27">
                  <c:v>37.698383117924301</c:v>
                </c:pt>
                <c:pt idx="28">
                  <c:v>37.698377711446561</c:v>
                </c:pt>
                <c:pt idx="29">
                  <c:v>37.698367342721525</c:v>
                </c:pt>
                <c:pt idx="30">
                  <c:v>37.698359034194851</c:v>
                </c:pt>
                <c:pt idx="31">
                  <c:v>37.698343365169151</c:v>
                </c:pt>
                <c:pt idx="32">
                  <c:v>37.698335805538157</c:v>
                </c:pt>
                <c:pt idx="33">
                  <c:v>37.698322325650167</c:v>
                </c:pt>
                <c:pt idx="34">
                  <c:v>37.698308321654892</c:v>
                </c:pt>
                <c:pt idx="35">
                  <c:v>37.698298713679186</c:v>
                </c:pt>
                <c:pt idx="36">
                  <c:v>37.698286141007294</c:v>
                </c:pt>
                <c:pt idx="37">
                  <c:v>37.698279095656567</c:v>
                </c:pt>
                <c:pt idx="38">
                  <c:v>37.698271730809871</c:v>
                </c:pt>
                <c:pt idx="39">
                  <c:v>37.698259348277581</c:v>
                </c:pt>
                <c:pt idx="40">
                  <c:v>37.698245114690707</c:v>
                </c:pt>
                <c:pt idx="41">
                  <c:v>37.698233471393287</c:v>
                </c:pt>
                <c:pt idx="42">
                  <c:v>37.698224572878097</c:v>
                </c:pt>
                <c:pt idx="43">
                  <c:v>37.698215820440453</c:v>
                </c:pt>
                <c:pt idx="44">
                  <c:v>37.698203485719922</c:v>
                </c:pt>
                <c:pt idx="45">
                  <c:v>37.698193239968305</c:v>
                </c:pt>
                <c:pt idx="46">
                  <c:v>37.698186317634878</c:v>
                </c:pt>
                <c:pt idx="47">
                  <c:v>37.698179026035405</c:v>
                </c:pt>
                <c:pt idx="48">
                  <c:v>37.698169262727554</c:v>
                </c:pt>
                <c:pt idx="49">
                  <c:v>37.698150681922421</c:v>
                </c:pt>
                <c:pt idx="50">
                  <c:v>37.698140106271723</c:v>
                </c:pt>
                <c:pt idx="51">
                  <c:v>37.698131924158041</c:v>
                </c:pt>
                <c:pt idx="52">
                  <c:v>37.698125303406762</c:v>
                </c:pt>
                <c:pt idx="53">
                  <c:v>37.698120509531279</c:v>
                </c:pt>
                <c:pt idx="54">
                  <c:v>37.698113265379718</c:v>
                </c:pt>
                <c:pt idx="55">
                  <c:v>37.698107246477591</c:v>
                </c:pt>
                <c:pt idx="56">
                  <c:v>37.698096593666342</c:v>
                </c:pt>
                <c:pt idx="57">
                  <c:v>37.698082140168559</c:v>
                </c:pt>
                <c:pt idx="58">
                  <c:v>37.698073564337449</c:v>
                </c:pt>
                <c:pt idx="59">
                  <c:v>37.698064698707867</c:v>
                </c:pt>
                <c:pt idx="60">
                  <c:v>37.698058222421956</c:v>
                </c:pt>
                <c:pt idx="61">
                  <c:v>37.698048545167012</c:v>
                </c:pt>
                <c:pt idx="62">
                  <c:v>37.698041963450464</c:v>
                </c:pt>
                <c:pt idx="63">
                  <c:v>37.698034792093097</c:v>
                </c:pt>
                <c:pt idx="64">
                  <c:v>37.698023424507767</c:v>
                </c:pt>
                <c:pt idx="65">
                  <c:v>37.698014962084585</c:v>
                </c:pt>
                <c:pt idx="66">
                  <c:v>37.698005954695262</c:v>
                </c:pt>
                <c:pt idx="67">
                  <c:v>37.697994547273865</c:v>
                </c:pt>
                <c:pt idx="68">
                  <c:v>37.697984092192229</c:v>
                </c:pt>
                <c:pt idx="69">
                  <c:v>37.697975778492342</c:v>
                </c:pt>
                <c:pt idx="70">
                  <c:v>37.697969185097172</c:v>
                </c:pt>
                <c:pt idx="71">
                  <c:v>37.697965056475283</c:v>
                </c:pt>
                <c:pt idx="72">
                  <c:v>37.697960606413453</c:v>
                </c:pt>
                <c:pt idx="73">
                  <c:v>37.697956032130001</c:v>
                </c:pt>
                <c:pt idx="74">
                  <c:v>37.697955950847593</c:v>
                </c:pt>
                <c:pt idx="75">
                  <c:v>37.697955964307837</c:v>
                </c:pt>
                <c:pt idx="76">
                  <c:v>37.697955741001486</c:v>
                </c:pt>
                <c:pt idx="77">
                  <c:v>37.697955243602358</c:v>
                </c:pt>
                <c:pt idx="78">
                  <c:v>37.697954915389872</c:v>
                </c:pt>
                <c:pt idx="79">
                  <c:v>37.697954674087448</c:v>
                </c:pt>
                <c:pt idx="80">
                  <c:v>37.697954565534907</c:v>
                </c:pt>
                <c:pt idx="81">
                  <c:v>37.697954452754715</c:v>
                </c:pt>
                <c:pt idx="82">
                  <c:v>37.697954557754635</c:v>
                </c:pt>
                <c:pt idx="83">
                  <c:v>37.697955225746817</c:v>
                </c:pt>
                <c:pt idx="84">
                  <c:v>37.697956580965943</c:v>
                </c:pt>
                <c:pt idx="85">
                  <c:v>37.697956567940771</c:v>
                </c:pt>
                <c:pt idx="86">
                  <c:v>37.697956880526611</c:v>
                </c:pt>
                <c:pt idx="87">
                  <c:v>37.697957049270748</c:v>
                </c:pt>
                <c:pt idx="88">
                  <c:v>37.697957746491937</c:v>
                </c:pt>
                <c:pt idx="89">
                  <c:v>37.697959085621818</c:v>
                </c:pt>
                <c:pt idx="90">
                  <c:v>37.697961235272622</c:v>
                </c:pt>
                <c:pt idx="91">
                  <c:v>37.69797714122307</c:v>
                </c:pt>
                <c:pt idx="92">
                  <c:v>37.697993161049844</c:v>
                </c:pt>
                <c:pt idx="93">
                  <c:v>37.698004867815122</c:v>
                </c:pt>
                <c:pt idx="94">
                  <c:v>37.698014217298308</c:v>
                </c:pt>
                <c:pt idx="95">
                  <c:v>37.698025780622487</c:v>
                </c:pt>
                <c:pt idx="96">
                  <c:v>37.698035573765885</c:v>
                </c:pt>
                <c:pt idx="97">
                  <c:v>37.698045899522306</c:v>
                </c:pt>
                <c:pt idx="98">
                  <c:v>37.698056069126686</c:v>
                </c:pt>
                <c:pt idx="99">
                  <c:v>37.69807127483336</c:v>
                </c:pt>
                <c:pt idx="100">
                  <c:v>37.698087506806878</c:v>
                </c:pt>
                <c:pt idx="101">
                  <c:v>37.698099145322971</c:v>
                </c:pt>
                <c:pt idx="102">
                  <c:v>37.698116167629664</c:v>
                </c:pt>
                <c:pt idx="103">
                  <c:v>37.698128033676518</c:v>
                </c:pt>
                <c:pt idx="104">
                  <c:v>37.698137134028464</c:v>
                </c:pt>
                <c:pt idx="105">
                  <c:v>37.698147633148295</c:v>
                </c:pt>
                <c:pt idx="106">
                  <c:v>37.698161254426488</c:v>
                </c:pt>
                <c:pt idx="107">
                  <c:v>37.698170572516432</c:v>
                </c:pt>
                <c:pt idx="108">
                  <c:v>37.698185433987355</c:v>
                </c:pt>
                <c:pt idx="109">
                  <c:v>37.698190579846347</c:v>
                </c:pt>
                <c:pt idx="110">
                  <c:v>37.698201133095274</c:v>
                </c:pt>
                <c:pt idx="111">
                  <c:v>37.698204314983997</c:v>
                </c:pt>
                <c:pt idx="112">
                  <c:v>37.698216524215773</c:v>
                </c:pt>
                <c:pt idx="113">
                  <c:v>37.698229347579826</c:v>
                </c:pt>
                <c:pt idx="114">
                  <c:v>37.698242877329569</c:v>
                </c:pt>
                <c:pt idx="115">
                  <c:v>37.698251865781899</c:v>
                </c:pt>
                <c:pt idx="116">
                  <c:v>37.698264510004378</c:v>
                </c:pt>
                <c:pt idx="117">
                  <c:v>37.698280288232034</c:v>
                </c:pt>
                <c:pt idx="118">
                  <c:v>37.69828988851372</c:v>
                </c:pt>
                <c:pt idx="119">
                  <c:v>37.698294075346354</c:v>
                </c:pt>
                <c:pt idx="120">
                  <c:v>37.698300879070807</c:v>
                </c:pt>
                <c:pt idx="121">
                  <c:v>37.698306155283994</c:v>
                </c:pt>
                <c:pt idx="122">
                  <c:v>37.698314141242612</c:v>
                </c:pt>
                <c:pt idx="123">
                  <c:v>37.698319326594351</c:v>
                </c:pt>
                <c:pt idx="124">
                  <c:v>37.698327369114651</c:v>
                </c:pt>
                <c:pt idx="125">
                  <c:v>37.698337911723264</c:v>
                </c:pt>
                <c:pt idx="126">
                  <c:v>37.698344601738263</c:v>
                </c:pt>
                <c:pt idx="127">
                  <c:v>37.698354103394962</c:v>
                </c:pt>
                <c:pt idx="128">
                  <c:v>37.69836373276884</c:v>
                </c:pt>
                <c:pt idx="129">
                  <c:v>37.698371015557633</c:v>
                </c:pt>
                <c:pt idx="130">
                  <c:v>37.698378395994226</c:v>
                </c:pt>
                <c:pt idx="131">
                  <c:v>37.698386302198358</c:v>
                </c:pt>
                <c:pt idx="132">
                  <c:v>37.698395834759545</c:v>
                </c:pt>
                <c:pt idx="133">
                  <c:v>37.698404142025176</c:v>
                </c:pt>
                <c:pt idx="134">
                  <c:v>37.698412063930192</c:v>
                </c:pt>
                <c:pt idx="135">
                  <c:v>37.698422368576644</c:v>
                </c:pt>
                <c:pt idx="136">
                  <c:v>37.698428169729674</c:v>
                </c:pt>
                <c:pt idx="137">
                  <c:v>37.698436431016397</c:v>
                </c:pt>
                <c:pt idx="138">
                  <c:v>37.69845054819848</c:v>
                </c:pt>
                <c:pt idx="139">
                  <c:v>37.698455213209378</c:v>
                </c:pt>
                <c:pt idx="140">
                  <c:v>37.698465350006479</c:v>
                </c:pt>
                <c:pt idx="141">
                  <c:v>37.698472814609708</c:v>
                </c:pt>
                <c:pt idx="142">
                  <c:v>37.698483185996416</c:v>
                </c:pt>
                <c:pt idx="143">
                  <c:v>37.698495465217249</c:v>
                </c:pt>
                <c:pt idx="144">
                  <c:v>37.698501252834362</c:v>
                </c:pt>
                <c:pt idx="145">
                  <c:v>37.698508914971562</c:v>
                </c:pt>
                <c:pt idx="146">
                  <c:v>37.698515889114049</c:v>
                </c:pt>
                <c:pt idx="147">
                  <c:v>37.698519310139226</c:v>
                </c:pt>
                <c:pt idx="148">
                  <c:v>37.698518392875329</c:v>
                </c:pt>
                <c:pt idx="149">
                  <c:v>37.6985158550739</c:v>
                </c:pt>
                <c:pt idx="150">
                  <c:v>37.69851618647354</c:v>
                </c:pt>
                <c:pt idx="151">
                  <c:v>37.69851593535622</c:v>
                </c:pt>
                <c:pt idx="152">
                  <c:v>37.69851563966467</c:v>
                </c:pt>
                <c:pt idx="153">
                  <c:v>37.69851524142161</c:v>
                </c:pt>
                <c:pt idx="154">
                  <c:v>37.698515170788774</c:v>
                </c:pt>
                <c:pt idx="155">
                  <c:v>37.698514143225538</c:v>
                </c:pt>
                <c:pt idx="156">
                  <c:v>37.698513638779794</c:v>
                </c:pt>
                <c:pt idx="157">
                  <c:v>37.698513628085465</c:v>
                </c:pt>
                <c:pt idx="158">
                  <c:v>37.698513399922739</c:v>
                </c:pt>
                <c:pt idx="159">
                  <c:v>37.698513538041297</c:v>
                </c:pt>
                <c:pt idx="160">
                  <c:v>37.698513600434538</c:v>
                </c:pt>
                <c:pt idx="161">
                  <c:v>37.698513493818943</c:v>
                </c:pt>
                <c:pt idx="162">
                  <c:v>37.698513172752513</c:v>
                </c:pt>
                <c:pt idx="163">
                  <c:v>37.698513468581723</c:v>
                </c:pt>
                <c:pt idx="164">
                  <c:v>37.698513241796242</c:v>
                </c:pt>
                <c:pt idx="165">
                  <c:v>37.698513319850179</c:v>
                </c:pt>
                <c:pt idx="166">
                  <c:v>37.698513527678422</c:v>
                </c:pt>
                <c:pt idx="167">
                  <c:v>37.698513620054435</c:v>
                </c:pt>
              </c:numCache>
            </c:numRef>
          </c:yVal>
          <c:smooth val="0"/>
          <c:extLst>
            <c:ext xmlns:c16="http://schemas.microsoft.com/office/drawing/2014/chart" uri="{C3380CC4-5D6E-409C-BE32-E72D297353CC}">
              <c16:uniqueId val="{00000000-4114-471B-92B2-5F502BC003BD}"/>
            </c:ext>
          </c:extLst>
        </c:ser>
        <c:dLbls>
          <c:showLegendKey val="0"/>
          <c:showVal val="0"/>
          <c:showCatName val="0"/>
          <c:showSerName val="0"/>
          <c:showPercent val="0"/>
          <c:showBubbleSize val="0"/>
        </c:dLbls>
        <c:axId val="545100024"/>
        <c:axId val="545102648"/>
      </c:scatterChart>
      <c:valAx>
        <c:axId val="545100024"/>
        <c:scaling>
          <c:orientation val="minMax"/>
          <c:max val="1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102648"/>
        <c:crosses val="autoZero"/>
        <c:crossBetween val="midCat"/>
      </c:valAx>
      <c:valAx>
        <c:axId val="545102648"/>
        <c:scaling>
          <c:orientation val="minMax"/>
          <c:max val="37.698700000000009"/>
          <c:min val="37.6978000000000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100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Data'!$A$2:$A$382</c:f>
              <c:numCache>
                <c:formatCode>General</c:formatCode>
                <c:ptCount val="381"/>
                <c:pt idx="0">
                  <c:v>0</c:v>
                </c:pt>
                <c:pt idx="1">
                  <c:v>3.6951674222946167</c:v>
                </c:pt>
                <c:pt idx="2">
                  <c:v>4.6951674222946167</c:v>
                </c:pt>
                <c:pt idx="3">
                  <c:v>5.695167064666748</c:v>
                </c:pt>
                <c:pt idx="4">
                  <c:v>6.6951671838760376</c:v>
                </c:pt>
                <c:pt idx="5">
                  <c:v>8.2451672554016113</c:v>
                </c:pt>
                <c:pt idx="6">
                  <c:v>9.24516761302948</c:v>
                </c:pt>
                <c:pt idx="7">
                  <c:v>10.197171330451965</c:v>
                </c:pt>
                <c:pt idx="8">
                  <c:v>11.197171688079834</c:v>
                </c:pt>
                <c:pt idx="9">
                  <c:v>12.205633521080017</c:v>
                </c:pt>
                <c:pt idx="10">
                  <c:v>13.205633759498596</c:v>
                </c:pt>
                <c:pt idx="11">
                  <c:v>14.199249148368835</c:v>
                </c:pt>
                <c:pt idx="12">
                  <c:v>15.199249744415283</c:v>
                </c:pt>
                <c:pt idx="13">
                  <c:v>17.088196158409119</c:v>
                </c:pt>
                <c:pt idx="14">
                  <c:v>18.088194370269775</c:v>
                </c:pt>
                <c:pt idx="15">
                  <c:v>19.087877750396729</c:v>
                </c:pt>
                <c:pt idx="16">
                  <c:v>20.087560415267944</c:v>
                </c:pt>
                <c:pt idx="17">
                  <c:v>21.087251782417297</c:v>
                </c:pt>
                <c:pt idx="18">
                  <c:v>22.086965322494507</c:v>
                </c:pt>
                <c:pt idx="19">
                  <c:v>23.086699366569519</c:v>
                </c:pt>
                <c:pt idx="20">
                  <c:v>24.086450099945068</c:v>
                </c:pt>
                <c:pt idx="21">
                  <c:v>25.0862135887146</c:v>
                </c:pt>
                <c:pt idx="22">
                  <c:v>26.085989117622375</c:v>
                </c:pt>
                <c:pt idx="23">
                  <c:v>27.085787177085876</c:v>
                </c:pt>
                <c:pt idx="24">
                  <c:v>28.085598707199097</c:v>
                </c:pt>
                <c:pt idx="25">
                  <c:v>29.08542001247406</c:v>
                </c:pt>
                <c:pt idx="26">
                  <c:v>30.085242748260498</c:v>
                </c:pt>
                <c:pt idx="27">
                  <c:v>31.085091590881348</c:v>
                </c:pt>
                <c:pt idx="28">
                  <c:v>32.084944367408752</c:v>
                </c:pt>
                <c:pt idx="29">
                  <c:v>33.084811687469482</c:v>
                </c:pt>
                <c:pt idx="30">
                  <c:v>34.084687948226929</c:v>
                </c:pt>
                <c:pt idx="31">
                  <c:v>35.084572315216064</c:v>
                </c:pt>
                <c:pt idx="32">
                  <c:v>36.084463953971863</c:v>
                </c:pt>
                <c:pt idx="33">
                  <c:v>37.084361910820007</c:v>
                </c:pt>
                <c:pt idx="34">
                  <c:v>38.084266662597656</c:v>
                </c:pt>
                <c:pt idx="35">
                  <c:v>39.084178447723389</c:v>
                </c:pt>
                <c:pt idx="36">
                  <c:v>40.084093809127808</c:v>
                </c:pt>
                <c:pt idx="37">
                  <c:v>41.084015965461731</c:v>
                </c:pt>
                <c:pt idx="38">
                  <c:v>42.083941221237183</c:v>
                </c:pt>
                <c:pt idx="39">
                  <c:v>43.083872199058533</c:v>
                </c:pt>
                <c:pt idx="40">
                  <c:v>44.083807826042175</c:v>
                </c:pt>
                <c:pt idx="41">
                  <c:v>45.083747029304504</c:v>
                </c:pt>
                <c:pt idx="42">
                  <c:v>46.083690762519836</c:v>
                </c:pt>
                <c:pt idx="43">
                  <c:v>47.083636403083801</c:v>
                </c:pt>
                <c:pt idx="44">
                  <c:v>48.083586454391479</c:v>
                </c:pt>
                <c:pt idx="45">
                  <c:v>49.083539485931396</c:v>
                </c:pt>
                <c:pt idx="46">
                  <c:v>50.083495497703552</c:v>
                </c:pt>
                <c:pt idx="47">
                  <c:v>51.083454132080078</c:v>
                </c:pt>
                <c:pt idx="48">
                  <c:v>52.083415746688843</c:v>
                </c:pt>
                <c:pt idx="49">
                  <c:v>53.08337926864624</c:v>
                </c:pt>
                <c:pt idx="50">
                  <c:v>54.08334481716156</c:v>
                </c:pt>
                <c:pt idx="51">
                  <c:v>55.08331298828125</c:v>
                </c:pt>
                <c:pt idx="52">
                  <c:v>56.083283424377441</c:v>
                </c:pt>
                <c:pt idx="53">
                  <c:v>57.083255648612976</c:v>
                </c:pt>
                <c:pt idx="54">
                  <c:v>58.083229184150696</c:v>
                </c:pt>
                <c:pt idx="55">
                  <c:v>59.083204030990601</c:v>
                </c:pt>
                <c:pt idx="56">
                  <c:v>60.083181142807007</c:v>
                </c:pt>
                <c:pt idx="57">
                  <c:v>61.083160161972046</c:v>
                </c:pt>
                <c:pt idx="58">
                  <c:v>62.083138942718506</c:v>
                </c:pt>
                <c:pt idx="59">
                  <c:v>63.083119988441467</c:v>
                </c:pt>
                <c:pt idx="60">
                  <c:v>64.083101868629456</c:v>
                </c:pt>
                <c:pt idx="61">
                  <c:v>65.083085536956787</c:v>
                </c:pt>
                <c:pt idx="62">
                  <c:v>66.083069801330566</c:v>
                </c:pt>
                <c:pt idx="63">
                  <c:v>67.083054780960083</c:v>
                </c:pt>
                <c:pt idx="64">
                  <c:v>68.083040714263916</c:v>
                </c:pt>
                <c:pt idx="65">
                  <c:v>69.083027243614197</c:v>
                </c:pt>
                <c:pt idx="66">
                  <c:v>70.08301568031311</c:v>
                </c:pt>
                <c:pt idx="67">
                  <c:v>71.083004355430603</c:v>
                </c:pt>
                <c:pt idx="68">
                  <c:v>72.082993745803833</c:v>
                </c:pt>
                <c:pt idx="69">
                  <c:v>73.082983016967773</c:v>
                </c:pt>
                <c:pt idx="70">
                  <c:v>74.082974672317505</c:v>
                </c:pt>
                <c:pt idx="71">
                  <c:v>75.082964539527893</c:v>
                </c:pt>
                <c:pt idx="72">
                  <c:v>76.082956194877625</c:v>
                </c:pt>
                <c:pt idx="73">
                  <c:v>77.082949042320251</c:v>
                </c:pt>
                <c:pt idx="74">
                  <c:v>78.08294153213501</c:v>
                </c:pt>
                <c:pt idx="75">
                  <c:v>79.082934856414795</c:v>
                </c:pt>
                <c:pt idx="76">
                  <c:v>80.082927465438843</c:v>
                </c:pt>
                <c:pt idx="77">
                  <c:v>81.082921862602234</c:v>
                </c:pt>
                <c:pt idx="78">
                  <c:v>82.082916498184204</c:v>
                </c:pt>
                <c:pt idx="79">
                  <c:v>83.082910895347595</c:v>
                </c:pt>
                <c:pt idx="80">
                  <c:v>84.082906723022461</c:v>
                </c:pt>
                <c:pt idx="81">
                  <c:v>85.082901000976562</c:v>
                </c:pt>
                <c:pt idx="82">
                  <c:v>86.08289635181427</c:v>
                </c:pt>
                <c:pt idx="83">
                  <c:v>87.082892298698425</c:v>
                </c:pt>
                <c:pt idx="84">
                  <c:v>88.082889080047607</c:v>
                </c:pt>
                <c:pt idx="85">
                  <c:v>89.082884550094604</c:v>
                </c:pt>
                <c:pt idx="86">
                  <c:v>90.082881450653076</c:v>
                </c:pt>
                <c:pt idx="87">
                  <c:v>91.082878232002258</c:v>
                </c:pt>
                <c:pt idx="88">
                  <c:v>92.082874774932861</c:v>
                </c:pt>
                <c:pt idx="89">
                  <c:v>93.08287239074707</c:v>
                </c:pt>
                <c:pt idx="90">
                  <c:v>94.082869291305542</c:v>
                </c:pt>
                <c:pt idx="91">
                  <c:v>95.08286714553833</c:v>
                </c:pt>
                <c:pt idx="92">
                  <c:v>96.082864761352539</c:v>
                </c:pt>
                <c:pt idx="93">
                  <c:v>97.082862257957458</c:v>
                </c:pt>
                <c:pt idx="94">
                  <c:v>98.082860589027405</c:v>
                </c:pt>
                <c:pt idx="95">
                  <c:v>99.082858562469482</c:v>
                </c:pt>
                <c:pt idx="96">
                  <c:v>100.08285713195801</c:v>
                </c:pt>
                <c:pt idx="97">
                  <c:v>101.08285427093506</c:v>
                </c:pt>
                <c:pt idx="98">
                  <c:v>102.082852602005</c:v>
                </c:pt>
                <c:pt idx="99">
                  <c:v>103.08285093307495</c:v>
                </c:pt>
                <c:pt idx="100">
                  <c:v>104.08285057544708</c:v>
                </c:pt>
                <c:pt idx="101">
                  <c:v>105.08284854888916</c:v>
                </c:pt>
                <c:pt idx="102">
                  <c:v>106.08284771442413</c:v>
                </c:pt>
                <c:pt idx="103">
                  <c:v>107.08284628391266</c:v>
                </c:pt>
                <c:pt idx="104">
                  <c:v>108.08284449577332</c:v>
                </c:pt>
                <c:pt idx="105">
                  <c:v>109.08284366130829</c:v>
                </c:pt>
                <c:pt idx="106">
                  <c:v>110.08284306526184</c:v>
                </c:pt>
                <c:pt idx="107">
                  <c:v>111.08284175395966</c:v>
                </c:pt>
                <c:pt idx="108">
                  <c:v>112.08284115791321</c:v>
                </c:pt>
                <c:pt idx="109">
                  <c:v>113.08283948898315</c:v>
                </c:pt>
                <c:pt idx="110">
                  <c:v>114.08283865451813</c:v>
                </c:pt>
                <c:pt idx="111">
                  <c:v>115.08283770084381</c:v>
                </c:pt>
                <c:pt idx="112">
                  <c:v>116.08283746242523</c:v>
                </c:pt>
                <c:pt idx="113">
                  <c:v>117.08283698558807</c:v>
                </c:pt>
                <c:pt idx="114">
                  <c:v>118.08283591270447</c:v>
                </c:pt>
                <c:pt idx="115">
                  <c:v>119.08283531665802</c:v>
                </c:pt>
                <c:pt idx="116">
                  <c:v>120.0828343629837</c:v>
                </c:pt>
                <c:pt idx="117">
                  <c:v>121.08283460140228</c:v>
                </c:pt>
                <c:pt idx="118">
                  <c:v>122.08283412456512</c:v>
                </c:pt>
                <c:pt idx="119">
                  <c:v>123.08283257484436</c:v>
                </c:pt>
                <c:pt idx="120">
                  <c:v>124.08283233642578</c:v>
                </c:pt>
                <c:pt idx="121">
                  <c:v>125.08283150196075</c:v>
                </c:pt>
                <c:pt idx="122">
                  <c:v>126.0828320980072</c:v>
                </c:pt>
                <c:pt idx="123">
                  <c:v>127.08283138275146</c:v>
                </c:pt>
                <c:pt idx="124">
                  <c:v>128.08283042907715</c:v>
                </c:pt>
                <c:pt idx="125">
                  <c:v>129.0828298330307</c:v>
                </c:pt>
                <c:pt idx="126">
                  <c:v>130.08282959461212</c:v>
                </c:pt>
                <c:pt idx="127">
                  <c:v>131.08282911777496</c:v>
                </c:pt>
                <c:pt idx="128">
                  <c:v>132.08282911777496</c:v>
                </c:pt>
                <c:pt idx="129">
                  <c:v>133.08282828330994</c:v>
                </c:pt>
                <c:pt idx="130">
                  <c:v>134.08282852172852</c:v>
                </c:pt>
                <c:pt idx="131">
                  <c:v>135.08282840251923</c:v>
                </c:pt>
                <c:pt idx="132">
                  <c:v>136.08282780647278</c:v>
                </c:pt>
                <c:pt idx="133">
                  <c:v>137.08282768726349</c:v>
                </c:pt>
                <c:pt idx="134">
                  <c:v>138.08282744884491</c:v>
                </c:pt>
                <c:pt idx="135">
                  <c:v>139.08282732963562</c:v>
                </c:pt>
                <c:pt idx="136">
                  <c:v>140.08282685279846</c:v>
                </c:pt>
                <c:pt idx="137">
                  <c:v>141.08282685279846</c:v>
                </c:pt>
                <c:pt idx="138">
                  <c:v>142.08282661437988</c:v>
                </c:pt>
                <c:pt idx="139">
                  <c:v>143.08282577991486</c:v>
                </c:pt>
                <c:pt idx="140">
                  <c:v>144.08282506465912</c:v>
                </c:pt>
                <c:pt idx="141">
                  <c:v>145.08282577991486</c:v>
                </c:pt>
                <c:pt idx="142">
                  <c:v>146.08282518386841</c:v>
                </c:pt>
                <c:pt idx="143">
                  <c:v>147.08282542228699</c:v>
                </c:pt>
                <c:pt idx="144">
                  <c:v>148.08282458782196</c:v>
                </c:pt>
                <c:pt idx="145">
                  <c:v>149.08282470703125</c:v>
                </c:pt>
                <c:pt idx="146">
                  <c:v>150.08282446861267</c:v>
                </c:pt>
                <c:pt idx="147">
                  <c:v>151.08282434940338</c:v>
                </c:pt>
                <c:pt idx="148">
                  <c:v>152.08282423019409</c:v>
                </c:pt>
                <c:pt idx="149">
                  <c:v>153.08282351493835</c:v>
                </c:pt>
                <c:pt idx="150">
                  <c:v>154.0828241109848</c:v>
                </c:pt>
                <c:pt idx="151">
                  <c:v>155.08282268047333</c:v>
                </c:pt>
                <c:pt idx="152">
                  <c:v>156.08282291889191</c:v>
                </c:pt>
                <c:pt idx="153">
                  <c:v>157.08282351493835</c:v>
                </c:pt>
                <c:pt idx="154">
                  <c:v>158.08282232284546</c:v>
                </c:pt>
                <c:pt idx="155">
                  <c:v>159.08282268047333</c:v>
                </c:pt>
                <c:pt idx="156">
                  <c:v>160.08282208442688</c:v>
                </c:pt>
                <c:pt idx="157">
                  <c:v>161.08282327651978</c:v>
                </c:pt>
                <c:pt idx="158">
                  <c:v>162.08282148838043</c:v>
                </c:pt>
                <c:pt idx="159">
                  <c:v>163.08282232284546</c:v>
                </c:pt>
                <c:pt idx="160">
                  <c:v>164.08282232284546</c:v>
                </c:pt>
                <c:pt idx="161">
                  <c:v>165.08282124996185</c:v>
                </c:pt>
                <c:pt idx="162">
                  <c:v>166.08282113075256</c:v>
                </c:pt>
                <c:pt idx="163">
                  <c:v>167.0828218460083</c:v>
                </c:pt>
                <c:pt idx="164">
                  <c:v>168.08282196521759</c:v>
                </c:pt>
                <c:pt idx="165">
                  <c:v>169.08282065391541</c:v>
                </c:pt>
                <c:pt idx="166">
                  <c:v>170.08282041549683</c:v>
                </c:pt>
                <c:pt idx="167">
                  <c:v>171.08282053470612</c:v>
                </c:pt>
                <c:pt idx="168">
                  <c:v>172.08282029628754</c:v>
                </c:pt>
                <c:pt idx="169">
                  <c:v>173.08282029628754</c:v>
                </c:pt>
                <c:pt idx="170">
                  <c:v>174.08282017707825</c:v>
                </c:pt>
                <c:pt idx="171">
                  <c:v>175.08281993865967</c:v>
                </c:pt>
                <c:pt idx="172">
                  <c:v>176.08281993865967</c:v>
                </c:pt>
                <c:pt idx="173">
                  <c:v>177.0828195810318</c:v>
                </c:pt>
                <c:pt idx="174">
                  <c:v>178.08282005786896</c:v>
                </c:pt>
                <c:pt idx="175">
                  <c:v>179.08281922340393</c:v>
                </c:pt>
                <c:pt idx="176">
                  <c:v>180.08281934261322</c:v>
                </c:pt>
                <c:pt idx="177">
                  <c:v>181.0828195810318</c:v>
                </c:pt>
                <c:pt idx="178">
                  <c:v>182.08281874656677</c:v>
                </c:pt>
                <c:pt idx="179">
                  <c:v>183.08281922340393</c:v>
                </c:pt>
                <c:pt idx="180">
                  <c:v>184.08281886577606</c:v>
                </c:pt>
                <c:pt idx="181">
                  <c:v>185.08281874656677</c:v>
                </c:pt>
                <c:pt idx="182">
                  <c:v>186.08281850814819</c:v>
                </c:pt>
                <c:pt idx="183">
                  <c:v>187.08281850814819</c:v>
                </c:pt>
                <c:pt idx="184">
                  <c:v>188.08281910419464</c:v>
                </c:pt>
                <c:pt idx="185">
                  <c:v>189.08281826972961</c:v>
                </c:pt>
                <c:pt idx="186">
                  <c:v>190.08281850814819</c:v>
                </c:pt>
                <c:pt idx="187">
                  <c:v>191.08281803131104</c:v>
                </c:pt>
                <c:pt idx="188">
                  <c:v>192.08281779289246</c:v>
                </c:pt>
                <c:pt idx="189">
                  <c:v>193.08281826972961</c:v>
                </c:pt>
                <c:pt idx="190">
                  <c:v>194.08281803131104</c:v>
                </c:pt>
                <c:pt idx="191">
                  <c:v>195.08281695842743</c:v>
                </c:pt>
                <c:pt idx="192">
                  <c:v>196.08281743526459</c:v>
                </c:pt>
                <c:pt idx="193">
                  <c:v>197.08281767368317</c:v>
                </c:pt>
                <c:pt idx="194">
                  <c:v>198.08281755447388</c:v>
                </c:pt>
                <c:pt idx="195">
                  <c:v>199.08281791210175</c:v>
                </c:pt>
                <c:pt idx="196">
                  <c:v>200.08281660079956</c:v>
                </c:pt>
                <c:pt idx="197">
                  <c:v>201.08281743526459</c:v>
                </c:pt>
                <c:pt idx="198">
                  <c:v>202.08281695842743</c:v>
                </c:pt>
                <c:pt idx="199">
                  <c:v>203.08281672000885</c:v>
                </c:pt>
                <c:pt idx="200">
                  <c:v>204.08281648159027</c:v>
                </c:pt>
                <c:pt idx="201">
                  <c:v>205.08281636238098</c:v>
                </c:pt>
                <c:pt idx="202">
                  <c:v>206.08281588554382</c:v>
                </c:pt>
                <c:pt idx="203">
                  <c:v>207.08281660079956</c:v>
                </c:pt>
                <c:pt idx="204">
                  <c:v>208.08281564712524</c:v>
                </c:pt>
                <c:pt idx="205">
                  <c:v>209.0828161239624</c:v>
                </c:pt>
                <c:pt idx="206">
                  <c:v>210.08281588554382</c:v>
                </c:pt>
                <c:pt idx="207">
                  <c:v>211.08281552791595</c:v>
                </c:pt>
                <c:pt idx="208">
                  <c:v>212.08281624317169</c:v>
                </c:pt>
                <c:pt idx="209">
                  <c:v>213.0828150510788</c:v>
                </c:pt>
                <c:pt idx="210">
                  <c:v>214.08281564712524</c:v>
                </c:pt>
                <c:pt idx="211">
                  <c:v>215.08281588554382</c:v>
                </c:pt>
                <c:pt idx="212">
                  <c:v>216.08281481266022</c:v>
                </c:pt>
                <c:pt idx="213">
                  <c:v>217.08281552791595</c:v>
                </c:pt>
                <c:pt idx="214">
                  <c:v>218.08281493186951</c:v>
                </c:pt>
                <c:pt idx="215">
                  <c:v>219.08281457424164</c:v>
                </c:pt>
                <c:pt idx="216">
                  <c:v>220.0828150510788</c:v>
                </c:pt>
                <c:pt idx="217">
                  <c:v>221.08281409740448</c:v>
                </c:pt>
                <c:pt idx="218">
                  <c:v>222.0828138589859</c:v>
                </c:pt>
                <c:pt idx="219">
                  <c:v>223.08281433582306</c:v>
                </c:pt>
                <c:pt idx="220">
                  <c:v>224.08281397819519</c:v>
                </c:pt>
                <c:pt idx="221">
                  <c:v>225.08281362056732</c:v>
                </c:pt>
                <c:pt idx="222">
                  <c:v>226.08281362056732</c:v>
                </c:pt>
                <c:pt idx="223">
                  <c:v>227.08281445503235</c:v>
                </c:pt>
                <c:pt idx="224">
                  <c:v>228.08281302452087</c:v>
                </c:pt>
                <c:pt idx="225">
                  <c:v>229.08281338214874</c:v>
                </c:pt>
                <c:pt idx="226">
                  <c:v>230.08281326293945</c:v>
                </c:pt>
                <c:pt idx="227">
                  <c:v>231.08281373977661</c:v>
                </c:pt>
                <c:pt idx="228">
                  <c:v>232.08281373977661</c:v>
                </c:pt>
                <c:pt idx="229">
                  <c:v>233.08281326293945</c:v>
                </c:pt>
                <c:pt idx="230">
                  <c:v>234.08281278610229</c:v>
                </c:pt>
                <c:pt idx="231">
                  <c:v>235.08281350135803</c:v>
                </c:pt>
                <c:pt idx="232">
                  <c:v>236.08281242847443</c:v>
                </c:pt>
                <c:pt idx="233">
                  <c:v>237.08281230926514</c:v>
                </c:pt>
                <c:pt idx="234">
                  <c:v>238.08281219005585</c:v>
                </c:pt>
                <c:pt idx="235">
                  <c:v>239.08281230926514</c:v>
                </c:pt>
                <c:pt idx="236">
                  <c:v>240.08281242847443</c:v>
                </c:pt>
                <c:pt idx="237">
                  <c:v>241.08281230926514</c:v>
                </c:pt>
                <c:pt idx="238">
                  <c:v>242.08281171321869</c:v>
                </c:pt>
                <c:pt idx="239">
                  <c:v>243.08281183242798</c:v>
                </c:pt>
                <c:pt idx="240">
                  <c:v>244.08281290531158</c:v>
                </c:pt>
                <c:pt idx="241">
                  <c:v>245.08281111717224</c:v>
                </c:pt>
                <c:pt idx="242">
                  <c:v>246.08281147480011</c:v>
                </c:pt>
                <c:pt idx="243">
                  <c:v>247.08281207084656</c:v>
                </c:pt>
                <c:pt idx="244">
                  <c:v>248.08281123638153</c:v>
                </c:pt>
                <c:pt idx="245">
                  <c:v>249.08281075954437</c:v>
                </c:pt>
                <c:pt idx="246">
                  <c:v>250.08281099796295</c:v>
                </c:pt>
                <c:pt idx="247">
                  <c:v>251.08281087875366</c:v>
                </c:pt>
                <c:pt idx="248">
                  <c:v>252.08281004428864</c:v>
                </c:pt>
                <c:pt idx="249">
                  <c:v>253.08281016349792</c:v>
                </c:pt>
                <c:pt idx="250">
                  <c:v>254.08281075954437</c:v>
                </c:pt>
                <c:pt idx="251">
                  <c:v>255.08281004428864</c:v>
                </c:pt>
                <c:pt idx="252">
                  <c:v>256.08281028270721</c:v>
                </c:pt>
                <c:pt idx="253">
                  <c:v>257.08281028270721</c:v>
                </c:pt>
                <c:pt idx="254">
                  <c:v>258.08281016349792</c:v>
                </c:pt>
                <c:pt idx="255">
                  <c:v>259.08281075954437</c:v>
                </c:pt>
                <c:pt idx="256">
                  <c:v>260.08280992507935</c:v>
                </c:pt>
                <c:pt idx="257">
                  <c:v>261.08281016349792</c:v>
                </c:pt>
                <c:pt idx="258">
                  <c:v>262.08280944824219</c:v>
                </c:pt>
                <c:pt idx="259">
                  <c:v>263.08280992507935</c:v>
                </c:pt>
                <c:pt idx="260">
                  <c:v>264.08280992507935</c:v>
                </c:pt>
                <c:pt idx="261">
                  <c:v>265.0828093290329</c:v>
                </c:pt>
                <c:pt idx="262">
                  <c:v>266.08280861377716</c:v>
                </c:pt>
                <c:pt idx="263">
                  <c:v>267.08280861377716</c:v>
                </c:pt>
                <c:pt idx="264">
                  <c:v>268.08280897140503</c:v>
                </c:pt>
                <c:pt idx="265">
                  <c:v>269.08280897140503</c:v>
                </c:pt>
                <c:pt idx="266">
                  <c:v>270.08280813694</c:v>
                </c:pt>
                <c:pt idx="267">
                  <c:v>271.08280909061432</c:v>
                </c:pt>
                <c:pt idx="268">
                  <c:v>272.08280885219574</c:v>
                </c:pt>
                <c:pt idx="269">
                  <c:v>273.08280825614929</c:v>
                </c:pt>
                <c:pt idx="270">
                  <c:v>274.08280801773071</c:v>
                </c:pt>
                <c:pt idx="271">
                  <c:v>275.08280777931213</c:v>
                </c:pt>
                <c:pt idx="272">
                  <c:v>276.08280766010284</c:v>
                </c:pt>
                <c:pt idx="273">
                  <c:v>277.08280766010284</c:v>
                </c:pt>
                <c:pt idx="274">
                  <c:v>278.08280730247498</c:v>
                </c:pt>
                <c:pt idx="275">
                  <c:v>279.08280777931213</c:v>
                </c:pt>
                <c:pt idx="276">
                  <c:v>280.08280766010284</c:v>
                </c:pt>
                <c:pt idx="277">
                  <c:v>281.08280754089355</c:v>
                </c:pt>
                <c:pt idx="278">
                  <c:v>282.08280682563782</c:v>
                </c:pt>
                <c:pt idx="279">
                  <c:v>283.08280658721924</c:v>
                </c:pt>
                <c:pt idx="280">
                  <c:v>284.08280801773071</c:v>
                </c:pt>
                <c:pt idx="281">
                  <c:v>285.08280658721924</c:v>
                </c:pt>
                <c:pt idx="282">
                  <c:v>286.08280634880066</c:v>
                </c:pt>
                <c:pt idx="283">
                  <c:v>287.08280646800995</c:v>
                </c:pt>
                <c:pt idx="284">
                  <c:v>288.08280682563782</c:v>
                </c:pt>
                <c:pt idx="285">
                  <c:v>289.08280599117279</c:v>
                </c:pt>
                <c:pt idx="286">
                  <c:v>290.08280658721924</c:v>
                </c:pt>
                <c:pt idx="287">
                  <c:v>291.08280646800995</c:v>
                </c:pt>
                <c:pt idx="288">
                  <c:v>292.0828058719635</c:v>
                </c:pt>
                <c:pt idx="289">
                  <c:v>293.08280551433563</c:v>
                </c:pt>
                <c:pt idx="290">
                  <c:v>294.08280599117279</c:v>
                </c:pt>
                <c:pt idx="291">
                  <c:v>295.08280575275421</c:v>
                </c:pt>
                <c:pt idx="292">
                  <c:v>296.08280527591705</c:v>
                </c:pt>
                <c:pt idx="293">
                  <c:v>297.08280551433563</c:v>
                </c:pt>
                <c:pt idx="294">
                  <c:v>298.08280599117279</c:v>
                </c:pt>
                <c:pt idx="295">
                  <c:v>299.08280527591705</c:v>
                </c:pt>
                <c:pt idx="296">
                  <c:v>300.08280527591705</c:v>
                </c:pt>
                <c:pt idx="297">
                  <c:v>301.0828058719635</c:v>
                </c:pt>
                <c:pt idx="298">
                  <c:v>302.08280515670776</c:v>
                </c:pt>
                <c:pt idx="299">
                  <c:v>303.08280444145203</c:v>
                </c:pt>
                <c:pt idx="300">
                  <c:v>304.0828047990799</c:v>
                </c:pt>
                <c:pt idx="301">
                  <c:v>305.08280456066132</c:v>
                </c:pt>
                <c:pt idx="302">
                  <c:v>306.08280491828918</c:v>
                </c:pt>
                <c:pt idx="303">
                  <c:v>307.0828047990799</c:v>
                </c:pt>
                <c:pt idx="304">
                  <c:v>308.08280432224274</c:v>
                </c:pt>
                <c:pt idx="305">
                  <c:v>309.08280408382416</c:v>
                </c:pt>
                <c:pt idx="306">
                  <c:v>310.08280408382416</c:v>
                </c:pt>
                <c:pt idx="307">
                  <c:v>311.08280491828918</c:v>
                </c:pt>
                <c:pt idx="308">
                  <c:v>312.082803606987</c:v>
                </c:pt>
                <c:pt idx="309">
                  <c:v>313.08280467987061</c:v>
                </c:pt>
                <c:pt idx="310">
                  <c:v>314.08280372619629</c:v>
                </c:pt>
                <c:pt idx="311">
                  <c:v>315.08280348777771</c:v>
                </c:pt>
                <c:pt idx="312">
                  <c:v>316.082803606987</c:v>
                </c:pt>
                <c:pt idx="313">
                  <c:v>317.08280324935913</c:v>
                </c:pt>
                <c:pt idx="314">
                  <c:v>318.082803606987</c:v>
                </c:pt>
                <c:pt idx="315">
                  <c:v>319.08280289173126</c:v>
                </c:pt>
                <c:pt idx="316">
                  <c:v>320.08280324935913</c:v>
                </c:pt>
                <c:pt idx="317">
                  <c:v>321.08280348777771</c:v>
                </c:pt>
                <c:pt idx="318">
                  <c:v>322.08280301094055</c:v>
                </c:pt>
                <c:pt idx="319">
                  <c:v>323.08280301094055</c:v>
                </c:pt>
                <c:pt idx="320">
                  <c:v>324.08280265331268</c:v>
                </c:pt>
                <c:pt idx="321">
                  <c:v>325.08280336856842</c:v>
                </c:pt>
                <c:pt idx="322">
                  <c:v>326.08280229568481</c:v>
                </c:pt>
                <c:pt idx="323">
                  <c:v>327.08280169963837</c:v>
                </c:pt>
                <c:pt idx="324">
                  <c:v>328.08280217647552</c:v>
                </c:pt>
                <c:pt idx="325">
                  <c:v>329.08280193805695</c:v>
                </c:pt>
                <c:pt idx="326">
                  <c:v>330.08280146121979</c:v>
                </c:pt>
                <c:pt idx="327">
                  <c:v>331.08280193805695</c:v>
                </c:pt>
                <c:pt idx="328">
                  <c:v>332.08280110359192</c:v>
                </c:pt>
                <c:pt idx="329">
                  <c:v>333.08280158042908</c:v>
                </c:pt>
                <c:pt idx="330">
                  <c:v>334.08280193805695</c:v>
                </c:pt>
                <c:pt idx="331">
                  <c:v>335.08280181884766</c:v>
                </c:pt>
                <c:pt idx="332">
                  <c:v>336.08280146121979</c:v>
                </c:pt>
                <c:pt idx="333">
                  <c:v>337.08280122280121</c:v>
                </c:pt>
                <c:pt idx="334">
                  <c:v>338.08280086517334</c:v>
                </c:pt>
                <c:pt idx="335">
                  <c:v>339.08280122280121</c:v>
                </c:pt>
                <c:pt idx="336">
                  <c:v>340.08280098438263</c:v>
                </c:pt>
                <c:pt idx="337">
                  <c:v>341.08280050754547</c:v>
                </c:pt>
                <c:pt idx="338">
                  <c:v>342.08280062675476</c:v>
                </c:pt>
                <c:pt idx="339">
                  <c:v>343.08280122280121</c:v>
                </c:pt>
                <c:pt idx="340">
                  <c:v>344.08280050754547</c:v>
                </c:pt>
                <c:pt idx="341">
                  <c:v>345.08280038833618</c:v>
                </c:pt>
                <c:pt idx="342">
                  <c:v>346.08280050754547</c:v>
                </c:pt>
                <c:pt idx="343">
                  <c:v>347.08280026912689</c:v>
                </c:pt>
                <c:pt idx="344">
                  <c:v>348.08280062675476</c:v>
                </c:pt>
                <c:pt idx="345">
                  <c:v>349.08280003070831</c:v>
                </c:pt>
                <c:pt idx="346">
                  <c:v>350.08279967308044</c:v>
                </c:pt>
                <c:pt idx="347">
                  <c:v>351.0828001499176</c:v>
                </c:pt>
                <c:pt idx="348">
                  <c:v>352.08279943466187</c:v>
                </c:pt>
                <c:pt idx="349">
                  <c:v>353.08279979228973</c:v>
                </c:pt>
                <c:pt idx="350">
                  <c:v>354.08280038833618</c:v>
                </c:pt>
                <c:pt idx="351">
                  <c:v>355.08279931545258</c:v>
                </c:pt>
                <c:pt idx="352">
                  <c:v>356.08279943466187</c:v>
                </c:pt>
                <c:pt idx="353">
                  <c:v>357.082799077034</c:v>
                </c:pt>
                <c:pt idx="354">
                  <c:v>358.08279967308044</c:v>
                </c:pt>
                <c:pt idx="355">
                  <c:v>359.08279895782471</c:v>
                </c:pt>
                <c:pt idx="356">
                  <c:v>360.08279895782471</c:v>
                </c:pt>
                <c:pt idx="357">
                  <c:v>361.08279955387115</c:v>
                </c:pt>
                <c:pt idx="358">
                  <c:v>362.08279955387115</c:v>
                </c:pt>
                <c:pt idx="359">
                  <c:v>363.08279883861542</c:v>
                </c:pt>
                <c:pt idx="360">
                  <c:v>364.08279824256897</c:v>
                </c:pt>
                <c:pt idx="361">
                  <c:v>365.08279919624329</c:v>
                </c:pt>
                <c:pt idx="362">
                  <c:v>366.08279824256897</c:v>
                </c:pt>
                <c:pt idx="363">
                  <c:v>367.08279871940613</c:v>
                </c:pt>
                <c:pt idx="364">
                  <c:v>368.08279812335968</c:v>
                </c:pt>
                <c:pt idx="365">
                  <c:v>369.08279824256897</c:v>
                </c:pt>
                <c:pt idx="366">
                  <c:v>370.0827978849411</c:v>
                </c:pt>
                <c:pt idx="367">
                  <c:v>371.08279776573181</c:v>
                </c:pt>
                <c:pt idx="368">
                  <c:v>372.08279812335968</c:v>
                </c:pt>
                <c:pt idx="369">
                  <c:v>373.08279728889465</c:v>
                </c:pt>
                <c:pt idx="370">
                  <c:v>374.08279812335968</c:v>
                </c:pt>
                <c:pt idx="371">
                  <c:v>375.08279776573181</c:v>
                </c:pt>
                <c:pt idx="372">
                  <c:v>376.08279728889465</c:v>
                </c:pt>
                <c:pt idx="373">
                  <c:v>377.08279716968536</c:v>
                </c:pt>
                <c:pt idx="374">
                  <c:v>378.08279740810394</c:v>
                </c:pt>
                <c:pt idx="375">
                  <c:v>379.08279764652252</c:v>
                </c:pt>
                <c:pt idx="376">
                  <c:v>380.08279716968536</c:v>
                </c:pt>
                <c:pt idx="377">
                  <c:v>381.08279693126678</c:v>
                </c:pt>
                <c:pt idx="378">
                  <c:v>382.08279693126678</c:v>
                </c:pt>
                <c:pt idx="379">
                  <c:v>383.08279728889465</c:v>
                </c:pt>
                <c:pt idx="380">
                  <c:v>384.08279645442963</c:v>
                </c:pt>
              </c:numCache>
            </c:numRef>
          </c:xVal>
          <c:yVal>
            <c:numRef>
              <c:f>'Raw Data'!$B$2:$B$382</c:f>
              <c:numCache>
                <c:formatCode>General</c:formatCode>
                <c:ptCount val="381"/>
                <c:pt idx="0">
                  <c:v>37.69842971640832</c:v>
                </c:pt>
                <c:pt idx="1">
                  <c:v>37.698458371867297</c:v>
                </c:pt>
                <c:pt idx="2">
                  <c:v>37.698411389424287</c:v>
                </c:pt>
                <c:pt idx="3">
                  <c:v>37.698437866814011</c:v>
                </c:pt>
                <c:pt idx="4">
                  <c:v>37.69842971640832</c:v>
                </c:pt>
                <c:pt idx="5">
                  <c:v>37.698409876574082</c:v>
                </c:pt>
                <c:pt idx="6">
                  <c:v>37.698408104978583</c:v>
                </c:pt>
                <c:pt idx="7">
                  <c:v>37.698413982311394</c:v>
                </c:pt>
                <c:pt idx="8">
                  <c:v>37.69841966676195</c:v>
                </c:pt>
                <c:pt idx="9">
                  <c:v>37.698413505194495</c:v>
                </c:pt>
                <c:pt idx="10">
                  <c:v>37.698409741034638</c:v>
                </c:pt>
                <c:pt idx="11">
                  <c:v>37.698415427118363</c:v>
                </c:pt>
                <c:pt idx="12">
                  <c:v>37.698416005739361</c:v>
                </c:pt>
                <c:pt idx="13">
                  <c:v>37.69842692264028</c:v>
                </c:pt>
                <c:pt idx="14">
                  <c:v>37.698439747783645</c:v>
                </c:pt>
                <c:pt idx="15">
                  <c:v>37.698455429297255</c:v>
                </c:pt>
                <c:pt idx="16">
                  <c:v>37.698447971600785</c:v>
                </c:pt>
                <c:pt idx="17">
                  <c:v>37.69844102409305</c:v>
                </c:pt>
                <c:pt idx="18">
                  <c:v>37.69843922220813</c:v>
                </c:pt>
                <c:pt idx="19">
                  <c:v>37.698438811086092</c:v>
                </c:pt>
                <c:pt idx="20">
                  <c:v>37.698437985679078</c:v>
                </c:pt>
                <c:pt idx="21">
                  <c:v>37.698435071835213</c:v>
                </c:pt>
                <c:pt idx="22">
                  <c:v>37.698428907160583</c:v>
                </c:pt>
                <c:pt idx="23">
                  <c:v>37.698416996696643</c:v>
                </c:pt>
                <c:pt idx="24">
                  <c:v>37.698405772120132</c:v>
                </c:pt>
                <c:pt idx="25">
                  <c:v>37.698400203215947</c:v>
                </c:pt>
                <c:pt idx="26">
                  <c:v>37.698392594032349</c:v>
                </c:pt>
                <c:pt idx="27">
                  <c:v>37.698382070594768</c:v>
                </c:pt>
                <c:pt idx="28">
                  <c:v>37.698370421631793</c:v>
                </c:pt>
                <c:pt idx="29">
                  <c:v>37.698353357052007</c:v>
                </c:pt>
                <c:pt idx="30">
                  <c:v>37.698343674768871</c:v>
                </c:pt>
                <c:pt idx="31">
                  <c:v>37.698333250539818</c:v>
                </c:pt>
                <c:pt idx="32">
                  <c:v>37.698322208505559</c:v>
                </c:pt>
                <c:pt idx="33">
                  <c:v>37.698313618285638</c:v>
                </c:pt>
                <c:pt idx="34">
                  <c:v>37.698302421792931</c:v>
                </c:pt>
                <c:pt idx="35">
                  <c:v>37.698291113018136</c:v>
                </c:pt>
                <c:pt idx="36">
                  <c:v>37.698281275589501</c:v>
                </c:pt>
                <c:pt idx="37">
                  <c:v>37.69826943741834</c:v>
                </c:pt>
                <c:pt idx="38">
                  <c:v>37.698263813796792</c:v>
                </c:pt>
                <c:pt idx="39">
                  <c:v>37.698254969922026</c:v>
                </c:pt>
                <c:pt idx="40">
                  <c:v>37.698244230787694</c:v>
                </c:pt>
                <c:pt idx="41">
                  <c:v>37.698232206556668</c:v>
                </c:pt>
                <c:pt idx="42">
                  <c:v>37.698223188832586</c:v>
                </c:pt>
                <c:pt idx="43">
                  <c:v>37.698212429672822</c:v>
                </c:pt>
                <c:pt idx="44">
                  <c:v>37.69820254423837</c:v>
                </c:pt>
                <c:pt idx="45">
                  <c:v>37.698195144646235</c:v>
                </c:pt>
                <c:pt idx="46">
                  <c:v>37.698182957527109</c:v>
                </c:pt>
                <c:pt idx="47">
                  <c:v>37.698171993761079</c:v>
                </c:pt>
                <c:pt idx="48">
                  <c:v>37.69815886607995</c:v>
                </c:pt>
                <c:pt idx="49">
                  <c:v>37.698145329558081</c:v>
                </c:pt>
                <c:pt idx="50">
                  <c:v>37.698136459380251</c:v>
                </c:pt>
                <c:pt idx="51">
                  <c:v>37.698127354186518</c:v>
                </c:pt>
                <c:pt idx="52">
                  <c:v>37.698118859059498</c:v>
                </c:pt>
                <c:pt idx="53">
                  <c:v>37.698106830418894</c:v>
                </c:pt>
                <c:pt idx="54">
                  <c:v>37.6980960918929</c:v>
                </c:pt>
                <c:pt idx="55">
                  <c:v>37.698089075001107</c:v>
                </c:pt>
                <c:pt idx="56">
                  <c:v>37.698080387977832</c:v>
                </c:pt>
                <c:pt idx="57">
                  <c:v>37.698070212442978</c:v>
                </c:pt>
                <c:pt idx="58">
                  <c:v>37.698057250931477</c:v>
                </c:pt>
                <c:pt idx="59">
                  <c:v>37.698049031954156</c:v>
                </c:pt>
                <c:pt idx="60">
                  <c:v>37.698045607738415</c:v>
                </c:pt>
                <c:pt idx="61">
                  <c:v>37.698034976315107</c:v>
                </c:pt>
                <c:pt idx="62">
                  <c:v>37.698019982668576</c:v>
                </c:pt>
                <c:pt idx="63">
                  <c:v>37.698007096150143</c:v>
                </c:pt>
                <c:pt idx="64">
                  <c:v>37.697994135656742</c:v>
                </c:pt>
                <c:pt idx="65">
                  <c:v>37.697977330093543</c:v>
                </c:pt>
                <c:pt idx="66">
                  <c:v>37.697964026015939</c:v>
                </c:pt>
                <c:pt idx="67">
                  <c:v>37.697947973745578</c:v>
                </c:pt>
                <c:pt idx="68">
                  <c:v>37.697930078019432</c:v>
                </c:pt>
                <c:pt idx="69">
                  <c:v>37.6979166932731</c:v>
                </c:pt>
                <c:pt idx="70">
                  <c:v>37.697905740827316</c:v>
                </c:pt>
                <c:pt idx="71">
                  <c:v>37.697895824498715</c:v>
                </c:pt>
                <c:pt idx="72">
                  <c:v>37.697883511781406</c:v>
                </c:pt>
                <c:pt idx="73">
                  <c:v>37.697868491852745</c:v>
                </c:pt>
                <c:pt idx="74">
                  <c:v>37.697855356951152</c:v>
                </c:pt>
                <c:pt idx="75">
                  <c:v>37.697832319163943</c:v>
                </c:pt>
                <c:pt idx="76">
                  <c:v>37.697820434253373</c:v>
                </c:pt>
                <c:pt idx="77">
                  <c:v>37.69780822242727</c:v>
                </c:pt>
                <c:pt idx="78">
                  <c:v>37.697800104742655</c:v>
                </c:pt>
                <c:pt idx="79">
                  <c:v>37.697792873798939</c:v>
                </c:pt>
                <c:pt idx="80">
                  <c:v>37.69778150495182</c:v>
                </c:pt>
                <c:pt idx="81">
                  <c:v>37.697774537259043</c:v>
                </c:pt>
                <c:pt idx="82">
                  <c:v>37.697766497943995</c:v>
                </c:pt>
                <c:pt idx="83">
                  <c:v>37.697760532224677</c:v>
                </c:pt>
                <c:pt idx="84">
                  <c:v>37.697748048007391</c:v>
                </c:pt>
                <c:pt idx="85">
                  <c:v>37.697747447437365</c:v>
                </c:pt>
                <c:pt idx="86">
                  <c:v>37.697740458847974</c:v>
                </c:pt>
                <c:pt idx="87">
                  <c:v>37.697728573631743</c:v>
                </c:pt>
                <c:pt idx="88">
                  <c:v>37.697724648490727</c:v>
                </c:pt>
                <c:pt idx="89">
                  <c:v>37.69771429674438</c:v>
                </c:pt>
                <c:pt idx="90">
                  <c:v>37.697701696515281</c:v>
                </c:pt>
                <c:pt idx="91">
                  <c:v>37.697697009438016</c:v>
                </c:pt>
                <c:pt idx="92">
                  <c:v>37.697690514217243</c:v>
                </c:pt>
                <c:pt idx="93">
                  <c:v>37.697680560314446</c:v>
                </c:pt>
                <c:pt idx="94">
                  <c:v>37.697673012955612</c:v>
                </c:pt>
                <c:pt idx="95">
                  <c:v>37.697662146181969</c:v>
                </c:pt>
                <c:pt idx="96">
                  <c:v>37.69765718322364</c:v>
                </c:pt>
                <c:pt idx="97">
                  <c:v>37.697650920340458</c:v>
                </c:pt>
                <c:pt idx="98">
                  <c:v>37.697643275481859</c:v>
                </c:pt>
                <c:pt idx="99">
                  <c:v>37.697637027913522</c:v>
                </c:pt>
                <c:pt idx="100">
                  <c:v>37.697627456425764</c:v>
                </c:pt>
                <c:pt idx="101">
                  <c:v>37.69762247057092</c:v>
                </c:pt>
                <c:pt idx="102">
                  <c:v>37.697613379286942</c:v>
                </c:pt>
                <c:pt idx="103">
                  <c:v>37.697606398814749</c:v>
                </c:pt>
                <c:pt idx="104">
                  <c:v>37.697600402610597</c:v>
                </c:pt>
                <c:pt idx="105">
                  <c:v>37.69758886147212</c:v>
                </c:pt>
                <c:pt idx="106">
                  <c:v>37.697579799400181</c:v>
                </c:pt>
                <c:pt idx="107">
                  <c:v>37.697567263221629</c:v>
                </c:pt>
                <c:pt idx="108">
                  <c:v>37.697553938176362</c:v>
                </c:pt>
                <c:pt idx="109">
                  <c:v>37.697542881234583</c:v>
                </c:pt>
                <c:pt idx="110">
                  <c:v>37.69753730923086</c:v>
                </c:pt>
                <c:pt idx="111">
                  <c:v>37.697529329766297</c:v>
                </c:pt>
                <c:pt idx="112">
                  <c:v>37.697518202220451</c:v>
                </c:pt>
                <c:pt idx="113">
                  <c:v>37.697505347780933</c:v>
                </c:pt>
                <c:pt idx="114">
                  <c:v>37.697499523610261</c:v>
                </c:pt>
                <c:pt idx="115">
                  <c:v>37.697495081648462</c:v>
                </c:pt>
                <c:pt idx="116">
                  <c:v>37.697492109552002</c:v>
                </c:pt>
                <c:pt idx="117">
                  <c:v>37.697493046213658</c:v>
                </c:pt>
                <c:pt idx="118">
                  <c:v>37.697491603237225</c:v>
                </c:pt>
                <c:pt idx="119">
                  <c:v>37.697486326556259</c:v>
                </c:pt>
                <c:pt idx="120">
                  <c:v>37.69747585397247</c:v>
                </c:pt>
                <c:pt idx="121">
                  <c:v>37.697461549731187</c:v>
                </c:pt>
                <c:pt idx="122">
                  <c:v>37.697460106671485</c:v>
                </c:pt>
                <c:pt idx="123">
                  <c:v>37.697452100363428</c:v>
                </c:pt>
                <c:pt idx="124">
                  <c:v>37.697445478630613</c:v>
                </c:pt>
                <c:pt idx="125">
                  <c:v>37.697431185017749</c:v>
                </c:pt>
                <c:pt idx="126">
                  <c:v>37.69742304362601</c:v>
                </c:pt>
                <c:pt idx="127">
                  <c:v>37.697415874998093</c:v>
                </c:pt>
                <c:pt idx="128">
                  <c:v>37.697406724574549</c:v>
                </c:pt>
                <c:pt idx="129">
                  <c:v>37.697397830224595</c:v>
                </c:pt>
                <c:pt idx="130">
                  <c:v>37.697388897676952</c:v>
                </c:pt>
                <c:pt idx="131">
                  <c:v>37.697385466784795</c:v>
                </c:pt>
                <c:pt idx="132">
                  <c:v>37.697382550187541</c:v>
                </c:pt>
                <c:pt idx="133">
                  <c:v>37.697378115056217</c:v>
                </c:pt>
                <c:pt idx="134">
                  <c:v>37.697372464032412</c:v>
                </c:pt>
                <c:pt idx="135">
                  <c:v>37.697365133838403</c:v>
                </c:pt>
                <c:pt idx="136">
                  <c:v>37.697359811459187</c:v>
                </c:pt>
                <c:pt idx="137">
                  <c:v>37.697351948206759</c:v>
                </c:pt>
                <c:pt idx="138">
                  <c:v>37.697345122652266</c:v>
                </c:pt>
                <c:pt idx="139">
                  <c:v>37.697336873817221</c:v>
                </c:pt>
                <c:pt idx="140">
                  <c:v>37.697323305333143</c:v>
                </c:pt>
                <c:pt idx="141">
                  <c:v>37.697308694455344</c:v>
                </c:pt>
                <c:pt idx="142">
                  <c:v>37.6972978280711</c:v>
                </c:pt>
                <c:pt idx="143">
                  <c:v>37.697287880164232</c:v>
                </c:pt>
                <c:pt idx="144">
                  <c:v>37.697283578979537</c:v>
                </c:pt>
                <c:pt idx="145">
                  <c:v>37.697275117911353</c:v>
                </c:pt>
                <c:pt idx="146">
                  <c:v>37.69726395404124</c:v>
                </c:pt>
                <c:pt idx="147">
                  <c:v>37.697257327008792</c:v>
                </c:pt>
                <c:pt idx="148">
                  <c:v>37.697254921497702</c:v>
                </c:pt>
                <c:pt idx="149">
                  <c:v>37.697243747731562</c:v>
                </c:pt>
                <c:pt idx="150">
                  <c:v>37.69723177486145</c:v>
                </c:pt>
                <c:pt idx="151">
                  <c:v>37.697225383148293</c:v>
                </c:pt>
                <c:pt idx="152">
                  <c:v>37.697221027611008</c:v>
                </c:pt>
                <c:pt idx="153">
                  <c:v>37.697213439975719</c:v>
                </c:pt>
                <c:pt idx="154">
                  <c:v>37.6972090349837</c:v>
                </c:pt>
                <c:pt idx="155">
                  <c:v>37.69720558730679</c:v>
                </c:pt>
                <c:pt idx="156">
                  <c:v>37.697197495174123</c:v>
                </c:pt>
                <c:pt idx="157">
                  <c:v>37.697195050077575</c:v>
                </c:pt>
                <c:pt idx="158">
                  <c:v>37.697188314611772</c:v>
                </c:pt>
                <c:pt idx="159">
                  <c:v>37.697181153397949</c:v>
                </c:pt>
                <c:pt idx="160">
                  <c:v>37.697177288147053</c:v>
                </c:pt>
                <c:pt idx="161">
                  <c:v>37.697167588628844</c:v>
                </c:pt>
                <c:pt idx="162">
                  <c:v>37.697159117835028</c:v>
                </c:pt>
                <c:pt idx="163">
                  <c:v>37.697154166243706</c:v>
                </c:pt>
                <c:pt idx="164">
                  <c:v>37.697149400475148</c:v>
                </c:pt>
                <c:pt idx="165">
                  <c:v>37.69714321031833</c:v>
                </c:pt>
                <c:pt idx="166">
                  <c:v>37.697131082373048</c:v>
                </c:pt>
                <c:pt idx="167">
                  <c:v>37.697125358276253</c:v>
                </c:pt>
                <c:pt idx="168">
                  <c:v>37.697119982793261</c:v>
                </c:pt>
                <c:pt idx="169">
                  <c:v>37.697117008659994</c:v>
                </c:pt>
                <c:pt idx="170">
                  <c:v>37.6971130504499</c:v>
                </c:pt>
                <c:pt idx="171">
                  <c:v>37.697106604724596</c:v>
                </c:pt>
                <c:pt idx="172">
                  <c:v>37.697099236308063</c:v>
                </c:pt>
                <c:pt idx="173">
                  <c:v>37.697090628347944</c:v>
                </c:pt>
                <c:pt idx="174">
                  <c:v>37.697082772847004</c:v>
                </c:pt>
                <c:pt idx="175">
                  <c:v>37.697073246763686</c:v>
                </c:pt>
                <c:pt idx="176">
                  <c:v>37.697070927796481</c:v>
                </c:pt>
                <c:pt idx="177">
                  <c:v>37.697063142578145</c:v>
                </c:pt>
                <c:pt idx="178">
                  <c:v>37.697064684687234</c:v>
                </c:pt>
                <c:pt idx="179">
                  <c:v>37.697060046108625</c:v>
                </c:pt>
                <c:pt idx="180">
                  <c:v>37.697049835272857</c:v>
                </c:pt>
                <c:pt idx="181">
                  <c:v>37.697044367170363</c:v>
                </c:pt>
                <c:pt idx="182">
                  <c:v>37.697036734915294</c:v>
                </c:pt>
                <c:pt idx="183">
                  <c:v>37.697023270561481</c:v>
                </c:pt>
                <c:pt idx="184">
                  <c:v>37.697014093742688</c:v>
                </c:pt>
                <c:pt idx="185">
                  <c:v>37.697005975363282</c:v>
                </c:pt>
                <c:pt idx="186">
                  <c:v>37.696994123342421</c:v>
                </c:pt>
                <c:pt idx="187">
                  <c:v>37.696984743722282</c:v>
                </c:pt>
                <c:pt idx="188">
                  <c:v>37.696983484599677</c:v>
                </c:pt>
                <c:pt idx="189">
                  <c:v>37.696982259025305</c:v>
                </c:pt>
                <c:pt idx="190">
                  <c:v>37.696979504608827</c:v>
                </c:pt>
                <c:pt idx="191">
                  <c:v>37.696970656361614</c:v>
                </c:pt>
                <c:pt idx="192">
                  <c:v>37.696963476595286</c:v>
                </c:pt>
                <c:pt idx="193">
                  <c:v>37.696960489052529</c:v>
                </c:pt>
                <c:pt idx="194">
                  <c:v>37.69695470685739</c:v>
                </c:pt>
                <c:pt idx="195">
                  <c:v>37.696950011788871</c:v>
                </c:pt>
                <c:pt idx="196">
                  <c:v>37.696945890352843</c:v>
                </c:pt>
                <c:pt idx="197">
                  <c:v>37.696937555375889</c:v>
                </c:pt>
                <c:pt idx="198">
                  <c:v>37.696929389813</c:v>
                </c:pt>
                <c:pt idx="199">
                  <c:v>37.696923291615931</c:v>
                </c:pt>
                <c:pt idx="200">
                  <c:v>37.696914928422764</c:v>
                </c:pt>
                <c:pt idx="201">
                  <c:v>37.696906193718881</c:v>
                </c:pt>
                <c:pt idx="202">
                  <c:v>37.696897790644734</c:v>
                </c:pt>
                <c:pt idx="203">
                  <c:v>37.696899011352187</c:v>
                </c:pt>
                <c:pt idx="204">
                  <c:v>37.696903424788914</c:v>
                </c:pt>
                <c:pt idx="205">
                  <c:v>37.696909714171383</c:v>
                </c:pt>
                <c:pt idx="206">
                  <c:v>37.696923064907416</c:v>
                </c:pt>
                <c:pt idx="207">
                  <c:v>37.696935455505937</c:v>
                </c:pt>
                <c:pt idx="208">
                  <c:v>37.696945401796057</c:v>
                </c:pt>
                <c:pt idx="209">
                  <c:v>37.69696138278352</c:v>
                </c:pt>
                <c:pt idx="210">
                  <c:v>37.696971708698193</c:v>
                </c:pt>
                <c:pt idx="211">
                  <c:v>37.696984923655933</c:v>
                </c:pt>
                <c:pt idx="212">
                  <c:v>37.696996643053417</c:v>
                </c:pt>
                <c:pt idx="213">
                  <c:v>37.697012098827749</c:v>
                </c:pt>
                <c:pt idx="214">
                  <c:v>37.697031678209989</c:v>
                </c:pt>
                <c:pt idx="215">
                  <c:v>37.69704315838279</c:v>
                </c:pt>
                <c:pt idx="216">
                  <c:v>37.697050009782352</c:v>
                </c:pt>
                <c:pt idx="217">
                  <c:v>37.697059117117639</c:v>
                </c:pt>
                <c:pt idx="218">
                  <c:v>37.697074859367824</c:v>
                </c:pt>
                <c:pt idx="219">
                  <c:v>37.697089028899455</c:v>
                </c:pt>
                <c:pt idx="220">
                  <c:v>37.697103414326151</c:v>
                </c:pt>
                <c:pt idx="221">
                  <c:v>37.69711829172175</c:v>
                </c:pt>
                <c:pt idx="222">
                  <c:v>37.6971277800913</c:v>
                </c:pt>
                <c:pt idx="223">
                  <c:v>37.697136936597083</c:v>
                </c:pt>
                <c:pt idx="224">
                  <c:v>37.697149404059523</c:v>
                </c:pt>
                <c:pt idx="225">
                  <c:v>37.697157743715849</c:v>
                </c:pt>
                <c:pt idx="226">
                  <c:v>37.697168958694476</c:v>
                </c:pt>
                <c:pt idx="227">
                  <c:v>37.69717540904837</c:v>
                </c:pt>
                <c:pt idx="228">
                  <c:v>37.697183477634333</c:v>
                </c:pt>
                <c:pt idx="229">
                  <c:v>37.697194869077364</c:v>
                </c:pt>
                <c:pt idx="230">
                  <c:v>37.697211791605369</c:v>
                </c:pt>
                <c:pt idx="231">
                  <c:v>37.69722547607671</c:v>
                </c:pt>
                <c:pt idx="232">
                  <c:v>37.697239661411224</c:v>
                </c:pt>
                <c:pt idx="233">
                  <c:v>37.69724914066952</c:v>
                </c:pt>
                <c:pt idx="234">
                  <c:v>37.697264311081241</c:v>
                </c:pt>
                <c:pt idx="235">
                  <c:v>37.697280288509063</c:v>
                </c:pt>
                <c:pt idx="236">
                  <c:v>37.697284005718465</c:v>
                </c:pt>
                <c:pt idx="237">
                  <c:v>37.697292847740549</c:v>
                </c:pt>
                <c:pt idx="238">
                  <c:v>37.69730738235743</c:v>
                </c:pt>
                <c:pt idx="239">
                  <c:v>37.697320760428241</c:v>
                </c:pt>
                <c:pt idx="240">
                  <c:v>37.69733474655375</c:v>
                </c:pt>
                <c:pt idx="241">
                  <c:v>37.69734523039817</c:v>
                </c:pt>
                <c:pt idx="242">
                  <c:v>37.697356685248991</c:v>
                </c:pt>
                <c:pt idx="243">
                  <c:v>37.697370358683891</c:v>
                </c:pt>
                <c:pt idx="244">
                  <c:v>37.697387673966247</c:v>
                </c:pt>
                <c:pt idx="245">
                  <c:v>37.697400378414407</c:v>
                </c:pt>
                <c:pt idx="246">
                  <c:v>37.697412875082939</c:v>
                </c:pt>
                <c:pt idx="247">
                  <c:v>37.697425975155383</c:v>
                </c:pt>
                <c:pt idx="248">
                  <c:v>37.697438920836966</c:v>
                </c:pt>
                <c:pt idx="249">
                  <c:v>37.697448285228248</c:v>
                </c:pt>
                <c:pt idx="250">
                  <c:v>37.697462000391063</c:v>
                </c:pt>
                <c:pt idx="251">
                  <c:v>37.69747627521258</c:v>
                </c:pt>
                <c:pt idx="252">
                  <c:v>37.697487866499934</c:v>
                </c:pt>
                <c:pt idx="253">
                  <c:v>37.697496456908617</c:v>
                </c:pt>
                <c:pt idx="254">
                  <c:v>37.697502974490334</c:v>
                </c:pt>
                <c:pt idx="255">
                  <c:v>37.697509860289536</c:v>
                </c:pt>
                <c:pt idx="256">
                  <c:v>37.697516470294481</c:v>
                </c:pt>
                <c:pt idx="257">
                  <c:v>37.697526747894429</c:v>
                </c:pt>
                <c:pt idx="258">
                  <c:v>37.697532797942493</c:v>
                </c:pt>
                <c:pt idx="259">
                  <c:v>37.697538999944207</c:v>
                </c:pt>
                <c:pt idx="260">
                  <c:v>37.69754562585463</c:v>
                </c:pt>
                <c:pt idx="261">
                  <c:v>37.697553289600435</c:v>
                </c:pt>
                <c:pt idx="262">
                  <c:v>37.697563185490033</c:v>
                </c:pt>
                <c:pt idx="263">
                  <c:v>37.697573270250366</c:v>
                </c:pt>
                <c:pt idx="264">
                  <c:v>37.697586278442046</c:v>
                </c:pt>
                <c:pt idx="265">
                  <c:v>37.697596160292001</c:v>
                </c:pt>
                <c:pt idx="266">
                  <c:v>37.697602058473834</c:v>
                </c:pt>
                <c:pt idx="267">
                  <c:v>37.697607730486006</c:v>
                </c:pt>
                <c:pt idx="268">
                  <c:v>37.697614640771036</c:v>
                </c:pt>
                <c:pt idx="269">
                  <c:v>37.697623684197794</c:v>
                </c:pt>
                <c:pt idx="270">
                  <c:v>37.697637562935491</c:v>
                </c:pt>
                <c:pt idx="271">
                  <c:v>37.69764503439513</c:v>
                </c:pt>
                <c:pt idx="272">
                  <c:v>37.697648873555863</c:v>
                </c:pt>
                <c:pt idx="273">
                  <c:v>37.697655551073787</c:v>
                </c:pt>
                <c:pt idx="274">
                  <c:v>37.697661661909159</c:v>
                </c:pt>
                <c:pt idx="275">
                  <c:v>37.697670081212244</c:v>
                </c:pt>
                <c:pt idx="276">
                  <c:v>37.697675746522009</c:v>
                </c:pt>
                <c:pt idx="277">
                  <c:v>37.697681913965752</c:v>
                </c:pt>
                <c:pt idx="278">
                  <c:v>37.697689814821253</c:v>
                </c:pt>
                <c:pt idx="279">
                  <c:v>37.697701094572011</c:v>
                </c:pt>
                <c:pt idx="280">
                  <c:v>37.697711663401549</c:v>
                </c:pt>
                <c:pt idx="281">
                  <c:v>37.697724149919793</c:v>
                </c:pt>
                <c:pt idx="282">
                  <c:v>37.697734089843557</c:v>
                </c:pt>
                <c:pt idx="283">
                  <c:v>37.69774373770796</c:v>
                </c:pt>
                <c:pt idx="284">
                  <c:v>37.697749612428545</c:v>
                </c:pt>
                <c:pt idx="285">
                  <c:v>37.697758478879365</c:v>
                </c:pt>
                <c:pt idx="286">
                  <c:v>37.697766599903112</c:v>
                </c:pt>
                <c:pt idx="287">
                  <c:v>37.697776610272541</c:v>
                </c:pt>
                <c:pt idx="288">
                  <c:v>37.697786783057914</c:v>
                </c:pt>
                <c:pt idx="289">
                  <c:v>37.697795456452283</c:v>
                </c:pt>
                <c:pt idx="290">
                  <c:v>37.697804756789623</c:v>
                </c:pt>
                <c:pt idx="291">
                  <c:v>37.697811362260062</c:v>
                </c:pt>
                <c:pt idx="292">
                  <c:v>37.697816884994872</c:v>
                </c:pt>
                <c:pt idx="293">
                  <c:v>37.697820405732244</c:v>
                </c:pt>
                <c:pt idx="294">
                  <c:v>37.697823492864494</c:v>
                </c:pt>
                <c:pt idx="295">
                  <c:v>37.697826357464713</c:v>
                </c:pt>
                <c:pt idx="296">
                  <c:v>37.697833088177283</c:v>
                </c:pt>
                <c:pt idx="297">
                  <c:v>37.697839896426387</c:v>
                </c:pt>
                <c:pt idx="298">
                  <c:v>37.697851105661343</c:v>
                </c:pt>
                <c:pt idx="299">
                  <c:v>37.697858771250147</c:v>
                </c:pt>
                <c:pt idx="300">
                  <c:v>37.697865051033752</c:v>
                </c:pt>
                <c:pt idx="301">
                  <c:v>37.697874183090548</c:v>
                </c:pt>
                <c:pt idx="302">
                  <c:v>37.697884695121196</c:v>
                </c:pt>
                <c:pt idx="303">
                  <c:v>37.697891083390012</c:v>
                </c:pt>
                <c:pt idx="304">
                  <c:v>37.697898138237811</c:v>
                </c:pt>
                <c:pt idx="305">
                  <c:v>37.697906572008847</c:v>
                </c:pt>
                <c:pt idx="306">
                  <c:v>37.697914567429109</c:v>
                </c:pt>
                <c:pt idx="307">
                  <c:v>37.697923908558671</c:v>
                </c:pt>
                <c:pt idx="308">
                  <c:v>37.697934546353757</c:v>
                </c:pt>
                <c:pt idx="309">
                  <c:v>37.697942366578161</c:v>
                </c:pt>
                <c:pt idx="310">
                  <c:v>37.697948601990639</c:v>
                </c:pt>
                <c:pt idx="311">
                  <c:v>37.697960595377076</c:v>
                </c:pt>
                <c:pt idx="312">
                  <c:v>37.69797672529905</c:v>
                </c:pt>
                <c:pt idx="313">
                  <c:v>37.697988901842159</c:v>
                </c:pt>
                <c:pt idx="314">
                  <c:v>37.69800033596735</c:v>
                </c:pt>
                <c:pt idx="315">
                  <c:v>37.698013066456767</c:v>
                </c:pt>
                <c:pt idx="316">
                  <c:v>37.698022080435052</c:v>
                </c:pt>
                <c:pt idx="317">
                  <c:v>37.69803464682802</c:v>
                </c:pt>
                <c:pt idx="318">
                  <c:v>37.698046388956342</c:v>
                </c:pt>
                <c:pt idx="319">
                  <c:v>37.698057059216787</c:v>
                </c:pt>
                <c:pt idx="320">
                  <c:v>37.698069104501798</c:v>
                </c:pt>
                <c:pt idx="321">
                  <c:v>37.698083016446361</c:v>
                </c:pt>
                <c:pt idx="322">
                  <c:v>37.698094972776538</c:v>
                </c:pt>
                <c:pt idx="323">
                  <c:v>37.69810592183368</c:v>
                </c:pt>
                <c:pt idx="324">
                  <c:v>37.698113600677239</c:v>
                </c:pt>
                <c:pt idx="325">
                  <c:v>37.698120376025273</c:v>
                </c:pt>
                <c:pt idx="326">
                  <c:v>37.698127200170973</c:v>
                </c:pt>
                <c:pt idx="327">
                  <c:v>37.698134008339601</c:v>
                </c:pt>
                <c:pt idx="328">
                  <c:v>37.698138551515747</c:v>
                </c:pt>
                <c:pt idx="329">
                  <c:v>37.698143220187561</c:v>
                </c:pt>
                <c:pt idx="330">
                  <c:v>37.698149825064498</c:v>
                </c:pt>
                <c:pt idx="331">
                  <c:v>37.698158835418766</c:v>
                </c:pt>
                <c:pt idx="332">
                  <c:v>37.698168603711387</c:v>
                </c:pt>
                <c:pt idx="333">
                  <c:v>37.69817628795478</c:v>
                </c:pt>
                <c:pt idx="334">
                  <c:v>37.698190054914377</c:v>
                </c:pt>
                <c:pt idx="335">
                  <c:v>37.698195372474906</c:v>
                </c:pt>
                <c:pt idx="336">
                  <c:v>37.698201652333296</c:v>
                </c:pt>
                <c:pt idx="337">
                  <c:v>37.698206206250639</c:v>
                </c:pt>
                <c:pt idx="338">
                  <c:v>37.698210065746551</c:v>
                </c:pt>
                <c:pt idx="339">
                  <c:v>37.698218973433534</c:v>
                </c:pt>
                <c:pt idx="340">
                  <c:v>37.69823021230345</c:v>
                </c:pt>
                <c:pt idx="341">
                  <c:v>37.698242587421895</c:v>
                </c:pt>
                <c:pt idx="342">
                  <c:v>37.698250905283849</c:v>
                </c:pt>
                <c:pt idx="343">
                  <c:v>37.698261705113708</c:v>
                </c:pt>
                <c:pt idx="344">
                  <c:v>37.698271952824598</c:v>
                </c:pt>
                <c:pt idx="345">
                  <c:v>37.698279761521597</c:v>
                </c:pt>
                <c:pt idx="346">
                  <c:v>37.698285703689628</c:v>
                </c:pt>
                <c:pt idx="347">
                  <c:v>37.698295492348613</c:v>
                </c:pt>
                <c:pt idx="348">
                  <c:v>37.698305252282843</c:v>
                </c:pt>
                <c:pt idx="349">
                  <c:v>37.698313487047407</c:v>
                </c:pt>
                <c:pt idx="350">
                  <c:v>37.698320770669945</c:v>
                </c:pt>
                <c:pt idx="351">
                  <c:v>37.698327578158441</c:v>
                </c:pt>
                <c:pt idx="352">
                  <c:v>37.698331123037427</c:v>
                </c:pt>
                <c:pt idx="353">
                  <c:v>37.698334701151111</c:v>
                </c:pt>
                <c:pt idx="354">
                  <c:v>37.698340592159369</c:v>
                </c:pt>
                <c:pt idx="355">
                  <c:v>37.698348850671977</c:v>
                </c:pt>
                <c:pt idx="356">
                  <c:v>37.69835462510013</c:v>
                </c:pt>
                <c:pt idx="357">
                  <c:v>37.698359859745047</c:v>
                </c:pt>
                <c:pt idx="358">
                  <c:v>37.698368639174333</c:v>
                </c:pt>
                <c:pt idx="359">
                  <c:v>37.698377805712958</c:v>
                </c:pt>
                <c:pt idx="360">
                  <c:v>37.698388017396518</c:v>
                </c:pt>
                <c:pt idx="361">
                  <c:v>37.698394529572425</c:v>
                </c:pt>
                <c:pt idx="362">
                  <c:v>37.698399130941638</c:v>
                </c:pt>
                <c:pt idx="363">
                  <c:v>37.698409049931847</c:v>
                </c:pt>
                <c:pt idx="364">
                  <c:v>37.698416624290928</c:v>
                </c:pt>
                <c:pt idx="365">
                  <c:v>37.698423804817629</c:v>
                </c:pt>
                <c:pt idx="366">
                  <c:v>37.698433224132728</c:v>
                </c:pt>
                <c:pt idx="367">
                  <c:v>37.698440710406629</c:v>
                </c:pt>
                <c:pt idx="368">
                  <c:v>37.698450589811934</c:v>
                </c:pt>
                <c:pt idx="369">
                  <c:v>37.698454430541076</c:v>
                </c:pt>
                <c:pt idx="370">
                  <c:v>37.69845735370189</c:v>
                </c:pt>
                <c:pt idx="371">
                  <c:v>37.698462967145502</c:v>
                </c:pt>
                <c:pt idx="372">
                  <c:v>37.698472140114859</c:v>
                </c:pt>
                <c:pt idx="373">
                  <c:v>37.698476223898744</c:v>
                </c:pt>
                <c:pt idx="374">
                  <c:v>37.698477198239537</c:v>
                </c:pt>
                <c:pt idx="375">
                  <c:v>37.698477715266293</c:v>
                </c:pt>
                <c:pt idx="376">
                  <c:v>37.698477381541466</c:v>
                </c:pt>
                <c:pt idx="377">
                  <c:v>37.698477148156826</c:v>
                </c:pt>
                <c:pt idx="378">
                  <c:v>37.698477330297806</c:v>
                </c:pt>
                <c:pt idx="379">
                  <c:v>37.698477345586682</c:v>
                </c:pt>
                <c:pt idx="380">
                  <c:v>37.698477283565012</c:v>
                </c:pt>
              </c:numCache>
            </c:numRef>
          </c:yVal>
          <c:smooth val="0"/>
          <c:extLst>
            <c:ext xmlns:c16="http://schemas.microsoft.com/office/drawing/2014/chart" uri="{C3380CC4-5D6E-409C-BE32-E72D297353CC}">
              <c16:uniqueId val="{00000000-39B1-45A8-9951-7C3175B2AF92}"/>
            </c:ext>
          </c:extLst>
        </c:ser>
        <c:dLbls>
          <c:showLegendKey val="0"/>
          <c:showVal val="0"/>
          <c:showCatName val="0"/>
          <c:showSerName val="0"/>
          <c:showPercent val="0"/>
          <c:showBubbleSize val="0"/>
        </c:dLbls>
        <c:axId val="551654240"/>
        <c:axId val="551657192"/>
      </c:scatterChart>
      <c:valAx>
        <c:axId val="551654240"/>
        <c:scaling>
          <c:orientation val="minMax"/>
          <c:max val="4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7192"/>
        <c:crosses val="autoZero"/>
        <c:crossBetween val="midCat"/>
      </c:valAx>
      <c:valAx>
        <c:axId val="55165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542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14798694990379"/>
          <c:y val="2.5163954429398075E-2"/>
          <c:w val="0.74419796083181922"/>
          <c:h val="0.84913615374699791"/>
        </c:manualLayout>
      </c:layout>
      <c:scatterChart>
        <c:scatterStyle val="lineMarker"/>
        <c:varyColors val="0"/>
        <c:ser>
          <c:idx val="0"/>
          <c:order val="0"/>
          <c:tx>
            <c:strRef>
              <c:f>'Raw Data'!$B$1</c:f>
              <c:strCache>
                <c:ptCount val="1"/>
                <c:pt idx="0">
                  <c:v>Latitude (°)</c:v>
                </c:pt>
              </c:strCache>
            </c:strRef>
          </c:tx>
          <c:spPr>
            <a:ln w="19050">
              <a:noFill/>
            </a:ln>
          </c:spPr>
          <c:marker>
            <c:symbol val="circle"/>
            <c:size val="7"/>
            <c:spPr>
              <a:solidFill>
                <a:schemeClr val="accent1"/>
              </a:solidFill>
              <a:ln w="9525">
                <a:solidFill>
                  <a:schemeClr val="accent1"/>
                </a:solidFill>
              </a:ln>
              <a:effectLst/>
            </c:spPr>
          </c:marker>
          <c:xVal>
            <c:numRef>
              <c:f>'Raw Data'!$A$2:$A$127</c:f>
              <c:numCache>
                <c:formatCode>General</c:formatCode>
                <c:ptCount val="126"/>
                <c:pt idx="0">
                  <c:v>12.541797399520874</c:v>
                </c:pt>
                <c:pt idx="1">
                  <c:v>13.979789257049561</c:v>
                </c:pt>
                <c:pt idx="2">
                  <c:v>14.979781627655029</c:v>
                </c:pt>
                <c:pt idx="3">
                  <c:v>15.979775667190552</c:v>
                </c:pt>
                <c:pt idx="4">
                  <c:v>16.979768395423889</c:v>
                </c:pt>
                <c:pt idx="5">
                  <c:v>17.979762554168701</c:v>
                </c:pt>
                <c:pt idx="6">
                  <c:v>18.979755640029907</c:v>
                </c:pt>
                <c:pt idx="7">
                  <c:v>19.979749202728271</c:v>
                </c:pt>
                <c:pt idx="8">
                  <c:v>20.979742050170898</c:v>
                </c:pt>
                <c:pt idx="9">
                  <c:v>21.980064392089844</c:v>
                </c:pt>
                <c:pt idx="10">
                  <c:v>22.980057239532471</c:v>
                </c:pt>
                <c:pt idx="11">
                  <c:v>23.980102896690369</c:v>
                </c:pt>
                <c:pt idx="12">
                  <c:v>24.98014509677887</c:v>
                </c:pt>
                <c:pt idx="13">
                  <c:v>25.980190992355347</c:v>
                </c:pt>
                <c:pt idx="14">
                  <c:v>26.980231285095215</c:v>
                </c:pt>
                <c:pt idx="15">
                  <c:v>27.980275392532349</c:v>
                </c:pt>
                <c:pt idx="16">
                  <c:v>28.980312347412109</c:v>
                </c:pt>
                <c:pt idx="17">
                  <c:v>29.980351209640503</c:v>
                </c:pt>
                <c:pt idx="18">
                  <c:v>30.980385780334473</c:v>
                </c:pt>
                <c:pt idx="19">
                  <c:v>31.980417847633362</c:v>
                </c:pt>
                <c:pt idx="20">
                  <c:v>32.980446934700012</c:v>
                </c:pt>
                <c:pt idx="21">
                  <c:v>33.980474233627319</c:v>
                </c:pt>
                <c:pt idx="22">
                  <c:v>34.980500102043152</c:v>
                </c:pt>
                <c:pt idx="23">
                  <c:v>35.980522274971008</c:v>
                </c:pt>
                <c:pt idx="24">
                  <c:v>36.980543732643127</c:v>
                </c:pt>
                <c:pt idx="25">
                  <c:v>37.980563879013062</c:v>
                </c:pt>
                <c:pt idx="26">
                  <c:v>38.980581521987915</c:v>
                </c:pt>
                <c:pt idx="27">
                  <c:v>39.980597376823425</c:v>
                </c:pt>
                <c:pt idx="28">
                  <c:v>40.980612397193909</c:v>
                </c:pt>
                <c:pt idx="29">
                  <c:v>41.980625867843628</c:v>
                </c:pt>
                <c:pt idx="30">
                  <c:v>42.980638384819031</c:v>
                </c:pt>
                <c:pt idx="31">
                  <c:v>43.980650186538696</c:v>
                </c:pt>
                <c:pt idx="32">
                  <c:v>44.980660319328308</c:v>
                </c:pt>
                <c:pt idx="33">
                  <c:v>45.980669379234314</c:v>
                </c:pt>
                <c:pt idx="34">
                  <c:v>46.980677604675293</c:v>
                </c:pt>
                <c:pt idx="35">
                  <c:v>47.980684995651245</c:v>
                </c:pt>
                <c:pt idx="36">
                  <c:v>48.980690956115723</c:v>
                </c:pt>
                <c:pt idx="37">
                  <c:v>49.98069703578949</c:v>
                </c:pt>
                <c:pt idx="38">
                  <c:v>50.980701804161072</c:v>
                </c:pt>
                <c:pt idx="39">
                  <c:v>51.980705618858337</c:v>
                </c:pt>
                <c:pt idx="40">
                  <c:v>52.980710029602051</c:v>
                </c:pt>
                <c:pt idx="41">
                  <c:v>53.980713486671448</c:v>
                </c:pt>
                <c:pt idx="42">
                  <c:v>54.98071551322937</c:v>
                </c:pt>
                <c:pt idx="43">
                  <c:v>55.980716705322266</c:v>
                </c:pt>
                <c:pt idx="44">
                  <c:v>56.980718374252319</c:v>
                </c:pt>
                <c:pt idx="45">
                  <c:v>57.980718612670898</c:v>
                </c:pt>
                <c:pt idx="46">
                  <c:v>58.980719685554504</c:v>
                </c:pt>
                <c:pt idx="47">
                  <c:v>59.980719566345215</c:v>
                </c:pt>
                <c:pt idx="48">
                  <c:v>60.980718731880188</c:v>
                </c:pt>
                <c:pt idx="49">
                  <c:v>61.98071825504303</c:v>
                </c:pt>
                <c:pt idx="50">
                  <c:v>62.980716824531555</c:v>
                </c:pt>
                <c:pt idx="51">
                  <c:v>63.980715394020081</c:v>
                </c:pt>
                <c:pt idx="52">
                  <c:v>64.980714440345764</c:v>
                </c:pt>
                <c:pt idx="53">
                  <c:v>65.980711817741394</c:v>
                </c:pt>
                <c:pt idx="54">
                  <c:v>66.980709671974182</c:v>
                </c:pt>
                <c:pt idx="55">
                  <c:v>67.980706930160522</c:v>
                </c:pt>
                <c:pt idx="56">
                  <c:v>68.980704069137573</c:v>
                </c:pt>
                <c:pt idx="57">
                  <c:v>69.980701208114624</c:v>
                </c:pt>
                <c:pt idx="58">
                  <c:v>70.980699062347412</c:v>
                </c:pt>
                <c:pt idx="59">
                  <c:v>71.980695128440857</c:v>
                </c:pt>
                <c:pt idx="60">
                  <c:v>72.980690717697144</c:v>
                </c:pt>
                <c:pt idx="61">
                  <c:v>73.980687975883484</c:v>
                </c:pt>
                <c:pt idx="62">
                  <c:v>74.980683565139771</c:v>
                </c:pt>
                <c:pt idx="63">
                  <c:v>75.980680108070374</c:v>
                </c:pt>
                <c:pt idx="64">
                  <c:v>76.980675220489502</c:v>
                </c:pt>
                <c:pt idx="65">
                  <c:v>77.980670571327209</c:v>
                </c:pt>
                <c:pt idx="66">
                  <c:v>78.980667233467102</c:v>
                </c:pt>
                <c:pt idx="67">
                  <c:v>79.980662703514099</c:v>
                </c:pt>
                <c:pt idx="68">
                  <c:v>80.980657577514648</c:v>
                </c:pt>
                <c:pt idx="69">
                  <c:v>81.980652332305908</c:v>
                </c:pt>
                <c:pt idx="70">
                  <c:v>82.980647802352905</c:v>
                </c:pt>
                <c:pt idx="71">
                  <c:v>83.980643153190613</c:v>
                </c:pt>
                <c:pt idx="72">
                  <c:v>84.980637311935425</c:v>
                </c:pt>
                <c:pt idx="73">
                  <c:v>85.980632781982422</c:v>
                </c:pt>
                <c:pt idx="74">
                  <c:v>86.980627536773682</c:v>
                </c:pt>
                <c:pt idx="75">
                  <c:v>87.980622172355652</c:v>
                </c:pt>
                <c:pt idx="76">
                  <c:v>88.980616807937622</c:v>
                </c:pt>
                <c:pt idx="77">
                  <c:v>89.98061203956604</c:v>
                </c:pt>
                <c:pt idx="78">
                  <c:v>90.980606555938721</c:v>
                </c:pt>
                <c:pt idx="79">
                  <c:v>91.980601072311401</c:v>
                </c:pt>
                <c:pt idx="80">
                  <c:v>92.980595469474792</c:v>
                </c:pt>
                <c:pt idx="81">
                  <c:v>93.980589866638184</c:v>
                </c:pt>
                <c:pt idx="82">
                  <c:v>94.980584979057312</c:v>
                </c:pt>
                <c:pt idx="83">
                  <c:v>95.980578660964966</c:v>
                </c:pt>
                <c:pt idx="84">
                  <c:v>96.980573058128357</c:v>
                </c:pt>
                <c:pt idx="85">
                  <c:v>97.980567097663879</c:v>
                </c:pt>
                <c:pt idx="86">
                  <c:v>98.980562090873718</c:v>
                </c:pt>
                <c:pt idx="87">
                  <c:v>99.980555534362793</c:v>
                </c:pt>
                <c:pt idx="88">
                  <c:v>100.98055076599121</c:v>
                </c:pt>
                <c:pt idx="89">
                  <c:v>101.98054373264313</c:v>
                </c:pt>
                <c:pt idx="90">
                  <c:v>102.98053884506226</c:v>
                </c:pt>
                <c:pt idx="91">
                  <c:v>103.98053228855133</c:v>
                </c:pt>
                <c:pt idx="92">
                  <c:v>104.98052632808685</c:v>
                </c:pt>
                <c:pt idx="93">
                  <c:v>105.98052036762238</c:v>
                </c:pt>
                <c:pt idx="94">
                  <c:v>106.98051488399506</c:v>
                </c:pt>
                <c:pt idx="95">
                  <c:v>107.980508685112</c:v>
                </c:pt>
                <c:pt idx="96">
                  <c:v>108.98050248622894</c:v>
                </c:pt>
                <c:pt idx="97">
                  <c:v>109.98049688339233</c:v>
                </c:pt>
                <c:pt idx="98">
                  <c:v>110.98049116134644</c:v>
                </c:pt>
                <c:pt idx="99">
                  <c:v>111.98048460483551</c:v>
                </c:pt>
                <c:pt idx="100">
                  <c:v>112.98047840595245</c:v>
                </c:pt>
                <c:pt idx="101">
                  <c:v>113.98047292232513</c:v>
                </c:pt>
                <c:pt idx="102">
                  <c:v>114.98046660423279</c:v>
                </c:pt>
                <c:pt idx="103">
                  <c:v>115.98046028614044</c:v>
                </c:pt>
                <c:pt idx="104">
                  <c:v>116.98045492172241</c:v>
                </c:pt>
                <c:pt idx="105">
                  <c:v>117.98044884204865</c:v>
                </c:pt>
                <c:pt idx="106">
                  <c:v>118.98044228553772</c:v>
                </c:pt>
                <c:pt idx="107">
                  <c:v>119.98043704032898</c:v>
                </c:pt>
                <c:pt idx="108">
                  <c:v>120.98042941093445</c:v>
                </c:pt>
                <c:pt idx="109">
                  <c:v>121.98042440414429</c:v>
                </c:pt>
                <c:pt idx="110">
                  <c:v>122.9804173707962</c:v>
                </c:pt>
                <c:pt idx="111">
                  <c:v>123.98041141033173</c:v>
                </c:pt>
                <c:pt idx="112">
                  <c:v>124.98040556907654</c:v>
                </c:pt>
                <c:pt idx="113">
                  <c:v>125.98039948940277</c:v>
                </c:pt>
                <c:pt idx="114">
                  <c:v>126.98039329051971</c:v>
                </c:pt>
                <c:pt idx="115">
                  <c:v>127.98038709163666</c:v>
                </c:pt>
                <c:pt idx="116">
                  <c:v>128.98038053512573</c:v>
                </c:pt>
                <c:pt idx="117">
                  <c:v>129.98037469387054</c:v>
                </c:pt>
                <c:pt idx="118">
                  <c:v>130.9803683757782</c:v>
                </c:pt>
                <c:pt idx="119">
                  <c:v>131.98036181926727</c:v>
                </c:pt>
                <c:pt idx="120">
                  <c:v>132.98035597801208</c:v>
                </c:pt>
                <c:pt idx="121">
                  <c:v>133.98034989833832</c:v>
                </c:pt>
                <c:pt idx="122">
                  <c:v>134.98034417629242</c:v>
                </c:pt>
                <c:pt idx="123">
                  <c:v>135.98033761978149</c:v>
                </c:pt>
                <c:pt idx="124">
                  <c:v>136.98033165931702</c:v>
                </c:pt>
                <c:pt idx="125">
                  <c:v>137.98032462596893</c:v>
                </c:pt>
              </c:numCache>
            </c:numRef>
          </c:xVal>
          <c:yVal>
            <c:numRef>
              <c:f>'Raw Data'!$B$2:$B$127</c:f>
              <c:numCache>
                <c:formatCode>General</c:formatCode>
                <c:ptCount val="126"/>
                <c:pt idx="0">
                  <c:v>37.696431355676332</c:v>
                </c:pt>
                <c:pt idx="1">
                  <c:v>37.696460006219105</c:v>
                </c:pt>
                <c:pt idx="2">
                  <c:v>37.696475405582916</c:v>
                </c:pt>
                <c:pt idx="3">
                  <c:v>37.696485700993513</c:v>
                </c:pt>
                <c:pt idx="4">
                  <c:v>37.696506877474064</c:v>
                </c:pt>
                <c:pt idx="5">
                  <c:v>37.696511085076928</c:v>
                </c:pt>
                <c:pt idx="6">
                  <c:v>37.696511180384448</c:v>
                </c:pt>
                <c:pt idx="7">
                  <c:v>37.696512297385546</c:v>
                </c:pt>
                <c:pt idx="8">
                  <c:v>37.696514547744663</c:v>
                </c:pt>
                <c:pt idx="9">
                  <c:v>37.696518225764386</c:v>
                </c:pt>
                <c:pt idx="10">
                  <c:v>37.696522301054877</c:v>
                </c:pt>
                <c:pt idx="11">
                  <c:v>37.696525641173572</c:v>
                </c:pt>
                <c:pt idx="12">
                  <c:v>37.696526107983367</c:v>
                </c:pt>
                <c:pt idx="13">
                  <c:v>37.696526468167775</c:v>
                </c:pt>
                <c:pt idx="14">
                  <c:v>37.696526403352649</c:v>
                </c:pt>
                <c:pt idx="15">
                  <c:v>37.696528654524336</c:v>
                </c:pt>
                <c:pt idx="16">
                  <c:v>37.696531361744363</c:v>
                </c:pt>
                <c:pt idx="17">
                  <c:v>37.696534696642942</c:v>
                </c:pt>
                <c:pt idx="18">
                  <c:v>37.696538858098975</c:v>
                </c:pt>
                <c:pt idx="19">
                  <c:v>37.696542116443808</c:v>
                </c:pt>
                <c:pt idx="20">
                  <c:v>37.696544107244783</c:v>
                </c:pt>
                <c:pt idx="21">
                  <c:v>37.696547176433555</c:v>
                </c:pt>
                <c:pt idx="22">
                  <c:v>37.696548898991082</c:v>
                </c:pt>
                <c:pt idx="23">
                  <c:v>37.696553368802945</c:v>
                </c:pt>
                <c:pt idx="24">
                  <c:v>37.696553368802945</c:v>
                </c:pt>
                <c:pt idx="25">
                  <c:v>37.696553368802945</c:v>
                </c:pt>
                <c:pt idx="26">
                  <c:v>37.696553368802945</c:v>
                </c:pt>
                <c:pt idx="27">
                  <c:v>37.696553368802945</c:v>
                </c:pt>
                <c:pt idx="28">
                  <c:v>37.696555052082907</c:v>
                </c:pt>
                <c:pt idx="29">
                  <c:v>37.696555010510103</c:v>
                </c:pt>
                <c:pt idx="30">
                  <c:v>37.696555095536567</c:v>
                </c:pt>
                <c:pt idx="31">
                  <c:v>37.696550074815953</c:v>
                </c:pt>
                <c:pt idx="32">
                  <c:v>37.696548099953823</c:v>
                </c:pt>
                <c:pt idx="33">
                  <c:v>37.696551862720035</c:v>
                </c:pt>
                <c:pt idx="34">
                  <c:v>37.696556589873104</c:v>
                </c:pt>
                <c:pt idx="35">
                  <c:v>37.69655459808569</c:v>
                </c:pt>
                <c:pt idx="36">
                  <c:v>37.69654850662122</c:v>
                </c:pt>
                <c:pt idx="37">
                  <c:v>37.696544136748301</c:v>
                </c:pt>
                <c:pt idx="38">
                  <c:v>37.696537033923548</c:v>
                </c:pt>
                <c:pt idx="39">
                  <c:v>37.696530441037211</c:v>
                </c:pt>
                <c:pt idx="40">
                  <c:v>37.696523765611367</c:v>
                </c:pt>
                <c:pt idx="41">
                  <c:v>37.69652337027734</c:v>
                </c:pt>
                <c:pt idx="42">
                  <c:v>37.696522955241221</c:v>
                </c:pt>
                <c:pt idx="43">
                  <c:v>37.69652228808728</c:v>
                </c:pt>
                <c:pt idx="44">
                  <c:v>37.69652163217863</c:v>
                </c:pt>
                <c:pt idx="45">
                  <c:v>37.696520253648409</c:v>
                </c:pt>
                <c:pt idx="46">
                  <c:v>37.696514407047786</c:v>
                </c:pt>
                <c:pt idx="47">
                  <c:v>37.696506940706705</c:v>
                </c:pt>
                <c:pt idx="48">
                  <c:v>37.696497003756036</c:v>
                </c:pt>
                <c:pt idx="49">
                  <c:v>37.696489345796365</c:v>
                </c:pt>
                <c:pt idx="50">
                  <c:v>37.696482899957466</c:v>
                </c:pt>
                <c:pt idx="51">
                  <c:v>37.69647154502136</c:v>
                </c:pt>
                <c:pt idx="52">
                  <c:v>37.696461494341925</c:v>
                </c:pt>
                <c:pt idx="53">
                  <c:v>37.696455634341454</c:v>
                </c:pt>
                <c:pt idx="54">
                  <c:v>37.696450198585474</c:v>
                </c:pt>
                <c:pt idx="55">
                  <c:v>37.696441088086317</c:v>
                </c:pt>
                <c:pt idx="56">
                  <c:v>37.696437298928629</c:v>
                </c:pt>
                <c:pt idx="57">
                  <c:v>37.696432608981056</c:v>
                </c:pt>
                <c:pt idx="58">
                  <c:v>37.696432097311806</c:v>
                </c:pt>
                <c:pt idx="59">
                  <c:v>37.696431941720569</c:v>
                </c:pt>
                <c:pt idx="60">
                  <c:v>37.696431845816512</c:v>
                </c:pt>
                <c:pt idx="61">
                  <c:v>37.696431520897015</c:v>
                </c:pt>
                <c:pt idx="62">
                  <c:v>37.696431102522098</c:v>
                </c:pt>
                <c:pt idx="63">
                  <c:v>37.696430620999301</c:v>
                </c:pt>
                <c:pt idx="64">
                  <c:v>37.696430220402043</c:v>
                </c:pt>
                <c:pt idx="65">
                  <c:v>37.696429706509768</c:v>
                </c:pt>
                <c:pt idx="66">
                  <c:v>37.696427906081546</c:v>
                </c:pt>
                <c:pt idx="67">
                  <c:v>37.696423219932527</c:v>
                </c:pt>
                <c:pt idx="68">
                  <c:v>37.696409328926038</c:v>
                </c:pt>
                <c:pt idx="69">
                  <c:v>37.696394256354516</c:v>
                </c:pt>
                <c:pt idx="70">
                  <c:v>37.696379755243278</c:v>
                </c:pt>
                <c:pt idx="71">
                  <c:v>37.696367358401844</c:v>
                </c:pt>
                <c:pt idx="72">
                  <c:v>37.696353553927871</c:v>
                </c:pt>
                <c:pt idx="73">
                  <c:v>37.696342044910764</c:v>
                </c:pt>
                <c:pt idx="74">
                  <c:v>37.696329305882266</c:v>
                </c:pt>
                <c:pt idx="75">
                  <c:v>37.696314718315413</c:v>
                </c:pt>
                <c:pt idx="76">
                  <c:v>37.696306774430049</c:v>
                </c:pt>
                <c:pt idx="77">
                  <c:v>37.696303617866818</c:v>
                </c:pt>
                <c:pt idx="78">
                  <c:v>37.696301658428283</c:v>
                </c:pt>
                <c:pt idx="79">
                  <c:v>37.696301436966685</c:v>
                </c:pt>
                <c:pt idx="80">
                  <c:v>37.696301330152608</c:v>
                </c:pt>
                <c:pt idx="81">
                  <c:v>37.696300175239095</c:v>
                </c:pt>
                <c:pt idx="82">
                  <c:v>37.696295814440198</c:v>
                </c:pt>
                <c:pt idx="83">
                  <c:v>37.696286478530347</c:v>
                </c:pt>
                <c:pt idx="84">
                  <c:v>37.69627904551357</c:v>
                </c:pt>
                <c:pt idx="85">
                  <c:v>37.696271316986341</c:v>
                </c:pt>
                <c:pt idx="86">
                  <c:v>37.696261584473582</c:v>
                </c:pt>
                <c:pt idx="87">
                  <c:v>37.696251969994968</c:v>
                </c:pt>
                <c:pt idx="88">
                  <c:v>37.696242327819455</c:v>
                </c:pt>
                <c:pt idx="89">
                  <c:v>37.696231554654823</c:v>
                </c:pt>
                <c:pt idx="90">
                  <c:v>37.696219216866908</c:v>
                </c:pt>
                <c:pt idx="91">
                  <c:v>37.696207128641525</c:v>
                </c:pt>
                <c:pt idx="92">
                  <c:v>37.696195328071127</c:v>
                </c:pt>
                <c:pt idx="93">
                  <c:v>37.696183524126106</c:v>
                </c:pt>
                <c:pt idx="94">
                  <c:v>37.696172705703091</c:v>
                </c:pt>
                <c:pt idx="95">
                  <c:v>37.6961613980897</c:v>
                </c:pt>
                <c:pt idx="96">
                  <c:v>37.696152570839068</c:v>
                </c:pt>
                <c:pt idx="97">
                  <c:v>37.696140772300041</c:v>
                </c:pt>
                <c:pt idx="98">
                  <c:v>37.6961317642197</c:v>
                </c:pt>
                <c:pt idx="99">
                  <c:v>37.696124453340254</c:v>
                </c:pt>
                <c:pt idx="100">
                  <c:v>37.69611432611962</c:v>
                </c:pt>
                <c:pt idx="101">
                  <c:v>37.69610642326851</c:v>
                </c:pt>
                <c:pt idx="102">
                  <c:v>37.696097060289468</c:v>
                </c:pt>
                <c:pt idx="103">
                  <c:v>37.696084053373426</c:v>
                </c:pt>
                <c:pt idx="104">
                  <c:v>37.696072333610957</c:v>
                </c:pt>
                <c:pt idx="105">
                  <c:v>37.696063002003825</c:v>
                </c:pt>
                <c:pt idx="106">
                  <c:v>37.696055265503887</c:v>
                </c:pt>
                <c:pt idx="107">
                  <c:v>37.696046392211599</c:v>
                </c:pt>
                <c:pt idx="108">
                  <c:v>37.696040073419105</c:v>
                </c:pt>
                <c:pt idx="109">
                  <c:v>37.696029924200658</c:v>
                </c:pt>
                <c:pt idx="110">
                  <c:v>37.696020019763139</c:v>
                </c:pt>
                <c:pt idx="111">
                  <c:v>37.696007932096329</c:v>
                </c:pt>
                <c:pt idx="112">
                  <c:v>37.695995509198795</c:v>
                </c:pt>
                <c:pt idx="113">
                  <c:v>37.695983699232926</c:v>
                </c:pt>
                <c:pt idx="114">
                  <c:v>37.695975112329698</c:v>
                </c:pt>
                <c:pt idx="115">
                  <c:v>37.695963825989132</c:v>
                </c:pt>
                <c:pt idx="116">
                  <c:v>37.695954367964653</c:v>
                </c:pt>
                <c:pt idx="117">
                  <c:v>37.695946192269012</c:v>
                </c:pt>
                <c:pt idx="118">
                  <c:v>37.695939640888135</c:v>
                </c:pt>
                <c:pt idx="119">
                  <c:v>37.695928603301589</c:v>
                </c:pt>
                <c:pt idx="120">
                  <c:v>37.695911356889823</c:v>
                </c:pt>
                <c:pt idx="121">
                  <c:v>37.695897090469678</c:v>
                </c:pt>
                <c:pt idx="122">
                  <c:v>37.695892708244344</c:v>
                </c:pt>
                <c:pt idx="123">
                  <c:v>37.695882993365082</c:v>
                </c:pt>
                <c:pt idx="124">
                  <c:v>37.695873108272956</c:v>
                </c:pt>
                <c:pt idx="125">
                  <c:v>37.695863907069736</c:v>
                </c:pt>
              </c:numCache>
            </c:numRef>
          </c:yVal>
          <c:smooth val="0"/>
          <c:extLst>
            <c:ext xmlns:c16="http://schemas.microsoft.com/office/drawing/2014/chart" uri="{C3380CC4-5D6E-409C-BE32-E72D297353CC}">
              <c16:uniqueId val="{00000000-5910-47EB-9ED0-ED512B89C656}"/>
            </c:ext>
          </c:extLst>
        </c:ser>
        <c:dLbls>
          <c:showLegendKey val="0"/>
          <c:showVal val="0"/>
          <c:showCatName val="0"/>
          <c:showSerName val="0"/>
          <c:showPercent val="0"/>
          <c:showBubbleSize val="0"/>
        </c:dLbls>
        <c:axId val="469370904"/>
        <c:axId val="1"/>
      </c:scatterChart>
      <c:scatterChart>
        <c:scatterStyle val="lineMarker"/>
        <c:varyColors val="0"/>
        <c:ser>
          <c:idx val="1"/>
          <c:order val="1"/>
          <c:tx>
            <c:strRef>
              <c:f>'Raw Data'!$C$1</c:f>
              <c:strCache>
                <c:ptCount val="1"/>
                <c:pt idx="0">
                  <c:v>Longitude (°)</c:v>
                </c:pt>
              </c:strCache>
            </c:strRef>
          </c:tx>
          <c:spPr>
            <a:ln w="19050">
              <a:noFill/>
            </a:ln>
          </c:spPr>
          <c:marker>
            <c:symbol val="circle"/>
            <c:size val="7"/>
            <c:spPr>
              <a:solidFill>
                <a:schemeClr val="accent2"/>
              </a:solidFill>
              <a:ln w="9525">
                <a:solidFill>
                  <a:schemeClr val="accent2"/>
                </a:solidFill>
              </a:ln>
              <a:effectLst/>
            </c:spPr>
          </c:marker>
          <c:xVal>
            <c:numRef>
              <c:f>'Raw Data'!$A$2:$A$127</c:f>
              <c:numCache>
                <c:formatCode>General</c:formatCode>
                <c:ptCount val="126"/>
                <c:pt idx="0">
                  <c:v>12.541797399520874</c:v>
                </c:pt>
                <c:pt idx="1">
                  <c:v>13.979789257049561</c:v>
                </c:pt>
                <c:pt idx="2">
                  <c:v>14.979781627655029</c:v>
                </c:pt>
                <c:pt idx="3">
                  <c:v>15.979775667190552</c:v>
                </c:pt>
                <c:pt idx="4">
                  <c:v>16.979768395423889</c:v>
                </c:pt>
                <c:pt idx="5">
                  <c:v>17.979762554168701</c:v>
                </c:pt>
                <c:pt idx="6">
                  <c:v>18.979755640029907</c:v>
                </c:pt>
                <c:pt idx="7">
                  <c:v>19.979749202728271</c:v>
                </c:pt>
                <c:pt idx="8">
                  <c:v>20.979742050170898</c:v>
                </c:pt>
                <c:pt idx="9">
                  <c:v>21.980064392089844</c:v>
                </c:pt>
                <c:pt idx="10">
                  <c:v>22.980057239532471</c:v>
                </c:pt>
                <c:pt idx="11">
                  <c:v>23.980102896690369</c:v>
                </c:pt>
                <c:pt idx="12">
                  <c:v>24.98014509677887</c:v>
                </c:pt>
                <c:pt idx="13">
                  <c:v>25.980190992355347</c:v>
                </c:pt>
                <c:pt idx="14">
                  <c:v>26.980231285095215</c:v>
                </c:pt>
                <c:pt idx="15">
                  <c:v>27.980275392532349</c:v>
                </c:pt>
                <c:pt idx="16">
                  <c:v>28.980312347412109</c:v>
                </c:pt>
                <c:pt idx="17">
                  <c:v>29.980351209640503</c:v>
                </c:pt>
                <c:pt idx="18">
                  <c:v>30.980385780334473</c:v>
                </c:pt>
                <c:pt idx="19">
                  <c:v>31.980417847633362</c:v>
                </c:pt>
                <c:pt idx="20">
                  <c:v>32.980446934700012</c:v>
                </c:pt>
                <c:pt idx="21">
                  <c:v>33.980474233627319</c:v>
                </c:pt>
                <c:pt idx="22">
                  <c:v>34.980500102043152</c:v>
                </c:pt>
                <c:pt idx="23">
                  <c:v>35.980522274971008</c:v>
                </c:pt>
                <c:pt idx="24">
                  <c:v>36.980543732643127</c:v>
                </c:pt>
                <c:pt idx="25">
                  <c:v>37.980563879013062</c:v>
                </c:pt>
                <c:pt idx="26">
                  <c:v>38.980581521987915</c:v>
                </c:pt>
                <c:pt idx="27">
                  <c:v>39.980597376823425</c:v>
                </c:pt>
                <c:pt idx="28">
                  <c:v>40.980612397193909</c:v>
                </c:pt>
                <c:pt idx="29">
                  <c:v>41.980625867843628</c:v>
                </c:pt>
                <c:pt idx="30">
                  <c:v>42.980638384819031</c:v>
                </c:pt>
                <c:pt idx="31">
                  <c:v>43.980650186538696</c:v>
                </c:pt>
                <c:pt idx="32">
                  <c:v>44.980660319328308</c:v>
                </c:pt>
                <c:pt idx="33">
                  <c:v>45.980669379234314</c:v>
                </c:pt>
                <c:pt idx="34">
                  <c:v>46.980677604675293</c:v>
                </c:pt>
                <c:pt idx="35">
                  <c:v>47.980684995651245</c:v>
                </c:pt>
                <c:pt idx="36">
                  <c:v>48.980690956115723</c:v>
                </c:pt>
                <c:pt idx="37">
                  <c:v>49.98069703578949</c:v>
                </c:pt>
                <c:pt idx="38">
                  <c:v>50.980701804161072</c:v>
                </c:pt>
                <c:pt idx="39">
                  <c:v>51.980705618858337</c:v>
                </c:pt>
                <c:pt idx="40">
                  <c:v>52.980710029602051</c:v>
                </c:pt>
                <c:pt idx="41">
                  <c:v>53.980713486671448</c:v>
                </c:pt>
                <c:pt idx="42">
                  <c:v>54.98071551322937</c:v>
                </c:pt>
                <c:pt idx="43">
                  <c:v>55.980716705322266</c:v>
                </c:pt>
                <c:pt idx="44">
                  <c:v>56.980718374252319</c:v>
                </c:pt>
                <c:pt idx="45">
                  <c:v>57.980718612670898</c:v>
                </c:pt>
                <c:pt idx="46">
                  <c:v>58.980719685554504</c:v>
                </c:pt>
                <c:pt idx="47">
                  <c:v>59.980719566345215</c:v>
                </c:pt>
                <c:pt idx="48">
                  <c:v>60.980718731880188</c:v>
                </c:pt>
                <c:pt idx="49">
                  <c:v>61.98071825504303</c:v>
                </c:pt>
                <c:pt idx="50">
                  <c:v>62.980716824531555</c:v>
                </c:pt>
                <c:pt idx="51">
                  <c:v>63.980715394020081</c:v>
                </c:pt>
                <c:pt idx="52">
                  <c:v>64.980714440345764</c:v>
                </c:pt>
                <c:pt idx="53">
                  <c:v>65.980711817741394</c:v>
                </c:pt>
                <c:pt idx="54">
                  <c:v>66.980709671974182</c:v>
                </c:pt>
                <c:pt idx="55">
                  <c:v>67.980706930160522</c:v>
                </c:pt>
                <c:pt idx="56">
                  <c:v>68.980704069137573</c:v>
                </c:pt>
                <c:pt idx="57">
                  <c:v>69.980701208114624</c:v>
                </c:pt>
                <c:pt idx="58">
                  <c:v>70.980699062347412</c:v>
                </c:pt>
                <c:pt idx="59">
                  <c:v>71.980695128440857</c:v>
                </c:pt>
                <c:pt idx="60">
                  <c:v>72.980690717697144</c:v>
                </c:pt>
                <c:pt idx="61">
                  <c:v>73.980687975883484</c:v>
                </c:pt>
                <c:pt idx="62">
                  <c:v>74.980683565139771</c:v>
                </c:pt>
                <c:pt idx="63">
                  <c:v>75.980680108070374</c:v>
                </c:pt>
                <c:pt idx="64">
                  <c:v>76.980675220489502</c:v>
                </c:pt>
                <c:pt idx="65">
                  <c:v>77.980670571327209</c:v>
                </c:pt>
                <c:pt idx="66">
                  <c:v>78.980667233467102</c:v>
                </c:pt>
                <c:pt idx="67">
                  <c:v>79.980662703514099</c:v>
                </c:pt>
                <c:pt idx="68">
                  <c:v>80.980657577514648</c:v>
                </c:pt>
                <c:pt idx="69">
                  <c:v>81.980652332305908</c:v>
                </c:pt>
                <c:pt idx="70">
                  <c:v>82.980647802352905</c:v>
                </c:pt>
                <c:pt idx="71">
                  <c:v>83.980643153190613</c:v>
                </c:pt>
                <c:pt idx="72">
                  <c:v>84.980637311935425</c:v>
                </c:pt>
                <c:pt idx="73">
                  <c:v>85.980632781982422</c:v>
                </c:pt>
                <c:pt idx="74">
                  <c:v>86.980627536773682</c:v>
                </c:pt>
                <c:pt idx="75">
                  <c:v>87.980622172355652</c:v>
                </c:pt>
                <c:pt idx="76">
                  <c:v>88.980616807937622</c:v>
                </c:pt>
                <c:pt idx="77">
                  <c:v>89.98061203956604</c:v>
                </c:pt>
                <c:pt idx="78">
                  <c:v>90.980606555938721</c:v>
                </c:pt>
                <c:pt idx="79">
                  <c:v>91.980601072311401</c:v>
                </c:pt>
                <c:pt idx="80">
                  <c:v>92.980595469474792</c:v>
                </c:pt>
                <c:pt idx="81">
                  <c:v>93.980589866638184</c:v>
                </c:pt>
                <c:pt idx="82">
                  <c:v>94.980584979057312</c:v>
                </c:pt>
                <c:pt idx="83">
                  <c:v>95.980578660964966</c:v>
                </c:pt>
                <c:pt idx="84">
                  <c:v>96.980573058128357</c:v>
                </c:pt>
                <c:pt idx="85">
                  <c:v>97.980567097663879</c:v>
                </c:pt>
                <c:pt idx="86">
                  <c:v>98.980562090873718</c:v>
                </c:pt>
                <c:pt idx="87">
                  <c:v>99.980555534362793</c:v>
                </c:pt>
                <c:pt idx="88">
                  <c:v>100.98055076599121</c:v>
                </c:pt>
                <c:pt idx="89">
                  <c:v>101.98054373264313</c:v>
                </c:pt>
                <c:pt idx="90">
                  <c:v>102.98053884506226</c:v>
                </c:pt>
                <c:pt idx="91">
                  <c:v>103.98053228855133</c:v>
                </c:pt>
                <c:pt idx="92">
                  <c:v>104.98052632808685</c:v>
                </c:pt>
                <c:pt idx="93">
                  <c:v>105.98052036762238</c:v>
                </c:pt>
                <c:pt idx="94">
                  <c:v>106.98051488399506</c:v>
                </c:pt>
                <c:pt idx="95">
                  <c:v>107.980508685112</c:v>
                </c:pt>
                <c:pt idx="96">
                  <c:v>108.98050248622894</c:v>
                </c:pt>
                <c:pt idx="97">
                  <c:v>109.98049688339233</c:v>
                </c:pt>
                <c:pt idx="98">
                  <c:v>110.98049116134644</c:v>
                </c:pt>
                <c:pt idx="99">
                  <c:v>111.98048460483551</c:v>
                </c:pt>
                <c:pt idx="100">
                  <c:v>112.98047840595245</c:v>
                </c:pt>
                <c:pt idx="101">
                  <c:v>113.98047292232513</c:v>
                </c:pt>
                <c:pt idx="102">
                  <c:v>114.98046660423279</c:v>
                </c:pt>
                <c:pt idx="103">
                  <c:v>115.98046028614044</c:v>
                </c:pt>
                <c:pt idx="104">
                  <c:v>116.98045492172241</c:v>
                </c:pt>
                <c:pt idx="105">
                  <c:v>117.98044884204865</c:v>
                </c:pt>
                <c:pt idx="106">
                  <c:v>118.98044228553772</c:v>
                </c:pt>
                <c:pt idx="107">
                  <c:v>119.98043704032898</c:v>
                </c:pt>
                <c:pt idx="108">
                  <c:v>120.98042941093445</c:v>
                </c:pt>
                <c:pt idx="109">
                  <c:v>121.98042440414429</c:v>
                </c:pt>
                <c:pt idx="110">
                  <c:v>122.9804173707962</c:v>
                </c:pt>
                <c:pt idx="111">
                  <c:v>123.98041141033173</c:v>
                </c:pt>
                <c:pt idx="112">
                  <c:v>124.98040556907654</c:v>
                </c:pt>
                <c:pt idx="113">
                  <c:v>125.98039948940277</c:v>
                </c:pt>
                <c:pt idx="114">
                  <c:v>126.98039329051971</c:v>
                </c:pt>
                <c:pt idx="115">
                  <c:v>127.98038709163666</c:v>
                </c:pt>
                <c:pt idx="116">
                  <c:v>128.98038053512573</c:v>
                </c:pt>
                <c:pt idx="117">
                  <c:v>129.98037469387054</c:v>
                </c:pt>
                <c:pt idx="118">
                  <c:v>130.9803683757782</c:v>
                </c:pt>
                <c:pt idx="119">
                  <c:v>131.98036181926727</c:v>
                </c:pt>
                <c:pt idx="120">
                  <c:v>132.98035597801208</c:v>
                </c:pt>
                <c:pt idx="121">
                  <c:v>133.98034989833832</c:v>
                </c:pt>
                <c:pt idx="122">
                  <c:v>134.98034417629242</c:v>
                </c:pt>
                <c:pt idx="123">
                  <c:v>135.98033761978149</c:v>
                </c:pt>
                <c:pt idx="124">
                  <c:v>136.98033165931702</c:v>
                </c:pt>
                <c:pt idx="125">
                  <c:v>137.98032462596893</c:v>
                </c:pt>
              </c:numCache>
            </c:numRef>
          </c:xVal>
          <c:yVal>
            <c:numRef>
              <c:f>'Raw Data'!$C$2:$C$127</c:f>
              <c:numCache>
                <c:formatCode>General</c:formatCode>
                <c:ptCount val="126"/>
                <c:pt idx="0">
                  <c:v>-121.75243065593205</c:v>
                </c:pt>
                <c:pt idx="1">
                  <c:v>-121.75242391609191</c:v>
                </c:pt>
                <c:pt idx="2">
                  <c:v>-121.75242099284186</c:v>
                </c:pt>
                <c:pt idx="3">
                  <c:v>-121.75241797942849</c:v>
                </c:pt>
                <c:pt idx="4">
                  <c:v>-121.7523996611537</c:v>
                </c:pt>
                <c:pt idx="5">
                  <c:v>-121.75239451274095</c:v>
                </c:pt>
                <c:pt idx="6">
                  <c:v>-121.75239386398395</c:v>
                </c:pt>
                <c:pt idx="7">
                  <c:v>-121.75239610775603</c:v>
                </c:pt>
                <c:pt idx="8">
                  <c:v>-121.75239482369123</c:v>
                </c:pt>
                <c:pt idx="9">
                  <c:v>-121.75239508403452</c:v>
                </c:pt>
                <c:pt idx="10">
                  <c:v>-121.75239671183246</c:v>
                </c:pt>
                <c:pt idx="11">
                  <c:v>-121.7523992005618</c:v>
                </c:pt>
                <c:pt idx="12">
                  <c:v>-121.75239949086487</c:v>
                </c:pt>
                <c:pt idx="13">
                  <c:v>-121.75240038013234</c:v>
                </c:pt>
                <c:pt idx="14">
                  <c:v>-121.75240237765968</c:v>
                </c:pt>
                <c:pt idx="15">
                  <c:v>-121.75240139394808</c:v>
                </c:pt>
                <c:pt idx="16">
                  <c:v>-121.75240230202571</c:v>
                </c:pt>
                <c:pt idx="17">
                  <c:v>-121.75240334682216</c:v>
                </c:pt>
                <c:pt idx="18">
                  <c:v>-121.75240674328535</c:v>
                </c:pt>
                <c:pt idx="19">
                  <c:v>-121.75240944122845</c:v>
                </c:pt>
                <c:pt idx="20">
                  <c:v>-121.75241100339642</c:v>
                </c:pt>
                <c:pt idx="21">
                  <c:v>-121.75240981299653</c:v>
                </c:pt>
                <c:pt idx="22">
                  <c:v>-121.75240916917582</c:v>
                </c:pt>
                <c:pt idx="23">
                  <c:v>-121.75240722112288</c:v>
                </c:pt>
                <c:pt idx="24">
                  <c:v>-121.75240722112288</c:v>
                </c:pt>
                <c:pt idx="25">
                  <c:v>-121.75240722112288</c:v>
                </c:pt>
                <c:pt idx="26">
                  <c:v>-121.75240722112288</c:v>
                </c:pt>
                <c:pt idx="27">
                  <c:v>-121.75240722112288</c:v>
                </c:pt>
                <c:pt idx="28">
                  <c:v>-121.75240457907069</c:v>
                </c:pt>
                <c:pt idx="29">
                  <c:v>-121.75240378939878</c:v>
                </c:pt>
                <c:pt idx="30">
                  <c:v>-121.752396858228</c:v>
                </c:pt>
                <c:pt idx="31">
                  <c:v>-121.75238932093518</c:v>
                </c:pt>
                <c:pt idx="32">
                  <c:v>-121.75238369801761</c:v>
                </c:pt>
                <c:pt idx="33">
                  <c:v>-121.75237574782449</c:v>
                </c:pt>
                <c:pt idx="34">
                  <c:v>-121.75236183740337</c:v>
                </c:pt>
                <c:pt idx="35">
                  <c:v>-121.75235885534924</c:v>
                </c:pt>
                <c:pt idx="36">
                  <c:v>-121.75234872013492</c:v>
                </c:pt>
                <c:pt idx="37">
                  <c:v>-121.75234572054796</c:v>
                </c:pt>
                <c:pt idx="38">
                  <c:v>-121.75233881347255</c:v>
                </c:pt>
                <c:pt idx="39">
                  <c:v>-121.75233033019795</c:v>
                </c:pt>
                <c:pt idx="40">
                  <c:v>-121.75232334766041</c:v>
                </c:pt>
                <c:pt idx="41">
                  <c:v>-121.75232276107579</c:v>
                </c:pt>
                <c:pt idx="42">
                  <c:v>-121.75232267170826</c:v>
                </c:pt>
                <c:pt idx="43">
                  <c:v>-121.75232326180421</c:v>
                </c:pt>
                <c:pt idx="44">
                  <c:v>-121.75232319470661</c:v>
                </c:pt>
                <c:pt idx="45">
                  <c:v>-121.75232379665378</c:v>
                </c:pt>
                <c:pt idx="46">
                  <c:v>-121.75232091601625</c:v>
                </c:pt>
                <c:pt idx="47">
                  <c:v>-121.75231734351186</c:v>
                </c:pt>
                <c:pt idx="48">
                  <c:v>-121.75231407753367</c:v>
                </c:pt>
                <c:pt idx="49">
                  <c:v>-121.75231226441045</c:v>
                </c:pt>
                <c:pt idx="50">
                  <c:v>-121.75231214892602</c:v>
                </c:pt>
                <c:pt idx="51">
                  <c:v>-121.75231051258086</c:v>
                </c:pt>
                <c:pt idx="52">
                  <c:v>-121.75230744027401</c:v>
                </c:pt>
                <c:pt idx="53">
                  <c:v>-121.75230624278804</c:v>
                </c:pt>
                <c:pt idx="54">
                  <c:v>-121.75230297900217</c:v>
                </c:pt>
                <c:pt idx="55">
                  <c:v>-121.75229906252255</c:v>
                </c:pt>
                <c:pt idx="56">
                  <c:v>-121.75229608737429</c:v>
                </c:pt>
                <c:pt idx="57">
                  <c:v>-121.75230190352976</c:v>
                </c:pt>
                <c:pt idx="58">
                  <c:v>-121.7523021080079</c:v>
                </c:pt>
                <c:pt idx="59">
                  <c:v>-121.75230215371708</c:v>
                </c:pt>
                <c:pt idx="60">
                  <c:v>-121.75230223981697</c:v>
                </c:pt>
                <c:pt idx="61">
                  <c:v>-121.75230170443068</c:v>
                </c:pt>
                <c:pt idx="62">
                  <c:v>-121.75230125577774</c:v>
                </c:pt>
                <c:pt idx="63">
                  <c:v>-121.75230060982288</c:v>
                </c:pt>
                <c:pt idx="64">
                  <c:v>-121.75230012331494</c:v>
                </c:pt>
                <c:pt idx="65">
                  <c:v>-121.75230015613722</c:v>
                </c:pt>
                <c:pt idx="66">
                  <c:v>-121.75230062762411</c:v>
                </c:pt>
                <c:pt idx="67">
                  <c:v>-121.75230315142285</c:v>
                </c:pt>
                <c:pt idx="68">
                  <c:v>-121.75230817969042</c:v>
                </c:pt>
                <c:pt idx="69">
                  <c:v>-121.75231400053035</c:v>
                </c:pt>
                <c:pt idx="70">
                  <c:v>-121.75231966397955</c:v>
                </c:pt>
                <c:pt idx="71">
                  <c:v>-121.75232397731844</c:v>
                </c:pt>
                <c:pt idx="72">
                  <c:v>-121.7523339620587</c:v>
                </c:pt>
                <c:pt idx="73">
                  <c:v>-121.75234115044951</c:v>
                </c:pt>
                <c:pt idx="74">
                  <c:v>-121.75234678580487</c:v>
                </c:pt>
                <c:pt idx="75">
                  <c:v>-121.75235148187814</c:v>
                </c:pt>
                <c:pt idx="76">
                  <c:v>-121.75235128014766</c:v>
                </c:pt>
                <c:pt idx="77">
                  <c:v>-121.75234971604888</c:v>
                </c:pt>
                <c:pt idx="78">
                  <c:v>-121.7523535189225</c:v>
                </c:pt>
                <c:pt idx="79">
                  <c:v>-121.75235371584597</c:v>
                </c:pt>
                <c:pt idx="80">
                  <c:v>-121.75235379331794</c:v>
                </c:pt>
                <c:pt idx="81">
                  <c:v>-121.75235446436167</c:v>
                </c:pt>
                <c:pt idx="82">
                  <c:v>-121.75235855626256</c:v>
                </c:pt>
                <c:pt idx="83">
                  <c:v>-121.75236368743987</c:v>
                </c:pt>
                <c:pt idx="84">
                  <c:v>-121.75236605957353</c:v>
                </c:pt>
                <c:pt idx="85">
                  <c:v>-121.75236657387504</c:v>
                </c:pt>
                <c:pt idx="86">
                  <c:v>-121.75236373243757</c:v>
                </c:pt>
                <c:pt idx="87">
                  <c:v>-121.75235775492469</c:v>
                </c:pt>
                <c:pt idx="88">
                  <c:v>-121.75235307141521</c:v>
                </c:pt>
                <c:pt idx="89">
                  <c:v>-121.75234617282484</c:v>
                </c:pt>
                <c:pt idx="90">
                  <c:v>-121.75234034457539</c:v>
                </c:pt>
                <c:pt idx="91">
                  <c:v>-121.7523366279389</c:v>
                </c:pt>
                <c:pt idx="92">
                  <c:v>-121.75233253459287</c:v>
                </c:pt>
                <c:pt idx="93">
                  <c:v>-121.75233188004104</c:v>
                </c:pt>
                <c:pt idx="94">
                  <c:v>-121.75232936607701</c:v>
                </c:pt>
                <c:pt idx="95">
                  <c:v>-121.75233061270727</c:v>
                </c:pt>
                <c:pt idx="96">
                  <c:v>-121.75233189735832</c:v>
                </c:pt>
                <c:pt idx="97">
                  <c:v>-121.75233411013672</c:v>
                </c:pt>
                <c:pt idx="98">
                  <c:v>-121.75233653899934</c:v>
                </c:pt>
                <c:pt idx="99">
                  <c:v>-121.75233626780623</c:v>
                </c:pt>
                <c:pt idx="100">
                  <c:v>-121.75234083452877</c:v>
                </c:pt>
                <c:pt idx="101">
                  <c:v>-121.75234361754598</c:v>
                </c:pt>
                <c:pt idx="102">
                  <c:v>-121.75234721027866</c:v>
                </c:pt>
                <c:pt idx="103">
                  <c:v>-121.75235229274448</c:v>
                </c:pt>
                <c:pt idx="104">
                  <c:v>-121.75235419553537</c:v>
                </c:pt>
                <c:pt idx="105">
                  <c:v>-121.75235561780103</c:v>
                </c:pt>
                <c:pt idx="106">
                  <c:v>-121.75235560678487</c:v>
                </c:pt>
                <c:pt idx="107">
                  <c:v>-121.75235635278327</c:v>
                </c:pt>
                <c:pt idx="108">
                  <c:v>-121.75235277016043</c:v>
                </c:pt>
                <c:pt idx="109">
                  <c:v>-121.75235039090235</c:v>
                </c:pt>
                <c:pt idx="110">
                  <c:v>-121.75234981034409</c:v>
                </c:pt>
                <c:pt idx="111">
                  <c:v>-121.75235203823517</c:v>
                </c:pt>
                <c:pt idx="112">
                  <c:v>-121.75235426952487</c:v>
                </c:pt>
                <c:pt idx="113">
                  <c:v>-121.7523550859478</c:v>
                </c:pt>
                <c:pt idx="114">
                  <c:v>-121.75235621956028</c:v>
                </c:pt>
                <c:pt idx="115">
                  <c:v>-121.7523549414576</c:v>
                </c:pt>
                <c:pt idx="116">
                  <c:v>-121.75235345459542</c:v>
                </c:pt>
                <c:pt idx="117">
                  <c:v>-121.75235321867032</c:v>
                </c:pt>
                <c:pt idx="118">
                  <c:v>-121.75235280360634</c:v>
                </c:pt>
                <c:pt idx="119">
                  <c:v>-121.75235526796361</c:v>
                </c:pt>
                <c:pt idx="120">
                  <c:v>-121.75234920674259</c:v>
                </c:pt>
                <c:pt idx="121">
                  <c:v>-121.75234956365789</c:v>
                </c:pt>
                <c:pt idx="122">
                  <c:v>-121.75235696533889</c:v>
                </c:pt>
                <c:pt idx="123">
                  <c:v>-121.7523545421209</c:v>
                </c:pt>
                <c:pt idx="124">
                  <c:v>-121.75235203969871</c:v>
                </c:pt>
                <c:pt idx="125">
                  <c:v>-121.75234965465896</c:v>
                </c:pt>
              </c:numCache>
            </c:numRef>
          </c:yVal>
          <c:smooth val="0"/>
          <c:extLst>
            <c:ext xmlns:c16="http://schemas.microsoft.com/office/drawing/2014/chart" uri="{C3380CC4-5D6E-409C-BE32-E72D297353CC}">
              <c16:uniqueId val="{00000001-5910-47EB-9ED0-ED512B89C656}"/>
            </c:ext>
          </c:extLst>
        </c:ser>
        <c:dLbls>
          <c:showLegendKey val="0"/>
          <c:showVal val="0"/>
          <c:showCatName val="0"/>
          <c:showSerName val="0"/>
          <c:showPercent val="0"/>
          <c:showBubbleSize val="0"/>
        </c:dLbls>
        <c:axId val="3"/>
        <c:axId val="4"/>
      </c:scatterChart>
      <c:valAx>
        <c:axId val="469370904"/>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sz="2400" b="0" i="0" u="none" strike="noStrike" baseline="0">
                    <a:solidFill>
                      <a:srgbClr val="333333"/>
                    </a:solidFill>
                    <a:latin typeface="Calibri"/>
                    <a:ea typeface="Calibri"/>
                    <a:cs typeface="Calibri"/>
                  </a:defRPr>
                </a:pPr>
                <a:r>
                  <a:rPr lang="en-US" sz="2400" baseline="0"/>
                  <a:t>Time (s)</a:t>
                </a:r>
              </a:p>
            </c:rich>
          </c:tx>
          <c:overlay val="0"/>
          <c:spPr>
            <a:noFill/>
            <a:ln w="25400">
              <a:noFill/>
            </a:ln>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2000" b="0" i="0" u="none" strike="noStrike" baseline="0">
                    <a:solidFill>
                      <a:srgbClr val="333333"/>
                    </a:solidFill>
                    <a:latin typeface="Calibri"/>
                    <a:ea typeface="Calibri"/>
                    <a:cs typeface="Calibri"/>
                  </a:defRPr>
                </a:pPr>
                <a:r>
                  <a:rPr lang="en-US" sz="2400" dirty="0"/>
                  <a:t>Latitude</a:t>
                </a:r>
              </a:p>
            </c:rich>
          </c:tx>
          <c:overlay val="0"/>
          <c:spPr>
            <a:noFill/>
            <a:ln w="25400">
              <a:noFill/>
            </a:ln>
          </c:sp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rgbClr val="333333"/>
                </a:solidFill>
                <a:latin typeface="Calibri"/>
                <a:ea typeface="Calibri"/>
                <a:cs typeface="Calibri"/>
              </a:defRPr>
            </a:pPr>
            <a:endParaRPr lang="en-US"/>
          </a:p>
        </c:txPr>
        <c:crossAx val="469370904"/>
        <c:crosses val="autoZero"/>
        <c:crossBetween val="midCat"/>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scaling>
        <c:delete val="0"/>
        <c:axPos val="r"/>
        <c:title>
          <c:tx>
            <c:rich>
              <a:bodyPr/>
              <a:lstStyle/>
              <a:p>
                <a:pPr>
                  <a:defRPr sz="2000" b="0" i="0" u="none" strike="noStrike" baseline="0">
                    <a:solidFill>
                      <a:srgbClr val="333333"/>
                    </a:solidFill>
                    <a:latin typeface="Calibri"/>
                    <a:ea typeface="Calibri"/>
                    <a:cs typeface="Calibri"/>
                  </a:defRPr>
                </a:pPr>
                <a:r>
                  <a:rPr lang="en-US" sz="2400" dirty="0"/>
                  <a:t>Longitude</a:t>
                </a:r>
              </a:p>
            </c:rich>
          </c:tx>
          <c:overlay val="0"/>
          <c:spPr>
            <a:noFill/>
            <a:ln w="25400">
              <a:noFill/>
            </a:ln>
          </c:spPr>
        </c:title>
        <c:numFmt formatCode="#,##0.00000" sourceLinked="0"/>
        <c:majorTickMark val="out"/>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rgbClr val="333333"/>
                </a:solidFill>
                <a:latin typeface="Calibri"/>
                <a:ea typeface="Calibri"/>
                <a:cs typeface="Calibri"/>
              </a:defRPr>
            </a:pPr>
            <a:endParaRPr lang="en-US"/>
          </a:p>
        </c:txPr>
        <c:crossAx val="3"/>
        <c:crosses val="max"/>
        <c:crossBetween val="midCat"/>
      </c:valAx>
      <c:spPr>
        <a:noFill/>
        <a:ln w="25400">
          <a:noFill/>
        </a:ln>
      </c:spPr>
    </c:plotArea>
    <c:legend>
      <c:legendPos val="r"/>
      <c:layout>
        <c:manualLayout>
          <c:xMode val="edge"/>
          <c:yMode val="edge"/>
          <c:x val="0.32596850797063942"/>
          <c:y val="0.82956890040811371"/>
          <c:w val="0.3403261946747736"/>
          <c:h val="3.1769878298983041E-2"/>
        </c:manualLayout>
      </c:layout>
      <c:overlay val="0"/>
      <c:spPr>
        <a:noFill/>
        <a:ln w="25400">
          <a:noFill/>
        </a:ln>
      </c:spPr>
      <c:txPr>
        <a:bodyPr/>
        <a:lstStyle/>
        <a:p>
          <a:pPr>
            <a:defRPr sz="2000"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95338376451634"/>
          <c:y val="2.506899547205203E-2"/>
          <c:w val="0.72822379179444807"/>
          <c:h val="0.83902896906695035"/>
        </c:manualLayout>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7"/>
            <c:spPr>
              <a:solidFill>
                <a:schemeClr val="accent1"/>
              </a:solidFill>
              <a:ln w="9525">
                <a:solidFill>
                  <a:schemeClr val="accent1"/>
                </a:solidFill>
              </a:ln>
              <a:effectLst/>
            </c:spPr>
          </c:marker>
          <c:xVal>
            <c:numRef>
              <c:f>'Raw Data'!$A$2:$A$93</c:f>
              <c:numCache>
                <c:formatCode>General</c:formatCode>
                <c:ptCount val="92"/>
                <c:pt idx="0">
                  <c:v>12.692227125167847</c:v>
                </c:pt>
                <c:pt idx="1">
                  <c:v>13.738719463348389</c:v>
                </c:pt>
                <c:pt idx="2">
                  <c:v>14.738713502883911</c:v>
                </c:pt>
                <c:pt idx="3">
                  <c:v>15.845149040222168</c:v>
                </c:pt>
                <c:pt idx="4">
                  <c:v>16.845142841339111</c:v>
                </c:pt>
                <c:pt idx="5">
                  <c:v>17.898386597633362</c:v>
                </c:pt>
                <c:pt idx="6">
                  <c:v>18.898380994796753</c:v>
                </c:pt>
                <c:pt idx="7">
                  <c:v>19.909128308296204</c:v>
                </c:pt>
                <c:pt idx="8">
                  <c:v>20.90912139415741</c:v>
                </c:pt>
                <c:pt idx="9">
                  <c:v>21.912151694297791</c:v>
                </c:pt>
                <c:pt idx="10">
                  <c:v>22.912145495414734</c:v>
                </c:pt>
                <c:pt idx="11">
                  <c:v>23.912186026573181</c:v>
                </c:pt>
                <c:pt idx="12">
                  <c:v>24.912228226661682</c:v>
                </c:pt>
                <c:pt idx="13">
                  <c:v>25.912268400192261</c:v>
                </c:pt>
                <c:pt idx="14">
                  <c:v>26.912318706512451</c:v>
                </c:pt>
                <c:pt idx="15">
                  <c:v>27.912366271018982</c:v>
                </c:pt>
                <c:pt idx="16">
                  <c:v>28.912392497062683</c:v>
                </c:pt>
                <c:pt idx="17">
                  <c:v>29.91241717338562</c:v>
                </c:pt>
                <c:pt idx="18">
                  <c:v>30.912438988685608</c:v>
                </c:pt>
                <c:pt idx="19">
                  <c:v>31.912460923194885</c:v>
                </c:pt>
                <c:pt idx="20">
                  <c:v>32.912479758262634</c:v>
                </c:pt>
                <c:pt idx="21">
                  <c:v>33.912497520446777</c:v>
                </c:pt>
                <c:pt idx="22">
                  <c:v>34.912513852119446</c:v>
                </c:pt>
                <c:pt idx="23">
                  <c:v>35.912528276443481</c:v>
                </c:pt>
                <c:pt idx="24">
                  <c:v>36.912541389465332</c:v>
                </c:pt>
                <c:pt idx="25">
                  <c:v>37.912554144859314</c:v>
                </c:pt>
                <c:pt idx="26">
                  <c:v>38.912564754486084</c:v>
                </c:pt>
                <c:pt idx="27">
                  <c:v>39.912575125694275</c:v>
                </c:pt>
                <c:pt idx="28">
                  <c:v>40.91258442401886</c:v>
                </c:pt>
                <c:pt idx="29">
                  <c:v>41.912592530250549</c:v>
                </c:pt>
                <c:pt idx="30">
                  <c:v>42.912600040435791</c:v>
                </c:pt>
                <c:pt idx="31">
                  <c:v>43.912606954574585</c:v>
                </c:pt>
                <c:pt idx="32">
                  <c:v>44.912611842155457</c:v>
                </c:pt>
                <c:pt idx="33">
                  <c:v>45.912617206573486</c:v>
                </c:pt>
                <c:pt idx="34">
                  <c:v>46.912622213363647</c:v>
                </c:pt>
                <c:pt idx="35">
                  <c:v>47.912625551223755</c:v>
                </c:pt>
                <c:pt idx="36">
                  <c:v>48.912628889083862</c:v>
                </c:pt>
                <c:pt idx="37">
                  <c:v>49.912631630897522</c:v>
                </c:pt>
                <c:pt idx="38">
                  <c:v>50.912634491920471</c:v>
                </c:pt>
                <c:pt idx="39">
                  <c:v>51.912635684013367</c:v>
                </c:pt>
                <c:pt idx="40">
                  <c:v>52.912636756896973</c:v>
                </c:pt>
                <c:pt idx="41">
                  <c:v>53.912638545036316</c:v>
                </c:pt>
                <c:pt idx="42">
                  <c:v>54.912638783454895</c:v>
                </c:pt>
                <c:pt idx="43">
                  <c:v>55.912638783454895</c:v>
                </c:pt>
                <c:pt idx="44">
                  <c:v>56.912638664245605</c:v>
                </c:pt>
                <c:pt idx="45">
                  <c:v>57.912637710571289</c:v>
                </c:pt>
                <c:pt idx="46">
                  <c:v>58.912637114524841</c:v>
                </c:pt>
                <c:pt idx="47">
                  <c:v>59.912636041641235</c:v>
                </c:pt>
                <c:pt idx="48">
                  <c:v>60.91263473033905</c:v>
                </c:pt>
                <c:pt idx="49">
                  <c:v>61.912633419036865</c:v>
                </c:pt>
                <c:pt idx="50">
                  <c:v>62.912631273269653</c:v>
                </c:pt>
                <c:pt idx="51">
                  <c:v>63.912628531455994</c:v>
                </c:pt>
                <c:pt idx="52">
                  <c:v>64.912627220153809</c:v>
                </c:pt>
                <c:pt idx="53">
                  <c:v>65.912624835968018</c:v>
                </c:pt>
                <c:pt idx="54">
                  <c:v>66.912621021270752</c:v>
                </c:pt>
                <c:pt idx="55">
                  <c:v>67.91261899471283</c:v>
                </c:pt>
                <c:pt idx="56">
                  <c:v>68.912615418434143</c:v>
                </c:pt>
                <c:pt idx="57">
                  <c:v>69.912612795829773</c:v>
                </c:pt>
                <c:pt idx="58">
                  <c:v>70.912608623504639</c:v>
                </c:pt>
                <c:pt idx="59">
                  <c:v>71.912605285644531</c:v>
                </c:pt>
                <c:pt idx="60">
                  <c:v>72.912602186203003</c:v>
                </c:pt>
                <c:pt idx="61">
                  <c:v>73.912598013877869</c:v>
                </c:pt>
                <c:pt idx="62">
                  <c:v>74.912595391273499</c:v>
                </c:pt>
                <c:pt idx="63">
                  <c:v>75.912591218948364</c:v>
                </c:pt>
                <c:pt idx="64">
                  <c:v>76.912586688995361</c:v>
                </c:pt>
                <c:pt idx="65">
                  <c:v>77.912582397460938</c:v>
                </c:pt>
                <c:pt idx="66">
                  <c:v>78.912578701972961</c:v>
                </c:pt>
                <c:pt idx="67">
                  <c:v>79.912574768066406</c:v>
                </c:pt>
                <c:pt idx="68">
                  <c:v>80.912570238113403</c:v>
                </c:pt>
                <c:pt idx="69">
                  <c:v>81.912566065788269</c:v>
                </c:pt>
                <c:pt idx="70">
                  <c:v>82.912561297416687</c:v>
                </c:pt>
                <c:pt idx="71">
                  <c:v>83.912556171417236</c:v>
                </c:pt>
                <c:pt idx="72">
                  <c:v>84.912552118301392</c:v>
                </c:pt>
                <c:pt idx="73">
                  <c:v>85.91254723072052</c:v>
                </c:pt>
                <c:pt idx="74">
                  <c:v>86.912542700767517</c:v>
                </c:pt>
                <c:pt idx="75">
                  <c:v>87.912538766860962</c:v>
                </c:pt>
                <c:pt idx="76">
                  <c:v>88.912533164024353</c:v>
                </c:pt>
                <c:pt idx="77">
                  <c:v>89.912528276443481</c:v>
                </c:pt>
                <c:pt idx="78">
                  <c:v>90.912523865699768</c:v>
                </c:pt>
                <c:pt idx="79">
                  <c:v>91.912519216537476</c:v>
                </c:pt>
                <c:pt idx="80">
                  <c:v>92.912514805793762</c:v>
                </c:pt>
                <c:pt idx="81">
                  <c:v>93.912508726119995</c:v>
                </c:pt>
                <c:pt idx="82">
                  <c:v>94.912503600120544</c:v>
                </c:pt>
                <c:pt idx="83">
                  <c:v>95.912498950958252</c:v>
                </c:pt>
                <c:pt idx="84">
                  <c:v>96.912493944168091</c:v>
                </c:pt>
                <c:pt idx="85">
                  <c:v>97.912489533424377</c:v>
                </c:pt>
                <c:pt idx="86">
                  <c:v>98.9124835729599</c:v>
                </c:pt>
                <c:pt idx="87">
                  <c:v>99.912478685379028</c:v>
                </c:pt>
                <c:pt idx="88">
                  <c:v>100.91247308254242</c:v>
                </c:pt>
                <c:pt idx="89">
                  <c:v>101.91246819496155</c:v>
                </c:pt>
                <c:pt idx="90">
                  <c:v>102.91246330738068</c:v>
                </c:pt>
                <c:pt idx="91">
                  <c:v>103.91245853900909</c:v>
                </c:pt>
              </c:numCache>
            </c:numRef>
          </c:xVal>
          <c:yVal>
            <c:numRef>
              <c:f>'Raw Data'!$B$2:$B$93</c:f>
              <c:numCache>
                <c:formatCode>General</c:formatCode>
                <c:ptCount val="92"/>
                <c:pt idx="0">
                  <c:v>37.696582653506503</c:v>
                </c:pt>
                <c:pt idx="1">
                  <c:v>37.696581863564425</c:v>
                </c:pt>
                <c:pt idx="2">
                  <c:v>37.696577771516182</c:v>
                </c:pt>
                <c:pt idx="3">
                  <c:v>37.696575437246295</c:v>
                </c:pt>
                <c:pt idx="4">
                  <c:v>37.696573310722734</c:v>
                </c:pt>
                <c:pt idx="5">
                  <c:v>37.696571385679412</c:v>
                </c:pt>
                <c:pt idx="6">
                  <c:v>37.696570863516449</c:v>
                </c:pt>
                <c:pt idx="7">
                  <c:v>37.696569997066263</c:v>
                </c:pt>
                <c:pt idx="8">
                  <c:v>37.696573062396027</c:v>
                </c:pt>
                <c:pt idx="9">
                  <c:v>37.696574401847819</c:v>
                </c:pt>
                <c:pt idx="10">
                  <c:v>37.696575563298751</c:v>
                </c:pt>
                <c:pt idx="11">
                  <c:v>37.696573003326364</c:v>
                </c:pt>
                <c:pt idx="12">
                  <c:v>37.696569999604677</c:v>
                </c:pt>
                <c:pt idx="13">
                  <c:v>37.696567253262209</c:v>
                </c:pt>
                <c:pt idx="14">
                  <c:v>37.696561917417604</c:v>
                </c:pt>
                <c:pt idx="15">
                  <c:v>37.696561558996599</c:v>
                </c:pt>
                <c:pt idx="16">
                  <c:v>37.696559649058322</c:v>
                </c:pt>
                <c:pt idx="17">
                  <c:v>37.696557481351782</c:v>
                </c:pt>
                <c:pt idx="18">
                  <c:v>37.696552553800629</c:v>
                </c:pt>
                <c:pt idx="19">
                  <c:v>37.696546942701403</c:v>
                </c:pt>
                <c:pt idx="20">
                  <c:v>37.696538139797511</c:v>
                </c:pt>
                <c:pt idx="21">
                  <c:v>37.696527750601582</c:v>
                </c:pt>
                <c:pt idx="22">
                  <c:v>37.696514050412247</c:v>
                </c:pt>
                <c:pt idx="23">
                  <c:v>37.696499631859105</c:v>
                </c:pt>
                <c:pt idx="24">
                  <c:v>37.696488894901684</c:v>
                </c:pt>
                <c:pt idx="25">
                  <c:v>37.696484707578541</c:v>
                </c:pt>
                <c:pt idx="26">
                  <c:v>37.696479662549372</c:v>
                </c:pt>
                <c:pt idx="27">
                  <c:v>37.696472363153376</c:v>
                </c:pt>
                <c:pt idx="28">
                  <c:v>37.696464389885811</c:v>
                </c:pt>
                <c:pt idx="29">
                  <c:v>37.696459089297079</c:v>
                </c:pt>
                <c:pt idx="30">
                  <c:v>37.69644902525912</c:v>
                </c:pt>
                <c:pt idx="31">
                  <c:v>37.69645258638328</c:v>
                </c:pt>
                <c:pt idx="32">
                  <c:v>37.696449521483025</c:v>
                </c:pt>
                <c:pt idx="33">
                  <c:v>37.69643918018415</c:v>
                </c:pt>
                <c:pt idx="34">
                  <c:v>37.696432504310948</c:v>
                </c:pt>
                <c:pt idx="35">
                  <c:v>37.696429544967408</c:v>
                </c:pt>
                <c:pt idx="36">
                  <c:v>37.696423303291134</c:v>
                </c:pt>
                <c:pt idx="37">
                  <c:v>37.696415494409855</c:v>
                </c:pt>
                <c:pt idx="38">
                  <c:v>37.696400990564619</c:v>
                </c:pt>
                <c:pt idx="39">
                  <c:v>37.696389139328332</c:v>
                </c:pt>
                <c:pt idx="40">
                  <c:v>37.696381710518544</c:v>
                </c:pt>
                <c:pt idx="41">
                  <c:v>37.696372336396067</c:v>
                </c:pt>
                <c:pt idx="42">
                  <c:v>37.696367388182601</c:v>
                </c:pt>
                <c:pt idx="43">
                  <c:v>37.696361951658702</c:v>
                </c:pt>
                <c:pt idx="44">
                  <c:v>37.696356629741466</c:v>
                </c:pt>
                <c:pt idx="45">
                  <c:v>37.696349764543569</c:v>
                </c:pt>
                <c:pt idx="46">
                  <c:v>37.696347007697881</c:v>
                </c:pt>
                <c:pt idx="47">
                  <c:v>37.696347298023866</c:v>
                </c:pt>
                <c:pt idx="48">
                  <c:v>37.696343179585213</c:v>
                </c:pt>
                <c:pt idx="49">
                  <c:v>37.696339723871311</c:v>
                </c:pt>
                <c:pt idx="50">
                  <c:v>37.696332838641752</c:v>
                </c:pt>
                <c:pt idx="51">
                  <c:v>37.696323926702803</c:v>
                </c:pt>
                <c:pt idx="52">
                  <c:v>37.696320223225747</c:v>
                </c:pt>
                <c:pt idx="53">
                  <c:v>37.696311819890767</c:v>
                </c:pt>
                <c:pt idx="54">
                  <c:v>37.696304086956005</c:v>
                </c:pt>
                <c:pt idx="55">
                  <c:v>37.696298063543225</c:v>
                </c:pt>
                <c:pt idx="56">
                  <c:v>37.696294348684773</c:v>
                </c:pt>
                <c:pt idx="57">
                  <c:v>37.696290082290901</c:v>
                </c:pt>
                <c:pt idx="58">
                  <c:v>37.696283797395985</c:v>
                </c:pt>
                <c:pt idx="59">
                  <c:v>37.696272869346636</c:v>
                </c:pt>
                <c:pt idx="60">
                  <c:v>37.696268735449706</c:v>
                </c:pt>
                <c:pt idx="61">
                  <c:v>37.696268229687313</c:v>
                </c:pt>
                <c:pt idx="62">
                  <c:v>37.696268370973705</c:v>
                </c:pt>
                <c:pt idx="63">
                  <c:v>37.696270449052122</c:v>
                </c:pt>
                <c:pt idx="64">
                  <c:v>37.696270428778085</c:v>
                </c:pt>
                <c:pt idx="65">
                  <c:v>37.696266792316251</c:v>
                </c:pt>
                <c:pt idx="66">
                  <c:v>37.696266688858437</c:v>
                </c:pt>
                <c:pt idx="67">
                  <c:v>37.696268653856812</c:v>
                </c:pt>
                <c:pt idx="68">
                  <c:v>37.696270074958498</c:v>
                </c:pt>
                <c:pt idx="69">
                  <c:v>37.696274667855903</c:v>
                </c:pt>
                <c:pt idx="70">
                  <c:v>37.696277997750556</c:v>
                </c:pt>
                <c:pt idx="71">
                  <c:v>37.696278319221754</c:v>
                </c:pt>
                <c:pt idx="72">
                  <c:v>37.696275508426254</c:v>
                </c:pt>
                <c:pt idx="73">
                  <c:v>37.696275625793334</c:v>
                </c:pt>
                <c:pt idx="74">
                  <c:v>37.696274647571983</c:v>
                </c:pt>
                <c:pt idx="75">
                  <c:v>37.69627484585655</c:v>
                </c:pt>
                <c:pt idx="76">
                  <c:v>37.696273602165448</c:v>
                </c:pt>
                <c:pt idx="77">
                  <c:v>37.696271856626417</c:v>
                </c:pt>
                <c:pt idx="78">
                  <c:v>37.696266802586784</c:v>
                </c:pt>
                <c:pt idx="79">
                  <c:v>37.696264333684709</c:v>
                </c:pt>
                <c:pt idx="80">
                  <c:v>37.69626101076441</c:v>
                </c:pt>
                <c:pt idx="81">
                  <c:v>37.696260089552204</c:v>
                </c:pt>
                <c:pt idx="82">
                  <c:v>37.69626074161323</c:v>
                </c:pt>
                <c:pt idx="83">
                  <c:v>37.696260588220568</c:v>
                </c:pt>
                <c:pt idx="84">
                  <c:v>37.696260296148097</c:v>
                </c:pt>
                <c:pt idx="85">
                  <c:v>37.696263602542942</c:v>
                </c:pt>
                <c:pt idx="86">
                  <c:v>37.696263571539376</c:v>
                </c:pt>
                <c:pt idx="87">
                  <c:v>37.696261562685322</c:v>
                </c:pt>
                <c:pt idx="88">
                  <c:v>37.696261060875329</c:v>
                </c:pt>
                <c:pt idx="89">
                  <c:v>37.696256170916833</c:v>
                </c:pt>
                <c:pt idx="90">
                  <c:v>37.696253593000996</c:v>
                </c:pt>
                <c:pt idx="91">
                  <c:v>37.696254258358941</c:v>
                </c:pt>
              </c:numCache>
            </c:numRef>
          </c:yVal>
          <c:smooth val="0"/>
          <c:extLst>
            <c:ext xmlns:c16="http://schemas.microsoft.com/office/drawing/2014/chart" uri="{C3380CC4-5D6E-409C-BE32-E72D297353CC}">
              <c16:uniqueId val="{00000000-AAD6-42ED-9DFC-98DA7B51E0EC}"/>
            </c:ext>
          </c:extLst>
        </c:ser>
        <c:dLbls>
          <c:showLegendKey val="0"/>
          <c:showVal val="0"/>
          <c:showCatName val="0"/>
          <c:showSerName val="0"/>
          <c:showPercent val="0"/>
          <c:showBubbleSize val="0"/>
        </c:dLbls>
        <c:axId val="472599120"/>
        <c:axId val="1"/>
      </c:scatterChart>
      <c:scatterChart>
        <c:scatterStyle val="lineMarker"/>
        <c:varyColors val="0"/>
        <c:ser>
          <c:idx val="1"/>
          <c:order val="1"/>
          <c:tx>
            <c:strRef>
              <c:f>'Raw Data'!$C$1</c:f>
              <c:strCache>
                <c:ptCount val="1"/>
                <c:pt idx="0">
                  <c:v>Longitude (°)</c:v>
                </c:pt>
              </c:strCache>
            </c:strRef>
          </c:tx>
          <c:spPr>
            <a:ln w="19050" cap="rnd">
              <a:noFill/>
              <a:round/>
            </a:ln>
            <a:effectLst/>
          </c:spPr>
          <c:marker>
            <c:symbol val="circle"/>
            <c:size val="7"/>
            <c:spPr>
              <a:solidFill>
                <a:schemeClr val="accent2"/>
              </a:solidFill>
              <a:ln w="9525">
                <a:solidFill>
                  <a:schemeClr val="accent2"/>
                </a:solidFill>
              </a:ln>
              <a:effectLst/>
            </c:spPr>
          </c:marker>
          <c:xVal>
            <c:numRef>
              <c:f>'Raw Data'!$A$2:$A$93</c:f>
              <c:numCache>
                <c:formatCode>General</c:formatCode>
                <c:ptCount val="92"/>
                <c:pt idx="0">
                  <c:v>12.692227125167847</c:v>
                </c:pt>
                <c:pt idx="1">
                  <c:v>13.738719463348389</c:v>
                </c:pt>
                <c:pt idx="2">
                  <c:v>14.738713502883911</c:v>
                </c:pt>
                <c:pt idx="3">
                  <c:v>15.845149040222168</c:v>
                </c:pt>
                <c:pt idx="4">
                  <c:v>16.845142841339111</c:v>
                </c:pt>
                <c:pt idx="5">
                  <c:v>17.898386597633362</c:v>
                </c:pt>
                <c:pt idx="6">
                  <c:v>18.898380994796753</c:v>
                </c:pt>
                <c:pt idx="7">
                  <c:v>19.909128308296204</c:v>
                </c:pt>
                <c:pt idx="8">
                  <c:v>20.90912139415741</c:v>
                </c:pt>
                <c:pt idx="9">
                  <c:v>21.912151694297791</c:v>
                </c:pt>
                <c:pt idx="10">
                  <c:v>22.912145495414734</c:v>
                </c:pt>
                <c:pt idx="11">
                  <c:v>23.912186026573181</c:v>
                </c:pt>
                <c:pt idx="12">
                  <c:v>24.912228226661682</c:v>
                </c:pt>
                <c:pt idx="13">
                  <c:v>25.912268400192261</c:v>
                </c:pt>
                <c:pt idx="14">
                  <c:v>26.912318706512451</c:v>
                </c:pt>
                <c:pt idx="15">
                  <c:v>27.912366271018982</c:v>
                </c:pt>
                <c:pt idx="16">
                  <c:v>28.912392497062683</c:v>
                </c:pt>
                <c:pt idx="17">
                  <c:v>29.91241717338562</c:v>
                </c:pt>
                <c:pt idx="18">
                  <c:v>30.912438988685608</c:v>
                </c:pt>
                <c:pt idx="19">
                  <c:v>31.912460923194885</c:v>
                </c:pt>
                <c:pt idx="20">
                  <c:v>32.912479758262634</c:v>
                </c:pt>
                <c:pt idx="21">
                  <c:v>33.912497520446777</c:v>
                </c:pt>
                <c:pt idx="22">
                  <c:v>34.912513852119446</c:v>
                </c:pt>
                <c:pt idx="23">
                  <c:v>35.912528276443481</c:v>
                </c:pt>
                <c:pt idx="24">
                  <c:v>36.912541389465332</c:v>
                </c:pt>
                <c:pt idx="25">
                  <c:v>37.912554144859314</c:v>
                </c:pt>
                <c:pt idx="26">
                  <c:v>38.912564754486084</c:v>
                </c:pt>
                <c:pt idx="27">
                  <c:v>39.912575125694275</c:v>
                </c:pt>
                <c:pt idx="28">
                  <c:v>40.91258442401886</c:v>
                </c:pt>
                <c:pt idx="29">
                  <c:v>41.912592530250549</c:v>
                </c:pt>
                <c:pt idx="30">
                  <c:v>42.912600040435791</c:v>
                </c:pt>
                <c:pt idx="31">
                  <c:v>43.912606954574585</c:v>
                </c:pt>
                <c:pt idx="32">
                  <c:v>44.912611842155457</c:v>
                </c:pt>
                <c:pt idx="33">
                  <c:v>45.912617206573486</c:v>
                </c:pt>
                <c:pt idx="34">
                  <c:v>46.912622213363647</c:v>
                </c:pt>
                <c:pt idx="35">
                  <c:v>47.912625551223755</c:v>
                </c:pt>
                <c:pt idx="36">
                  <c:v>48.912628889083862</c:v>
                </c:pt>
                <c:pt idx="37">
                  <c:v>49.912631630897522</c:v>
                </c:pt>
                <c:pt idx="38">
                  <c:v>50.912634491920471</c:v>
                </c:pt>
                <c:pt idx="39">
                  <c:v>51.912635684013367</c:v>
                </c:pt>
                <c:pt idx="40">
                  <c:v>52.912636756896973</c:v>
                </c:pt>
                <c:pt idx="41">
                  <c:v>53.912638545036316</c:v>
                </c:pt>
                <c:pt idx="42">
                  <c:v>54.912638783454895</c:v>
                </c:pt>
                <c:pt idx="43">
                  <c:v>55.912638783454895</c:v>
                </c:pt>
                <c:pt idx="44">
                  <c:v>56.912638664245605</c:v>
                </c:pt>
                <c:pt idx="45">
                  <c:v>57.912637710571289</c:v>
                </c:pt>
                <c:pt idx="46">
                  <c:v>58.912637114524841</c:v>
                </c:pt>
                <c:pt idx="47">
                  <c:v>59.912636041641235</c:v>
                </c:pt>
                <c:pt idx="48">
                  <c:v>60.91263473033905</c:v>
                </c:pt>
                <c:pt idx="49">
                  <c:v>61.912633419036865</c:v>
                </c:pt>
                <c:pt idx="50">
                  <c:v>62.912631273269653</c:v>
                </c:pt>
                <c:pt idx="51">
                  <c:v>63.912628531455994</c:v>
                </c:pt>
                <c:pt idx="52">
                  <c:v>64.912627220153809</c:v>
                </c:pt>
                <c:pt idx="53">
                  <c:v>65.912624835968018</c:v>
                </c:pt>
                <c:pt idx="54">
                  <c:v>66.912621021270752</c:v>
                </c:pt>
                <c:pt idx="55">
                  <c:v>67.91261899471283</c:v>
                </c:pt>
                <c:pt idx="56">
                  <c:v>68.912615418434143</c:v>
                </c:pt>
                <c:pt idx="57">
                  <c:v>69.912612795829773</c:v>
                </c:pt>
                <c:pt idx="58">
                  <c:v>70.912608623504639</c:v>
                </c:pt>
                <c:pt idx="59">
                  <c:v>71.912605285644531</c:v>
                </c:pt>
                <c:pt idx="60">
                  <c:v>72.912602186203003</c:v>
                </c:pt>
                <c:pt idx="61">
                  <c:v>73.912598013877869</c:v>
                </c:pt>
                <c:pt idx="62">
                  <c:v>74.912595391273499</c:v>
                </c:pt>
                <c:pt idx="63">
                  <c:v>75.912591218948364</c:v>
                </c:pt>
                <c:pt idx="64">
                  <c:v>76.912586688995361</c:v>
                </c:pt>
                <c:pt idx="65">
                  <c:v>77.912582397460938</c:v>
                </c:pt>
                <c:pt idx="66">
                  <c:v>78.912578701972961</c:v>
                </c:pt>
                <c:pt idx="67">
                  <c:v>79.912574768066406</c:v>
                </c:pt>
                <c:pt idx="68">
                  <c:v>80.912570238113403</c:v>
                </c:pt>
                <c:pt idx="69">
                  <c:v>81.912566065788269</c:v>
                </c:pt>
                <c:pt idx="70">
                  <c:v>82.912561297416687</c:v>
                </c:pt>
                <c:pt idx="71">
                  <c:v>83.912556171417236</c:v>
                </c:pt>
                <c:pt idx="72">
                  <c:v>84.912552118301392</c:v>
                </c:pt>
                <c:pt idx="73">
                  <c:v>85.91254723072052</c:v>
                </c:pt>
                <c:pt idx="74">
                  <c:v>86.912542700767517</c:v>
                </c:pt>
                <c:pt idx="75">
                  <c:v>87.912538766860962</c:v>
                </c:pt>
                <c:pt idx="76">
                  <c:v>88.912533164024353</c:v>
                </c:pt>
                <c:pt idx="77">
                  <c:v>89.912528276443481</c:v>
                </c:pt>
                <c:pt idx="78">
                  <c:v>90.912523865699768</c:v>
                </c:pt>
                <c:pt idx="79">
                  <c:v>91.912519216537476</c:v>
                </c:pt>
                <c:pt idx="80">
                  <c:v>92.912514805793762</c:v>
                </c:pt>
                <c:pt idx="81">
                  <c:v>93.912508726119995</c:v>
                </c:pt>
                <c:pt idx="82">
                  <c:v>94.912503600120544</c:v>
                </c:pt>
                <c:pt idx="83">
                  <c:v>95.912498950958252</c:v>
                </c:pt>
                <c:pt idx="84">
                  <c:v>96.912493944168091</c:v>
                </c:pt>
                <c:pt idx="85">
                  <c:v>97.912489533424377</c:v>
                </c:pt>
                <c:pt idx="86">
                  <c:v>98.9124835729599</c:v>
                </c:pt>
                <c:pt idx="87">
                  <c:v>99.912478685379028</c:v>
                </c:pt>
                <c:pt idx="88">
                  <c:v>100.91247308254242</c:v>
                </c:pt>
                <c:pt idx="89">
                  <c:v>101.91246819496155</c:v>
                </c:pt>
                <c:pt idx="90">
                  <c:v>102.91246330738068</c:v>
                </c:pt>
                <c:pt idx="91">
                  <c:v>103.91245853900909</c:v>
                </c:pt>
              </c:numCache>
            </c:numRef>
          </c:xVal>
          <c:yVal>
            <c:numRef>
              <c:f>'Raw Data'!$C$2:$C$93</c:f>
              <c:numCache>
                <c:formatCode>General</c:formatCode>
                <c:ptCount val="92"/>
                <c:pt idx="0">
                  <c:v>-121.75241625817243</c:v>
                </c:pt>
                <c:pt idx="1">
                  <c:v>-121.75241618491361</c:v>
                </c:pt>
                <c:pt idx="2">
                  <c:v>-121.75241730326682</c:v>
                </c:pt>
                <c:pt idx="3">
                  <c:v>-121.75242077372624</c:v>
                </c:pt>
                <c:pt idx="4">
                  <c:v>-121.75241952676748</c:v>
                </c:pt>
                <c:pt idx="5">
                  <c:v>-121.75241162900171</c:v>
                </c:pt>
                <c:pt idx="6">
                  <c:v>-121.75240790208781</c:v>
                </c:pt>
                <c:pt idx="7">
                  <c:v>-121.7524019357642</c:v>
                </c:pt>
                <c:pt idx="8">
                  <c:v>-121.75240014157266</c:v>
                </c:pt>
                <c:pt idx="9">
                  <c:v>-121.75239920243905</c:v>
                </c:pt>
                <c:pt idx="10">
                  <c:v>-121.75239880028565</c:v>
                </c:pt>
                <c:pt idx="11">
                  <c:v>-121.75239695720958</c:v>
                </c:pt>
                <c:pt idx="12">
                  <c:v>-121.75239443903085</c:v>
                </c:pt>
                <c:pt idx="13">
                  <c:v>-121.75239299818274</c:v>
                </c:pt>
                <c:pt idx="14">
                  <c:v>-121.75239408136521</c:v>
                </c:pt>
                <c:pt idx="15">
                  <c:v>-121.75239520751877</c:v>
                </c:pt>
                <c:pt idx="16">
                  <c:v>-121.75239500793749</c:v>
                </c:pt>
                <c:pt idx="17">
                  <c:v>-121.75239538192497</c:v>
                </c:pt>
                <c:pt idx="18">
                  <c:v>-121.75239730173969</c:v>
                </c:pt>
                <c:pt idx="19">
                  <c:v>-121.75239818370041</c:v>
                </c:pt>
                <c:pt idx="20">
                  <c:v>-121.75239157795505</c:v>
                </c:pt>
                <c:pt idx="21">
                  <c:v>-121.75238367813026</c:v>
                </c:pt>
                <c:pt idx="22">
                  <c:v>-121.75237912425901</c:v>
                </c:pt>
                <c:pt idx="23">
                  <c:v>-121.7523672446553</c:v>
                </c:pt>
                <c:pt idx="24">
                  <c:v>-121.75235581334327</c:v>
                </c:pt>
                <c:pt idx="25">
                  <c:v>-121.75235190968465</c:v>
                </c:pt>
                <c:pt idx="26">
                  <c:v>-121.75235978937238</c:v>
                </c:pt>
                <c:pt idx="27">
                  <c:v>-121.75236629238157</c:v>
                </c:pt>
                <c:pt idx="28">
                  <c:v>-121.75237037722044</c:v>
                </c:pt>
                <c:pt idx="29">
                  <c:v>-121.75238388169001</c:v>
                </c:pt>
                <c:pt idx="30">
                  <c:v>-121.75239243621671</c:v>
                </c:pt>
                <c:pt idx="31">
                  <c:v>-121.75238352461996</c:v>
                </c:pt>
                <c:pt idx="32">
                  <c:v>-121.75237720912094</c:v>
                </c:pt>
                <c:pt idx="33">
                  <c:v>-121.75237590718564</c:v>
                </c:pt>
                <c:pt idx="34">
                  <c:v>-121.75237192837633</c:v>
                </c:pt>
                <c:pt idx="35">
                  <c:v>-121.75237000156123</c:v>
                </c:pt>
                <c:pt idx="36">
                  <c:v>-121.75236993675804</c:v>
                </c:pt>
                <c:pt idx="37">
                  <c:v>-121.75237117047254</c:v>
                </c:pt>
                <c:pt idx="38">
                  <c:v>-121.75237823915137</c:v>
                </c:pt>
                <c:pt idx="39">
                  <c:v>-121.75238414113896</c:v>
                </c:pt>
                <c:pt idx="40">
                  <c:v>-121.75238625859156</c:v>
                </c:pt>
                <c:pt idx="41">
                  <c:v>-121.75238973557613</c:v>
                </c:pt>
                <c:pt idx="42">
                  <c:v>-121.75239207012923</c:v>
                </c:pt>
                <c:pt idx="43">
                  <c:v>-121.75239521919183</c:v>
                </c:pt>
                <c:pt idx="44">
                  <c:v>-121.75240179629357</c:v>
                </c:pt>
                <c:pt idx="45">
                  <c:v>-121.7524061670551</c:v>
                </c:pt>
                <c:pt idx="46">
                  <c:v>-121.75241785865242</c:v>
                </c:pt>
                <c:pt idx="47">
                  <c:v>-121.75242757417867</c:v>
                </c:pt>
                <c:pt idx="48">
                  <c:v>-121.75244819022689</c:v>
                </c:pt>
                <c:pt idx="49">
                  <c:v>-121.75246821020312</c:v>
                </c:pt>
                <c:pt idx="50">
                  <c:v>-121.75247887913645</c:v>
                </c:pt>
                <c:pt idx="51">
                  <c:v>-121.7524945072267</c:v>
                </c:pt>
                <c:pt idx="52">
                  <c:v>-121.75250675766742</c:v>
                </c:pt>
                <c:pt idx="53">
                  <c:v>-121.7525234302242</c:v>
                </c:pt>
                <c:pt idx="54">
                  <c:v>-121.75253587333721</c:v>
                </c:pt>
                <c:pt idx="55">
                  <c:v>-121.75254486013446</c:v>
                </c:pt>
                <c:pt idx="56">
                  <c:v>-121.75255386361717</c:v>
                </c:pt>
                <c:pt idx="57">
                  <c:v>-121.75255750246329</c:v>
                </c:pt>
                <c:pt idx="58">
                  <c:v>-121.75256645445735</c:v>
                </c:pt>
                <c:pt idx="59">
                  <c:v>-121.75257727432533</c:v>
                </c:pt>
                <c:pt idx="60">
                  <c:v>-121.7525880118046</c:v>
                </c:pt>
                <c:pt idx="61">
                  <c:v>-121.75259757307471</c:v>
                </c:pt>
                <c:pt idx="62">
                  <c:v>-121.75260748292361</c:v>
                </c:pt>
                <c:pt idx="63">
                  <c:v>-121.75261156137762</c:v>
                </c:pt>
                <c:pt idx="64">
                  <c:v>-121.75262477129058</c:v>
                </c:pt>
                <c:pt idx="65">
                  <c:v>-121.75263924899596</c:v>
                </c:pt>
                <c:pt idx="66">
                  <c:v>-121.75264670400971</c:v>
                </c:pt>
                <c:pt idx="67">
                  <c:v>-121.7526594762416</c:v>
                </c:pt>
                <c:pt idx="68">
                  <c:v>-121.75267092962467</c:v>
                </c:pt>
                <c:pt idx="69">
                  <c:v>-121.75268979893713</c:v>
                </c:pt>
                <c:pt idx="70">
                  <c:v>-121.75270345004027</c:v>
                </c:pt>
                <c:pt idx="71">
                  <c:v>-121.75271288746144</c:v>
                </c:pt>
                <c:pt idx="72">
                  <c:v>-121.75272492881091</c:v>
                </c:pt>
                <c:pt idx="73">
                  <c:v>-121.7527375714632</c:v>
                </c:pt>
                <c:pt idx="74">
                  <c:v>-121.75274975931973</c:v>
                </c:pt>
                <c:pt idx="75">
                  <c:v>-121.7527618490422</c:v>
                </c:pt>
                <c:pt idx="76">
                  <c:v>-121.75277244365932</c:v>
                </c:pt>
                <c:pt idx="77">
                  <c:v>-121.75278078574033</c:v>
                </c:pt>
                <c:pt idx="78">
                  <c:v>-121.75279062070518</c:v>
                </c:pt>
                <c:pt idx="79">
                  <c:v>-121.75280014323629</c:v>
                </c:pt>
                <c:pt idx="80">
                  <c:v>-121.75281387498184</c:v>
                </c:pt>
                <c:pt idx="81">
                  <c:v>-121.75282969514916</c:v>
                </c:pt>
                <c:pt idx="82">
                  <c:v>-121.75284510504072</c:v>
                </c:pt>
                <c:pt idx="83">
                  <c:v>-121.75286210810826</c:v>
                </c:pt>
                <c:pt idx="84">
                  <c:v>-121.75288143915995</c:v>
                </c:pt>
                <c:pt idx="85">
                  <c:v>-121.75289723293186</c:v>
                </c:pt>
                <c:pt idx="86">
                  <c:v>-121.7529140012433</c:v>
                </c:pt>
                <c:pt idx="87">
                  <c:v>-121.75292532387317</c:v>
                </c:pt>
                <c:pt idx="88">
                  <c:v>-121.7529405665896</c:v>
                </c:pt>
                <c:pt idx="89">
                  <c:v>-121.75295252336208</c:v>
                </c:pt>
                <c:pt idx="90">
                  <c:v>-121.75296240819794</c:v>
                </c:pt>
                <c:pt idx="91">
                  <c:v>-121.75297473149855</c:v>
                </c:pt>
              </c:numCache>
            </c:numRef>
          </c:yVal>
          <c:smooth val="0"/>
          <c:extLst>
            <c:ext xmlns:c16="http://schemas.microsoft.com/office/drawing/2014/chart" uri="{C3380CC4-5D6E-409C-BE32-E72D297353CC}">
              <c16:uniqueId val="{00000001-AAD6-42ED-9DFC-98DA7B51E0EC}"/>
            </c:ext>
          </c:extLst>
        </c:ser>
        <c:dLbls>
          <c:showLegendKey val="0"/>
          <c:showVal val="0"/>
          <c:showCatName val="0"/>
          <c:showSerName val="0"/>
          <c:showPercent val="0"/>
          <c:showBubbleSize val="0"/>
        </c:dLbls>
        <c:axId val="3"/>
        <c:axId val="4"/>
      </c:scatterChart>
      <c:valAx>
        <c:axId val="472599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sz="2400" b="0" i="0" u="none" strike="noStrike" baseline="0">
                    <a:solidFill>
                      <a:srgbClr val="333333"/>
                    </a:solidFill>
                    <a:latin typeface="Calibri"/>
                    <a:ea typeface="Calibri"/>
                    <a:cs typeface="Calibri"/>
                  </a:defRPr>
                </a:pPr>
                <a:r>
                  <a:rPr lang="en-US" sz="2400" baseline="0"/>
                  <a:t>Time (s)</a:t>
                </a:r>
              </a:p>
            </c:rich>
          </c:tx>
          <c:layout>
            <c:manualLayout>
              <c:xMode val="edge"/>
              <c:yMode val="edge"/>
              <c:x val="0.44243543959591497"/>
              <c:y val="0.92970695219866406"/>
            </c:manualLayout>
          </c:layout>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2000" b="0" i="0" u="none" strike="noStrike" baseline="0">
                    <a:solidFill>
                      <a:srgbClr val="333333"/>
                    </a:solidFill>
                    <a:latin typeface="Calibri"/>
                    <a:ea typeface="Calibri"/>
                    <a:cs typeface="Calibri"/>
                  </a:defRPr>
                </a:pPr>
                <a:r>
                  <a:rPr lang="en-US" sz="2400" dirty="0"/>
                  <a:t>Latitude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rgbClr val="333333"/>
                </a:solidFill>
                <a:latin typeface="Calibri"/>
                <a:ea typeface="Calibri"/>
                <a:cs typeface="Calibri"/>
              </a:defRPr>
            </a:pPr>
            <a:endParaRPr lang="en-US"/>
          </a:p>
        </c:txPr>
        <c:crossAx val="472599120"/>
        <c:crosses val="autoZero"/>
        <c:crossBetween val="midCat"/>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scaling>
        <c:delete val="0"/>
        <c:axPos val="r"/>
        <c:title>
          <c:tx>
            <c:rich>
              <a:bodyPr/>
              <a:lstStyle/>
              <a:p>
                <a:pPr>
                  <a:defRPr sz="2000" b="0" i="0" u="none" strike="noStrike" baseline="0">
                    <a:solidFill>
                      <a:srgbClr val="333333"/>
                    </a:solidFill>
                    <a:latin typeface="Calibri"/>
                    <a:ea typeface="Calibri"/>
                    <a:cs typeface="Calibri"/>
                  </a:defRPr>
                </a:pPr>
                <a:r>
                  <a:rPr lang="en-US" sz="2400" dirty="0"/>
                  <a:t>Longitude</a:t>
                </a:r>
              </a:p>
            </c:rich>
          </c:tx>
          <c:overlay val="0"/>
          <c:spPr>
            <a:noFill/>
            <a:ln>
              <a:noFill/>
            </a:ln>
            <a:effectLst/>
          </c:spPr>
        </c:title>
        <c:numFmt formatCode="#,##0.00000" sourceLinked="0"/>
        <c:majorTickMark val="out"/>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rgbClr val="333333"/>
                </a:solidFill>
                <a:latin typeface="Calibri"/>
                <a:ea typeface="Calibri"/>
                <a:cs typeface="Calibri"/>
              </a:defRPr>
            </a:pPr>
            <a:endParaRPr lang="en-US"/>
          </a:p>
        </c:txPr>
        <c:crossAx val="3"/>
        <c:crosses val="max"/>
        <c:crossBetween val="midCat"/>
      </c:valAx>
      <c:spPr>
        <a:noFill/>
        <a:ln w="25400">
          <a:solidFill>
            <a:sysClr val="windowText" lastClr="000000"/>
          </a:solidFill>
        </a:ln>
      </c:spPr>
    </c:plotArea>
    <c:legend>
      <c:legendPos val="r"/>
      <c:layout>
        <c:manualLayout>
          <c:xMode val="edge"/>
          <c:yMode val="edge"/>
          <c:x val="0.12324784752373243"/>
          <c:y val="0.75525257972890392"/>
          <c:w val="0.33411229247146712"/>
          <c:h val="5.3881362632335013E-2"/>
        </c:manualLayout>
      </c:layout>
      <c:overlay val="0"/>
      <c:spPr>
        <a:noFill/>
        <a:ln>
          <a:noFill/>
        </a:ln>
        <a:effectLst/>
      </c:spPr>
      <c:txPr>
        <a:bodyPr/>
        <a:lstStyle/>
        <a:p>
          <a:pPr>
            <a:defRPr sz="2000"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Sheet1!$B$2</c:f>
              <c:strCache>
                <c:ptCount val="1"/>
                <c:pt idx="0">
                  <c:v>distance</c:v>
                </c:pt>
              </c:strCache>
            </c:strRef>
          </c:tx>
          <c:spPr>
            <a:ln w="19050" cap="rnd">
              <a:noFill/>
              <a:round/>
            </a:ln>
            <a:effectLst/>
          </c:spPr>
          <c:marker>
            <c:symbol val="circle"/>
            <c:size val="10"/>
            <c:spPr>
              <a:solidFill>
                <a:schemeClr val="accent1"/>
              </a:solidFill>
              <a:ln w="9525">
                <a:solidFill>
                  <a:schemeClr val="accent1"/>
                </a:solidFill>
              </a:ln>
              <a:effectLst/>
            </c:spPr>
          </c:marker>
          <c:trendline>
            <c:spPr>
              <a:ln w="50800" cap="rnd">
                <a:solidFill>
                  <a:schemeClr val="accent1"/>
                </a:solidFill>
                <a:prstDash val="sysDot"/>
              </a:ln>
              <a:effectLst/>
            </c:spPr>
            <c:trendlineType val="linear"/>
            <c:dispRSqr val="1"/>
            <c:dispEq val="1"/>
            <c:trendlineLbl>
              <c:layout>
                <c:manualLayout>
                  <c:x val="-0.20514271810051021"/>
                  <c:y val="0.38077604050223929"/>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800" baseline="0" dirty="0"/>
                      <a:t>y = 1.66x - 0.20</a:t>
                    </a:r>
                    <a:endParaRPr lang="en-US" sz="2800" dirty="0"/>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Sheet1!$A$3:$A$8</c:f>
              <c:numCache>
                <c:formatCode>General</c:formatCode>
                <c:ptCount val="6"/>
                <c:pt idx="0">
                  <c:v>0</c:v>
                </c:pt>
                <c:pt idx="1">
                  <c:v>3.25</c:v>
                </c:pt>
                <c:pt idx="2">
                  <c:v>6.2799999999999994</c:v>
                </c:pt>
                <c:pt idx="3">
                  <c:v>9.18</c:v>
                </c:pt>
                <c:pt idx="4">
                  <c:v>12.1</c:v>
                </c:pt>
                <c:pt idx="5">
                  <c:v>15.25</c:v>
                </c:pt>
              </c:numCache>
            </c:numRef>
          </c:xVal>
          <c:yVal>
            <c:numRef>
              <c:f>Sheet1!$B$3:$B$8</c:f>
              <c:numCache>
                <c:formatCode>General</c:formatCode>
                <c:ptCount val="6"/>
                <c:pt idx="0">
                  <c:v>0</c:v>
                </c:pt>
                <c:pt idx="1">
                  <c:v>5</c:v>
                </c:pt>
                <c:pt idx="2">
                  <c:v>10</c:v>
                </c:pt>
                <c:pt idx="3">
                  <c:v>15</c:v>
                </c:pt>
                <c:pt idx="4">
                  <c:v>20</c:v>
                </c:pt>
                <c:pt idx="5">
                  <c:v>25</c:v>
                </c:pt>
              </c:numCache>
            </c:numRef>
          </c:yVal>
          <c:smooth val="0"/>
          <c:extLst>
            <c:ext xmlns:c16="http://schemas.microsoft.com/office/drawing/2014/chart" uri="{C3380CC4-5D6E-409C-BE32-E72D297353CC}">
              <c16:uniqueId val="{00000001-F915-4DB9-8AE9-E3CCF63729EF}"/>
            </c:ext>
          </c:extLst>
        </c:ser>
        <c:dLbls>
          <c:showLegendKey val="0"/>
          <c:showVal val="0"/>
          <c:showCatName val="0"/>
          <c:showSerName val="0"/>
          <c:showPercent val="0"/>
          <c:showBubbleSize val="0"/>
        </c:dLbls>
        <c:axId val="76947391"/>
        <c:axId val="80328703"/>
      </c:scatterChart>
      <c:valAx>
        <c:axId val="76947391"/>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328703"/>
        <c:crosses val="autoZero"/>
        <c:crossBetween val="midCat"/>
      </c:valAx>
      <c:valAx>
        <c:axId val="8032870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a:t>Distance (m)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9473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Sheet1!$D$2</c:f>
              <c:strCache>
                <c:ptCount val="1"/>
                <c:pt idx="0">
                  <c:v>distance</c:v>
                </c:pt>
              </c:strCache>
            </c:strRef>
          </c:tx>
          <c:spPr>
            <a:ln w="19050" cap="rnd">
              <a:noFill/>
              <a:round/>
            </a:ln>
            <a:effectLst/>
          </c:spPr>
          <c:marker>
            <c:symbol val="circle"/>
            <c:size val="10"/>
            <c:spPr>
              <a:solidFill>
                <a:schemeClr val="accent1"/>
              </a:solidFill>
              <a:ln w="9525">
                <a:solidFill>
                  <a:schemeClr val="accent1"/>
                </a:solidFill>
              </a:ln>
              <a:effectLst/>
            </c:spPr>
          </c:marker>
          <c:trendline>
            <c:spPr>
              <a:ln w="50800" cap="rnd">
                <a:solidFill>
                  <a:schemeClr val="accent1"/>
                </a:solidFill>
                <a:prstDash val="sysDot"/>
              </a:ln>
              <a:effectLst/>
            </c:spPr>
            <c:trendlineType val="linear"/>
            <c:dispRSqr val="1"/>
            <c:dispEq val="1"/>
            <c:trendlineLbl>
              <c:layout>
                <c:manualLayout>
                  <c:x val="-0.14874428280993562"/>
                  <c:y val="0.36683104515781684"/>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800" baseline="0" dirty="0"/>
                      <a:t>y = 1.83x - 0.30</a:t>
                    </a:r>
                    <a:endParaRPr lang="en-US" sz="2800" dirty="0"/>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Sheet1!$C$3:$C$8</c:f>
              <c:numCache>
                <c:formatCode>General</c:formatCode>
                <c:ptCount val="6"/>
                <c:pt idx="0">
                  <c:v>0</c:v>
                </c:pt>
                <c:pt idx="1">
                  <c:v>2.98</c:v>
                </c:pt>
                <c:pt idx="2">
                  <c:v>5.74</c:v>
                </c:pt>
                <c:pt idx="3">
                  <c:v>8.5399999999999991</c:v>
                </c:pt>
                <c:pt idx="4">
                  <c:v>11.03</c:v>
                </c:pt>
                <c:pt idx="5">
                  <c:v>13.77</c:v>
                </c:pt>
              </c:numCache>
            </c:numRef>
          </c:xVal>
          <c:yVal>
            <c:numRef>
              <c:f>Sheet1!$D$3:$D$8</c:f>
              <c:numCache>
                <c:formatCode>General</c:formatCode>
                <c:ptCount val="6"/>
                <c:pt idx="0">
                  <c:v>0</c:v>
                </c:pt>
                <c:pt idx="1">
                  <c:v>5</c:v>
                </c:pt>
                <c:pt idx="2">
                  <c:v>10</c:v>
                </c:pt>
                <c:pt idx="3">
                  <c:v>15</c:v>
                </c:pt>
                <c:pt idx="4">
                  <c:v>20</c:v>
                </c:pt>
                <c:pt idx="5">
                  <c:v>25</c:v>
                </c:pt>
              </c:numCache>
            </c:numRef>
          </c:yVal>
          <c:smooth val="0"/>
          <c:extLst>
            <c:ext xmlns:c16="http://schemas.microsoft.com/office/drawing/2014/chart" uri="{C3380CC4-5D6E-409C-BE32-E72D297353CC}">
              <c16:uniqueId val="{00000001-F28A-4F34-9AD0-4A07A3E92A27}"/>
            </c:ext>
          </c:extLst>
        </c:ser>
        <c:dLbls>
          <c:showLegendKey val="0"/>
          <c:showVal val="0"/>
          <c:showCatName val="0"/>
          <c:showSerName val="0"/>
          <c:showPercent val="0"/>
          <c:showBubbleSize val="0"/>
        </c:dLbls>
        <c:axId val="78816287"/>
        <c:axId val="78765583"/>
      </c:scatterChart>
      <c:valAx>
        <c:axId val="7881628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765583"/>
        <c:crosses val="autoZero"/>
        <c:crossBetween val="midCat"/>
      </c:valAx>
      <c:valAx>
        <c:axId val="7876558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a:t>Distance(m)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881628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Sheet1!$F$2</c:f>
              <c:strCache>
                <c:ptCount val="1"/>
                <c:pt idx="0">
                  <c:v>distance</c:v>
                </c:pt>
              </c:strCache>
            </c:strRef>
          </c:tx>
          <c:spPr>
            <a:ln w="19050" cap="rnd">
              <a:noFill/>
              <a:round/>
            </a:ln>
            <a:effectLst/>
          </c:spPr>
          <c:marker>
            <c:symbol val="circle"/>
            <c:size val="10"/>
            <c:spPr>
              <a:solidFill>
                <a:schemeClr val="accent1"/>
              </a:solidFill>
              <a:ln w="9525">
                <a:solidFill>
                  <a:schemeClr val="accent1"/>
                </a:solidFill>
              </a:ln>
              <a:effectLst/>
            </c:spPr>
          </c:marker>
          <c:trendline>
            <c:spPr>
              <a:ln w="50800" cap="rnd">
                <a:solidFill>
                  <a:schemeClr val="accent1"/>
                </a:solidFill>
                <a:prstDash val="sysDot"/>
              </a:ln>
              <a:effectLst/>
            </c:spPr>
            <c:trendlineType val="linear"/>
            <c:dispRSqr val="1"/>
            <c:dispEq val="1"/>
            <c:trendlineLbl>
              <c:layout>
                <c:manualLayout>
                  <c:x val="-0.17827075131233597"/>
                  <c:y val="0.37385595174834041"/>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800" baseline="0" dirty="0"/>
                      <a:t>y = 1.76x - 0.03</a:t>
                    </a:r>
                    <a:endParaRPr lang="en-US" sz="2800" dirty="0"/>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Sheet1!$E$3:$E$8</c:f>
              <c:numCache>
                <c:formatCode>General</c:formatCode>
                <c:ptCount val="6"/>
                <c:pt idx="0">
                  <c:v>0</c:v>
                </c:pt>
                <c:pt idx="1">
                  <c:v>2.96</c:v>
                </c:pt>
                <c:pt idx="2">
                  <c:v>5.62</c:v>
                </c:pt>
                <c:pt idx="3">
                  <c:v>8.4700000000000006</c:v>
                </c:pt>
                <c:pt idx="4">
                  <c:v>11.530000000000001</c:v>
                </c:pt>
                <c:pt idx="5">
                  <c:v>14.21</c:v>
                </c:pt>
              </c:numCache>
            </c:numRef>
          </c:xVal>
          <c:yVal>
            <c:numRef>
              <c:f>Sheet1!$F$3:$F$8</c:f>
              <c:numCache>
                <c:formatCode>General</c:formatCode>
                <c:ptCount val="6"/>
                <c:pt idx="0">
                  <c:v>0</c:v>
                </c:pt>
                <c:pt idx="1">
                  <c:v>5</c:v>
                </c:pt>
                <c:pt idx="2">
                  <c:v>10</c:v>
                </c:pt>
                <c:pt idx="3">
                  <c:v>15</c:v>
                </c:pt>
                <c:pt idx="4">
                  <c:v>20</c:v>
                </c:pt>
                <c:pt idx="5">
                  <c:v>25</c:v>
                </c:pt>
              </c:numCache>
            </c:numRef>
          </c:yVal>
          <c:smooth val="0"/>
          <c:extLst>
            <c:ext xmlns:c16="http://schemas.microsoft.com/office/drawing/2014/chart" uri="{C3380CC4-5D6E-409C-BE32-E72D297353CC}">
              <c16:uniqueId val="{00000001-EBC8-4250-BA8D-691E91D46F90}"/>
            </c:ext>
          </c:extLst>
        </c:ser>
        <c:dLbls>
          <c:showLegendKey val="0"/>
          <c:showVal val="0"/>
          <c:showCatName val="0"/>
          <c:showSerName val="0"/>
          <c:showPercent val="0"/>
          <c:showBubbleSize val="0"/>
        </c:dLbls>
        <c:axId val="32652639"/>
        <c:axId val="80702143"/>
      </c:scatterChart>
      <c:valAx>
        <c:axId val="326526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a:t>Time(s)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0702143"/>
        <c:crosses val="autoZero"/>
        <c:crossBetween val="midCat"/>
      </c:valAx>
      <c:valAx>
        <c:axId val="8070214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a:t>Distance (m)</a:t>
                </a:r>
              </a:p>
            </c:rich>
          </c:tx>
          <c:layout>
            <c:manualLayout>
              <c:xMode val="edge"/>
              <c:yMode val="edge"/>
              <c:x val="1.1458333333333333E-2"/>
              <c:y val="0.3714522736551245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26526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'Raw Data'!$B$1</c:f>
              <c:strCache>
                <c:ptCount val="1"/>
                <c:pt idx="0">
                  <c:v>Latitude (°)</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Data'!$B$2:$B$169</c:f>
              <c:numCache>
                <c:formatCode>General</c:formatCode>
                <c:ptCount val="168"/>
                <c:pt idx="0">
                  <c:v>37.698505585451805</c:v>
                </c:pt>
                <c:pt idx="1">
                  <c:v>37.698505537519416</c:v>
                </c:pt>
                <c:pt idx="2">
                  <c:v>37.698504865358927</c:v>
                </c:pt>
                <c:pt idx="3">
                  <c:v>37.698504715099716</c:v>
                </c:pt>
                <c:pt idx="4">
                  <c:v>37.698504111133282</c:v>
                </c:pt>
                <c:pt idx="5">
                  <c:v>37.698504534989638</c:v>
                </c:pt>
                <c:pt idx="6">
                  <c:v>37.698505111138026</c:v>
                </c:pt>
                <c:pt idx="7">
                  <c:v>37.698505125380535</c:v>
                </c:pt>
                <c:pt idx="8">
                  <c:v>37.69850546995584</c:v>
                </c:pt>
                <c:pt idx="9">
                  <c:v>37.698506207561152</c:v>
                </c:pt>
                <c:pt idx="10">
                  <c:v>37.69850664016365</c:v>
                </c:pt>
                <c:pt idx="11">
                  <c:v>37.698507279011139</c:v>
                </c:pt>
                <c:pt idx="12">
                  <c:v>37.698507598124145</c:v>
                </c:pt>
                <c:pt idx="13">
                  <c:v>37.698506692463162</c:v>
                </c:pt>
                <c:pt idx="14">
                  <c:v>37.698504781866319</c:v>
                </c:pt>
                <c:pt idx="15">
                  <c:v>37.698499659951622</c:v>
                </c:pt>
                <c:pt idx="16">
                  <c:v>37.698492344173715</c:v>
                </c:pt>
                <c:pt idx="17">
                  <c:v>37.698486787964718</c:v>
                </c:pt>
                <c:pt idx="18">
                  <c:v>37.698482235586859</c:v>
                </c:pt>
                <c:pt idx="19">
                  <c:v>37.698474206496094</c:v>
                </c:pt>
                <c:pt idx="20">
                  <c:v>37.698463548846753</c:v>
                </c:pt>
                <c:pt idx="21">
                  <c:v>37.698443907412681</c:v>
                </c:pt>
                <c:pt idx="22">
                  <c:v>37.698432336627604</c:v>
                </c:pt>
                <c:pt idx="23">
                  <c:v>37.698412745676258</c:v>
                </c:pt>
                <c:pt idx="24">
                  <c:v>37.698408765487606</c:v>
                </c:pt>
                <c:pt idx="25">
                  <c:v>37.698396544300529</c:v>
                </c:pt>
                <c:pt idx="26">
                  <c:v>37.698388130429493</c:v>
                </c:pt>
                <c:pt idx="27">
                  <c:v>37.698383117924301</c:v>
                </c:pt>
                <c:pt idx="28">
                  <c:v>37.698377711446561</c:v>
                </c:pt>
                <c:pt idx="29">
                  <c:v>37.698367342721525</c:v>
                </c:pt>
                <c:pt idx="30">
                  <c:v>37.698359034194851</c:v>
                </c:pt>
                <c:pt idx="31">
                  <c:v>37.698343365169151</c:v>
                </c:pt>
                <c:pt idx="32">
                  <c:v>37.698335805538157</c:v>
                </c:pt>
                <c:pt idx="33">
                  <c:v>37.698322325650167</c:v>
                </c:pt>
                <c:pt idx="34">
                  <c:v>37.698308321654892</c:v>
                </c:pt>
                <c:pt idx="35">
                  <c:v>37.698298713679186</c:v>
                </c:pt>
                <c:pt idx="36">
                  <c:v>37.698286141007294</c:v>
                </c:pt>
                <c:pt idx="37">
                  <c:v>37.698279095656567</c:v>
                </c:pt>
                <c:pt idx="38">
                  <c:v>37.698271730809871</c:v>
                </c:pt>
                <c:pt idx="39">
                  <c:v>37.698259348277581</c:v>
                </c:pt>
                <c:pt idx="40">
                  <c:v>37.698245114690707</c:v>
                </c:pt>
                <c:pt idx="41">
                  <c:v>37.698233471393287</c:v>
                </c:pt>
                <c:pt idx="42">
                  <c:v>37.698224572878097</c:v>
                </c:pt>
                <c:pt idx="43">
                  <c:v>37.698215820440453</c:v>
                </c:pt>
                <c:pt idx="44">
                  <c:v>37.698203485719922</c:v>
                </c:pt>
                <c:pt idx="45">
                  <c:v>37.698193239968305</c:v>
                </c:pt>
                <c:pt idx="46">
                  <c:v>37.698186317634878</c:v>
                </c:pt>
                <c:pt idx="47">
                  <c:v>37.698179026035405</c:v>
                </c:pt>
                <c:pt idx="48">
                  <c:v>37.698169262727554</c:v>
                </c:pt>
                <c:pt idx="49">
                  <c:v>37.698150681922421</c:v>
                </c:pt>
                <c:pt idx="50">
                  <c:v>37.698140106271723</c:v>
                </c:pt>
                <c:pt idx="51">
                  <c:v>37.698131924158041</c:v>
                </c:pt>
                <c:pt idx="52">
                  <c:v>37.698125303406762</c:v>
                </c:pt>
                <c:pt idx="53">
                  <c:v>37.698120509531279</c:v>
                </c:pt>
                <c:pt idx="54">
                  <c:v>37.698113265379718</c:v>
                </c:pt>
                <c:pt idx="55">
                  <c:v>37.698107246477591</c:v>
                </c:pt>
                <c:pt idx="56">
                  <c:v>37.698096593666342</c:v>
                </c:pt>
                <c:pt idx="57">
                  <c:v>37.698082140168559</c:v>
                </c:pt>
                <c:pt idx="58">
                  <c:v>37.698073564337449</c:v>
                </c:pt>
                <c:pt idx="59">
                  <c:v>37.698064698707867</c:v>
                </c:pt>
                <c:pt idx="60">
                  <c:v>37.698058222421956</c:v>
                </c:pt>
                <c:pt idx="61">
                  <c:v>37.698048545167012</c:v>
                </c:pt>
                <c:pt idx="62">
                  <c:v>37.698041963450464</c:v>
                </c:pt>
                <c:pt idx="63">
                  <c:v>37.698034792093097</c:v>
                </c:pt>
                <c:pt idx="64">
                  <c:v>37.698023424507767</c:v>
                </c:pt>
                <c:pt idx="65">
                  <c:v>37.698014962084585</c:v>
                </c:pt>
                <c:pt idx="66">
                  <c:v>37.698005954695262</c:v>
                </c:pt>
                <c:pt idx="67">
                  <c:v>37.697994547273865</c:v>
                </c:pt>
                <c:pt idx="68">
                  <c:v>37.697984092192229</c:v>
                </c:pt>
                <c:pt idx="69">
                  <c:v>37.697975778492342</c:v>
                </c:pt>
                <c:pt idx="70">
                  <c:v>37.697969185097172</c:v>
                </c:pt>
                <c:pt idx="71">
                  <c:v>37.697965056475283</c:v>
                </c:pt>
                <c:pt idx="72">
                  <c:v>37.697960606413453</c:v>
                </c:pt>
                <c:pt idx="73">
                  <c:v>37.697956032130001</c:v>
                </c:pt>
                <c:pt idx="74">
                  <c:v>37.697955950847593</c:v>
                </c:pt>
                <c:pt idx="75">
                  <c:v>37.697955964307837</c:v>
                </c:pt>
                <c:pt idx="76">
                  <c:v>37.697955741001486</c:v>
                </c:pt>
                <c:pt idx="77">
                  <c:v>37.697955243602358</c:v>
                </c:pt>
                <c:pt idx="78">
                  <c:v>37.697954915389872</c:v>
                </c:pt>
                <c:pt idx="79">
                  <c:v>37.697954674087448</c:v>
                </c:pt>
                <c:pt idx="80">
                  <c:v>37.697954565534907</c:v>
                </c:pt>
                <c:pt idx="81">
                  <c:v>37.697954452754715</c:v>
                </c:pt>
                <c:pt idx="82">
                  <c:v>37.697954557754635</c:v>
                </c:pt>
                <c:pt idx="83">
                  <c:v>37.697955225746817</c:v>
                </c:pt>
                <c:pt idx="84">
                  <c:v>37.697956580965943</c:v>
                </c:pt>
                <c:pt idx="85">
                  <c:v>37.697956567940771</c:v>
                </c:pt>
                <c:pt idx="86">
                  <c:v>37.697956880526611</c:v>
                </c:pt>
                <c:pt idx="87">
                  <c:v>37.697957049270748</c:v>
                </c:pt>
                <c:pt idx="88">
                  <c:v>37.697957746491937</c:v>
                </c:pt>
                <c:pt idx="89">
                  <c:v>37.697959085621818</c:v>
                </c:pt>
                <c:pt idx="90">
                  <c:v>37.697961235272622</c:v>
                </c:pt>
                <c:pt idx="91">
                  <c:v>37.69797714122307</c:v>
                </c:pt>
                <c:pt idx="92">
                  <c:v>37.697993161049844</c:v>
                </c:pt>
                <c:pt idx="93">
                  <c:v>37.698004867815122</c:v>
                </c:pt>
                <c:pt idx="94">
                  <c:v>37.698014217298308</c:v>
                </c:pt>
                <c:pt idx="95">
                  <c:v>37.698025780622487</c:v>
                </c:pt>
                <c:pt idx="96">
                  <c:v>37.698035573765885</c:v>
                </c:pt>
                <c:pt idx="97">
                  <c:v>37.698045899522306</c:v>
                </c:pt>
                <c:pt idx="98">
                  <c:v>37.698056069126686</c:v>
                </c:pt>
                <c:pt idx="99">
                  <c:v>37.69807127483336</c:v>
                </c:pt>
                <c:pt idx="100">
                  <c:v>37.698087506806878</c:v>
                </c:pt>
                <c:pt idx="101">
                  <c:v>37.698099145322971</c:v>
                </c:pt>
                <c:pt idx="102">
                  <c:v>37.698116167629664</c:v>
                </c:pt>
                <c:pt idx="103">
                  <c:v>37.698128033676518</c:v>
                </c:pt>
                <c:pt idx="104">
                  <c:v>37.698137134028464</c:v>
                </c:pt>
                <c:pt idx="105">
                  <c:v>37.698147633148295</c:v>
                </c:pt>
                <c:pt idx="106">
                  <c:v>37.698161254426488</c:v>
                </c:pt>
                <c:pt idx="107">
                  <c:v>37.698170572516432</c:v>
                </c:pt>
                <c:pt idx="108">
                  <c:v>37.698185433987355</c:v>
                </c:pt>
                <c:pt idx="109">
                  <c:v>37.698190579846347</c:v>
                </c:pt>
                <c:pt idx="110">
                  <c:v>37.698201133095274</c:v>
                </c:pt>
                <c:pt idx="111">
                  <c:v>37.698204314983997</c:v>
                </c:pt>
                <c:pt idx="112">
                  <c:v>37.698216524215773</c:v>
                </c:pt>
                <c:pt idx="113">
                  <c:v>37.698229347579826</c:v>
                </c:pt>
                <c:pt idx="114">
                  <c:v>37.698242877329569</c:v>
                </c:pt>
                <c:pt idx="115">
                  <c:v>37.698251865781899</c:v>
                </c:pt>
                <c:pt idx="116">
                  <c:v>37.698264510004378</c:v>
                </c:pt>
                <c:pt idx="117">
                  <c:v>37.698280288232034</c:v>
                </c:pt>
                <c:pt idx="118">
                  <c:v>37.69828988851372</c:v>
                </c:pt>
                <c:pt idx="119">
                  <c:v>37.698294075346354</c:v>
                </c:pt>
                <c:pt idx="120">
                  <c:v>37.698300879070807</c:v>
                </c:pt>
                <c:pt idx="121">
                  <c:v>37.698306155283994</c:v>
                </c:pt>
                <c:pt idx="122">
                  <c:v>37.698314141242612</c:v>
                </c:pt>
                <c:pt idx="123">
                  <c:v>37.698319326594351</c:v>
                </c:pt>
                <c:pt idx="124">
                  <c:v>37.698327369114651</c:v>
                </c:pt>
                <c:pt idx="125">
                  <c:v>37.698337911723264</c:v>
                </c:pt>
                <c:pt idx="126">
                  <c:v>37.698344601738263</c:v>
                </c:pt>
                <c:pt idx="127">
                  <c:v>37.698354103394962</c:v>
                </c:pt>
                <c:pt idx="128">
                  <c:v>37.69836373276884</c:v>
                </c:pt>
                <c:pt idx="129">
                  <c:v>37.698371015557633</c:v>
                </c:pt>
                <c:pt idx="130">
                  <c:v>37.698378395994226</c:v>
                </c:pt>
                <c:pt idx="131">
                  <c:v>37.698386302198358</c:v>
                </c:pt>
                <c:pt idx="132">
                  <c:v>37.698395834759545</c:v>
                </c:pt>
                <c:pt idx="133">
                  <c:v>37.698404142025176</c:v>
                </c:pt>
                <c:pt idx="134">
                  <c:v>37.698412063930192</c:v>
                </c:pt>
                <c:pt idx="135">
                  <c:v>37.698422368576644</c:v>
                </c:pt>
                <c:pt idx="136">
                  <c:v>37.698428169729674</c:v>
                </c:pt>
                <c:pt idx="137">
                  <c:v>37.698436431016397</c:v>
                </c:pt>
                <c:pt idx="138">
                  <c:v>37.69845054819848</c:v>
                </c:pt>
                <c:pt idx="139">
                  <c:v>37.698455213209378</c:v>
                </c:pt>
                <c:pt idx="140">
                  <c:v>37.698465350006479</c:v>
                </c:pt>
                <c:pt idx="141">
                  <c:v>37.698472814609708</c:v>
                </c:pt>
                <c:pt idx="142">
                  <c:v>37.698483185996416</c:v>
                </c:pt>
                <c:pt idx="143">
                  <c:v>37.698495465217249</c:v>
                </c:pt>
                <c:pt idx="144">
                  <c:v>37.698501252834362</c:v>
                </c:pt>
                <c:pt idx="145">
                  <c:v>37.698508914971562</c:v>
                </c:pt>
                <c:pt idx="146">
                  <c:v>37.698515889114049</c:v>
                </c:pt>
                <c:pt idx="147">
                  <c:v>37.698519310139226</c:v>
                </c:pt>
                <c:pt idx="148">
                  <c:v>37.698518392875329</c:v>
                </c:pt>
                <c:pt idx="149">
                  <c:v>37.6985158550739</c:v>
                </c:pt>
                <c:pt idx="150">
                  <c:v>37.69851618647354</c:v>
                </c:pt>
                <c:pt idx="151">
                  <c:v>37.69851593535622</c:v>
                </c:pt>
                <c:pt idx="152">
                  <c:v>37.69851563966467</c:v>
                </c:pt>
                <c:pt idx="153">
                  <c:v>37.69851524142161</c:v>
                </c:pt>
                <c:pt idx="154">
                  <c:v>37.698515170788774</c:v>
                </c:pt>
                <c:pt idx="155">
                  <c:v>37.698514143225538</c:v>
                </c:pt>
                <c:pt idx="156">
                  <c:v>37.698513638779794</c:v>
                </c:pt>
                <c:pt idx="157">
                  <c:v>37.698513628085465</c:v>
                </c:pt>
                <c:pt idx="158">
                  <c:v>37.698513399922739</c:v>
                </c:pt>
                <c:pt idx="159">
                  <c:v>37.698513538041297</c:v>
                </c:pt>
                <c:pt idx="160">
                  <c:v>37.698513600434538</c:v>
                </c:pt>
                <c:pt idx="161">
                  <c:v>37.698513493818943</c:v>
                </c:pt>
                <c:pt idx="162">
                  <c:v>37.698513172752513</c:v>
                </c:pt>
                <c:pt idx="163">
                  <c:v>37.698513468581723</c:v>
                </c:pt>
                <c:pt idx="164">
                  <c:v>37.698513241796242</c:v>
                </c:pt>
                <c:pt idx="165">
                  <c:v>37.698513319850179</c:v>
                </c:pt>
                <c:pt idx="166">
                  <c:v>37.698513527678422</c:v>
                </c:pt>
                <c:pt idx="167">
                  <c:v>37.698513620054435</c:v>
                </c:pt>
              </c:numCache>
            </c:numRef>
          </c:yVal>
          <c:smooth val="0"/>
          <c:extLst>
            <c:ext xmlns:c16="http://schemas.microsoft.com/office/drawing/2014/chart" uri="{C3380CC4-5D6E-409C-BE32-E72D297353CC}">
              <c16:uniqueId val="{00000000-4114-471B-92B2-5F502BC003BD}"/>
            </c:ext>
          </c:extLst>
        </c:ser>
        <c:dLbls>
          <c:showLegendKey val="0"/>
          <c:showVal val="0"/>
          <c:showCatName val="0"/>
          <c:showSerName val="0"/>
          <c:showPercent val="0"/>
          <c:showBubbleSize val="0"/>
        </c:dLbls>
        <c:axId val="545100024"/>
        <c:axId val="545102648"/>
      </c:scatterChart>
      <c:valAx>
        <c:axId val="545100024"/>
        <c:scaling>
          <c:orientation val="minMax"/>
          <c:max val="1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102648"/>
        <c:crosses val="autoZero"/>
        <c:crossBetween val="midCat"/>
      </c:valAx>
      <c:valAx>
        <c:axId val="545102648"/>
        <c:scaling>
          <c:orientation val="minMax"/>
          <c:max val="37.698700000000009"/>
          <c:min val="37.6978000000000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Latitude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100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Data'!$C$2:$C$169</c:f>
              <c:numCache>
                <c:formatCode>General</c:formatCode>
                <c:ptCount val="168"/>
                <c:pt idx="0">
                  <c:v>-121.75458723086641</c:v>
                </c:pt>
                <c:pt idx="1">
                  <c:v>-121.7545887992359</c:v>
                </c:pt>
                <c:pt idx="2">
                  <c:v>-121.75458799877737</c:v>
                </c:pt>
                <c:pt idx="3">
                  <c:v>-121.75458729540637</c:v>
                </c:pt>
                <c:pt idx="4">
                  <c:v>-121.75458736021936</c:v>
                </c:pt>
                <c:pt idx="5">
                  <c:v>-121.75458808794205</c:v>
                </c:pt>
                <c:pt idx="6">
                  <c:v>-121.75458865104733</c:v>
                </c:pt>
                <c:pt idx="7">
                  <c:v>-121.75458889355279</c:v>
                </c:pt>
                <c:pt idx="8">
                  <c:v>-121.7545900437529</c:v>
                </c:pt>
                <c:pt idx="9">
                  <c:v>-121.75459043644484</c:v>
                </c:pt>
                <c:pt idx="10">
                  <c:v>-121.75459035053632</c:v>
                </c:pt>
                <c:pt idx="11">
                  <c:v>-121.75458988436571</c:v>
                </c:pt>
                <c:pt idx="12">
                  <c:v>-121.754583996001</c:v>
                </c:pt>
                <c:pt idx="13">
                  <c:v>-121.75457883631648</c:v>
                </c:pt>
                <c:pt idx="14">
                  <c:v>-121.75458219878378</c:v>
                </c:pt>
                <c:pt idx="15">
                  <c:v>-121.75457108525958</c:v>
                </c:pt>
                <c:pt idx="16">
                  <c:v>-121.75456132466</c:v>
                </c:pt>
                <c:pt idx="17">
                  <c:v>-121.75455065573733</c:v>
                </c:pt>
                <c:pt idx="18">
                  <c:v>-121.75453589057018</c:v>
                </c:pt>
                <c:pt idx="19">
                  <c:v>-121.75451561304179</c:v>
                </c:pt>
                <c:pt idx="20">
                  <c:v>-121.75450030130212</c:v>
                </c:pt>
                <c:pt idx="21">
                  <c:v>-121.75447277908508</c:v>
                </c:pt>
                <c:pt idx="22">
                  <c:v>-121.75444410093496</c:v>
                </c:pt>
                <c:pt idx="23">
                  <c:v>-121.75442791372733</c:v>
                </c:pt>
                <c:pt idx="24">
                  <c:v>-121.75441581080268</c:v>
                </c:pt>
                <c:pt idx="25">
                  <c:v>-121.75439002125081</c:v>
                </c:pt>
                <c:pt idx="26">
                  <c:v>-121.75436997927534</c:v>
                </c:pt>
                <c:pt idx="27">
                  <c:v>-121.75435079813148</c:v>
                </c:pt>
                <c:pt idx="28">
                  <c:v>-121.75433388076598</c:v>
                </c:pt>
                <c:pt idx="29">
                  <c:v>-121.7543185245394</c:v>
                </c:pt>
                <c:pt idx="30">
                  <c:v>-121.75430209965327</c:v>
                </c:pt>
                <c:pt idx="31">
                  <c:v>-121.75428286801713</c:v>
                </c:pt>
                <c:pt idx="32">
                  <c:v>-121.75426332094166</c:v>
                </c:pt>
                <c:pt idx="33">
                  <c:v>-121.75424048076002</c:v>
                </c:pt>
                <c:pt idx="34">
                  <c:v>-121.75422081760803</c:v>
                </c:pt>
                <c:pt idx="35">
                  <c:v>-121.75420454981453</c:v>
                </c:pt>
                <c:pt idx="36">
                  <c:v>-121.7541842964952</c:v>
                </c:pt>
                <c:pt idx="37">
                  <c:v>-121.75417373805857</c:v>
                </c:pt>
                <c:pt idx="38">
                  <c:v>-121.75415248813029</c:v>
                </c:pt>
                <c:pt idx="39">
                  <c:v>-121.75413303783989</c:v>
                </c:pt>
                <c:pt idx="40">
                  <c:v>-121.75410700091004</c:v>
                </c:pt>
                <c:pt idx="41">
                  <c:v>-121.75409582372208</c:v>
                </c:pt>
                <c:pt idx="42">
                  <c:v>-121.75407998026122</c:v>
                </c:pt>
                <c:pt idx="43">
                  <c:v>-121.75406398942718</c:v>
                </c:pt>
                <c:pt idx="44">
                  <c:v>-121.75404580016109</c:v>
                </c:pt>
                <c:pt idx="45">
                  <c:v>-121.75403115541025</c:v>
                </c:pt>
                <c:pt idx="46">
                  <c:v>-121.7540198630529</c:v>
                </c:pt>
                <c:pt idx="47">
                  <c:v>-121.75400216836432</c:v>
                </c:pt>
                <c:pt idx="48">
                  <c:v>-121.75397799031637</c:v>
                </c:pt>
                <c:pt idx="49">
                  <c:v>-121.75395123719369</c:v>
                </c:pt>
                <c:pt idx="50">
                  <c:v>-121.7539279995426</c:v>
                </c:pt>
                <c:pt idx="51">
                  <c:v>-121.75391086029801</c:v>
                </c:pt>
                <c:pt idx="52">
                  <c:v>-121.75389525354849</c:v>
                </c:pt>
                <c:pt idx="53">
                  <c:v>-121.75388278409956</c:v>
                </c:pt>
                <c:pt idx="54">
                  <c:v>-121.75386831707313</c:v>
                </c:pt>
                <c:pt idx="55">
                  <c:v>-121.75385192302983</c:v>
                </c:pt>
                <c:pt idx="56">
                  <c:v>-121.75383429889551</c:v>
                </c:pt>
                <c:pt idx="57">
                  <c:v>-121.75381331145576</c:v>
                </c:pt>
                <c:pt idx="58">
                  <c:v>-121.75379534053279</c:v>
                </c:pt>
                <c:pt idx="59">
                  <c:v>-121.75378235519356</c:v>
                </c:pt>
                <c:pt idx="60">
                  <c:v>-121.75377236806163</c:v>
                </c:pt>
                <c:pt idx="61">
                  <c:v>-121.75376869943668</c:v>
                </c:pt>
                <c:pt idx="62">
                  <c:v>-121.75374941569325</c:v>
                </c:pt>
                <c:pt idx="63">
                  <c:v>-121.75373108767305</c:v>
                </c:pt>
                <c:pt idx="64">
                  <c:v>-121.75371492625328</c:v>
                </c:pt>
                <c:pt idx="65">
                  <c:v>-121.75369847526746</c:v>
                </c:pt>
                <c:pt idx="66">
                  <c:v>-121.75367942850562</c:v>
                </c:pt>
                <c:pt idx="67">
                  <c:v>-121.7536576377672</c:v>
                </c:pt>
                <c:pt idx="68">
                  <c:v>-121.75363547991509</c:v>
                </c:pt>
                <c:pt idx="69">
                  <c:v>-121.75362052581605</c:v>
                </c:pt>
                <c:pt idx="70">
                  <c:v>-121.75361036676456</c:v>
                </c:pt>
                <c:pt idx="71">
                  <c:v>-121.75359924253067</c:v>
                </c:pt>
                <c:pt idx="72">
                  <c:v>-121.75359850080818</c:v>
                </c:pt>
                <c:pt idx="73">
                  <c:v>-121.7536028160777</c:v>
                </c:pt>
                <c:pt idx="74">
                  <c:v>-121.75360257147314</c:v>
                </c:pt>
                <c:pt idx="75">
                  <c:v>-121.7536025471089</c:v>
                </c:pt>
                <c:pt idx="76">
                  <c:v>-121.75360295856348</c:v>
                </c:pt>
                <c:pt idx="77">
                  <c:v>-121.75360305572447</c:v>
                </c:pt>
                <c:pt idx="78">
                  <c:v>-121.7536034450967</c:v>
                </c:pt>
                <c:pt idx="79">
                  <c:v>-121.75360359873828</c:v>
                </c:pt>
                <c:pt idx="80">
                  <c:v>-121.75360367250561</c:v>
                </c:pt>
                <c:pt idx="81">
                  <c:v>-121.75360391684148</c:v>
                </c:pt>
                <c:pt idx="82">
                  <c:v>-121.7536041951255</c:v>
                </c:pt>
                <c:pt idx="83">
                  <c:v>-121.75360589365346</c:v>
                </c:pt>
                <c:pt idx="84">
                  <c:v>-121.75360585741089</c:v>
                </c:pt>
                <c:pt idx="85">
                  <c:v>-121.75360522586955</c:v>
                </c:pt>
                <c:pt idx="86">
                  <c:v>-121.75360493186946</c:v>
                </c:pt>
                <c:pt idx="87">
                  <c:v>-121.75360468792022</c:v>
                </c:pt>
                <c:pt idx="88">
                  <c:v>-121.75360502042504</c:v>
                </c:pt>
                <c:pt idx="89">
                  <c:v>-121.75360682483085</c:v>
                </c:pt>
                <c:pt idx="90">
                  <c:v>-121.75363519624473</c:v>
                </c:pt>
                <c:pt idx="91">
                  <c:v>-121.75365524207903</c:v>
                </c:pt>
                <c:pt idx="92">
                  <c:v>-121.75367940727067</c:v>
                </c:pt>
                <c:pt idx="93">
                  <c:v>-121.7537046896428</c:v>
                </c:pt>
                <c:pt idx="94">
                  <c:v>-121.75372740814267</c:v>
                </c:pt>
                <c:pt idx="95">
                  <c:v>-121.75374619662112</c:v>
                </c:pt>
                <c:pt idx="96">
                  <c:v>-121.75375849969593</c:v>
                </c:pt>
                <c:pt idx="97">
                  <c:v>-121.75377115827794</c:v>
                </c:pt>
                <c:pt idx="98">
                  <c:v>-121.75377903182148</c:v>
                </c:pt>
                <c:pt idx="99">
                  <c:v>-121.7537881239148</c:v>
                </c:pt>
                <c:pt idx="100">
                  <c:v>-121.7538014077831</c:v>
                </c:pt>
                <c:pt idx="101">
                  <c:v>-121.75381637031204</c:v>
                </c:pt>
                <c:pt idx="102">
                  <c:v>-121.75383433739756</c:v>
                </c:pt>
                <c:pt idx="103">
                  <c:v>-121.75385068392303</c:v>
                </c:pt>
                <c:pt idx="104">
                  <c:v>-121.75386316582195</c:v>
                </c:pt>
                <c:pt idx="105">
                  <c:v>-121.75387681795424</c:v>
                </c:pt>
                <c:pt idx="106">
                  <c:v>-121.75389096505116</c:v>
                </c:pt>
                <c:pt idx="107">
                  <c:v>-121.75390454094622</c:v>
                </c:pt>
                <c:pt idx="108">
                  <c:v>-121.75391702901234</c:v>
                </c:pt>
                <c:pt idx="109">
                  <c:v>-121.75392198046836</c:v>
                </c:pt>
                <c:pt idx="110">
                  <c:v>-121.75392954922067</c:v>
                </c:pt>
                <c:pt idx="111">
                  <c:v>-121.75394954007628</c:v>
                </c:pt>
                <c:pt idx="112">
                  <c:v>-121.75396500978479</c:v>
                </c:pt>
                <c:pt idx="113">
                  <c:v>-121.75398045661612</c:v>
                </c:pt>
                <c:pt idx="114">
                  <c:v>-121.75400086016504</c:v>
                </c:pt>
                <c:pt idx="115">
                  <c:v>-121.75402437020269</c:v>
                </c:pt>
                <c:pt idx="116">
                  <c:v>-121.75403736690869</c:v>
                </c:pt>
                <c:pt idx="117">
                  <c:v>-121.75405305781999</c:v>
                </c:pt>
                <c:pt idx="118">
                  <c:v>-121.75406377549407</c:v>
                </c:pt>
                <c:pt idx="119">
                  <c:v>-121.7540910033</c:v>
                </c:pt>
                <c:pt idx="120">
                  <c:v>-121.75410920162793</c:v>
                </c:pt>
                <c:pt idx="121">
                  <c:v>-121.75413244258236</c:v>
                </c:pt>
                <c:pt idx="122">
                  <c:v>-121.75414371486504</c:v>
                </c:pt>
                <c:pt idx="123">
                  <c:v>-121.75415712602759</c:v>
                </c:pt>
                <c:pt idx="124">
                  <c:v>-121.75418045204843</c:v>
                </c:pt>
                <c:pt idx="125">
                  <c:v>-121.75419697605203</c:v>
                </c:pt>
                <c:pt idx="126">
                  <c:v>-121.75422125130855</c:v>
                </c:pt>
                <c:pt idx="127">
                  <c:v>-121.75424284121148</c:v>
                </c:pt>
                <c:pt idx="128">
                  <c:v>-121.75426048663245</c:v>
                </c:pt>
                <c:pt idx="129">
                  <c:v>-121.75428077296064</c:v>
                </c:pt>
                <c:pt idx="130">
                  <c:v>-121.75430477748453</c:v>
                </c:pt>
                <c:pt idx="131">
                  <c:v>-121.75432172169307</c:v>
                </c:pt>
                <c:pt idx="132">
                  <c:v>-121.75434318224829</c:v>
                </c:pt>
                <c:pt idx="133">
                  <c:v>-121.75436434861658</c:v>
                </c:pt>
                <c:pt idx="134">
                  <c:v>-121.75437621973612</c:v>
                </c:pt>
                <c:pt idx="135">
                  <c:v>-121.75438815582692</c:v>
                </c:pt>
                <c:pt idx="136">
                  <c:v>-121.75439849031235</c:v>
                </c:pt>
                <c:pt idx="137">
                  <c:v>-121.75440989517966</c:v>
                </c:pt>
                <c:pt idx="138">
                  <c:v>-121.7544249580683</c:v>
                </c:pt>
                <c:pt idx="139">
                  <c:v>-121.75444535388928</c:v>
                </c:pt>
                <c:pt idx="140">
                  <c:v>-121.75446516156056</c:v>
                </c:pt>
                <c:pt idx="141">
                  <c:v>-121.75448262276045</c:v>
                </c:pt>
                <c:pt idx="142">
                  <c:v>-121.75450183648262</c:v>
                </c:pt>
                <c:pt idx="143">
                  <c:v>-121.75452137887027</c:v>
                </c:pt>
                <c:pt idx="144">
                  <c:v>-121.75454608021194</c:v>
                </c:pt>
                <c:pt idx="145">
                  <c:v>-121.75456285382967</c:v>
                </c:pt>
                <c:pt idx="146">
                  <c:v>-121.75457227902049</c:v>
                </c:pt>
                <c:pt idx="147">
                  <c:v>-121.75458561562756</c:v>
                </c:pt>
                <c:pt idx="148">
                  <c:v>-121.75458579514557</c:v>
                </c:pt>
                <c:pt idx="149">
                  <c:v>-121.75458464413995</c:v>
                </c:pt>
                <c:pt idx="150">
                  <c:v>-121.754584875204</c:v>
                </c:pt>
                <c:pt idx="151">
                  <c:v>-121.75458502356055</c:v>
                </c:pt>
                <c:pt idx="152">
                  <c:v>-121.75458504738238</c:v>
                </c:pt>
                <c:pt idx="153">
                  <c:v>-121.75458474641704</c:v>
                </c:pt>
                <c:pt idx="154">
                  <c:v>-121.75458484220943</c:v>
                </c:pt>
                <c:pt idx="155">
                  <c:v>-121.75458440983638</c:v>
                </c:pt>
                <c:pt idx="156">
                  <c:v>-121.75458452724948</c:v>
                </c:pt>
                <c:pt idx="157">
                  <c:v>-121.75458438914362</c:v>
                </c:pt>
                <c:pt idx="158">
                  <c:v>-121.75458413340715</c:v>
                </c:pt>
                <c:pt idx="159">
                  <c:v>-121.75458322113923</c:v>
                </c:pt>
                <c:pt idx="160">
                  <c:v>-121.7545814234381</c:v>
                </c:pt>
                <c:pt idx="161">
                  <c:v>-121.75458123645474</c:v>
                </c:pt>
                <c:pt idx="162">
                  <c:v>-121.75458155718721</c:v>
                </c:pt>
                <c:pt idx="163">
                  <c:v>-121.75458145983595</c:v>
                </c:pt>
                <c:pt idx="164">
                  <c:v>-121.75458161236872</c:v>
                </c:pt>
                <c:pt idx="165">
                  <c:v>-121.75458063698635</c:v>
                </c:pt>
                <c:pt idx="166">
                  <c:v>-121.75457999851729</c:v>
                </c:pt>
                <c:pt idx="167">
                  <c:v>-121.75457936004541</c:v>
                </c:pt>
              </c:numCache>
            </c:numRef>
          </c:yVal>
          <c:smooth val="0"/>
          <c:extLst>
            <c:ext xmlns:c16="http://schemas.microsoft.com/office/drawing/2014/chart" uri="{C3380CC4-5D6E-409C-BE32-E72D297353CC}">
              <c16:uniqueId val="{00000000-B640-47F8-904E-6923E90CD736}"/>
            </c:ext>
          </c:extLst>
        </c:ser>
        <c:dLbls>
          <c:showLegendKey val="0"/>
          <c:showVal val="0"/>
          <c:showCatName val="0"/>
          <c:showSerName val="0"/>
          <c:showPercent val="0"/>
          <c:showBubbleSize val="0"/>
        </c:dLbls>
        <c:axId val="545100024"/>
        <c:axId val="545102648"/>
      </c:scatterChart>
      <c:valAx>
        <c:axId val="545100024"/>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45102648"/>
        <c:crosses val="autoZero"/>
        <c:crossBetween val="midCat"/>
      </c:valAx>
      <c:valAx>
        <c:axId val="545102648"/>
        <c:scaling>
          <c:orientation val="minMax"/>
          <c:max val="-121.7533"/>
          <c:min val="-121.754900000000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100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Longitude (°)</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Data'!$C$2:$C$169</c:f>
              <c:numCache>
                <c:formatCode>General</c:formatCode>
                <c:ptCount val="168"/>
                <c:pt idx="0">
                  <c:v>-121.75458723086641</c:v>
                </c:pt>
                <c:pt idx="1">
                  <c:v>-121.7545887992359</c:v>
                </c:pt>
                <c:pt idx="2">
                  <c:v>-121.75458799877737</c:v>
                </c:pt>
                <c:pt idx="3">
                  <c:v>-121.75458729540637</c:v>
                </c:pt>
                <c:pt idx="4">
                  <c:v>-121.75458736021936</c:v>
                </c:pt>
                <c:pt idx="5">
                  <c:v>-121.75458808794205</c:v>
                </c:pt>
                <c:pt idx="6">
                  <c:v>-121.75458865104733</c:v>
                </c:pt>
                <c:pt idx="7">
                  <c:v>-121.75458889355279</c:v>
                </c:pt>
                <c:pt idx="8">
                  <c:v>-121.7545900437529</c:v>
                </c:pt>
                <c:pt idx="9">
                  <c:v>-121.75459043644484</c:v>
                </c:pt>
                <c:pt idx="10">
                  <c:v>-121.75459035053632</c:v>
                </c:pt>
                <c:pt idx="11">
                  <c:v>-121.75458988436571</c:v>
                </c:pt>
                <c:pt idx="12">
                  <c:v>-121.754583996001</c:v>
                </c:pt>
                <c:pt idx="13">
                  <c:v>-121.75457883631648</c:v>
                </c:pt>
                <c:pt idx="14">
                  <c:v>-121.75458219878378</c:v>
                </c:pt>
                <c:pt idx="15">
                  <c:v>-121.75457108525958</c:v>
                </c:pt>
                <c:pt idx="16">
                  <c:v>-121.75456132466</c:v>
                </c:pt>
                <c:pt idx="17">
                  <c:v>-121.75455065573733</c:v>
                </c:pt>
                <c:pt idx="18">
                  <c:v>-121.75453589057018</c:v>
                </c:pt>
                <c:pt idx="19">
                  <c:v>-121.75451561304179</c:v>
                </c:pt>
                <c:pt idx="20">
                  <c:v>-121.75450030130212</c:v>
                </c:pt>
                <c:pt idx="21">
                  <c:v>-121.75447277908508</c:v>
                </c:pt>
                <c:pt idx="22">
                  <c:v>-121.75444410093496</c:v>
                </c:pt>
                <c:pt idx="23">
                  <c:v>-121.75442791372733</c:v>
                </c:pt>
                <c:pt idx="24">
                  <c:v>-121.75441581080268</c:v>
                </c:pt>
                <c:pt idx="25">
                  <c:v>-121.75439002125081</c:v>
                </c:pt>
                <c:pt idx="26">
                  <c:v>-121.75436997927534</c:v>
                </c:pt>
                <c:pt idx="27">
                  <c:v>-121.75435079813148</c:v>
                </c:pt>
                <c:pt idx="28">
                  <c:v>-121.75433388076598</c:v>
                </c:pt>
                <c:pt idx="29">
                  <c:v>-121.7543185245394</c:v>
                </c:pt>
                <c:pt idx="30">
                  <c:v>-121.75430209965327</c:v>
                </c:pt>
                <c:pt idx="31">
                  <c:v>-121.75428286801713</c:v>
                </c:pt>
                <c:pt idx="32">
                  <c:v>-121.75426332094166</c:v>
                </c:pt>
                <c:pt idx="33">
                  <c:v>-121.75424048076002</c:v>
                </c:pt>
                <c:pt idx="34">
                  <c:v>-121.75422081760803</c:v>
                </c:pt>
                <c:pt idx="35">
                  <c:v>-121.75420454981453</c:v>
                </c:pt>
                <c:pt idx="36">
                  <c:v>-121.7541842964952</c:v>
                </c:pt>
                <c:pt idx="37">
                  <c:v>-121.75417373805857</c:v>
                </c:pt>
                <c:pt idx="38">
                  <c:v>-121.75415248813029</c:v>
                </c:pt>
                <c:pt idx="39">
                  <c:v>-121.75413303783989</c:v>
                </c:pt>
                <c:pt idx="40">
                  <c:v>-121.75410700091004</c:v>
                </c:pt>
                <c:pt idx="41">
                  <c:v>-121.75409582372208</c:v>
                </c:pt>
                <c:pt idx="42">
                  <c:v>-121.75407998026122</c:v>
                </c:pt>
                <c:pt idx="43">
                  <c:v>-121.75406398942718</c:v>
                </c:pt>
                <c:pt idx="44">
                  <c:v>-121.75404580016109</c:v>
                </c:pt>
                <c:pt idx="45">
                  <c:v>-121.75403115541025</c:v>
                </c:pt>
                <c:pt idx="46">
                  <c:v>-121.7540198630529</c:v>
                </c:pt>
                <c:pt idx="47">
                  <c:v>-121.75400216836432</c:v>
                </c:pt>
                <c:pt idx="48">
                  <c:v>-121.75397799031637</c:v>
                </c:pt>
                <c:pt idx="49">
                  <c:v>-121.75395123719369</c:v>
                </c:pt>
                <c:pt idx="50">
                  <c:v>-121.7539279995426</c:v>
                </c:pt>
                <c:pt idx="51">
                  <c:v>-121.75391086029801</c:v>
                </c:pt>
                <c:pt idx="52">
                  <c:v>-121.75389525354849</c:v>
                </c:pt>
                <c:pt idx="53">
                  <c:v>-121.75388278409956</c:v>
                </c:pt>
                <c:pt idx="54">
                  <c:v>-121.75386831707313</c:v>
                </c:pt>
                <c:pt idx="55">
                  <c:v>-121.75385192302983</c:v>
                </c:pt>
                <c:pt idx="56">
                  <c:v>-121.75383429889551</c:v>
                </c:pt>
                <c:pt idx="57">
                  <c:v>-121.75381331145576</c:v>
                </c:pt>
                <c:pt idx="58">
                  <c:v>-121.75379534053279</c:v>
                </c:pt>
                <c:pt idx="59">
                  <c:v>-121.75378235519356</c:v>
                </c:pt>
                <c:pt idx="60">
                  <c:v>-121.75377236806163</c:v>
                </c:pt>
                <c:pt idx="61">
                  <c:v>-121.75376869943668</c:v>
                </c:pt>
                <c:pt idx="62">
                  <c:v>-121.75374941569325</c:v>
                </c:pt>
                <c:pt idx="63">
                  <c:v>-121.75373108767305</c:v>
                </c:pt>
                <c:pt idx="64">
                  <c:v>-121.75371492625328</c:v>
                </c:pt>
                <c:pt idx="65">
                  <c:v>-121.75369847526746</c:v>
                </c:pt>
                <c:pt idx="66">
                  <c:v>-121.75367942850562</c:v>
                </c:pt>
                <c:pt idx="67">
                  <c:v>-121.7536576377672</c:v>
                </c:pt>
                <c:pt idx="68">
                  <c:v>-121.75363547991509</c:v>
                </c:pt>
                <c:pt idx="69">
                  <c:v>-121.75362052581605</c:v>
                </c:pt>
                <c:pt idx="70">
                  <c:v>-121.75361036676456</c:v>
                </c:pt>
                <c:pt idx="71">
                  <c:v>-121.75359924253067</c:v>
                </c:pt>
                <c:pt idx="72">
                  <c:v>-121.75359850080818</c:v>
                </c:pt>
                <c:pt idx="73">
                  <c:v>-121.7536028160777</c:v>
                </c:pt>
                <c:pt idx="74">
                  <c:v>-121.75360257147314</c:v>
                </c:pt>
                <c:pt idx="75">
                  <c:v>-121.7536025471089</c:v>
                </c:pt>
                <c:pt idx="76">
                  <c:v>-121.75360295856348</c:v>
                </c:pt>
                <c:pt idx="77">
                  <c:v>-121.75360305572447</c:v>
                </c:pt>
                <c:pt idx="78">
                  <c:v>-121.7536034450967</c:v>
                </c:pt>
                <c:pt idx="79">
                  <c:v>-121.75360359873828</c:v>
                </c:pt>
                <c:pt idx="80">
                  <c:v>-121.75360367250561</c:v>
                </c:pt>
                <c:pt idx="81">
                  <c:v>-121.75360391684148</c:v>
                </c:pt>
                <c:pt idx="82">
                  <c:v>-121.7536041951255</c:v>
                </c:pt>
                <c:pt idx="83">
                  <c:v>-121.75360589365346</c:v>
                </c:pt>
                <c:pt idx="84">
                  <c:v>-121.75360585741089</c:v>
                </c:pt>
                <c:pt idx="85">
                  <c:v>-121.75360522586955</c:v>
                </c:pt>
                <c:pt idx="86">
                  <c:v>-121.75360493186946</c:v>
                </c:pt>
                <c:pt idx="87">
                  <c:v>-121.75360468792022</c:v>
                </c:pt>
                <c:pt idx="88">
                  <c:v>-121.75360502042504</c:v>
                </c:pt>
                <c:pt idx="89">
                  <c:v>-121.75360682483085</c:v>
                </c:pt>
                <c:pt idx="90">
                  <c:v>-121.75363519624473</c:v>
                </c:pt>
                <c:pt idx="91">
                  <c:v>-121.75365524207903</c:v>
                </c:pt>
                <c:pt idx="92">
                  <c:v>-121.75367940727067</c:v>
                </c:pt>
                <c:pt idx="93">
                  <c:v>-121.7537046896428</c:v>
                </c:pt>
                <c:pt idx="94">
                  <c:v>-121.75372740814267</c:v>
                </c:pt>
                <c:pt idx="95">
                  <c:v>-121.75374619662112</c:v>
                </c:pt>
                <c:pt idx="96">
                  <c:v>-121.75375849969593</c:v>
                </c:pt>
                <c:pt idx="97">
                  <c:v>-121.75377115827794</c:v>
                </c:pt>
                <c:pt idx="98">
                  <c:v>-121.75377903182148</c:v>
                </c:pt>
                <c:pt idx="99">
                  <c:v>-121.7537881239148</c:v>
                </c:pt>
                <c:pt idx="100">
                  <c:v>-121.7538014077831</c:v>
                </c:pt>
                <c:pt idx="101">
                  <c:v>-121.75381637031204</c:v>
                </c:pt>
                <c:pt idx="102">
                  <c:v>-121.75383433739756</c:v>
                </c:pt>
                <c:pt idx="103">
                  <c:v>-121.75385068392303</c:v>
                </c:pt>
                <c:pt idx="104">
                  <c:v>-121.75386316582195</c:v>
                </c:pt>
                <c:pt idx="105">
                  <c:v>-121.75387681795424</c:v>
                </c:pt>
                <c:pt idx="106">
                  <c:v>-121.75389096505116</c:v>
                </c:pt>
                <c:pt idx="107">
                  <c:v>-121.75390454094622</c:v>
                </c:pt>
                <c:pt idx="108">
                  <c:v>-121.75391702901234</c:v>
                </c:pt>
                <c:pt idx="109">
                  <c:v>-121.75392198046836</c:v>
                </c:pt>
                <c:pt idx="110">
                  <c:v>-121.75392954922067</c:v>
                </c:pt>
                <c:pt idx="111">
                  <c:v>-121.75394954007628</c:v>
                </c:pt>
                <c:pt idx="112">
                  <c:v>-121.75396500978479</c:v>
                </c:pt>
                <c:pt idx="113">
                  <c:v>-121.75398045661612</c:v>
                </c:pt>
                <c:pt idx="114">
                  <c:v>-121.75400086016504</c:v>
                </c:pt>
                <c:pt idx="115">
                  <c:v>-121.75402437020269</c:v>
                </c:pt>
                <c:pt idx="116">
                  <c:v>-121.75403736690869</c:v>
                </c:pt>
                <c:pt idx="117">
                  <c:v>-121.75405305781999</c:v>
                </c:pt>
                <c:pt idx="118">
                  <c:v>-121.75406377549407</c:v>
                </c:pt>
                <c:pt idx="119">
                  <c:v>-121.7540910033</c:v>
                </c:pt>
                <c:pt idx="120">
                  <c:v>-121.75410920162793</c:v>
                </c:pt>
                <c:pt idx="121">
                  <c:v>-121.75413244258236</c:v>
                </c:pt>
                <c:pt idx="122">
                  <c:v>-121.75414371486504</c:v>
                </c:pt>
                <c:pt idx="123">
                  <c:v>-121.75415712602759</c:v>
                </c:pt>
                <c:pt idx="124">
                  <c:v>-121.75418045204843</c:v>
                </c:pt>
                <c:pt idx="125">
                  <c:v>-121.75419697605203</c:v>
                </c:pt>
                <c:pt idx="126">
                  <c:v>-121.75422125130855</c:v>
                </c:pt>
                <c:pt idx="127">
                  <c:v>-121.75424284121148</c:v>
                </c:pt>
                <c:pt idx="128">
                  <c:v>-121.75426048663245</c:v>
                </c:pt>
                <c:pt idx="129">
                  <c:v>-121.75428077296064</c:v>
                </c:pt>
                <c:pt idx="130">
                  <c:v>-121.75430477748453</c:v>
                </c:pt>
                <c:pt idx="131">
                  <c:v>-121.75432172169307</c:v>
                </c:pt>
                <c:pt idx="132">
                  <c:v>-121.75434318224829</c:v>
                </c:pt>
                <c:pt idx="133">
                  <c:v>-121.75436434861658</c:v>
                </c:pt>
                <c:pt idx="134">
                  <c:v>-121.75437621973612</c:v>
                </c:pt>
                <c:pt idx="135">
                  <c:v>-121.75438815582692</c:v>
                </c:pt>
                <c:pt idx="136">
                  <c:v>-121.75439849031235</c:v>
                </c:pt>
                <c:pt idx="137">
                  <c:v>-121.75440989517966</c:v>
                </c:pt>
                <c:pt idx="138">
                  <c:v>-121.7544249580683</c:v>
                </c:pt>
                <c:pt idx="139">
                  <c:v>-121.75444535388928</c:v>
                </c:pt>
                <c:pt idx="140">
                  <c:v>-121.75446516156056</c:v>
                </c:pt>
                <c:pt idx="141">
                  <c:v>-121.75448262276045</c:v>
                </c:pt>
                <c:pt idx="142">
                  <c:v>-121.75450183648262</c:v>
                </c:pt>
                <c:pt idx="143">
                  <c:v>-121.75452137887027</c:v>
                </c:pt>
                <c:pt idx="144">
                  <c:v>-121.75454608021194</c:v>
                </c:pt>
                <c:pt idx="145">
                  <c:v>-121.75456285382967</c:v>
                </c:pt>
                <c:pt idx="146">
                  <c:v>-121.75457227902049</c:v>
                </c:pt>
                <c:pt idx="147">
                  <c:v>-121.75458561562756</c:v>
                </c:pt>
                <c:pt idx="148">
                  <c:v>-121.75458579514557</c:v>
                </c:pt>
                <c:pt idx="149">
                  <c:v>-121.75458464413995</c:v>
                </c:pt>
                <c:pt idx="150">
                  <c:v>-121.754584875204</c:v>
                </c:pt>
                <c:pt idx="151">
                  <c:v>-121.75458502356055</c:v>
                </c:pt>
                <c:pt idx="152">
                  <c:v>-121.75458504738238</c:v>
                </c:pt>
                <c:pt idx="153">
                  <c:v>-121.75458474641704</c:v>
                </c:pt>
                <c:pt idx="154">
                  <c:v>-121.75458484220943</c:v>
                </c:pt>
                <c:pt idx="155">
                  <c:v>-121.75458440983638</c:v>
                </c:pt>
                <c:pt idx="156">
                  <c:v>-121.75458452724948</c:v>
                </c:pt>
                <c:pt idx="157">
                  <c:v>-121.75458438914362</c:v>
                </c:pt>
                <c:pt idx="158">
                  <c:v>-121.75458413340715</c:v>
                </c:pt>
                <c:pt idx="159">
                  <c:v>-121.75458322113923</c:v>
                </c:pt>
                <c:pt idx="160">
                  <c:v>-121.7545814234381</c:v>
                </c:pt>
                <c:pt idx="161">
                  <c:v>-121.75458123645474</c:v>
                </c:pt>
                <c:pt idx="162">
                  <c:v>-121.75458155718721</c:v>
                </c:pt>
                <c:pt idx="163">
                  <c:v>-121.75458145983595</c:v>
                </c:pt>
                <c:pt idx="164">
                  <c:v>-121.75458161236872</c:v>
                </c:pt>
                <c:pt idx="165">
                  <c:v>-121.75458063698635</c:v>
                </c:pt>
                <c:pt idx="166">
                  <c:v>-121.75457999851729</c:v>
                </c:pt>
                <c:pt idx="167">
                  <c:v>-121.75457936004541</c:v>
                </c:pt>
              </c:numCache>
            </c:numRef>
          </c:yVal>
          <c:smooth val="0"/>
          <c:extLst>
            <c:ext xmlns:c16="http://schemas.microsoft.com/office/drawing/2014/chart" uri="{C3380CC4-5D6E-409C-BE32-E72D297353CC}">
              <c16:uniqueId val="{00000000-B771-4A21-A970-44637336E3E0}"/>
            </c:ext>
          </c:extLst>
        </c:ser>
        <c:dLbls>
          <c:showLegendKey val="0"/>
          <c:showVal val="0"/>
          <c:showCatName val="0"/>
          <c:showSerName val="0"/>
          <c:showPercent val="0"/>
          <c:showBubbleSize val="0"/>
        </c:dLbls>
        <c:axId val="545100024"/>
        <c:axId val="545102648"/>
      </c:scatterChart>
      <c:valAx>
        <c:axId val="545100024"/>
        <c:scaling>
          <c:orientation val="minMax"/>
          <c:max val="18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45102648"/>
        <c:crosses val="autoZero"/>
        <c:crossBetween val="midCat"/>
      </c:valAx>
      <c:valAx>
        <c:axId val="545102648"/>
        <c:scaling>
          <c:orientation val="minMax"/>
          <c:max val="-121.7533"/>
          <c:min val="-121.754900000000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Longitude (degrees)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5100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34845831325494"/>
          <c:y val="3.7965153778641382E-2"/>
          <c:w val="0.85795453028577839"/>
          <c:h val="0.80121081121326587"/>
        </c:manualLayout>
      </c:layout>
      <c:scatterChart>
        <c:scatterStyle val="lineMarker"/>
        <c:varyColors val="0"/>
        <c:ser>
          <c:idx val="2"/>
          <c:order val="0"/>
          <c:tx>
            <c:strRef>
              <c:f>'Raw Data'!$O$1</c:f>
              <c:strCache>
                <c:ptCount val="1"/>
                <c:pt idx="0">
                  <c:v>Displacement</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Data'!$L$2:$L$169</c:f>
              <c:numCache>
                <c:formatCode>General</c:formatCode>
                <c:ptCount val="168"/>
                <c:pt idx="0">
                  <c:v>0</c:v>
                </c:pt>
                <c:pt idx="1">
                  <c:v>1.0000015497207642</c:v>
                </c:pt>
                <c:pt idx="2">
                  <c:v>2.0000029802322388</c:v>
                </c:pt>
                <c:pt idx="3">
                  <c:v>3.0000040531158447</c:v>
                </c:pt>
                <c:pt idx="4">
                  <c:v>4.0000051259994507</c:v>
                </c:pt>
                <c:pt idx="5">
                  <c:v>5.0000079870223999</c:v>
                </c:pt>
                <c:pt idx="6">
                  <c:v>6.0000083446502686</c:v>
                </c:pt>
                <c:pt idx="7">
                  <c:v>7.0000103712081909</c:v>
                </c:pt>
                <c:pt idx="8">
                  <c:v>8.0000121593475342</c:v>
                </c:pt>
                <c:pt idx="9">
                  <c:v>9.0000132322311401</c:v>
                </c:pt>
                <c:pt idx="10">
                  <c:v>10.000015377998352</c:v>
                </c:pt>
                <c:pt idx="11">
                  <c:v>11.000016450881958</c:v>
                </c:pt>
                <c:pt idx="12">
                  <c:v>12.000017523765564</c:v>
                </c:pt>
                <c:pt idx="13">
                  <c:v>13.000020146369934</c:v>
                </c:pt>
                <c:pt idx="14">
                  <c:v>14.000021457672119</c:v>
                </c:pt>
                <c:pt idx="15">
                  <c:v>15.000022768974304</c:v>
                </c:pt>
                <c:pt idx="16">
                  <c:v>16.000024080276489</c:v>
                </c:pt>
                <c:pt idx="17">
                  <c:v>17.000025153160095</c:v>
                </c:pt>
                <c:pt idx="18">
                  <c:v>18.000027060508728</c:v>
                </c:pt>
                <c:pt idx="19">
                  <c:v>19.000028848648071</c:v>
                </c:pt>
                <c:pt idx="20">
                  <c:v>20.000030279159546</c:v>
                </c:pt>
                <c:pt idx="21">
                  <c:v>21.00003182888031</c:v>
                </c:pt>
                <c:pt idx="22">
                  <c:v>22.000033617019653</c:v>
                </c:pt>
                <c:pt idx="23">
                  <c:v>23.000034928321838</c:v>
                </c:pt>
                <c:pt idx="24">
                  <c:v>24.000036478042603</c:v>
                </c:pt>
                <c:pt idx="25">
                  <c:v>25.000038623809814</c:v>
                </c:pt>
                <c:pt idx="26">
                  <c:v>26.000040054321289</c:v>
                </c:pt>
                <c:pt idx="27">
                  <c:v>27.000040888786316</c:v>
                </c:pt>
                <c:pt idx="28">
                  <c:v>28.00004243850708</c:v>
                </c:pt>
                <c:pt idx="29">
                  <c:v>29.000043511390686</c:v>
                </c:pt>
                <c:pt idx="30">
                  <c:v>30.000045895576477</c:v>
                </c:pt>
                <c:pt idx="31">
                  <c:v>31.000047087669373</c:v>
                </c:pt>
                <c:pt idx="32">
                  <c:v>32.000049114227295</c:v>
                </c:pt>
                <c:pt idx="33">
                  <c:v>33.000051021575928</c:v>
                </c:pt>
                <c:pt idx="34">
                  <c:v>34.000052452087402</c:v>
                </c:pt>
                <c:pt idx="35">
                  <c:v>35.000053644180298</c:v>
                </c:pt>
                <c:pt idx="36">
                  <c:v>36.000055193901062</c:v>
                </c:pt>
                <c:pt idx="37">
                  <c:v>37.000056862831116</c:v>
                </c:pt>
                <c:pt idx="38">
                  <c:v>38.000058650970459</c:v>
                </c:pt>
                <c:pt idx="39">
                  <c:v>39.000059127807617</c:v>
                </c:pt>
                <c:pt idx="40">
                  <c:v>40.000060558319092</c:v>
                </c:pt>
                <c:pt idx="41">
                  <c:v>41.000062823295593</c:v>
                </c:pt>
                <c:pt idx="42">
                  <c:v>42.000064611434937</c:v>
                </c:pt>
                <c:pt idx="43">
                  <c:v>43.000065684318542</c:v>
                </c:pt>
                <c:pt idx="44">
                  <c:v>44.000066995620728</c:v>
                </c:pt>
                <c:pt idx="45">
                  <c:v>45.000068545341492</c:v>
                </c:pt>
                <c:pt idx="46">
                  <c:v>46.000070691108704</c:v>
                </c:pt>
                <c:pt idx="47">
                  <c:v>47.000072240829468</c:v>
                </c:pt>
                <c:pt idx="48">
                  <c:v>48.000073790550232</c:v>
                </c:pt>
                <c:pt idx="49">
                  <c:v>49.000075459480286</c:v>
                </c:pt>
                <c:pt idx="50">
                  <c:v>50.000076174736023</c:v>
                </c:pt>
                <c:pt idx="51">
                  <c:v>51.000077962875366</c:v>
                </c:pt>
                <c:pt idx="52">
                  <c:v>52.000079274177551</c:v>
                </c:pt>
                <c:pt idx="53">
                  <c:v>53.000080943107605</c:v>
                </c:pt>
                <c:pt idx="54">
                  <c:v>54.000082850456238</c:v>
                </c:pt>
                <c:pt idx="55">
                  <c:v>55.000084161758423</c:v>
                </c:pt>
                <c:pt idx="56">
                  <c:v>56.000085592269897</c:v>
                </c:pt>
                <c:pt idx="57">
                  <c:v>57.000087380409241</c:v>
                </c:pt>
                <c:pt idx="58">
                  <c:v>58.000088691711426</c:v>
                </c:pt>
                <c:pt idx="59">
                  <c:v>59.000089645385742</c:v>
                </c:pt>
                <c:pt idx="60">
                  <c:v>60.000092387199402</c:v>
                </c:pt>
                <c:pt idx="61">
                  <c:v>61.000093698501587</c:v>
                </c:pt>
                <c:pt idx="62">
                  <c:v>62.000095844268799</c:v>
                </c:pt>
                <c:pt idx="63">
                  <c:v>63.000096559524536</c:v>
                </c:pt>
                <c:pt idx="64">
                  <c:v>64.000097870826721</c:v>
                </c:pt>
                <c:pt idx="65">
                  <c:v>65.000099658966064</c:v>
                </c:pt>
                <c:pt idx="66">
                  <c:v>66.00010073184967</c:v>
                </c:pt>
                <c:pt idx="67">
                  <c:v>67.000102519989014</c:v>
                </c:pt>
                <c:pt idx="68">
                  <c:v>68.000103712081909</c:v>
                </c:pt>
                <c:pt idx="69">
                  <c:v>69.000105857849121</c:v>
                </c:pt>
                <c:pt idx="70">
                  <c:v>70.000107645988464</c:v>
                </c:pt>
                <c:pt idx="71">
                  <c:v>71.00010871887207</c:v>
                </c:pt>
                <c:pt idx="72">
                  <c:v>72.000110626220703</c:v>
                </c:pt>
                <c:pt idx="73">
                  <c:v>73.00011134147644</c:v>
                </c:pt>
                <c:pt idx="74">
                  <c:v>74.000113129615784</c:v>
                </c:pt>
                <c:pt idx="75">
                  <c:v>75.000115394592285</c:v>
                </c:pt>
                <c:pt idx="76">
                  <c:v>76.000116229057312</c:v>
                </c:pt>
                <c:pt idx="77">
                  <c:v>77.000118255615234</c:v>
                </c:pt>
                <c:pt idx="78">
                  <c:v>78.00011932849884</c:v>
                </c:pt>
                <c:pt idx="79">
                  <c:v>79.000121235847473</c:v>
                </c:pt>
                <c:pt idx="80">
                  <c:v>80.000122547149658</c:v>
                </c:pt>
                <c:pt idx="81">
                  <c:v>81.000123620033264</c:v>
                </c:pt>
                <c:pt idx="82">
                  <c:v>82.000125408172607</c:v>
                </c:pt>
                <c:pt idx="83">
                  <c:v>83.000127553939819</c:v>
                </c:pt>
                <c:pt idx="84">
                  <c:v>84.000128269195557</c:v>
                </c:pt>
                <c:pt idx="85">
                  <c:v>85.000130891799927</c:v>
                </c:pt>
                <c:pt idx="86">
                  <c:v>86.000131607055664</c:v>
                </c:pt>
                <c:pt idx="87">
                  <c:v>87.000133872032166</c:v>
                </c:pt>
                <c:pt idx="88">
                  <c:v>88.000134706497192</c:v>
                </c:pt>
                <c:pt idx="89">
                  <c:v>89.000136971473694</c:v>
                </c:pt>
                <c:pt idx="90">
                  <c:v>90.000138401985168</c:v>
                </c:pt>
                <c:pt idx="91">
                  <c:v>91.000138640403748</c:v>
                </c:pt>
                <c:pt idx="92">
                  <c:v>92.000141501426697</c:v>
                </c:pt>
                <c:pt idx="93">
                  <c:v>93.000142574310303</c:v>
                </c:pt>
                <c:pt idx="94">
                  <c:v>94.000144362449646</c:v>
                </c:pt>
                <c:pt idx="95">
                  <c:v>95.0001460313797</c:v>
                </c:pt>
                <c:pt idx="96">
                  <c:v>96.000147104263306</c:v>
                </c:pt>
                <c:pt idx="97">
                  <c:v>97.000148296356201</c:v>
                </c:pt>
                <c:pt idx="98">
                  <c:v>98.000150203704834</c:v>
                </c:pt>
                <c:pt idx="99">
                  <c:v>99.000151872634888</c:v>
                </c:pt>
                <c:pt idx="100">
                  <c:v>100.00015342235565</c:v>
                </c:pt>
                <c:pt idx="101">
                  <c:v>101.00015497207642</c:v>
                </c:pt>
                <c:pt idx="102">
                  <c:v>102.00015640258789</c:v>
                </c:pt>
                <c:pt idx="103">
                  <c:v>103.00015783309937</c:v>
                </c:pt>
                <c:pt idx="104">
                  <c:v>104.000159740448</c:v>
                </c:pt>
                <c:pt idx="105">
                  <c:v>105.00016117095947</c:v>
                </c:pt>
                <c:pt idx="106">
                  <c:v>106.00016272068024</c:v>
                </c:pt>
                <c:pt idx="107">
                  <c:v>107.00016403198242</c:v>
                </c:pt>
                <c:pt idx="108">
                  <c:v>108.0001665353775</c:v>
                </c:pt>
                <c:pt idx="109">
                  <c:v>109.00016760826111</c:v>
                </c:pt>
                <c:pt idx="110">
                  <c:v>110.00016951560974</c:v>
                </c:pt>
                <c:pt idx="111">
                  <c:v>111.00017011165619</c:v>
                </c:pt>
                <c:pt idx="112">
                  <c:v>112.00017154216766</c:v>
                </c:pt>
                <c:pt idx="113">
                  <c:v>113.00017321109772</c:v>
                </c:pt>
                <c:pt idx="114">
                  <c:v>114.00017499923706</c:v>
                </c:pt>
                <c:pt idx="115">
                  <c:v>115.0001767873764</c:v>
                </c:pt>
                <c:pt idx="116">
                  <c:v>116.00017809867859</c:v>
                </c:pt>
                <c:pt idx="117">
                  <c:v>117.00017905235291</c:v>
                </c:pt>
                <c:pt idx="118">
                  <c:v>118.00018072128296</c:v>
                </c:pt>
                <c:pt idx="119">
                  <c:v>119.00018179416656</c:v>
                </c:pt>
                <c:pt idx="120">
                  <c:v>120.00018334388733</c:v>
                </c:pt>
                <c:pt idx="121">
                  <c:v>121.00018548965454</c:v>
                </c:pt>
                <c:pt idx="122">
                  <c:v>122.00018668174744</c:v>
                </c:pt>
                <c:pt idx="123">
                  <c:v>123.00018906593323</c:v>
                </c:pt>
                <c:pt idx="124">
                  <c:v>124.00019037723541</c:v>
                </c:pt>
                <c:pt idx="125">
                  <c:v>125.00019133090973</c:v>
                </c:pt>
                <c:pt idx="126">
                  <c:v>126.00019299983978</c:v>
                </c:pt>
                <c:pt idx="127">
                  <c:v>127.00019443035126</c:v>
                </c:pt>
                <c:pt idx="128">
                  <c:v>128.00019633769989</c:v>
                </c:pt>
                <c:pt idx="129">
                  <c:v>129.00019752979279</c:v>
                </c:pt>
                <c:pt idx="130">
                  <c:v>130.00020003318787</c:v>
                </c:pt>
                <c:pt idx="131">
                  <c:v>131.00020062923431</c:v>
                </c:pt>
                <c:pt idx="132">
                  <c:v>132.00020170211792</c:v>
                </c:pt>
                <c:pt idx="133">
                  <c:v>133.00020360946655</c:v>
                </c:pt>
                <c:pt idx="134">
                  <c:v>134.00020575523376</c:v>
                </c:pt>
                <c:pt idx="135">
                  <c:v>135.00020742416382</c:v>
                </c:pt>
                <c:pt idx="136">
                  <c:v>136.00020909309387</c:v>
                </c:pt>
                <c:pt idx="137">
                  <c:v>137.00020968914032</c:v>
                </c:pt>
                <c:pt idx="138">
                  <c:v>138.00021111965179</c:v>
                </c:pt>
                <c:pt idx="139">
                  <c:v>139.00021350383759</c:v>
                </c:pt>
                <c:pt idx="140">
                  <c:v>140.00021386146545</c:v>
                </c:pt>
                <c:pt idx="141">
                  <c:v>141.00021612644196</c:v>
                </c:pt>
                <c:pt idx="142">
                  <c:v>142.00021767616272</c:v>
                </c:pt>
                <c:pt idx="143">
                  <c:v>143.00021958351135</c:v>
                </c:pt>
                <c:pt idx="144">
                  <c:v>144.00022113323212</c:v>
                </c:pt>
                <c:pt idx="145">
                  <c:v>145.0002224445343</c:v>
                </c:pt>
                <c:pt idx="146">
                  <c:v>146.00022375583649</c:v>
                </c:pt>
                <c:pt idx="147">
                  <c:v>147.00022554397583</c:v>
                </c:pt>
                <c:pt idx="148">
                  <c:v>148.00022745132446</c:v>
                </c:pt>
                <c:pt idx="149">
                  <c:v>149.0002281665802</c:v>
                </c:pt>
                <c:pt idx="150">
                  <c:v>150.00022959709167</c:v>
                </c:pt>
                <c:pt idx="151">
                  <c:v>151.00023126602173</c:v>
                </c:pt>
                <c:pt idx="152">
                  <c:v>152.00023341178894</c:v>
                </c:pt>
                <c:pt idx="153">
                  <c:v>153.00023448467255</c:v>
                </c:pt>
                <c:pt idx="154">
                  <c:v>154.00023686885834</c:v>
                </c:pt>
                <c:pt idx="155">
                  <c:v>155.00023782253265</c:v>
                </c:pt>
                <c:pt idx="156">
                  <c:v>156.00023889541626</c:v>
                </c:pt>
                <c:pt idx="157">
                  <c:v>157.00024116039276</c:v>
                </c:pt>
                <c:pt idx="158">
                  <c:v>158.00024259090424</c:v>
                </c:pt>
                <c:pt idx="159">
                  <c:v>159.000244140625</c:v>
                </c:pt>
                <c:pt idx="160">
                  <c:v>160.00024509429932</c:v>
                </c:pt>
                <c:pt idx="161">
                  <c:v>161.0002475976944</c:v>
                </c:pt>
                <c:pt idx="162">
                  <c:v>162.00024807453156</c:v>
                </c:pt>
                <c:pt idx="163">
                  <c:v>163.00024998188019</c:v>
                </c:pt>
                <c:pt idx="164">
                  <c:v>164.0002509355545</c:v>
                </c:pt>
                <c:pt idx="165">
                  <c:v>165.00025248527527</c:v>
                </c:pt>
                <c:pt idx="166">
                  <c:v>166.00025451183319</c:v>
                </c:pt>
                <c:pt idx="167">
                  <c:v>167.00025618076324</c:v>
                </c:pt>
              </c:numCache>
            </c:numRef>
          </c:xVal>
          <c:yVal>
            <c:numRef>
              <c:f>'Raw Data'!$O$2:$O$169</c:f>
              <c:numCache>
                <c:formatCode>General</c:formatCode>
                <c:ptCount val="168"/>
                <c:pt idx="0">
                  <c:v>0</c:v>
                </c:pt>
                <c:pt idx="1">
                  <c:v>0.13809089215759771</c:v>
                </c:pt>
                <c:pt idx="2">
                  <c:v>0.10476623489975549</c:v>
                </c:pt>
                <c:pt idx="3">
                  <c:v>9.6945177583279321E-2</c:v>
                </c:pt>
                <c:pt idx="4">
                  <c:v>0.16433129723949114</c:v>
                </c:pt>
                <c:pt idx="5">
                  <c:v>0.13903195047351036</c:v>
                </c:pt>
                <c:pt idx="6">
                  <c:v>0.13562510979304335</c:v>
                </c:pt>
                <c:pt idx="7">
                  <c:v>0.15497336028886224</c:v>
                </c:pt>
                <c:pt idx="8">
                  <c:v>0.2478158580272595</c:v>
                </c:pt>
                <c:pt idx="9">
                  <c:v>0.29039220286460155</c:v>
                </c:pt>
                <c:pt idx="10">
                  <c:v>0.29848010053200169</c:v>
                </c:pt>
                <c:pt idx="11">
                  <c:v>0.29994339698807004</c:v>
                </c:pt>
                <c:pt idx="12">
                  <c:v>0.36206137664925681</c:v>
                </c:pt>
                <c:pt idx="13">
                  <c:v>0.74875525660348663</c:v>
                </c:pt>
                <c:pt idx="14">
                  <c:v>0.45165879063850589</c:v>
                </c:pt>
                <c:pt idx="15">
                  <c:v>1.5658884891770852</c:v>
                </c:pt>
                <c:pt idx="16">
                  <c:v>2.7134753394410898</c:v>
                </c:pt>
                <c:pt idx="17">
                  <c:v>3.8371937865949231</c:v>
                </c:pt>
                <c:pt idx="18">
                  <c:v>5.2100513731364089</c:v>
                </c:pt>
                <c:pt idx="19">
                  <c:v>7.2026275173622416</c:v>
                </c:pt>
                <c:pt idx="20">
                  <c:v>8.9634822342456459</c:v>
                </c:pt>
                <c:pt idx="21">
                  <c:v>12.18337207845364</c:v>
                </c:pt>
                <c:pt idx="22">
                  <c:v>14.997300496844867</c:v>
                </c:pt>
                <c:pt idx="23">
                  <c:v>17.40826711961148</c:v>
                </c:pt>
                <c:pt idx="24">
                  <c:v>18.53016695396483</c:v>
                </c:pt>
                <c:pt idx="25">
                  <c:v>21.167533230115172</c:v>
                </c:pt>
                <c:pt idx="26">
                  <c:v>23.150106550480935</c:v>
                </c:pt>
                <c:pt idx="27">
                  <c:v>24.862805157878018</c:v>
                </c:pt>
                <c:pt idx="28">
                  <c:v>26.439232565892127</c:v>
                </c:pt>
                <c:pt idx="29">
                  <c:v>28.199408110149339</c:v>
                </c:pt>
                <c:pt idx="30">
                  <c:v>29.914537900245101</c:v>
                </c:pt>
                <c:pt idx="31">
                  <c:v>32.287108871621008</c:v>
                </c:pt>
                <c:pt idx="32">
                  <c:v>34.184119262053898</c:v>
                </c:pt>
                <c:pt idx="33">
                  <c:v>36.687453370612658</c:v>
                </c:pt>
                <c:pt idx="34">
                  <c:v>38.992399590553731</c:v>
                </c:pt>
                <c:pt idx="35">
                  <c:v>40.776807922937394</c:v>
                </c:pt>
                <c:pt idx="36">
                  <c:v>43.037045499553059</c:v>
                </c:pt>
                <c:pt idx="37">
                  <c:v>44.24659362815256</c:v>
                </c:pt>
                <c:pt idx="38">
                  <c:v>46.251585771633351</c:v>
                </c:pt>
                <c:pt idx="39">
                  <c:v>48.441221906287481</c:v>
                </c:pt>
                <c:pt idx="40">
                  <c:v>51.225563670644071</c:v>
                </c:pt>
                <c:pt idx="41">
                  <c:v>52.771182396440985</c:v>
                </c:pt>
                <c:pt idx="42">
                  <c:v>54.480573029241093</c:v>
                </c:pt>
                <c:pt idx="43">
                  <c:v>56.191270009589921</c:v>
                </c:pt>
                <c:pt idx="44">
                  <c:v>58.28920362305297</c:v>
                </c:pt>
                <c:pt idx="45">
                  <c:v>59.999063003358359</c:v>
                </c:pt>
                <c:pt idx="46">
                  <c:v>61.254804301420151</c:v>
                </c:pt>
                <c:pt idx="47">
                  <c:v>62.993868012088285</c:v>
                </c:pt>
                <c:pt idx="48">
                  <c:v>65.358805507905174</c:v>
                </c:pt>
                <c:pt idx="49">
                  <c:v>68.472288972749098</c:v>
                </c:pt>
                <c:pt idx="50">
                  <c:v>70.82117167045277</c:v>
                </c:pt>
                <c:pt idx="51">
                  <c:v>72.578325679737944</c:v>
                </c:pt>
                <c:pt idx="52">
                  <c:v>74.125857514618474</c:v>
                </c:pt>
                <c:pt idx="53">
                  <c:v>75.331252424161292</c:v>
                </c:pt>
                <c:pt idx="54">
                  <c:v>76.836366721927163</c:v>
                </c:pt>
                <c:pt idx="55">
                  <c:v>78.404181037757112</c:v>
                </c:pt>
                <c:pt idx="56">
                  <c:v>80.352901269375948</c:v>
                </c:pt>
                <c:pt idx="57">
                  <c:v>82.785307605093621</c:v>
                </c:pt>
                <c:pt idx="58">
                  <c:v>84.628239481064554</c:v>
                </c:pt>
                <c:pt idx="59">
                  <c:v>86.128565521701049</c:v>
                </c:pt>
                <c:pt idx="60">
                  <c:v>87.260978114264702</c:v>
                </c:pt>
                <c:pt idx="61">
                  <c:v>88.14238052187882</c:v>
                </c:pt>
                <c:pt idx="62">
                  <c:v>89.951382284023424</c:v>
                </c:pt>
                <c:pt idx="63">
                  <c:v>91.730238162260463</c:v>
                </c:pt>
                <c:pt idx="64">
                  <c:v>93.619513183137855</c:v>
                </c:pt>
                <c:pt idx="65">
                  <c:v>95.344965575096097</c:v>
                </c:pt>
                <c:pt idx="66">
                  <c:v>97.292505157845483</c:v>
                </c:pt>
                <c:pt idx="67">
                  <c:v>99.590736156702633</c:v>
                </c:pt>
                <c:pt idx="68">
                  <c:v>101.85520925650542</c:v>
                </c:pt>
                <c:pt idx="69">
                  <c:v>103.46317876499211</c:v>
                </c:pt>
                <c:pt idx="70">
                  <c:v>104.61545803924771</c:v>
                </c:pt>
                <c:pt idx="71">
                  <c:v>105.68144024556706</c:v>
                </c:pt>
                <c:pt idx="72">
                  <c:v>106.01718713411779</c:v>
                </c:pt>
                <c:pt idx="73">
                  <c:v>105.9982929372113</c:v>
                </c:pt>
                <c:pt idx="74">
                  <c:v>106.02109264459445</c:v>
                </c:pt>
                <c:pt idx="75">
                  <c:v>106.0219815775889</c:v>
                </c:pt>
                <c:pt idx="76">
                  <c:v>106.00672166447013</c:v>
                </c:pt>
                <c:pt idx="77">
                  <c:v>106.03164965161174</c:v>
                </c:pt>
                <c:pt idx="78">
                  <c:v>106.02474825642801</c:v>
                </c:pt>
                <c:pt idx="79">
                  <c:v>106.02921303858551</c:v>
                </c:pt>
                <c:pt idx="80">
                  <c:v>106.03089047809348</c:v>
                </c:pt>
                <c:pt idx="81">
                  <c:v>106.0205949052052</c:v>
                </c:pt>
                <c:pt idx="82">
                  <c:v>105.99386693422275</c:v>
                </c:pt>
                <c:pt idx="83">
                  <c:v>105.82899067147389</c:v>
                </c:pt>
                <c:pt idx="84">
                  <c:v>105.74452439199376</c:v>
                </c:pt>
                <c:pt idx="85">
                  <c:v>105.79073391825098</c:v>
                </c:pt>
                <c:pt idx="86">
                  <c:v>105.79181069285259</c:v>
                </c:pt>
                <c:pt idx="87">
                  <c:v>105.79852667043643</c:v>
                </c:pt>
                <c:pt idx="88">
                  <c:v>105.72993744557822</c:v>
                </c:pt>
                <c:pt idx="89">
                  <c:v>105.51439128150358</c:v>
                </c:pt>
                <c:pt idx="90">
                  <c:v>103.34354803494612</c:v>
                </c:pt>
                <c:pt idx="91">
                  <c:v>100.8789199401692</c:v>
                </c:pt>
                <c:pt idx="92">
                  <c:v>98.113343016706978</c:v>
                </c:pt>
                <c:pt idx="93">
                  <c:v>95.546781050977202</c:v>
                </c:pt>
                <c:pt idx="94">
                  <c:v>93.317122056267081</c:v>
                </c:pt>
                <c:pt idx="95">
                  <c:v>91.224231904137781</c:v>
                </c:pt>
                <c:pt idx="96">
                  <c:v>89.709679262591408</c:v>
                </c:pt>
                <c:pt idx="97">
                  <c:v>88.136017086541145</c:v>
                </c:pt>
                <c:pt idx="98">
                  <c:v>86.917410634246409</c:v>
                </c:pt>
                <c:pt idx="99">
                  <c:v>85.295630442175892</c:v>
                </c:pt>
                <c:pt idx="100">
                  <c:v>83.31442670021805</c:v>
                </c:pt>
                <c:pt idx="101">
                  <c:v>81.500560400898024</c:v>
                </c:pt>
                <c:pt idx="102">
                  <c:v>79.138555348800253</c:v>
                </c:pt>
                <c:pt idx="103">
                  <c:v>77.213431482379747</c:v>
                </c:pt>
                <c:pt idx="104">
                  <c:v>75.741977050315455</c:v>
                </c:pt>
                <c:pt idx="105">
                  <c:v>74.10096865538803</c:v>
                </c:pt>
                <c:pt idx="106">
                  <c:v>72.240077690205709</c:v>
                </c:pt>
                <c:pt idx="107">
                  <c:v>70.678466185682836</c:v>
                </c:pt>
                <c:pt idx="108">
                  <c:v>68.87869762351778</c:v>
                </c:pt>
                <c:pt idx="109">
                  <c:v>68.210525263474892</c:v>
                </c:pt>
                <c:pt idx="110">
                  <c:v>67.039818589794706</c:v>
                </c:pt>
                <c:pt idx="111">
                  <c:v>65.345632799811241</c:v>
                </c:pt>
                <c:pt idx="112">
                  <c:v>63.482774589434214</c:v>
                </c:pt>
                <c:pt idx="113">
                  <c:v>61.59122663563047</c:v>
                </c:pt>
                <c:pt idx="114">
                  <c:v>59.286369434715553</c:v>
                </c:pt>
                <c:pt idx="115">
                  <c:v>56.994147255505986</c:v>
                </c:pt>
                <c:pt idx="116">
                  <c:v>55.308508129954305</c:v>
                </c:pt>
                <c:pt idx="117">
                  <c:v>53.257664701937273</c:v>
                </c:pt>
                <c:pt idx="118">
                  <c:v>51.925779378923515</c:v>
                </c:pt>
                <c:pt idx="119">
                  <c:v>49.590885583449555</c:v>
                </c:pt>
                <c:pt idx="120">
                  <c:v>47.822570178733109</c:v>
                </c:pt>
                <c:pt idx="121">
                  <c:v>45.747297216604558</c:v>
                </c:pt>
                <c:pt idx="122">
                  <c:v>44.450381296854147</c:v>
                </c:pt>
                <c:pt idx="123">
                  <c:v>43.138457294748633</c:v>
                </c:pt>
                <c:pt idx="124">
                  <c:v>40.909321714138287</c:v>
                </c:pt>
                <c:pt idx="125">
                  <c:v>39.070917042482556</c:v>
                </c:pt>
                <c:pt idx="126">
                  <c:v>36.840819098350622</c:v>
                </c:pt>
                <c:pt idx="127">
                  <c:v>34.667235242758601</c:v>
                </c:pt>
                <c:pt idx="128">
                  <c:v>32.790578306891774</c:v>
                </c:pt>
                <c:pt idx="129">
                  <c:v>30.836621738755206</c:v>
                </c:pt>
                <c:pt idx="130">
                  <c:v>28.593391139042524</c:v>
                </c:pt>
                <c:pt idx="131">
                  <c:v>26.8629121126244</c:v>
                </c:pt>
                <c:pt idx="132">
                  <c:v>24.697615506345127</c:v>
                </c:pt>
                <c:pt idx="133">
                  <c:v>22.622449946040167</c:v>
                </c:pt>
                <c:pt idx="134">
                  <c:v>21.279265247213807</c:v>
                </c:pt>
                <c:pt idx="135">
                  <c:v>19.809060515069802</c:v>
                </c:pt>
                <c:pt idx="136">
                  <c:v>18.704353265817009</c:v>
                </c:pt>
                <c:pt idx="137">
                  <c:v>17.394339859135886</c:v>
                </c:pt>
                <c:pt idx="138">
                  <c:v>15.533429162981211</c:v>
                </c:pt>
                <c:pt idx="139">
                  <c:v>13.68167139921762</c:v>
                </c:pt>
                <c:pt idx="140">
                  <c:v>11.634501986094573</c:v>
                </c:pt>
                <c:pt idx="141">
                  <c:v>9.8987338558837852</c:v>
                </c:pt>
                <c:pt idx="142">
                  <c:v>7.9152468711283914</c:v>
                </c:pt>
                <c:pt idx="143">
                  <c:v>5.9020529191167688</c:v>
                </c:pt>
                <c:pt idx="144">
                  <c:v>3.6524223340346356</c:v>
                </c:pt>
                <c:pt idx="145">
                  <c:v>2.1764558296668843</c:v>
                </c:pt>
                <c:pt idx="146">
                  <c:v>1.7444707058416982</c:v>
                </c:pt>
                <c:pt idx="147">
                  <c:v>1.5327180342627156</c:v>
                </c:pt>
                <c:pt idx="148">
                  <c:v>1.4297116192706913</c:v>
                </c:pt>
                <c:pt idx="149">
                  <c:v>1.1643876955331469</c:v>
                </c:pt>
                <c:pt idx="150">
                  <c:v>1.1968611907505886</c:v>
                </c:pt>
                <c:pt idx="151">
                  <c:v>1.1671273389674841</c:v>
                </c:pt>
                <c:pt idx="152">
                  <c:v>1.1343626636142203</c:v>
                </c:pt>
                <c:pt idx="153">
                  <c:v>1.0957192282068453</c:v>
                </c:pt>
                <c:pt idx="154">
                  <c:v>1.0863623849903674</c:v>
                </c:pt>
                <c:pt idx="155">
                  <c:v>0.98341717556130359</c:v>
                </c:pt>
                <c:pt idx="156">
                  <c:v>0.92654338427922189</c:v>
                </c:pt>
                <c:pt idx="157">
                  <c:v>0.92859170248378575</c:v>
                </c:pt>
                <c:pt idx="158">
                  <c:v>0.91066223075450836</c:v>
                </c:pt>
                <c:pt idx="159">
                  <c:v>0.95206115549931714</c:v>
                </c:pt>
                <c:pt idx="160">
                  <c:v>1.0273026034058819</c:v>
                </c:pt>
                <c:pt idx="161">
                  <c:v>1.0253984661216313</c:v>
                </c:pt>
                <c:pt idx="162">
                  <c:v>0.98028525625283014</c:v>
                </c:pt>
                <c:pt idx="163">
                  <c:v>1.0130006041662243</c:v>
                </c:pt>
                <c:pt idx="164">
                  <c:v>0.9844536094683094</c:v>
                </c:pt>
                <c:pt idx="165">
                  <c:v>1.0374047525865313</c:v>
                </c:pt>
                <c:pt idx="166">
                  <c:v>1.0884966386932207</c:v>
                </c:pt>
                <c:pt idx="167">
                  <c:v>1.1303615547618664</c:v>
                </c:pt>
              </c:numCache>
            </c:numRef>
          </c:yVal>
          <c:smooth val="0"/>
          <c:extLst>
            <c:ext xmlns:c16="http://schemas.microsoft.com/office/drawing/2014/chart" uri="{C3380CC4-5D6E-409C-BE32-E72D297353CC}">
              <c16:uniqueId val="{00000000-F6C1-484A-99AA-63DCA196EF3D}"/>
            </c:ext>
          </c:extLst>
        </c:ser>
        <c:dLbls>
          <c:showLegendKey val="0"/>
          <c:showVal val="0"/>
          <c:showCatName val="0"/>
          <c:showSerName val="0"/>
          <c:showPercent val="0"/>
          <c:showBubbleSize val="0"/>
        </c:dLbls>
        <c:axId val="352072480"/>
        <c:axId val="352074448"/>
      </c:scatterChart>
      <c:valAx>
        <c:axId val="352072480"/>
        <c:scaling>
          <c:orientation val="minMax"/>
          <c:max val="1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2074448"/>
        <c:crosses val="autoZero"/>
        <c:crossBetween val="midCat"/>
      </c:valAx>
      <c:valAx>
        <c:axId val="352074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20724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0.22363</cdr:x>
      <cdr:y>0.134</cdr:y>
    </cdr:from>
    <cdr:to>
      <cdr:x>0.35654</cdr:x>
      <cdr:y>0.212</cdr:y>
    </cdr:to>
    <cdr:sp macro="" textlink="">
      <cdr:nvSpPr>
        <cdr:cNvPr id="2" name="TextBox 1">
          <a:extLst xmlns:a="http://schemas.openxmlformats.org/drawingml/2006/main">
            <a:ext uri="{FF2B5EF4-FFF2-40B4-BE49-F238E27FC236}">
              <a16:creationId xmlns:a16="http://schemas.microsoft.com/office/drawing/2014/main" id="{1830A9DB-3E0D-4317-B22E-052B562CBD69}"/>
            </a:ext>
          </a:extLst>
        </cdr:cNvPr>
        <cdr:cNvSpPr txBox="1"/>
      </cdr:nvSpPr>
      <cdr:spPr>
        <a:xfrm xmlns:a="http://schemas.openxmlformats.org/drawingml/2006/main">
          <a:off x="2692400" y="850900"/>
          <a:ext cx="1600200"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a:t>y = 4.72 x</a:t>
          </a:r>
        </a:p>
      </cdr:txBody>
    </cdr:sp>
  </cdr:relSizeAnchor>
  <cdr:relSizeAnchor xmlns:cdr="http://schemas.openxmlformats.org/drawingml/2006/chartDrawing">
    <cdr:from>
      <cdr:x>0.45675</cdr:x>
      <cdr:y>0.132</cdr:y>
    </cdr:from>
    <cdr:to>
      <cdr:x>0.58966</cdr:x>
      <cdr:y>0.21</cdr:y>
    </cdr:to>
    <cdr:sp macro="" textlink="">
      <cdr:nvSpPr>
        <cdr:cNvPr id="3" name="TextBox 1">
          <a:extLst xmlns:a="http://schemas.openxmlformats.org/drawingml/2006/main">
            <a:ext uri="{FF2B5EF4-FFF2-40B4-BE49-F238E27FC236}">
              <a16:creationId xmlns:a16="http://schemas.microsoft.com/office/drawing/2014/main" id="{A50E895A-7EFA-486E-B866-31712CB6A53F}"/>
            </a:ext>
          </a:extLst>
        </cdr:cNvPr>
        <cdr:cNvSpPr txBox="1"/>
      </cdr:nvSpPr>
      <cdr:spPr>
        <a:xfrm xmlns:a="http://schemas.openxmlformats.org/drawingml/2006/main">
          <a:off x="5499100" y="838200"/>
          <a:ext cx="1600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y = 2.44 x</a:t>
          </a:r>
        </a:p>
      </cdr:txBody>
    </cdr:sp>
  </cdr:relSizeAnchor>
  <cdr:relSizeAnchor xmlns:cdr="http://schemas.openxmlformats.org/drawingml/2006/chartDrawing">
    <cdr:from>
      <cdr:x>0.8154</cdr:x>
      <cdr:y>0.134</cdr:y>
    </cdr:from>
    <cdr:to>
      <cdr:x>0.94831</cdr:x>
      <cdr:y>0.212</cdr:y>
    </cdr:to>
    <cdr:sp macro="" textlink="">
      <cdr:nvSpPr>
        <cdr:cNvPr id="4" name="TextBox 1">
          <a:extLst xmlns:a="http://schemas.openxmlformats.org/drawingml/2006/main">
            <a:ext uri="{FF2B5EF4-FFF2-40B4-BE49-F238E27FC236}">
              <a16:creationId xmlns:a16="http://schemas.microsoft.com/office/drawing/2014/main" id="{A50E895A-7EFA-486E-B866-31712CB6A53F}"/>
            </a:ext>
          </a:extLst>
        </cdr:cNvPr>
        <cdr:cNvSpPr txBox="1"/>
      </cdr:nvSpPr>
      <cdr:spPr>
        <a:xfrm xmlns:a="http://schemas.openxmlformats.org/drawingml/2006/main">
          <a:off x="9817100" y="850900"/>
          <a:ext cx="1600200" cy="4953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y = 1.32 x</a:t>
          </a:r>
        </a:p>
      </cdr:txBody>
    </cdr:sp>
  </cdr:relSizeAnchor>
</c:userShapes>
</file>

<file path=ppt/drawings/drawing2.xml><?xml version="1.0" encoding="utf-8"?>
<c:userShapes xmlns:c="http://schemas.openxmlformats.org/drawingml/2006/chart">
  <cdr:relSizeAnchor xmlns:cdr="http://schemas.openxmlformats.org/drawingml/2006/chartDrawing">
    <cdr:from>
      <cdr:x>0.23684</cdr:x>
      <cdr:y>0.03482</cdr:y>
    </cdr:from>
    <cdr:to>
      <cdr:x>0.71941</cdr:x>
      <cdr:y>0.1466</cdr:y>
    </cdr:to>
    <cdr:sp macro="" textlink="">
      <cdr:nvSpPr>
        <cdr:cNvPr id="2" name="TextBox 1">
          <a:extLst xmlns:a="http://schemas.openxmlformats.org/drawingml/2006/main">
            <a:ext uri="{FF2B5EF4-FFF2-40B4-BE49-F238E27FC236}">
              <a16:creationId xmlns:a16="http://schemas.microsoft.com/office/drawing/2014/main" id="{D16D659E-97D6-4018-91A7-33E86ACB737D}"/>
            </a:ext>
          </a:extLst>
        </cdr:cNvPr>
        <cdr:cNvSpPr txBox="1"/>
      </cdr:nvSpPr>
      <cdr:spPr>
        <a:xfrm xmlns:a="http://schemas.openxmlformats.org/drawingml/2006/main">
          <a:off x="2887579" y="209885"/>
          <a:ext cx="5883442" cy="6737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a:t>Distance = Displacement =  89 m</a:t>
          </a:r>
        </a:p>
      </cdr:txBody>
    </cdr:sp>
  </cdr:relSizeAnchor>
  <cdr:relSizeAnchor xmlns:cdr="http://schemas.openxmlformats.org/drawingml/2006/chartDrawing">
    <cdr:from>
      <cdr:x>0.08724</cdr:x>
      <cdr:y>0.32558</cdr:y>
    </cdr:from>
    <cdr:to>
      <cdr:x>0.17507</cdr:x>
      <cdr:y>0.43736</cdr:y>
    </cdr:to>
    <cdr:sp macro="" textlink="">
      <cdr:nvSpPr>
        <cdr:cNvPr id="3" name="TextBox 1">
          <a:extLst xmlns:a="http://schemas.openxmlformats.org/drawingml/2006/main">
            <a:ext uri="{FF2B5EF4-FFF2-40B4-BE49-F238E27FC236}">
              <a16:creationId xmlns:a16="http://schemas.microsoft.com/office/drawing/2014/main" id="{714B4490-E8DB-4E34-9E97-00354E0962E4}"/>
            </a:ext>
          </a:extLst>
        </cdr:cNvPr>
        <cdr:cNvSpPr txBox="1"/>
      </cdr:nvSpPr>
      <cdr:spPr>
        <a:xfrm xmlns:a="http://schemas.openxmlformats.org/drawingml/2006/main">
          <a:off x="1063665" y="1962555"/>
          <a:ext cx="1070809" cy="6737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t>89 m</a:t>
          </a:r>
        </a:p>
      </cdr:txBody>
    </cdr:sp>
  </cdr:relSizeAnchor>
</c:userShapes>
</file>

<file path=ppt/drawings/drawing3.xml><?xml version="1.0" encoding="utf-8"?>
<c:userShapes xmlns:c="http://schemas.openxmlformats.org/drawingml/2006/chart">
  <cdr:relSizeAnchor xmlns:cdr="http://schemas.openxmlformats.org/drawingml/2006/chartDrawing">
    <cdr:from>
      <cdr:x>0.36513</cdr:x>
      <cdr:y>0.02196</cdr:y>
    </cdr:from>
    <cdr:to>
      <cdr:x>0.8477</cdr:x>
      <cdr:y>0.13373</cdr:y>
    </cdr:to>
    <cdr:sp macro="" textlink="">
      <cdr:nvSpPr>
        <cdr:cNvPr id="2" name="TextBox 1">
          <a:extLst xmlns:a="http://schemas.openxmlformats.org/drawingml/2006/main">
            <a:ext uri="{FF2B5EF4-FFF2-40B4-BE49-F238E27FC236}">
              <a16:creationId xmlns:a16="http://schemas.microsoft.com/office/drawing/2014/main" id="{D16D659E-97D6-4018-91A7-33E86ACB737D}"/>
            </a:ext>
          </a:extLst>
        </cdr:cNvPr>
        <cdr:cNvSpPr txBox="1"/>
      </cdr:nvSpPr>
      <cdr:spPr>
        <a:xfrm xmlns:a="http://schemas.openxmlformats.org/drawingml/2006/main">
          <a:off x="4451685" y="132348"/>
          <a:ext cx="5883442" cy="6737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a:t>Distance = 148 m</a:t>
          </a:r>
        </a:p>
      </cdr:txBody>
    </cdr:sp>
  </cdr:relSizeAnchor>
  <cdr:relSizeAnchor xmlns:cdr="http://schemas.openxmlformats.org/drawingml/2006/chartDrawing">
    <cdr:from>
      <cdr:x>0.36727</cdr:x>
      <cdr:y>0.10717</cdr:y>
    </cdr:from>
    <cdr:to>
      <cdr:x>0.84984</cdr:x>
      <cdr:y>0.21895</cdr:y>
    </cdr:to>
    <cdr:sp macro="" textlink="">
      <cdr:nvSpPr>
        <cdr:cNvPr id="7" name="TextBox 1">
          <a:extLst xmlns:a="http://schemas.openxmlformats.org/drawingml/2006/main">
            <a:ext uri="{FF2B5EF4-FFF2-40B4-BE49-F238E27FC236}">
              <a16:creationId xmlns:a16="http://schemas.microsoft.com/office/drawing/2014/main" id="{3D250BE5-E260-4322-9B91-3FEBD6AEE935}"/>
            </a:ext>
          </a:extLst>
        </cdr:cNvPr>
        <cdr:cNvSpPr txBox="1"/>
      </cdr:nvSpPr>
      <cdr:spPr>
        <a:xfrm xmlns:a="http://schemas.openxmlformats.org/drawingml/2006/main">
          <a:off x="4477752" y="646030"/>
          <a:ext cx="5883442" cy="6737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t>Displacement = 50 m</a:t>
          </a:r>
        </a:p>
      </cdr:txBody>
    </cdr:sp>
  </cdr:relSizeAnchor>
</c:userShapes>
</file>

<file path=ppt/drawings/drawing4.xml><?xml version="1.0" encoding="utf-8"?>
<c:userShapes xmlns:c="http://schemas.openxmlformats.org/drawingml/2006/chart">
  <cdr:relSizeAnchor xmlns:cdr="http://schemas.openxmlformats.org/drawingml/2006/chartDrawing">
    <cdr:from>
      <cdr:x>0.1639</cdr:x>
      <cdr:y>0.11074</cdr:y>
    </cdr:from>
    <cdr:to>
      <cdr:x>0.1639</cdr:x>
      <cdr:y>0.44008</cdr:y>
    </cdr:to>
    <cdr:cxnSp macro="">
      <cdr:nvCxnSpPr>
        <cdr:cNvPr id="9" name="Straight Arrow Connector 8">
          <a:extLst xmlns:a="http://schemas.openxmlformats.org/drawingml/2006/main">
            <a:ext uri="{FF2B5EF4-FFF2-40B4-BE49-F238E27FC236}">
              <a16:creationId xmlns:a16="http://schemas.microsoft.com/office/drawing/2014/main" id="{ACA30011-DE95-4B95-9860-75D7E304827E}"/>
            </a:ext>
          </a:extLst>
        </cdr:cNvPr>
        <cdr:cNvCxnSpPr/>
      </cdr:nvCxnSpPr>
      <cdr:spPr>
        <a:xfrm xmlns:a="http://schemas.openxmlformats.org/drawingml/2006/main" flipV="1">
          <a:off x="1998262" y="678171"/>
          <a:ext cx="0" cy="2016902"/>
        </a:xfrm>
        <a:prstGeom xmlns:a="http://schemas.openxmlformats.org/drawingml/2006/main" prst="straightConnector1">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0.69211</cdr:x>
      <cdr:y>0.03194</cdr:y>
    </cdr:from>
    <cdr:to>
      <cdr:x>0.95033</cdr:x>
      <cdr:y>0.14371</cdr:y>
    </cdr:to>
    <cdr:sp macro="" textlink="">
      <cdr:nvSpPr>
        <cdr:cNvPr id="2" name="TextBox 1">
          <a:extLst xmlns:a="http://schemas.openxmlformats.org/drawingml/2006/main">
            <a:ext uri="{FF2B5EF4-FFF2-40B4-BE49-F238E27FC236}">
              <a16:creationId xmlns:a16="http://schemas.microsoft.com/office/drawing/2014/main" id="{D16D659E-97D6-4018-91A7-33E86ACB737D}"/>
            </a:ext>
          </a:extLst>
        </cdr:cNvPr>
        <cdr:cNvSpPr txBox="1"/>
      </cdr:nvSpPr>
      <cdr:spPr>
        <a:xfrm xmlns:a="http://schemas.openxmlformats.org/drawingml/2006/main">
          <a:off x="8438147" y="192505"/>
          <a:ext cx="3148257" cy="6737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a:t>Distance = 177 m</a:t>
          </a:r>
        </a:p>
      </cdr:txBody>
    </cdr:sp>
  </cdr:relSizeAnchor>
  <cdr:relSizeAnchor xmlns:cdr="http://schemas.openxmlformats.org/drawingml/2006/chartDrawing">
    <cdr:from>
      <cdr:x>0.70104</cdr:x>
      <cdr:y>0.54979</cdr:y>
    </cdr:from>
    <cdr:to>
      <cdr:x>0.98635</cdr:x>
      <cdr:y>0.66157</cdr:y>
    </cdr:to>
    <cdr:sp macro="" textlink="">
      <cdr:nvSpPr>
        <cdr:cNvPr id="7" name="TextBox 1">
          <a:extLst xmlns:a="http://schemas.openxmlformats.org/drawingml/2006/main">
            <a:ext uri="{FF2B5EF4-FFF2-40B4-BE49-F238E27FC236}">
              <a16:creationId xmlns:a16="http://schemas.microsoft.com/office/drawing/2014/main" id="{3D250BE5-E260-4322-9B91-3FEBD6AEE935}"/>
            </a:ext>
          </a:extLst>
        </cdr:cNvPr>
        <cdr:cNvSpPr txBox="1"/>
      </cdr:nvSpPr>
      <cdr:spPr>
        <a:xfrm xmlns:a="http://schemas.openxmlformats.org/drawingml/2006/main">
          <a:off x="8547097" y="3314033"/>
          <a:ext cx="3478464" cy="6737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t>Displacement ≈ 0 m</a:t>
          </a:r>
        </a:p>
      </cdr:txBody>
    </cdr:sp>
  </cdr:relSizeAnchor>
  <cdr:relSizeAnchor xmlns:cdr="http://schemas.openxmlformats.org/drawingml/2006/chartDrawing">
    <cdr:from>
      <cdr:x>0.11995</cdr:x>
      <cdr:y>0.73239</cdr:y>
    </cdr:from>
    <cdr:to>
      <cdr:x>0.15251</cdr:x>
      <cdr:y>0.79847</cdr:y>
    </cdr:to>
    <cdr:grpSp>
      <cdr:nvGrpSpPr>
        <cdr:cNvPr id="12" name="Group 11">
          <a:extLst xmlns:a="http://schemas.openxmlformats.org/drawingml/2006/main">
            <a:ext uri="{FF2B5EF4-FFF2-40B4-BE49-F238E27FC236}">
              <a16:creationId xmlns:a16="http://schemas.microsoft.com/office/drawing/2014/main" id="{32F51843-348B-4329-A53A-D762ECE46D71}"/>
            </a:ext>
          </a:extLst>
        </cdr:cNvPr>
        <cdr:cNvGrpSpPr/>
      </cdr:nvGrpSpPr>
      <cdr:grpSpPr>
        <a:xfrm xmlns:a="http://schemas.openxmlformats.org/drawingml/2006/main">
          <a:off x="1462430" y="4485211"/>
          <a:ext cx="396972" cy="404678"/>
          <a:chOff x="18027743" y="-1622561"/>
          <a:chExt cx="397032" cy="404659"/>
        </a:xfrm>
      </cdr:grpSpPr>
      <cdr:sp macro="" textlink="">
        <cdr:nvSpPr>
          <cdr:cNvPr id="13" name="Oval 12">
            <a:extLst xmlns:a="http://schemas.openxmlformats.org/drawingml/2006/main">
              <a:ext uri="{FF2B5EF4-FFF2-40B4-BE49-F238E27FC236}">
                <a16:creationId xmlns:a16="http://schemas.microsoft.com/office/drawing/2014/main" id="{93831B50-ED79-47A1-8CB0-B720B63FDF45}"/>
              </a:ext>
            </a:extLst>
          </cdr:cNvPr>
          <cdr:cNvSpPr/>
        </cdr:nvSpPr>
        <cdr:spPr>
          <a:xfrm xmlns:a="http://schemas.openxmlformats.org/drawingml/2006/main">
            <a:off x="18027743" y="-1613924"/>
            <a:ext cx="397032" cy="396022"/>
          </a:xfrm>
          <a:prstGeom xmlns:a="http://schemas.openxmlformats.org/drawingml/2006/main" prst="ellipse">
            <a:avLst/>
          </a:prstGeom>
          <a:solidFill xmlns:a="http://schemas.openxmlformats.org/drawingml/2006/main">
            <a:schemeClr val="bg1"/>
          </a:solidFill>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sp macro="" textlink="">
        <cdr:nvSpPr>
          <cdr:cNvPr id="14" name="TextBox 18">
            <a:extLst xmlns:a="http://schemas.openxmlformats.org/drawingml/2006/main">
              <a:ext uri="{FF2B5EF4-FFF2-40B4-BE49-F238E27FC236}">
                <a16:creationId xmlns:a16="http://schemas.microsoft.com/office/drawing/2014/main" id="{AEB7776C-19A9-4562-8D31-F08348C5AB37}"/>
              </a:ext>
            </a:extLst>
          </cdr:cNvPr>
          <cdr:cNvSpPr txBox="1"/>
        </cdr:nvSpPr>
        <cdr:spPr>
          <a:xfrm xmlns:a="http://schemas.openxmlformats.org/drawingml/2006/main">
            <a:off x="18064691" y="-1622561"/>
            <a:ext cx="30493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t>1</a:t>
            </a:r>
          </a:p>
        </cdr:txBody>
      </cdr:sp>
    </cdr:grpSp>
  </cdr:relSizeAnchor>
  <cdr:relSizeAnchor xmlns:cdr="http://schemas.openxmlformats.org/drawingml/2006/chartDrawing">
    <cdr:from>
      <cdr:x>0.82741</cdr:x>
      <cdr:y>0.38291</cdr:y>
    </cdr:from>
    <cdr:to>
      <cdr:x>0.85998</cdr:x>
      <cdr:y>0.44899</cdr:y>
    </cdr:to>
    <cdr:grpSp>
      <cdr:nvGrpSpPr>
        <cdr:cNvPr id="15" name="Group 14">
          <a:extLst xmlns:a="http://schemas.openxmlformats.org/drawingml/2006/main">
            <a:ext uri="{FF2B5EF4-FFF2-40B4-BE49-F238E27FC236}">
              <a16:creationId xmlns:a16="http://schemas.microsoft.com/office/drawing/2014/main" id="{32F51843-348B-4329-A53A-D762ECE46D71}"/>
            </a:ext>
          </a:extLst>
        </cdr:cNvPr>
        <cdr:cNvGrpSpPr/>
      </cdr:nvGrpSpPr>
      <cdr:grpSpPr>
        <a:xfrm xmlns:a="http://schemas.openxmlformats.org/drawingml/2006/main">
          <a:off x="10087783" y="2344969"/>
          <a:ext cx="397093" cy="404679"/>
          <a:chOff x="18027743" y="-1622561"/>
          <a:chExt cx="397032" cy="404659"/>
        </a:xfrm>
      </cdr:grpSpPr>
      <cdr:sp macro="" textlink="">
        <cdr:nvSpPr>
          <cdr:cNvPr id="16" name="Oval 15">
            <a:extLst xmlns:a="http://schemas.openxmlformats.org/drawingml/2006/main">
              <a:ext uri="{FF2B5EF4-FFF2-40B4-BE49-F238E27FC236}">
                <a16:creationId xmlns:a16="http://schemas.microsoft.com/office/drawing/2014/main" id="{93831B50-ED79-47A1-8CB0-B720B63FDF45}"/>
              </a:ext>
            </a:extLst>
          </cdr:cNvPr>
          <cdr:cNvSpPr/>
        </cdr:nvSpPr>
        <cdr:spPr>
          <a:xfrm xmlns:a="http://schemas.openxmlformats.org/drawingml/2006/main">
            <a:off x="18027743" y="-1613924"/>
            <a:ext cx="397032" cy="396022"/>
          </a:xfrm>
          <a:prstGeom xmlns:a="http://schemas.openxmlformats.org/drawingml/2006/main" prst="ellipse">
            <a:avLst/>
          </a:prstGeom>
          <a:solidFill xmlns:a="http://schemas.openxmlformats.org/drawingml/2006/main">
            <a:schemeClr val="bg1"/>
          </a:solidFill>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sp macro="" textlink="">
        <cdr:nvSpPr>
          <cdr:cNvPr id="17" name="TextBox 18">
            <a:extLst xmlns:a="http://schemas.openxmlformats.org/drawingml/2006/main">
              <a:ext uri="{FF2B5EF4-FFF2-40B4-BE49-F238E27FC236}">
                <a16:creationId xmlns:a16="http://schemas.microsoft.com/office/drawing/2014/main" id="{AEB7776C-19A9-4562-8D31-F08348C5AB37}"/>
              </a:ext>
            </a:extLst>
          </cdr:cNvPr>
          <cdr:cNvSpPr txBox="1"/>
        </cdr:nvSpPr>
        <cdr:spPr>
          <a:xfrm xmlns:a="http://schemas.openxmlformats.org/drawingml/2006/main">
            <a:off x="18064691" y="-1622561"/>
            <a:ext cx="30493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t>1</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2DCFABE-3265-4E3C-8F36-A6B9AB41F279}" type="datetimeFigureOut">
              <a:rPr lang="en-US" smtClean="0"/>
              <a:t>6/6/24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DB94710-F399-4840-9E65-7754B6CDCE89}" type="slidenum">
              <a:rPr lang="en-US" smtClean="0"/>
              <a:t>‹#›</a:t>
            </a:fld>
            <a:endParaRPr lang="en-US"/>
          </a:p>
        </p:txBody>
      </p:sp>
    </p:spTree>
    <p:extLst>
      <p:ext uri="{BB962C8B-B14F-4D97-AF65-F5344CB8AC3E}">
        <p14:creationId xmlns:p14="http://schemas.microsoft.com/office/powerpoint/2010/main" val="347417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motion is a foundation of physics as well as chemistry and biology.  The universe and everything in it is in constant motion.  In this activity, we will establish the foundations of understanding motion by measuring displacement as a function of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measured top speed of the world’s fastest runner, </a:t>
            </a:r>
            <a:r>
              <a:rPr lang="en-US" sz="1200" b="0" i="0" u="none" strike="noStrike" kern="1200" dirty="0">
                <a:solidFill>
                  <a:schemeClr val="tx1"/>
                </a:solidFill>
                <a:effectLst/>
                <a:latin typeface="+mn-lt"/>
                <a:ea typeface="+mn-ea"/>
                <a:cs typeface="+mn-cs"/>
              </a:rPr>
              <a:t>Usain Bolt,</a:t>
            </a:r>
            <a:r>
              <a:rPr lang="en-US" b="0" dirty="0"/>
              <a:t> </a:t>
            </a:r>
            <a:r>
              <a:rPr lang="en-US" dirty="0"/>
              <a:t>is 12.3 m/s. </a:t>
            </a:r>
          </a:p>
          <a:p>
            <a:endParaRPr lang="en-US" dirty="0"/>
          </a:p>
          <a:p>
            <a:r>
              <a:rPr lang="en-US" dirty="0"/>
              <a:t>While conventional physics labs might use a tape measure and a stopwatch to introduce motion, this activity will use the exceptionally powerful Global Positioning System (GPS).  Almost everyone currently uses the GPS routinely in their daily lives.  This lesson introduces students to the physics behind GPS, the global coordinate system of latitude and longitude and the use of spreadsheets for analysis and graphing of data, while teaching the foundations of motion (displacement and velocity).</a:t>
            </a:r>
          </a:p>
          <a:p>
            <a:endParaRPr lang="en-US" dirty="0"/>
          </a:p>
          <a:p>
            <a:r>
              <a:rPr lang="en-US" dirty="0"/>
              <a:t>There will be opportunities for students to solidify their understanding of vector and scalar quantities in this lab.  It is expected that the concepts of vector and scalar quantities will be introduced in lecture material prior to the laboratory activities.</a:t>
            </a:r>
          </a:p>
        </p:txBody>
      </p:sp>
      <p:sp>
        <p:nvSpPr>
          <p:cNvPr id="4" name="Slide Number Placeholder 3"/>
          <p:cNvSpPr>
            <a:spLocks noGrp="1"/>
          </p:cNvSpPr>
          <p:nvPr>
            <p:ph type="sldNum" sz="quarter" idx="5"/>
          </p:nvPr>
        </p:nvSpPr>
        <p:spPr/>
        <p:txBody>
          <a:bodyPr/>
          <a:lstStyle/>
          <a:p>
            <a:fld id="{7DB94710-F399-4840-9E65-7754B6CDCE89}" type="slidenum">
              <a:rPr lang="en-US" smtClean="0"/>
              <a:t>1</a:t>
            </a:fld>
            <a:endParaRPr lang="en-US"/>
          </a:p>
        </p:txBody>
      </p:sp>
    </p:spTree>
    <p:extLst>
      <p:ext uri="{BB962C8B-B14F-4D97-AF65-F5344CB8AC3E}">
        <p14:creationId xmlns:p14="http://schemas.microsoft.com/office/powerpoint/2010/main" val="3967754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rapid movement of charge and the propagation of electromagnetic waves in electronic devices is essential to modern electronics.  In studying physics, students will learn about the movement of charge and the role it plays in their lives. </a:t>
            </a:r>
          </a:p>
        </p:txBody>
      </p:sp>
      <p:sp>
        <p:nvSpPr>
          <p:cNvPr id="4" name="Slide Number Placeholder 3"/>
          <p:cNvSpPr>
            <a:spLocks noGrp="1"/>
          </p:cNvSpPr>
          <p:nvPr>
            <p:ph type="sldNum" sz="quarter" idx="5"/>
          </p:nvPr>
        </p:nvSpPr>
        <p:spPr/>
        <p:txBody>
          <a:bodyPr/>
          <a:lstStyle/>
          <a:p>
            <a:fld id="{7DB94710-F399-4840-9E65-7754B6CDCE89}" type="slidenum">
              <a:rPr lang="en-US" smtClean="0"/>
              <a:t>11</a:t>
            </a:fld>
            <a:endParaRPr lang="en-US"/>
          </a:p>
        </p:txBody>
      </p:sp>
    </p:spTree>
    <p:extLst>
      <p:ext uri="{BB962C8B-B14F-4D97-AF65-F5344CB8AC3E}">
        <p14:creationId xmlns:p14="http://schemas.microsoft.com/office/powerpoint/2010/main" val="28024934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126</a:t>
            </a:fld>
            <a:endParaRPr lang="en-US"/>
          </a:p>
        </p:txBody>
      </p:sp>
    </p:spTree>
    <p:extLst>
      <p:ext uri="{BB962C8B-B14F-4D97-AF65-F5344CB8AC3E}">
        <p14:creationId xmlns:p14="http://schemas.microsoft.com/office/powerpoint/2010/main" val="22426053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telemetry systems are used to locate animals in wildlife research for a variety of purposes including the study of: </a:t>
            </a:r>
          </a:p>
          <a:p>
            <a:endParaRPr lang="en-US" dirty="0"/>
          </a:p>
          <a:p>
            <a:pPr marL="171450" indent="-171450">
              <a:buFont typeface="Arial" panose="020B0604020202020204" pitchFamily="34" charset="0"/>
              <a:buChar char="•"/>
            </a:pPr>
            <a:r>
              <a:rPr lang="en-US" dirty="0"/>
              <a:t>predator-prey interactions </a:t>
            </a:r>
          </a:p>
          <a:p>
            <a:pPr marL="171450" indent="-171450">
              <a:buFont typeface="Arial" panose="020B0604020202020204" pitchFamily="34" charset="0"/>
              <a:buChar char="•"/>
            </a:pPr>
            <a:r>
              <a:rPr lang="en-US" dirty="0"/>
              <a:t>foraging behavior </a:t>
            </a:r>
          </a:p>
          <a:p>
            <a:pPr marL="171450" indent="-171450">
              <a:buFont typeface="Arial" panose="020B0604020202020204" pitchFamily="34" charset="0"/>
              <a:buChar char="•"/>
            </a:pPr>
            <a:r>
              <a:rPr lang="en-US" dirty="0"/>
              <a:t>activity patterns </a:t>
            </a:r>
          </a:p>
          <a:p>
            <a:pPr marL="171450" indent="-171450">
              <a:buFont typeface="Arial" panose="020B0604020202020204" pitchFamily="34" charset="0"/>
              <a:buChar char="•"/>
            </a:pPr>
            <a:r>
              <a:rPr lang="en-US" dirty="0"/>
              <a:t>movement patterns </a:t>
            </a:r>
          </a:p>
          <a:p>
            <a:pPr marL="171450" indent="-171450">
              <a:buFont typeface="Arial" panose="020B0604020202020204" pitchFamily="34" charset="0"/>
              <a:buChar char="•"/>
            </a:pPr>
            <a:r>
              <a:rPr lang="en-US" dirty="0"/>
              <a:t>migratory routes </a:t>
            </a:r>
          </a:p>
          <a:p>
            <a:pPr marL="171450" indent="-171450">
              <a:buFont typeface="Arial" panose="020B0604020202020204" pitchFamily="34" charset="0"/>
              <a:buChar char="•"/>
            </a:pPr>
            <a:r>
              <a:rPr lang="en-US" dirty="0"/>
              <a:t>habitat preference</a:t>
            </a:r>
          </a:p>
        </p:txBody>
      </p:sp>
      <p:sp>
        <p:nvSpPr>
          <p:cNvPr id="4" name="Slide Number Placeholder 3"/>
          <p:cNvSpPr>
            <a:spLocks noGrp="1"/>
          </p:cNvSpPr>
          <p:nvPr>
            <p:ph type="sldNum" sz="quarter" idx="5"/>
          </p:nvPr>
        </p:nvSpPr>
        <p:spPr/>
        <p:txBody>
          <a:bodyPr/>
          <a:lstStyle/>
          <a:p>
            <a:fld id="{7DB94710-F399-4840-9E65-7754B6CDCE89}" type="slidenum">
              <a:rPr lang="en-US" smtClean="0"/>
              <a:t>129</a:t>
            </a:fld>
            <a:endParaRPr lang="en-US"/>
          </a:p>
        </p:txBody>
      </p:sp>
    </p:spTree>
    <p:extLst>
      <p:ext uri="{BB962C8B-B14F-4D97-AF65-F5344CB8AC3E}">
        <p14:creationId xmlns:p14="http://schemas.microsoft.com/office/powerpoint/2010/main" val="18320561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Technological advances in size, weight, performance and cost will provide more opportunities for understanding wildlife and enabling people to better protect animals and their habits.</a:t>
            </a:r>
          </a:p>
          <a:p>
            <a:endParaRPr lang="en-US" dirty="0"/>
          </a:p>
          <a:p>
            <a:r>
              <a:rPr lang="en-US" dirty="0"/>
              <a:t>Each of the colors in the plot show the location of different eagles over the period of a year.</a:t>
            </a:r>
          </a:p>
        </p:txBody>
      </p:sp>
      <p:sp>
        <p:nvSpPr>
          <p:cNvPr id="4" name="Slide Number Placeholder 3"/>
          <p:cNvSpPr>
            <a:spLocks noGrp="1"/>
          </p:cNvSpPr>
          <p:nvPr>
            <p:ph type="sldNum" sz="quarter" idx="5"/>
          </p:nvPr>
        </p:nvSpPr>
        <p:spPr/>
        <p:txBody>
          <a:bodyPr/>
          <a:lstStyle/>
          <a:p>
            <a:fld id="{7DB94710-F399-4840-9E65-7754B6CDCE89}" type="slidenum">
              <a:rPr lang="en-US" smtClean="0"/>
              <a:t>130</a:t>
            </a:fld>
            <a:endParaRPr lang="en-US"/>
          </a:p>
        </p:txBody>
      </p:sp>
    </p:spTree>
    <p:extLst>
      <p:ext uri="{BB962C8B-B14F-4D97-AF65-F5344CB8AC3E}">
        <p14:creationId xmlns:p14="http://schemas.microsoft.com/office/powerpoint/2010/main" val="986077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132</a:t>
            </a:fld>
            <a:endParaRPr lang="en-US"/>
          </a:p>
        </p:txBody>
      </p:sp>
    </p:spTree>
    <p:extLst>
      <p:ext uri="{BB962C8B-B14F-4D97-AF65-F5344CB8AC3E}">
        <p14:creationId xmlns:p14="http://schemas.microsoft.com/office/powerpoint/2010/main" val="32748619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133</a:t>
            </a:fld>
            <a:endParaRPr lang="en-US"/>
          </a:p>
        </p:txBody>
      </p:sp>
    </p:spTree>
    <p:extLst>
      <p:ext uri="{BB962C8B-B14F-4D97-AF65-F5344CB8AC3E}">
        <p14:creationId xmlns:p14="http://schemas.microsoft.com/office/powerpoint/2010/main" val="39570400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lap timer to measure the on your smartphone to measure the time at which you pass each cone.</a:t>
            </a:r>
          </a:p>
        </p:txBody>
      </p:sp>
      <p:sp>
        <p:nvSpPr>
          <p:cNvPr id="4" name="Slide Number Placeholder 3"/>
          <p:cNvSpPr>
            <a:spLocks noGrp="1"/>
          </p:cNvSpPr>
          <p:nvPr>
            <p:ph type="sldNum" sz="quarter" idx="5"/>
          </p:nvPr>
        </p:nvSpPr>
        <p:spPr/>
        <p:txBody>
          <a:bodyPr/>
          <a:lstStyle/>
          <a:p>
            <a:fld id="{7DB94710-F399-4840-9E65-7754B6CDCE89}" type="slidenum">
              <a:rPr lang="en-US" smtClean="0"/>
              <a:t>135</a:t>
            </a:fld>
            <a:endParaRPr lang="en-US"/>
          </a:p>
        </p:txBody>
      </p:sp>
    </p:spTree>
    <p:extLst>
      <p:ext uri="{BB962C8B-B14F-4D97-AF65-F5344CB8AC3E}">
        <p14:creationId xmlns:p14="http://schemas.microsoft.com/office/powerpoint/2010/main" val="23085804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time to each cone spaced 5.0 meters apart.  The walker attempted to maintain a constant pace during the walk for each of the three trials.</a:t>
            </a:r>
          </a:p>
        </p:txBody>
      </p:sp>
      <p:sp>
        <p:nvSpPr>
          <p:cNvPr id="4" name="Slide Number Placeholder 3"/>
          <p:cNvSpPr>
            <a:spLocks noGrp="1"/>
          </p:cNvSpPr>
          <p:nvPr>
            <p:ph type="sldNum" sz="quarter" idx="5"/>
          </p:nvPr>
        </p:nvSpPr>
        <p:spPr/>
        <p:txBody>
          <a:bodyPr/>
          <a:lstStyle/>
          <a:p>
            <a:fld id="{7DB94710-F399-4840-9E65-7754B6CDCE89}" type="slidenum">
              <a:rPr lang="en-US" smtClean="0"/>
              <a:t>136</a:t>
            </a:fld>
            <a:endParaRPr lang="en-US"/>
          </a:p>
        </p:txBody>
      </p:sp>
    </p:spTree>
    <p:extLst>
      <p:ext uri="{BB962C8B-B14F-4D97-AF65-F5344CB8AC3E}">
        <p14:creationId xmlns:p14="http://schemas.microsoft.com/office/powerpoint/2010/main" val="24517342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137</a:t>
            </a:fld>
            <a:endParaRPr lang="en-US"/>
          </a:p>
        </p:txBody>
      </p:sp>
    </p:spTree>
    <p:extLst>
      <p:ext uri="{BB962C8B-B14F-4D97-AF65-F5344CB8AC3E}">
        <p14:creationId xmlns:p14="http://schemas.microsoft.com/office/powerpoint/2010/main" val="34861299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138</a:t>
            </a:fld>
            <a:endParaRPr lang="en-US"/>
          </a:p>
        </p:txBody>
      </p:sp>
    </p:spTree>
    <p:extLst>
      <p:ext uri="{BB962C8B-B14F-4D97-AF65-F5344CB8AC3E}">
        <p14:creationId xmlns:p14="http://schemas.microsoft.com/office/powerpoint/2010/main" val="37154531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139</a:t>
            </a:fld>
            <a:endParaRPr lang="en-US"/>
          </a:p>
        </p:txBody>
      </p:sp>
    </p:spTree>
    <p:extLst>
      <p:ext uri="{BB962C8B-B14F-4D97-AF65-F5344CB8AC3E}">
        <p14:creationId xmlns:p14="http://schemas.microsoft.com/office/powerpoint/2010/main" val="153659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Molecules move at relatively fast speeds compared to macroscopic objects such as people, cars and balloons.  In physics we will learn how the motion of molecules in gases, liquids and solids impacts the properties of matter.</a:t>
            </a:r>
          </a:p>
        </p:txBody>
      </p:sp>
      <p:sp>
        <p:nvSpPr>
          <p:cNvPr id="4" name="Slide Number Placeholder 3"/>
          <p:cNvSpPr>
            <a:spLocks noGrp="1"/>
          </p:cNvSpPr>
          <p:nvPr>
            <p:ph type="sldNum" sz="quarter" idx="5"/>
          </p:nvPr>
        </p:nvSpPr>
        <p:spPr/>
        <p:txBody>
          <a:bodyPr/>
          <a:lstStyle/>
          <a:p>
            <a:fld id="{7DB94710-F399-4840-9E65-7754B6CDCE89}" type="slidenum">
              <a:rPr lang="en-US" smtClean="0"/>
              <a:t>12</a:t>
            </a:fld>
            <a:endParaRPr lang="en-US"/>
          </a:p>
        </p:txBody>
      </p:sp>
    </p:spTree>
    <p:extLst>
      <p:ext uri="{BB962C8B-B14F-4D97-AF65-F5344CB8AC3E}">
        <p14:creationId xmlns:p14="http://schemas.microsoft.com/office/powerpoint/2010/main" val="125748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bacteria are able transport themselves in their microscope environments.  The ability of microbes to move on their own or be transported by external forces is critical to their function and survival. </a:t>
            </a:r>
          </a:p>
          <a:p>
            <a:endParaRPr lang="en-US" dirty="0"/>
          </a:p>
          <a:p>
            <a:r>
              <a:rPr lang="en-US" sz="1200" b="0" i="0" u="none" strike="noStrike" kern="1200" dirty="0">
                <a:solidFill>
                  <a:schemeClr val="tx1"/>
                </a:solidFill>
                <a:effectLst/>
                <a:latin typeface="+mn-lt"/>
                <a:ea typeface="+mn-ea"/>
                <a:cs typeface="+mn-cs"/>
              </a:rPr>
              <a:t>An interesting fact: CDC estimates that </a:t>
            </a:r>
            <a:r>
              <a:rPr lang="en-US" sz="1200" b="0" i="1" u="none" strike="noStrike" kern="1200" dirty="0">
                <a:solidFill>
                  <a:schemeClr val="tx1"/>
                </a:solidFill>
                <a:effectLst/>
                <a:latin typeface="+mn-lt"/>
                <a:ea typeface="+mn-ea"/>
                <a:cs typeface="+mn-cs"/>
              </a:rPr>
              <a:t>Salmonella</a:t>
            </a:r>
            <a:r>
              <a:rPr lang="en-US" sz="1200" b="0" i="0" u="none" strike="noStrike" kern="1200" dirty="0">
                <a:solidFill>
                  <a:schemeClr val="tx1"/>
                </a:solidFill>
                <a:effectLst/>
                <a:latin typeface="+mn-lt"/>
                <a:ea typeface="+mn-ea"/>
                <a:cs typeface="+mn-cs"/>
              </a:rPr>
              <a:t> bacteria cause more than 1.2 million illnesses each year in the United States, resulting in more than 23,000 hospitalizations and 450 deaths. </a:t>
            </a: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13</a:t>
            </a:fld>
            <a:endParaRPr lang="en-US"/>
          </a:p>
        </p:txBody>
      </p:sp>
    </p:spTree>
    <p:extLst>
      <p:ext uri="{BB962C8B-B14F-4D97-AF65-F5344CB8AC3E}">
        <p14:creationId xmlns:p14="http://schemas.microsoft.com/office/powerpoint/2010/main" val="2928476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Movement of the tissues and fluids in are body are essential for life.  Computational modeling of movement of the heart and blood flow can be used to guide cardiovascular surgeries in order to improve patient care.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general, the movement of fluids is a major subject of study, “Fluid Dynamics”.  This is not just important for our bodies but also for understanding the movement of vehicles, the processes in combustion engines, movement of fluids in chemical plants and the flow of water around the world.  Students could be asked to name many more examples.</a:t>
            </a: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14</a:t>
            </a:fld>
            <a:endParaRPr lang="en-US"/>
          </a:p>
        </p:txBody>
      </p:sp>
    </p:spTree>
    <p:extLst>
      <p:ext uri="{BB962C8B-B14F-4D97-AF65-F5344CB8AC3E}">
        <p14:creationId xmlns:p14="http://schemas.microsoft.com/office/powerpoint/2010/main" val="194055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Motion control is big business with an expected market of $25B by 2025.  There will be increasing opportunities for mechanical and electrical engineers to continue to advance motion systems, which include robotics and control of autonomous vehicles. </a:t>
            </a:r>
          </a:p>
        </p:txBody>
      </p:sp>
      <p:sp>
        <p:nvSpPr>
          <p:cNvPr id="4" name="Slide Number Placeholder 3"/>
          <p:cNvSpPr>
            <a:spLocks noGrp="1"/>
          </p:cNvSpPr>
          <p:nvPr>
            <p:ph type="sldNum" sz="quarter" idx="5"/>
          </p:nvPr>
        </p:nvSpPr>
        <p:spPr/>
        <p:txBody>
          <a:bodyPr/>
          <a:lstStyle/>
          <a:p>
            <a:fld id="{7DB94710-F399-4840-9E65-7754B6CDCE89}" type="slidenum">
              <a:rPr lang="en-US" smtClean="0"/>
              <a:t>15</a:t>
            </a:fld>
            <a:endParaRPr lang="en-US"/>
          </a:p>
        </p:txBody>
      </p:sp>
    </p:spTree>
    <p:extLst>
      <p:ext uri="{BB962C8B-B14F-4D97-AF65-F5344CB8AC3E}">
        <p14:creationId xmlns:p14="http://schemas.microsoft.com/office/powerpoint/2010/main" val="3701667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very dependent on understanding how long it takes to get from place to place. In order to answer that question, we start with understanding distances and how quickly we can move.</a:t>
            </a:r>
          </a:p>
        </p:txBody>
      </p:sp>
      <p:sp>
        <p:nvSpPr>
          <p:cNvPr id="4" name="Slide Number Placeholder 3"/>
          <p:cNvSpPr>
            <a:spLocks noGrp="1"/>
          </p:cNvSpPr>
          <p:nvPr>
            <p:ph type="sldNum" sz="quarter" idx="5"/>
          </p:nvPr>
        </p:nvSpPr>
        <p:spPr/>
        <p:txBody>
          <a:bodyPr/>
          <a:lstStyle/>
          <a:p>
            <a:fld id="{7DB94710-F399-4840-9E65-7754B6CDCE89}" type="slidenum">
              <a:rPr lang="en-US" smtClean="0"/>
              <a:t>16</a:t>
            </a:fld>
            <a:endParaRPr lang="en-US"/>
          </a:p>
        </p:txBody>
      </p:sp>
    </p:spTree>
    <p:extLst>
      <p:ext uri="{BB962C8B-B14F-4D97-AF65-F5344CB8AC3E}">
        <p14:creationId xmlns:p14="http://schemas.microsoft.com/office/powerpoint/2010/main" val="6461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GPS to measure motion allows an opportunity to introduce to students a very powerful technological advance that is filled with great examples of the core physics principles.  These principles will be explored in the coming year of an introductory physics course.  This set of activities begins with an introduction to the fundamental concepts of displacement and velocity.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simple alternative experiment to measure displacement vs time using the lap timer on a phone and cones spaced at a known spacing is included at the very end of this lesson.  </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17</a:t>
            </a:fld>
            <a:endParaRPr lang="en-US"/>
          </a:p>
        </p:txBody>
      </p:sp>
    </p:spTree>
    <p:extLst>
      <p:ext uri="{BB962C8B-B14F-4D97-AF65-F5344CB8AC3E}">
        <p14:creationId xmlns:p14="http://schemas.microsoft.com/office/powerpoint/2010/main" val="678692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2005, people typically used paper maps to determine distances and determine routes of travel.</a:t>
            </a:r>
          </a:p>
          <a:p>
            <a:endParaRPr lang="en-US" dirty="0"/>
          </a:p>
          <a:p>
            <a:r>
              <a:rPr lang="en-US" dirty="0"/>
              <a:t>The teacher might ask students if they have every used a paper map.  Students may have used maps on hiking trails, the zoo or amusement parks but few have used maps to travel by car, which is a relatively recent change that occurred during their lifetimes.</a:t>
            </a:r>
          </a:p>
        </p:txBody>
      </p:sp>
      <p:sp>
        <p:nvSpPr>
          <p:cNvPr id="4" name="Slide Number Placeholder 3"/>
          <p:cNvSpPr>
            <a:spLocks noGrp="1"/>
          </p:cNvSpPr>
          <p:nvPr>
            <p:ph type="sldNum" sz="quarter" idx="5"/>
          </p:nvPr>
        </p:nvSpPr>
        <p:spPr/>
        <p:txBody>
          <a:bodyPr/>
          <a:lstStyle/>
          <a:p>
            <a:fld id="{7DB94710-F399-4840-9E65-7754B6CDCE89}" type="slidenum">
              <a:rPr lang="en-US" smtClean="0"/>
              <a:t>18</a:t>
            </a:fld>
            <a:endParaRPr lang="en-US"/>
          </a:p>
        </p:txBody>
      </p:sp>
    </p:spTree>
    <p:extLst>
      <p:ext uri="{BB962C8B-B14F-4D97-AF65-F5344CB8AC3E}">
        <p14:creationId xmlns:p14="http://schemas.microsoft.com/office/powerpoint/2010/main" val="361692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has revolutionized our ability to locate our position and track our movement.</a:t>
            </a:r>
          </a:p>
        </p:txBody>
      </p:sp>
      <p:sp>
        <p:nvSpPr>
          <p:cNvPr id="4" name="Slide Number Placeholder 3"/>
          <p:cNvSpPr>
            <a:spLocks noGrp="1"/>
          </p:cNvSpPr>
          <p:nvPr>
            <p:ph type="sldNum" sz="quarter" idx="5"/>
          </p:nvPr>
        </p:nvSpPr>
        <p:spPr/>
        <p:txBody>
          <a:bodyPr/>
          <a:lstStyle/>
          <a:p>
            <a:fld id="{7DB94710-F399-4840-9E65-7754B6CDCE89}" type="slidenum">
              <a:rPr lang="en-US" smtClean="0"/>
              <a:t>19</a:t>
            </a:fld>
            <a:endParaRPr lang="en-US"/>
          </a:p>
        </p:txBody>
      </p:sp>
    </p:spTree>
    <p:extLst>
      <p:ext uri="{BB962C8B-B14F-4D97-AF65-F5344CB8AC3E}">
        <p14:creationId xmlns:p14="http://schemas.microsoft.com/office/powerpoint/2010/main" val="304562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description of how GPS works: The information is transmitted using a digital format which we will learn about later in studying physics.</a:t>
            </a:r>
          </a:p>
          <a:p>
            <a:endParaRPr lang="en-US" dirty="0"/>
          </a:p>
          <a:p>
            <a:r>
              <a:rPr lang="en-US" dirty="0"/>
              <a:t>The exact method of determining latitude and longitude is not covered in the lesson.  Students should recognize that the precise knowledge of the distances and angles of the satellites relative to their position can be used to geometrically determine their location.  The precise timing is critical in the determination of the distances and angles.</a:t>
            </a:r>
          </a:p>
        </p:txBody>
      </p:sp>
      <p:sp>
        <p:nvSpPr>
          <p:cNvPr id="4" name="Slide Number Placeholder 3"/>
          <p:cNvSpPr>
            <a:spLocks noGrp="1"/>
          </p:cNvSpPr>
          <p:nvPr>
            <p:ph type="sldNum" sz="quarter" idx="5"/>
          </p:nvPr>
        </p:nvSpPr>
        <p:spPr/>
        <p:txBody>
          <a:bodyPr/>
          <a:lstStyle/>
          <a:p>
            <a:fld id="{7DB94710-F399-4840-9E65-7754B6CDCE89}" type="slidenum">
              <a:rPr lang="en-US" smtClean="0"/>
              <a:t>20</a:t>
            </a:fld>
            <a:endParaRPr lang="en-US"/>
          </a:p>
        </p:txBody>
      </p:sp>
    </p:spTree>
    <p:extLst>
      <p:ext uri="{BB962C8B-B14F-4D97-AF65-F5344CB8AC3E}">
        <p14:creationId xmlns:p14="http://schemas.microsoft.com/office/powerpoint/2010/main" val="39208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chart provides an outline of the unifying concepts, lesson components and applications that will be covered in this set of activities.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Much of this unit will focus on using a very simple experimental design to measure the coefficient of kinetic and static friction.  In the process, the activity provides for a very rich investigation into the core disciplinary ideas in mechanics.</a:t>
            </a:r>
          </a:p>
          <a:p>
            <a:pPr marL="0" lvl="0" indent="0" algn="l" rtl="0">
              <a:spcBef>
                <a:spcPts val="0"/>
              </a:spcBef>
              <a:spcAft>
                <a:spcPts val="0"/>
              </a:spcAft>
              <a:buNone/>
            </a:pPr>
            <a:endParaRPr lang="en-US"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likely to be one of the first activities in a physics class, the next few slides provide an exciting way to introduce some of the core disciplinary ideas that students will learn in physics and connect them to exciting applications.</a:t>
            </a:r>
          </a:p>
        </p:txBody>
      </p:sp>
      <p:sp>
        <p:nvSpPr>
          <p:cNvPr id="4" name="Slide Number Placeholder 3"/>
          <p:cNvSpPr>
            <a:spLocks noGrp="1"/>
          </p:cNvSpPr>
          <p:nvPr>
            <p:ph type="sldNum" sz="quarter" idx="5"/>
          </p:nvPr>
        </p:nvSpPr>
        <p:spPr/>
        <p:txBody>
          <a:bodyPr/>
          <a:lstStyle/>
          <a:p>
            <a:fld id="{7DB94710-F399-4840-9E65-7754B6CDCE89}" type="slidenum">
              <a:rPr lang="en-US" smtClean="0"/>
              <a:t>21</a:t>
            </a:fld>
            <a:endParaRPr lang="en-US"/>
          </a:p>
        </p:txBody>
      </p:sp>
    </p:spTree>
    <p:extLst>
      <p:ext uri="{BB962C8B-B14F-4D97-AF65-F5344CB8AC3E}">
        <p14:creationId xmlns:p14="http://schemas.microsoft.com/office/powerpoint/2010/main" val="1016485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and testing of the satellites:  </a:t>
            </a:r>
          </a:p>
          <a:p>
            <a:endParaRPr lang="en-US" dirty="0"/>
          </a:p>
          <a:p>
            <a:r>
              <a:rPr lang="en-US" dirty="0"/>
              <a:t>In physics we will learn the fundamentals of electricity/electronics, we will study the properties of different materials needed for construction of devices like satellites and we will explore engineering and scientific practices used in measurement and testing.</a:t>
            </a:r>
          </a:p>
        </p:txBody>
      </p:sp>
      <p:sp>
        <p:nvSpPr>
          <p:cNvPr id="4" name="Slide Number Placeholder 3"/>
          <p:cNvSpPr>
            <a:spLocks noGrp="1"/>
          </p:cNvSpPr>
          <p:nvPr>
            <p:ph type="sldNum" sz="quarter" idx="5"/>
          </p:nvPr>
        </p:nvSpPr>
        <p:spPr/>
        <p:txBody>
          <a:bodyPr/>
          <a:lstStyle/>
          <a:p>
            <a:fld id="{7DB94710-F399-4840-9E65-7754B6CDCE89}" type="slidenum">
              <a:rPr lang="en-US" smtClean="0"/>
              <a:t>22</a:t>
            </a:fld>
            <a:endParaRPr lang="en-US"/>
          </a:p>
        </p:txBody>
      </p:sp>
    </p:spTree>
    <p:extLst>
      <p:ext uri="{BB962C8B-B14F-4D97-AF65-F5344CB8AC3E}">
        <p14:creationId xmlns:p14="http://schemas.microsoft.com/office/powerpoint/2010/main" val="2208195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Packaging and delivery of the satellites to their orbiting altitude:</a:t>
            </a:r>
          </a:p>
          <a:p>
            <a:endParaRPr lang="en-US" dirty="0"/>
          </a:p>
          <a:p>
            <a:r>
              <a:rPr lang="en-US" dirty="0"/>
              <a:t>In physics we will explore the gravitation force that “holds” objects on the ground and how potential chemical energy can be converted to a thrust force that can do the work needed to move rockets into space.</a:t>
            </a:r>
          </a:p>
        </p:txBody>
      </p:sp>
      <p:sp>
        <p:nvSpPr>
          <p:cNvPr id="4" name="Slide Number Placeholder 3"/>
          <p:cNvSpPr>
            <a:spLocks noGrp="1"/>
          </p:cNvSpPr>
          <p:nvPr>
            <p:ph type="sldNum" sz="quarter" idx="5"/>
          </p:nvPr>
        </p:nvSpPr>
        <p:spPr/>
        <p:txBody>
          <a:bodyPr/>
          <a:lstStyle/>
          <a:p>
            <a:fld id="{7DB94710-F399-4840-9E65-7754B6CDCE89}" type="slidenum">
              <a:rPr lang="en-US" smtClean="0"/>
              <a:t>23</a:t>
            </a:fld>
            <a:endParaRPr lang="en-US"/>
          </a:p>
        </p:txBody>
      </p:sp>
    </p:spTree>
    <p:extLst>
      <p:ext uri="{BB962C8B-B14F-4D97-AF65-F5344CB8AC3E}">
        <p14:creationId xmlns:p14="http://schemas.microsoft.com/office/powerpoint/2010/main" val="1535086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and operation in space:</a:t>
            </a:r>
          </a:p>
          <a:p>
            <a:endParaRPr lang="en-US" dirty="0"/>
          </a:p>
          <a:p>
            <a:r>
              <a:rPr lang="en-US" dirty="0"/>
              <a:t>In physics we will explore energy conversion processes that allow the satellite to use electromagnetic radiation from the sun to power its operation and we will learn how digital signals enable rapid communications between the satellites in space and devices on Earth, such as your phone.  We will also learn about how gravitational forces are used to maintain satellites in extremely precise orbits around the Earth.</a:t>
            </a:r>
          </a:p>
        </p:txBody>
      </p:sp>
      <p:sp>
        <p:nvSpPr>
          <p:cNvPr id="4" name="Slide Number Placeholder 3"/>
          <p:cNvSpPr>
            <a:spLocks noGrp="1"/>
          </p:cNvSpPr>
          <p:nvPr>
            <p:ph type="sldNum" sz="quarter" idx="5"/>
          </p:nvPr>
        </p:nvSpPr>
        <p:spPr/>
        <p:txBody>
          <a:bodyPr/>
          <a:lstStyle/>
          <a:p>
            <a:fld id="{7DB94710-F399-4840-9E65-7754B6CDCE89}" type="slidenum">
              <a:rPr lang="en-US" smtClean="0"/>
              <a:t>24</a:t>
            </a:fld>
            <a:endParaRPr lang="en-US"/>
          </a:p>
        </p:txBody>
      </p:sp>
    </p:spTree>
    <p:extLst>
      <p:ext uri="{BB962C8B-B14F-4D97-AF65-F5344CB8AC3E}">
        <p14:creationId xmlns:p14="http://schemas.microsoft.com/office/powerpoint/2010/main" val="1900096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GPS satellites fly in medium Earth orbit (MEO) at an altitude of approximately 20,200 km (12,550 miles). Each satellite circles the Earth twice a day.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satellites in the GPS constellation are arranged into six equally-spaced orbital planes surrounding the Earth. Each plane contains four "slots" occupied by baseline satellites. This 24-slot arrangement ensures users can view at least four satellites from virtually any point on the planet. </a:t>
            </a: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25</a:t>
            </a:fld>
            <a:endParaRPr lang="en-US"/>
          </a:p>
        </p:txBody>
      </p:sp>
    </p:spTree>
    <p:extLst>
      <p:ext uri="{BB962C8B-B14F-4D97-AF65-F5344CB8AC3E}">
        <p14:creationId xmlns:p14="http://schemas.microsoft.com/office/powerpoint/2010/main" val="732186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26</a:t>
            </a:fld>
            <a:endParaRPr lang="en-US"/>
          </a:p>
        </p:txBody>
      </p:sp>
    </p:spTree>
    <p:extLst>
      <p:ext uri="{BB962C8B-B14F-4D97-AF65-F5344CB8AC3E}">
        <p14:creationId xmlns:p14="http://schemas.microsoft.com/office/powerpoint/2010/main" val="2802625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provides a quick introduction to the geographic coordinate system.  In this lesson we will be using latitude and longitude coordinates to measure displacement and velocity.  The red dot indicates the location of zero latitude and zero longitude.</a:t>
            </a:r>
          </a:p>
          <a:p>
            <a:endParaRPr lang="en-US" dirty="0"/>
          </a:p>
          <a:p>
            <a:r>
              <a:rPr lang="en-US" dirty="0"/>
              <a:t>A little history: The decision to decide where place the zero-reference line for lines of longitude was decided at the International Meridian Conference hosted by the United States in 1884.  Agreement by 22 of 25 nations was to adopt the longitudinal line going through the Royal Observatory in Greenwich, England as the zero-reference line.  Unlike the scientifically-determined equator as the zero-reference line for latitude, the decision for where to designate zero longitude was a political decision.</a:t>
            </a:r>
          </a:p>
        </p:txBody>
      </p:sp>
      <p:sp>
        <p:nvSpPr>
          <p:cNvPr id="4" name="Slide Number Placeholder 3"/>
          <p:cNvSpPr>
            <a:spLocks noGrp="1"/>
          </p:cNvSpPr>
          <p:nvPr>
            <p:ph type="sldNum" sz="quarter" idx="5"/>
          </p:nvPr>
        </p:nvSpPr>
        <p:spPr/>
        <p:txBody>
          <a:bodyPr/>
          <a:lstStyle/>
          <a:p>
            <a:fld id="{7DB94710-F399-4840-9E65-7754B6CDCE89}" type="slidenum">
              <a:rPr lang="en-US" smtClean="0"/>
              <a:t>27</a:t>
            </a:fld>
            <a:endParaRPr lang="en-US"/>
          </a:p>
        </p:txBody>
      </p:sp>
    </p:spTree>
    <p:extLst>
      <p:ext uri="{BB962C8B-B14F-4D97-AF65-F5344CB8AC3E}">
        <p14:creationId xmlns:p14="http://schemas.microsoft.com/office/powerpoint/2010/main" val="965704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 of latitude and longitude are shown as they relate to specific geographical locations.</a:t>
            </a:r>
          </a:p>
        </p:txBody>
      </p:sp>
      <p:sp>
        <p:nvSpPr>
          <p:cNvPr id="4" name="Slide Number Placeholder 3"/>
          <p:cNvSpPr>
            <a:spLocks noGrp="1"/>
          </p:cNvSpPr>
          <p:nvPr>
            <p:ph type="sldNum" sz="quarter" idx="5"/>
          </p:nvPr>
        </p:nvSpPr>
        <p:spPr/>
        <p:txBody>
          <a:bodyPr/>
          <a:lstStyle/>
          <a:p>
            <a:fld id="{7DB94710-F399-4840-9E65-7754B6CDCE89}" type="slidenum">
              <a:rPr lang="en-US" smtClean="0"/>
              <a:t>28</a:t>
            </a:fld>
            <a:endParaRPr lang="en-US"/>
          </a:p>
        </p:txBody>
      </p:sp>
    </p:spTree>
    <p:extLst>
      <p:ext uri="{BB962C8B-B14F-4D97-AF65-F5344CB8AC3E}">
        <p14:creationId xmlns:p14="http://schemas.microsoft.com/office/powerpoint/2010/main" val="896785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 estimate their location from interpolating values from the graph.</a:t>
            </a:r>
          </a:p>
        </p:txBody>
      </p:sp>
      <p:sp>
        <p:nvSpPr>
          <p:cNvPr id="4" name="Slide Number Placeholder 3"/>
          <p:cNvSpPr>
            <a:spLocks noGrp="1"/>
          </p:cNvSpPr>
          <p:nvPr>
            <p:ph type="sldNum" sz="quarter" idx="5"/>
          </p:nvPr>
        </p:nvSpPr>
        <p:spPr/>
        <p:txBody>
          <a:bodyPr/>
          <a:lstStyle/>
          <a:p>
            <a:fld id="{7DB94710-F399-4840-9E65-7754B6CDCE89}" type="slidenum">
              <a:rPr lang="en-US" smtClean="0"/>
              <a:t>30</a:t>
            </a:fld>
            <a:endParaRPr lang="en-US"/>
          </a:p>
        </p:txBody>
      </p:sp>
    </p:spTree>
    <p:extLst>
      <p:ext uri="{BB962C8B-B14F-4D97-AF65-F5344CB8AC3E}">
        <p14:creationId xmlns:p14="http://schemas.microsoft.com/office/powerpoint/2010/main" val="476299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applications that will provide GPS readings.  </a:t>
            </a:r>
            <a:r>
              <a:rPr lang="en-US" dirty="0" err="1"/>
              <a:t>Phyphox</a:t>
            </a:r>
            <a:r>
              <a:rPr lang="en-US" dirty="0"/>
              <a:t> works well and allows easy collection of data over time that will be used later in this exercise.</a:t>
            </a:r>
          </a:p>
          <a:p>
            <a:endParaRPr lang="en-US" dirty="0"/>
          </a:p>
          <a:p>
            <a:r>
              <a:rPr lang="en-US" dirty="0"/>
              <a:t>Note that depending on the visibility of satellites, it will sometimes take a few seconds to refine a location (see graphs in center panel).  This measurement was done inside a house – you could easily determine what room in the house with this data.  If satellites are not visible because they are obscured, the phone may use other devices to determine location such as local </a:t>
            </a:r>
            <a:r>
              <a:rPr lang="en-US" dirty="0" err="1"/>
              <a:t>wifi</a:t>
            </a:r>
            <a:r>
              <a:rPr lang="en-US" dirty="0"/>
              <a:t> or mobile data networks.  </a:t>
            </a:r>
          </a:p>
          <a:p>
            <a:endParaRPr lang="en-US" dirty="0"/>
          </a:p>
          <a:p>
            <a:r>
              <a:rPr lang="en-US" dirty="0"/>
              <a:t>Students will see that the value of longitude is negative, indicating we are west of the Prime Meridian.</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31</a:t>
            </a:fld>
            <a:endParaRPr lang="en-US"/>
          </a:p>
        </p:txBody>
      </p:sp>
    </p:spTree>
    <p:extLst>
      <p:ext uri="{BB962C8B-B14F-4D97-AF65-F5344CB8AC3E}">
        <p14:creationId xmlns:p14="http://schemas.microsoft.com/office/powerpoint/2010/main" val="3751668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table provides an alternative view of the graphical chart on the previous page.  It outlines the unifying concepts, experiments and applications that will be covered in this set of activities.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Much of this unit will focus on using a very simple experimental design to measure the coefficient of kinetic and static friction.  In the process, the activity provides for a very rich investigation into the core disciplinary ideas in mechanics.</a:t>
            </a:r>
          </a:p>
          <a:p>
            <a:pPr marL="0" lvl="0" indent="0" algn="l" rtl="0">
              <a:spcBef>
                <a:spcPts val="0"/>
              </a:spcBef>
              <a:spcAft>
                <a:spcPts val="0"/>
              </a:spcAft>
              <a:buNone/>
            </a:pPr>
            <a:endParaRPr lang="en-US"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first look at how much the measurements fluctuate.  They will notice that the fluctuations stop if the phone remains in the same location for a short period of time.  They can then move away by a few meters and see that the numbers change to a new stable value.  They should conclude that the latitude measurement has 8 significant figures and longitude measurement has 9 significant figures.</a:t>
            </a:r>
          </a:p>
        </p:txBody>
      </p:sp>
      <p:sp>
        <p:nvSpPr>
          <p:cNvPr id="4" name="Slide Number Placeholder 3"/>
          <p:cNvSpPr>
            <a:spLocks noGrp="1"/>
          </p:cNvSpPr>
          <p:nvPr>
            <p:ph type="sldNum" sz="quarter" idx="5"/>
          </p:nvPr>
        </p:nvSpPr>
        <p:spPr/>
        <p:txBody>
          <a:bodyPr/>
          <a:lstStyle/>
          <a:p>
            <a:fld id="{7DB94710-F399-4840-9E65-7754B6CDCE89}" type="slidenum">
              <a:rPr lang="en-US" smtClean="0"/>
              <a:t>32</a:t>
            </a:fld>
            <a:endParaRPr lang="en-US"/>
          </a:p>
        </p:txBody>
      </p:sp>
    </p:spTree>
    <p:extLst>
      <p:ext uri="{BB962C8B-B14F-4D97-AF65-F5344CB8AC3E}">
        <p14:creationId xmlns:p14="http://schemas.microsoft.com/office/powerpoint/2010/main" val="977885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22FD27B-F454-42DE-B811-E07C1D969D97}" type="slidenum">
              <a:rPr lang="en-US" smtClean="0"/>
              <a:t>34</a:t>
            </a:fld>
            <a:endParaRPr lang="en-US"/>
          </a:p>
        </p:txBody>
      </p:sp>
    </p:spTree>
    <p:extLst>
      <p:ext uri="{BB962C8B-B14F-4D97-AF65-F5344CB8AC3E}">
        <p14:creationId xmlns:p14="http://schemas.microsoft.com/office/powerpoint/2010/main" val="2961964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latitude data: Note that the displacement is taking place along a straight line and can be described as a vector with both magnitude and direction.</a:t>
            </a:r>
          </a:p>
          <a:p>
            <a:endParaRPr lang="en-US" dirty="0"/>
          </a:p>
          <a:p>
            <a:r>
              <a:rPr lang="en-US" dirty="0"/>
              <a:t>Note that this will look different depending on the direction the person is walking.</a:t>
            </a:r>
          </a:p>
        </p:txBody>
      </p:sp>
      <p:sp>
        <p:nvSpPr>
          <p:cNvPr id="4" name="Slide Number Placeholder 3"/>
          <p:cNvSpPr>
            <a:spLocks noGrp="1"/>
          </p:cNvSpPr>
          <p:nvPr>
            <p:ph type="sldNum" sz="quarter" idx="5"/>
          </p:nvPr>
        </p:nvSpPr>
        <p:spPr/>
        <p:txBody>
          <a:bodyPr/>
          <a:lstStyle/>
          <a:p>
            <a:fld id="{7DB94710-F399-4840-9E65-7754B6CDCE89}" type="slidenum">
              <a:rPr lang="en-US" smtClean="0"/>
              <a:t>36</a:t>
            </a:fld>
            <a:endParaRPr lang="en-US"/>
          </a:p>
        </p:txBody>
      </p:sp>
    </p:spTree>
    <p:extLst>
      <p:ext uri="{BB962C8B-B14F-4D97-AF65-F5344CB8AC3E}">
        <p14:creationId xmlns:p14="http://schemas.microsoft.com/office/powerpoint/2010/main" val="3950354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longitude data: Note that the displacement is taking place along a straight line and can be described as a vector with both magnitude and direction.</a:t>
            </a:r>
          </a:p>
        </p:txBody>
      </p:sp>
      <p:sp>
        <p:nvSpPr>
          <p:cNvPr id="4" name="Slide Number Placeholder 3"/>
          <p:cNvSpPr>
            <a:spLocks noGrp="1"/>
          </p:cNvSpPr>
          <p:nvPr>
            <p:ph type="sldNum" sz="quarter" idx="5"/>
          </p:nvPr>
        </p:nvSpPr>
        <p:spPr/>
        <p:txBody>
          <a:bodyPr/>
          <a:lstStyle/>
          <a:p>
            <a:fld id="{7DB94710-F399-4840-9E65-7754B6CDCE89}" type="slidenum">
              <a:rPr lang="en-US" smtClean="0"/>
              <a:t>37</a:t>
            </a:fld>
            <a:endParaRPr lang="en-US"/>
          </a:p>
        </p:txBody>
      </p:sp>
    </p:spTree>
    <p:extLst>
      <p:ext uri="{BB962C8B-B14F-4D97-AF65-F5344CB8AC3E}">
        <p14:creationId xmlns:p14="http://schemas.microsoft.com/office/powerpoint/2010/main" val="2741480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 helps to solidify an understanding that displacement is a vector.  Displacement takes place in a well-defined direction at any instant in time.</a:t>
            </a:r>
          </a:p>
        </p:txBody>
      </p:sp>
      <p:sp>
        <p:nvSpPr>
          <p:cNvPr id="4" name="Slide Number Placeholder 3"/>
          <p:cNvSpPr>
            <a:spLocks noGrp="1"/>
          </p:cNvSpPr>
          <p:nvPr>
            <p:ph type="sldNum" sz="quarter" idx="5"/>
          </p:nvPr>
        </p:nvSpPr>
        <p:spPr/>
        <p:txBody>
          <a:bodyPr/>
          <a:lstStyle/>
          <a:p>
            <a:fld id="{7DB94710-F399-4840-9E65-7754B6CDCE89}" type="slidenum">
              <a:rPr lang="en-US" smtClean="0"/>
              <a:t>39</a:t>
            </a:fld>
            <a:endParaRPr lang="en-US"/>
          </a:p>
        </p:txBody>
      </p:sp>
    </p:spTree>
    <p:extLst>
      <p:ext uri="{BB962C8B-B14F-4D97-AF65-F5344CB8AC3E}">
        <p14:creationId xmlns:p14="http://schemas.microsoft.com/office/powerpoint/2010/main" val="1022119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41</a:t>
            </a:fld>
            <a:endParaRPr lang="en-US"/>
          </a:p>
        </p:txBody>
      </p:sp>
    </p:spTree>
    <p:extLst>
      <p:ext uri="{BB962C8B-B14F-4D97-AF65-F5344CB8AC3E}">
        <p14:creationId xmlns:p14="http://schemas.microsoft.com/office/powerpoint/2010/main" val="1744906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42</a:t>
            </a:fld>
            <a:endParaRPr lang="en-US"/>
          </a:p>
        </p:txBody>
      </p:sp>
    </p:spTree>
    <p:extLst>
      <p:ext uri="{BB962C8B-B14F-4D97-AF65-F5344CB8AC3E}">
        <p14:creationId xmlns:p14="http://schemas.microsoft.com/office/powerpoint/2010/main" val="1754485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to use spreadsheets during this activity will lengthen the time for the activity but the investment will be rewarded in future activities as student become increasingly comfortable with using spreadsheets for graphing, calculations and analysis.  Excel and Google Sheets are two options that work well for large data sets (some later activities will use thousands of data points).</a:t>
            </a:r>
          </a:p>
        </p:txBody>
      </p:sp>
      <p:sp>
        <p:nvSpPr>
          <p:cNvPr id="4" name="Slide Number Placeholder 3"/>
          <p:cNvSpPr>
            <a:spLocks noGrp="1"/>
          </p:cNvSpPr>
          <p:nvPr>
            <p:ph type="sldNum" sz="quarter" idx="5"/>
          </p:nvPr>
        </p:nvSpPr>
        <p:spPr/>
        <p:txBody>
          <a:bodyPr/>
          <a:lstStyle/>
          <a:p>
            <a:fld id="{7DB94710-F399-4840-9E65-7754B6CDCE89}" type="slidenum">
              <a:rPr lang="en-US" smtClean="0"/>
              <a:t>43</a:t>
            </a:fld>
            <a:endParaRPr lang="en-US"/>
          </a:p>
        </p:txBody>
      </p:sp>
    </p:spTree>
    <p:extLst>
      <p:ext uri="{BB962C8B-B14F-4D97-AF65-F5344CB8AC3E}">
        <p14:creationId xmlns:p14="http://schemas.microsoft.com/office/powerpoint/2010/main" val="1312021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22FD27B-F454-42DE-B811-E07C1D969D97}" type="slidenum">
              <a:rPr lang="en-US" smtClean="0"/>
              <a:t>45</a:t>
            </a:fld>
            <a:endParaRPr lang="en-US"/>
          </a:p>
        </p:txBody>
      </p:sp>
    </p:spTree>
    <p:extLst>
      <p:ext uri="{BB962C8B-B14F-4D97-AF65-F5344CB8AC3E}">
        <p14:creationId xmlns:p14="http://schemas.microsoft.com/office/powerpoint/2010/main" val="3880180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practice plotting the latitude and longitude data using the spreadsheet of their choice.  Excel has been used for most of these analyses.</a:t>
            </a:r>
          </a:p>
        </p:txBody>
      </p:sp>
      <p:sp>
        <p:nvSpPr>
          <p:cNvPr id="4" name="Slide Number Placeholder 3"/>
          <p:cNvSpPr>
            <a:spLocks noGrp="1"/>
          </p:cNvSpPr>
          <p:nvPr>
            <p:ph type="sldNum" sz="quarter" idx="5"/>
          </p:nvPr>
        </p:nvSpPr>
        <p:spPr/>
        <p:txBody>
          <a:bodyPr/>
          <a:lstStyle/>
          <a:p>
            <a:fld id="{7DB94710-F399-4840-9E65-7754B6CDCE89}" type="slidenum">
              <a:rPr lang="en-US" smtClean="0"/>
              <a:t>47</a:t>
            </a:fld>
            <a:endParaRPr lang="en-US"/>
          </a:p>
        </p:txBody>
      </p:sp>
    </p:spTree>
    <p:extLst>
      <p:ext uri="{BB962C8B-B14F-4D97-AF65-F5344CB8AC3E}">
        <p14:creationId xmlns:p14="http://schemas.microsoft.com/office/powerpoint/2010/main" val="235860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Speeds of ~0.002 m/s have been observed at the Snail Racing World Championships.</a:t>
            </a:r>
          </a:p>
        </p:txBody>
      </p:sp>
      <p:sp>
        <p:nvSpPr>
          <p:cNvPr id="4" name="Slide Number Placeholder 3"/>
          <p:cNvSpPr>
            <a:spLocks noGrp="1"/>
          </p:cNvSpPr>
          <p:nvPr>
            <p:ph type="sldNum" sz="quarter" idx="5"/>
          </p:nvPr>
        </p:nvSpPr>
        <p:spPr/>
        <p:txBody>
          <a:bodyPr/>
          <a:lstStyle/>
          <a:p>
            <a:fld id="{7DB94710-F399-4840-9E65-7754B6CDCE89}" type="slidenum">
              <a:rPr lang="en-US" smtClean="0"/>
              <a:t>5</a:t>
            </a:fld>
            <a:endParaRPr lang="en-US"/>
          </a:p>
        </p:txBody>
      </p:sp>
    </p:spTree>
    <p:extLst>
      <p:ext uri="{BB962C8B-B14F-4D97-AF65-F5344CB8AC3E}">
        <p14:creationId xmlns:p14="http://schemas.microsoft.com/office/powerpoint/2010/main" val="3067774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practice plotting the latitude and longitude data using the spreadsheet of their choice.  Googles Sheets is shown above.  </a:t>
            </a:r>
          </a:p>
        </p:txBody>
      </p:sp>
      <p:sp>
        <p:nvSpPr>
          <p:cNvPr id="4" name="Slide Number Placeholder 3"/>
          <p:cNvSpPr>
            <a:spLocks noGrp="1"/>
          </p:cNvSpPr>
          <p:nvPr>
            <p:ph type="sldNum" sz="quarter" idx="5"/>
          </p:nvPr>
        </p:nvSpPr>
        <p:spPr/>
        <p:txBody>
          <a:bodyPr/>
          <a:lstStyle/>
          <a:p>
            <a:fld id="{7DB94710-F399-4840-9E65-7754B6CDCE89}" type="slidenum">
              <a:rPr lang="en-US" smtClean="0"/>
              <a:t>48</a:t>
            </a:fld>
            <a:endParaRPr lang="en-US"/>
          </a:p>
        </p:txBody>
      </p:sp>
    </p:spTree>
    <p:extLst>
      <p:ext uri="{BB962C8B-B14F-4D97-AF65-F5344CB8AC3E}">
        <p14:creationId xmlns:p14="http://schemas.microsoft.com/office/powerpoint/2010/main" val="8522416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a:t>
            </a:r>
          </a:p>
          <a:p>
            <a:pPr marL="228600" indent="-228600">
              <a:buAutoNum type="arabicParenR"/>
            </a:pPr>
            <a:r>
              <a:rPr lang="en-US" dirty="0"/>
              <a:t>Stand at point A for ~10 seconds</a:t>
            </a:r>
          </a:p>
          <a:p>
            <a:pPr marL="228600" indent="-228600">
              <a:buAutoNum type="arabicParenR"/>
            </a:pPr>
            <a:r>
              <a:rPr lang="en-US" dirty="0"/>
              <a:t>Walk to point B</a:t>
            </a:r>
          </a:p>
          <a:p>
            <a:pPr marL="228600" indent="-228600">
              <a:buAutoNum type="arabicParenR"/>
            </a:pPr>
            <a:r>
              <a:rPr lang="en-US" dirty="0"/>
              <a:t>Stand at point B for ~10 seconds</a:t>
            </a:r>
          </a:p>
          <a:p>
            <a:pPr marL="228600" indent="-228600">
              <a:buAutoNum type="arabicParenR"/>
            </a:pPr>
            <a:r>
              <a:rPr lang="en-US" dirty="0"/>
              <a:t>Walk back to point A</a:t>
            </a:r>
          </a:p>
          <a:p>
            <a:pPr marL="228600" indent="-228600">
              <a:buAutoNum type="arabicParenR"/>
            </a:pPr>
            <a:endParaRPr lang="en-US" dirty="0"/>
          </a:p>
          <a:p>
            <a:pPr marL="0" indent="0">
              <a:buNone/>
            </a:pPr>
            <a:r>
              <a:rPr lang="en-US" dirty="0"/>
              <a:t>A quick walking pace will produce a more measurable change.  In this data it is easy to see when the person is not moving and when they change directions.  As expected, the latitude measurement at the end is the same (within the error of the measurement) as at the beginning.</a:t>
            </a:r>
          </a:p>
          <a:p>
            <a:pPr marL="0" indent="0">
              <a:buNone/>
            </a:pPr>
            <a:endParaRPr lang="en-US" dirty="0"/>
          </a:p>
          <a:p>
            <a:pPr marL="0" indent="0">
              <a:buNone/>
            </a:pPr>
            <a:r>
              <a:rPr lang="en-US" dirty="0"/>
              <a:t>Note that the change in latitude will be dependent of both speed of the walker and the direction.  If the student is walking directly east or west, there will be no significant change in latitude.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49</a:t>
            </a:fld>
            <a:endParaRPr lang="en-US"/>
          </a:p>
        </p:txBody>
      </p:sp>
    </p:spTree>
    <p:extLst>
      <p:ext uri="{BB962C8B-B14F-4D97-AF65-F5344CB8AC3E}">
        <p14:creationId xmlns:p14="http://schemas.microsoft.com/office/powerpoint/2010/main" val="2778818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data as on the previous slide with additional annotation and the value for change in latitude indicated.</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Walk to point B</a:t>
            </a:r>
          </a:p>
          <a:p>
            <a:pPr marL="228600" indent="-228600">
              <a:buAutoNum type="arabicParenR"/>
            </a:pPr>
            <a:r>
              <a:rPr lang="en-US" dirty="0"/>
              <a:t>Stand at point B for ~10 seconds</a:t>
            </a:r>
          </a:p>
          <a:p>
            <a:pPr marL="228600" indent="-228600">
              <a:buAutoNum type="arabicParenR"/>
            </a:pPr>
            <a:r>
              <a:rPr lang="en-US" dirty="0"/>
              <a:t>Walk back to point A</a:t>
            </a:r>
          </a:p>
          <a:p>
            <a:endParaRPr lang="en-US" dirty="0"/>
          </a:p>
          <a:p>
            <a:pPr marL="0" indent="0">
              <a:buNone/>
            </a:pPr>
            <a:r>
              <a:rPr lang="en-US" dirty="0"/>
              <a:t>A quick walking pace will produce a more measurable change.  In this data it is easy to see when the person is not moving and when they change directions.  As expected, the latitude measurement at the end is the same (within the error of the measurement) as at the beginning.</a:t>
            </a:r>
          </a:p>
          <a:p>
            <a:pPr marL="0" indent="0">
              <a:buNone/>
            </a:pPr>
            <a:endParaRPr lang="en-US" dirty="0"/>
          </a:p>
          <a:p>
            <a:pPr marL="0" indent="0">
              <a:buNone/>
            </a:pPr>
            <a:r>
              <a:rPr lang="en-US" dirty="0"/>
              <a:t>Note that the change in latitude will be dependent of both speed of the walker and the direction.  If the student is walking directly east or west, there will be no significant change in latitude.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50</a:t>
            </a:fld>
            <a:endParaRPr lang="en-US"/>
          </a:p>
        </p:txBody>
      </p:sp>
    </p:spTree>
    <p:extLst>
      <p:ext uri="{BB962C8B-B14F-4D97-AF65-F5344CB8AC3E}">
        <p14:creationId xmlns:p14="http://schemas.microsoft.com/office/powerpoint/2010/main" val="3675356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a:t>
            </a:r>
          </a:p>
          <a:p>
            <a:pPr marL="228600" indent="-228600">
              <a:buAutoNum type="arabicParenR"/>
            </a:pPr>
            <a:r>
              <a:rPr lang="en-US" dirty="0"/>
              <a:t>Stand at point A for ~10 seconds</a:t>
            </a:r>
          </a:p>
          <a:p>
            <a:pPr marL="228600" indent="-228600">
              <a:buAutoNum type="arabicParenR"/>
            </a:pPr>
            <a:r>
              <a:rPr lang="en-US" dirty="0"/>
              <a:t>Walk to point B</a:t>
            </a:r>
          </a:p>
          <a:p>
            <a:pPr marL="228600" indent="-228600">
              <a:buAutoNum type="arabicParenR"/>
            </a:pPr>
            <a:r>
              <a:rPr lang="en-US" dirty="0"/>
              <a:t>Stand at point B for ~10 seconds</a:t>
            </a:r>
          </a:p>
          <a:p>
            <a:pPr marL="228600" indent="-228600">
              <a:buAutoNum type="arabicParenR"/>
            </a:pPr>
            <a:r>
              <a:rPr lang="en-US" dirty="0"/>
              <a:t>Walk back to point A</a:t>
            </a:r>
          </a:p>
          <a:p>
            <a:pPr marL="228600" indent="-228600">
              <a:buAutoNum type="arabicParenR"/>
            </a:pPr>
            <a:endParaRPr lang="en-US" dirty="0"/>
          </a:p>
          <a:p>
            <a:pPr marL="0" indent="0">
              <a:buNone/>
            </a:pPr>
            <a:r>
              <a:rPr lang="en-US" dirty="0"/>
              <a:t>A quick walking pace will produce a more measurable change.  In this data it is easy to see when the person is not moving and when they change directions.  As expected, the longitude measurement at the end is the same (within the error of the measurement) as at the beginning.</a:t>
            </a:r>
          </a:p>
          <a:p>
            <a:pPr marL="0" indent="0">
              <a:buNone/>
            </a:pPr>
            <a:endParaRPr lang="en-US" dirty="0"/>
          </a:p>
          <a:p>
            <a:pPr marL="0" indent="0">
              <a:buNone/>
            </a:pPr>
            <a:r>
              <a:rPr lang="en-US" dirty="0"/>
              <a:t>Note that the change in longitude will be dependent of both speed of the walker and the direction.  If the student is walking directly north or south, there will be no significant change in longitude.</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51</a:t>
            </a:fld>
            <a:endParaRPr lang="en-US"/>
          </a:p>
        </p:txBody>
      </p:sp>
    </p:spTree>
    <p:extLst>
      <p:ext uri="{BB962C8B-B14F-4D97-AF65-F5344CB8AC3E}">
        <p14:creationId xmlns:p14="http://schemas.microsoft.com/office/powerpoint/2010/main" val="1178774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same data as the previous slide with additional annotation and the value for change in longitude indicated.</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Walk to point B</a:t>
            </a:r>
          </a:p>
          <a:p>
            <a:pPr marL="228600" indent="-228600">
              <a:buAutoNum type="arabicParenR"/>
            </a:pPr>
            <a:r>
              <a:rPr lang="en-US" dirty="0"/>
              <a:t>Stand at point B for ~10 seconds</a:t>
            </a:r>
          </a:p>
          <a:p>
            <a:pPr marL="228600" indent="-228600">
              <a:buAutoNum type="arabicParenR"/>
            </a:pPr>
            <a:r>
              <a:rPr lang="en-US" dirty="0"/>
              <a:t>Walk back to point A</a:t>
            </a:r>
          </a:p>
          <a:p>
            <a:endParaRPr lang="en-US" dirty="0"/>
          </a:p>
          <a:p>
            <a:pPr marL="0" indent="0">
              <a:buNone/>
            </a:pPr>
            <a:r>
              <a:rPr lang="en-US" dirty="0"/>
              <a:t>A quick walking pace will produce a more measurable change.  In this data it is easy to see when the person is not moving and when they change directions.  As expected, the longitude measurement at the end is the same (within the error of the measurement) as at the beginning.</a:t>
            </a:r>
          </a:p>
          <a:p>
            <a:pPr marL="0" indent="0">
              <a:buNone/>
            </a:pPr>
            <a:endParaRPr lang="en-US" dirty="0"/>
          </a:p>
          <a:p>
            <a:pPr marL="0" indent="0">
              <a:buNone/>
            </a:pPr>
            <a:r>
              <a:rPr lang="en-US" dirty="0"/>
              <a:t>Note that the change in longitude will be dependent of both speed of the walker and the direction.  If the student is walking directly north or south, there will be no significant change in longitude.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52</a:t>
            </a:fld>
            <a:endParaRPr lang="en-US"/>
          </a:p>
        </p:txBody>
      </p:sp>
    </p:spTree>
    <p:extLst>
      <p:ext uri="{BB962C8B-B14F-4D97-AF65-F5344CB8AC3E}">
        <p14:creationId xmlns:p14="http://schemas.microsoft.com/office/powerpoint/2010/main" val="3999544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provide a quick summary of how the equations used to calculate the distance between two point using latitude and longitude were derived.  Teachers can decide how much detail they want to provide.</a:t>
            </a:r>
          </a:p>
        </p:txBody>
      </p:sp>
      <p:sp>
        <p:nvSpPr>
          <p:cNvPr id="4" name="Slide Number Placeholder 3"/>
          <p:cNvSpPr>
            <a:spLocks noGrp="1"/>
          </p:cNvSpPr>
          <p:nvPr>
            <p:ph type="sldNum" sz="quarter" idx="5"/>
          </p:nvPr>
        </p:nvSpPr>
        <p:spPr/>
        <p:txBody>
          <a:bodyPr/>
          <a:lstStyle/>
          <a:p>
            <a:fld id="{7DB94710-F399-4840-9E65-7754B6CDCE89}" type="slidenum">
              <a:rPr lang="en-US" smtClean="0"/>
              <a:t>54</a:t>
            </a:fld>
            <a:endParaRPr lang="en-US"/>
          </a:p>
        </p:txBody>
      </p:sp>
    </p:spTree>
    <p:extLst>
      <p:ext uri="{BB962C8B-B14F-4D97-AF65-F5344CB8AC3E}">
        <p14:creationId xmlns:p14="http://schemas.microsoft.com/office/powerpoint/2010/main" val="2069734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may recall from their previous math classes how to calculate the distance between two points in a Euclidean coordinate system.</a:t>
            </a:r>
          </a:p>
        </p:txBody>
      </p:sp>
      <p:sp>
        <p:nvSpPr>
          <p:cNvPr id="4" name="Slide Number Placeholder 3"/>
          <p:cNvSpPr>
            <a:spLocks noGrp="1"/>
          </p:cNvSpPr>
          <p:nvPr>
            <p:ph type="sldNum" sz="quarter" idx="5"/>
          </p:nvPr>
        </p:nvSpPr>
        <p:spPr/>
        <p:txBody>
          <a:bodyPr/>
          <a:lstStyle/>
          <a:p>
            <a:fld id="{7DB94710-F399-4840-9E65-7754B6CDCE89}" type="slidenum">
              <a:rPr lang="en-US" smtClean="0"/>
              <a:t>55</a:t>
            </a:fld>
            <a:endParaRPr lang="en-US"/>
          </a:p>
        </p:txBody>
      </p:sp>
    </p:spTree>
    <p:extLst>
      <p:ext uri="{BB962C8B-B14F-4D97-AF65-F5344CB8AC3E}">
        <p14:creationId xmlns:p14="http://schemas.microsoft.com/office/powerpoint/2010/main" val="3730057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may also be familiar with spherical coordinates.</a:t>
            </a:r>
          </a:p>
        </p:txBody>
      </p:sp>
      <p:sp>
        <p:nvSpPr>
          <p:cNvPr id="4" name="Slide Number Placeholder 3"/>
          <p:cNvSpPr>
            <a:spLocks noGrp="1"/>
          </p:cNvSpPr>
          <p:nvPr>
            <p:ph type="sldNum" sz="quarter" idx="5"/>
          </p:nvPr>
        </p:nvSpPr>
        <p:spPr/>
        <p:txBody>
          <a:bodyPr/>
          <a:lstStyle/>
          <a:p>
            <a:fld id="{7DB94710-F399-4840-9E65-7754B6CDCE89}" type="slidenum">
              <a:rPr lang="en-US" smtClean="0"/>
              <a:t>56</a:t>
            </a:fld>
            <a:endParaRPr lang="en-US"/>
          </a:p>
        </p:txBody>
      </p:sp>
    </p:spTree>
    <p:extLst>
      <p:ext uri="{BB962C8B-B14F-4D97-AF65-F5344CB8AC3E}">
        <p14:creationId xmlns:p14="http://schemas.microsoft.com/office/powerpoint/2010/main" val="2249586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57</a:t>
            </a:fld>
            <a:endParaRPr lang="en-US"/>
          </a:p>
        </p:txBody>
      </p:sp>
    </p:spTree>
    <p:extLst>
      <p:ext uri="{BB962C8B-B14F-4D97-AF65-F5344CB8AC3E}">
        <p14:creationId xmlns:p14="http://schemas.microsoft.com/office/powerpoint/2010/main" val="3284177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equations will be used extensively in the remainder of the lesson.  It is left to individual teachers to determine if they would like to spend more time on the math used to get from the previous slide to this one. For our two-dimensional (</a:t>
            </a:r>
            <a:r>
              <a:rPr lang="en-US" dirty="0" err="1"/>
              <a:t>x,y</a:t>
            </a:r>
            <a:r>
              <a:rPr lang="en-US" dirty="0"/>
              <a:t>) grid, the x axis is north and the y axis is east. </a:t>
            </a:r>
          </a:p>
          <a:p>
            <a:endParaRPr lang="en-US" dirty="0"/>
          </a:p>
          <a:p>
            <a:r>
              <a:rPr lang="en-US" dirty="0"/>
              <a:t>This is a simplified solution for short distances relative to the radius of the Earth.  At short distances, it is possible to make small angle approximations which simplifies the equations.  In this case, we are making calculations that are assuming we are moving along a plane surface and we are ignoring the curvature of the earth (a very good approximation for short distances).  This assumption is why z does not appear in the solution except as the radius of the Earth – we are approximating it as a constant.  The complete solution can be found using the haversine formula which accounts for the curvature of the Earth. (Interested students can investigate further.)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4710-F399-4840-9E65-7754B6CDCE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495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physics we will learn about the forces in a solar system that result in planetary motion in very well predicted orbits.</a:t>
            </a:r>
          </a:p>
        </p:txBody>
      </p:sp>
      <p:sp>
        <p:nvSpPr>
          <p:cNvPr id="4" name="Slide Number Placeholder 3"/>
          <p:cNvSpPr>
            <a:spLocks noGrp="1"/>
          </p:cNvSpPr>
          <p:nvPr>
            <p:ph type="sldNum" sz="quarter" idx="5"/>
          </p:nvPr>
        </p:nvSpPr>
        <p:spPr/>
        <p:txBody>
          <a:bodyPr/>
          <a:lstStyle/>
          <a:p>
            <a:fld id="{7DB94710-F399-4840-9E65-7754B6CDCE89}" type="slidenum">
              <a:rPr lang="en-US" smtClean="0"/>
              <a:t>6</a:t>
            </a:fld>
            <a:endParaRPr lang="en-US"/>
          </a:p>
        </p:txBody>
      </p:sp>
    </p:spTree>
    <p:extLst>
      <p:ext uri="{BB962C8B-B14F-4D97-AF65-F5344CB8AC3E}">
        <p14:creationId xmlns:p14="http://schemas.microsoft.com/office/powerpoint/2010/main" val="39265460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22FD27B-F454-42DE-B811-E07C1D969D97}" type="slidenum">
              <a:rPr lang="en-US" smtClean="0"/>
              <a:t>63</a:t>
            </a:fld>
            <a:endParaRPr lang="en-US"/>
          </a:p>
        </p:txBody>
      </p:sp>
    </p:spTree>
    <p:extLst>
      <p:ext uri="{BB962C8B-B14F-4D97-AF65-F5344CB8AC3E}">
        <p14:creationId xmlns:p14="http://schemas.microsoft.com/office/powerpoint/2010/main" val="3034402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calculation provides an opportunity for students to practice their use of significant figures.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4710-F399-4840-9E65-7754B6CDCE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769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embedded spreadsheet.</a:t>
            </a:r>
          </a:p>
        </p:txBody>
      </p:sp>
      <p:sp>
        <p:nvSpPr>
          <p:cNvPr id="4" name="Slide Number Placeholder 3"/>
          <p:cNvSpPr>
            <a:spLocks noGrp="1"/>
          </p:cNvSpPr>
          <p:nvPr>
            <p:ph type="sldNum" sz="quarter" idx="5"/>
          </p:nvPr>
        </p:nvSpPr>
        <p:spPr/>
        <p:txBody>
          <a:bodyPr/>
          <a:lstStyle/>
          <a:p>
            <a:fld id="{7DB94710-F399-4840-9E65-7754B6CDCE89}" type="slidenum">
              <a:rPr lang="en-US" smtClean="0"/>
              <a:t>65</a:t>
            </a:fld>
            <a:endParaRPr lang="en-US"/>
          </a:p>
        </p:txBody>
      </p:sp>
    </p:spTree>
    <p:extLst>
      <p:ext uri="{BB962C8B-B14F-4D97-AF65-F5344CB8AC3E}">
        <p14:creationId xmlns:p14="http://schemas.microsoft.com/office/powerpoint/2010/main" val="2417905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displacement for each Position(latitude, longitude, time) is determined in reference to Position (latitude, longitude, time=0).</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Walk to point B</a:t>
            </a:r>
          </a:p>
          <a:p>
            <a:pPr marL="228600" indent="-228600">
              <a:buAutoNum type="arabicParenR"/>
            </a:pPr>
            <a:r>
              <a:rPr lang="en-US" dirty="0"/>
              <a:t>Stand at point B for ~10 seconds</a:t>
            </a:r>
          </a:p>
          <a:p>
            <a:pPr marL="228600" indent="-228600">
              <a:buAutoNum type="arabicParenR"/>
            </a:pPr>
            <a:r>
              <a:rPr lang="en-US" dirty="0"/>
              <a:t>Walk back to point A</a:t>
            </a:r>
          </a:p>
          <a:p>
            <a:pPr marL="228600" indent="-228600">
              <a:buAutoNum type="arabicParenR"/>
            </a:pPr>
            <a:endParaRPr lang="en-US" dirty="0"/>
          </a:p>
          <a:p>
            <a:r>
              <a:rPr lang="en-US" dirty="0"/>
              <a:t>The magnitude of the displacement vector was determined by calculating the distance between the position at time=0 and the position at time=t. (For this one-dimensional example, the displacement vector is described by its magnitude and a sign, which is taken to be positive at any position in the direction from A to B and beyond; the sign is negative at any position from A in the opposite direction along the same axis.) </a:t>
            </a:r>
            <a:endParaRPr lang="en-US" dirty="0">
              <a:cs typeface="Calibri"/>
            </a:endParaRPr>
          </a:p>
          <a:p>
            <a:endParaRPr lang="en-US" dirty="0"/>
          </a:p>
          <a:p>
            <a:r>
              <a:rPr lang="en-US" dirty="0"/>
              <a:t>We expect the displacement vector to be zero at the end of the walk since the person ends the walk at the same location as they started.  </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67</a:t>
            </a:fld>
            <a:endParaRPr lang="en-US"/>
          </a:p>
        </p:txBody>
      </p:sp>
    </p:spTree>
    <p:extLst>
      <p:ext uri="{BB962C8B-B14F-4D97-AF65-F5344CB8AC3E}">
        <p14:creationId xmlns:p14="http://schemas.microsoft.com/office/powerpoint/2010/main" val="3200563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distance can be calculated by summing the absolute values of the distance between each set of data points from time=0 to time=t.  </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Walk to point B</a:t>
            </a:r>
          </a:p>
          <a:p>
            <a:pPr marL="228600" indent="-228600">
              <a:buAutoNum type="arabicParenR"/>
            </a:pPr>
            <a:r>
              <a:rPr lang="en-US" dirty="0"/>
              <a:t>Stand at point B for ~10 seconds</a:t>
            </a:r>
          </a:p>
          <a:p>
            <a:pPr marL="228600" indent="-228600">
              <a:buAutoNum type="arabicParenR"/>
            </a:pPr>
            <a:r>
              <a:rPr lang="en-US" dirty="0"/>
              <a:t>Walk back to point A</a:t>
            </a:r>
          </a:p>
          <a:p>
            <a:pPr marL="228600" indent="-228600">
              <a:buAutoNum type="arabicParenR"/>
            </a:pPr>
            <a:endParaRPr lang="en-US" dirty="0"/>
          </a:p>
          <a:p>
            <a:r>
              <a:rPr lang="en-US" dirty="0"/>
              <a:t>The distance was calculated by adding the absolute value of the displacement for each sequential set of points.  As expected, the total distance was 2x the distance between A and B (the maximum displacement from the previous graph).  </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68</a:t>
            </a:fld>
            <a:endParaRPr lang="en-US"/>
          </a:p>
        </p:txBody>
      </p:sp>
    </p:spTree>
    <p:extLst>
      <p:ext uri="{BB962C8B-B14F-4D97-AF65-F5344CB8AC3E}">
        <p14:creationId xmlns:p14="http://schemas.microsoft.com/office/powerpoint/2010/main" val="3363724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22FD27B-F454-42DE-B811-E07C1D969D97}" type="slidenum">
              <a:rPr lang="en-US" smtClean="0"/>
              <a:t>70</a:t>
            </a:fld>
            <a:endParaRPr lang="en-US"/>
          </a:p>
        </p:txBody>
      </p:sp>
    </p:spTree>
    <p:extLst>
      <p:ext uri="{BB962C8B-B14F-4D97-AF65-F5344CB8AC3E}">
        <p14:creationId xmlns:p14="http://schemas.microsoft.com/office/powerpoint/2010/main" val="3812668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“instantaneous” velocity can also be estimated by measuring the displacement between two sequential points divided by the change in time (1.00 second for this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magnitude of the velocity is relatively noisy due to the uncertainty in measuring each position (latitude, longitude).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72</a:t>
            </a:fld>
            <a:endParaRPr lang="en-US"/>
          </a:p>
        </p:txBody>
      </p:sp>
    </p:spTree>
    <p:extLst>
      <p:ext uri="{BB962C8B-B14F-4D97-AF65-F5344CB8AC3E}">
        <p14:creationId xmlns:p14="http://schemas.microsoft.com/office/powerpoint/2010/main" val="1900056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graph displays the calculated speed for each sequential set of points.  The calculations divides the absolute value of the displacement between pairs of points by the change in time (one second in this case).</a:t>
            </a:r>
          </a:p>
          <a:p>
            <a:endParaRPr lang="en-US" dirty="0"/>
          </a:p>
          <a:p>
            <a:r>
              <a:rPr lang="en-US" dirty="0"/>
              <a:t>The magnitude of the speed is relatively noisy due to the uncertainty in measuring each position (latitude, longitude).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94710-F399-4840-9E65-7754B6CDCE89}" type="slidenum">
              <a:rPr lang="en-US" smtClean="0"/>
              <a:t>73</a:t>
            </a:fld>
            <a:endParaRPr lang="en-US"/>
          </a:p>
        </p:txBody>
      </p:sp>
    </p:spTree>
    <p:extLst>
      <p:ext uri="{BB962C8B-B14F-4D97-AF65-F5344CB8AC3E}">
        <p14:creationId xmlns:p14="http://schemas.microsoft.com/office/powerpoint/2010/main" val="3203600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velocity can be determined more accurately by measuring the displacement as a function of time for a series of location points as a function of time.  The noise of individual measurements is averaged out by fitting a larger number of points.  </a:t>
            </a:r>
          </a:p>
          <a:p>
            <a:endParaRPr lang="en-US" dirty="0"/>
          </a:p>
          <a:p>
            <a:r>
              <a:rPr lang="en-US" dirty="0"/>
              <a:t>Data shown is for walking from point A to point B so that the sign of the velocity is positive.</a:t>
            </a:r>
          </a:p>
        </p:txBody>
      </p:sp>
      <p:sp>
        <p:nvSpPr>
          <p:cNvPr id="4" name="Slide Number Placeholder 3"/>
          <p:cNvSpPr>
            <a:spLocks noGrp="1"/>
          </p:cNvSpPr>
          <p:nvPr>
            <p:ph type="sldNum" sz="quarter" idx="5"/>
          </p:nvPr>
        </p:nvSpPr>
        <p:spPr/>
        <p:txBody>
          <a:bodyPr/>
          <a:lstStyle/>
          <a:p>
            <a:fld id="{7DB94710-F399-4840-9E65-7754B6CDCE89}" type="slidenum">
              <a:rPr lang="en-US" smtClean="0"/>
              <a:t>74</a:t>
            </a:fld>
            <a:endParaRPr lang="en-US"/>
          </a:p>
        </p:txBody>
      </p:sp>
    </p:spTree>
    <p:extLst>
      <p:ext uri="{BB962C8B-B14F-4D97-AF65-F5344CB8AC3E}">
        <p14:creationId xmlns:p14="http://schemas.microsoft.com/office/powerpoint/2010/main" val="3784059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displays a similar fit to the data for walking from point B to point A.  Since the displacement is negative, the velocity is also negative.</a:t>
            </a:r>
          </a:p>
        </p:txBody>
      </p:sp>
      <p:sp>
        <p:nvSpPr>
          <p:cNvPr id="4" name="Slide Number Placeholder 3"/>
          <p:cNvSpPr>
            <a:spLocks noGrp="1"/>
          </p:cNvSpPr>
          <p:nvPr>
            <p:ph type="sldNum" sz="quarter" idx="5"/>
          </p:nvPr>
        </p:nvSpPr>
        <p:spPr/>
        <p:txBody>
          <a:bodyPr/>
          <a:lstStyle/>
          <a:p>
            <a:fld id="{7DB94710-F399-4840-9E65-7754B6CDCE89}" type="slidenum">
              <a:rPr lang="en-US" smtClean="0"/>
              <a:t>75</a:t>
            </a:fld>
            <a:endParaRPr lang="en-US"/>
          </a:p>
        </p:txBody>
      </p:sp>
    </p:spTree>
    <p:extLst>
      <p:ext uri="{BB962C8B-B14F-4D97-AF65-F5344CB8AC3E}">
        <p14:creationId xmlns:p14="http://schemas.microsoft.com/office/powerpoint/2010/main" val="1612666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describing physical systems, it will always be important to understand the frame of reference for measurements.  In this case, the snail is either moving very slow or extremely fast depending on your frame of reference.</a:t>
            </a:r>
          </a:p>
        </p:txBody>
      </p:sp>
      <p:sp>
        <p:nvSpPr>
          <p:cNvPr id="4" name="Slide Number Placeholder 3"/>
          <p:cNvSpPr>
            <a:spLocks noGrp="1"/>
          </p:cNvSpPr>
          <p:nvPr>
            <p:ph type="sldNum" sz="quarter" idx="5"/>
          </p:nvPr>
        </p:nvSpPr>
        <p:spPr/>
        <p:txBody>
          <a:bodyPr/>
          <a:lstStyle/>
          <a:p>
            <a:fld id="{7DB94710-F399-4840-9E65-7754B6CDCE89}" type="slidenum">
              <a:rPr lang="en-US" smtClean="0"/>
              <a:t>7</a:t>
            </a:fld>
            <a:endParaRPr lang="en-US"/>
          </a:p>
        </p:txBody>
      </p:sp>
    </p:spTree>
    <p:extLst>
      <p:ext uri="{BB962C8B-B14F-4D97-AF65-F5344CB8AC3E}">
        <p14:creationId xmlns:p14="http://schemas.microsoft.com/office/powerpoint/2010/main" val="1488685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22FD27B-F454-42DE-B811-E07C1D969D97}" type="slidenum">
              <a:rPr lang="en-US" smtClean="0"/>
              <a:t>77</a:t>
            </a:fld>
            <a:endParaRPr lang="en-US"/>
          </a:p>
        </p:txBody>
      </p:sp>
    </p:spTree>
    <p:extLst>
      <p:ext uri="{BB962C8B-B14F-4D97-AF65-F5344CB8AC3E}">
        <p14:creationId xmlns:p14="http://schemas.microsoft.com/office/powerpoint/2010/main" val="3257391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a:t>
            </a:r>
          </a:p>
          <a:p>
            <a:pPr marL="228600" indent="-228600">
              <a:buAutoNum type="arabicParenR"/>
            </a:pPr>
            <a:r>
              <a:rPr lang="en-US" dirty="0"/>
              <a:t>Stand at point A for ~10 seconds</a:t>
            </a:r>
          </a:p>
          <a:p>
            <a:pPr marL="228600" indent="-228600">
              <a:buAutoNum type="arabicParenR"/>
            </a:pPr>
            <a:r>
              <a:rPr lang="en-US" dirty="0"/>
              <a:t>Run to point B</a:t>
            </a:r>
          </a:p>
          <a:p>
            <a:pPr marL="228600" indent="-228600">
              <a:buAutoNum type="arabicParenR"/>
            </a:pPr>
            <a:r>
              <a:rPr lang="en-US" dirty="0"/>
              <a:t>Stand at point B for ~10 seconds</a:t>
            </a:r>
          </a:p>
          <a:p>
            <a:pPr marL="228600" indent="-228600">
              <a:buAutoNum type="arabicParenR"/>
            </a:pPr>
            <a:r>
              <a:rPr lang="en-US" dirty="0"/>
              <a:t>Run back to point A</a:t>
            </a:r>
          </a:p>
          <a:p>
            <a:pPr marL="0" indent="0">
              <a:buNone/>
            </a:pPr>
            <a:r>
              <a:rPr lang="en-US" dirty="0"/>
              <a:t>In this data it is easy to see when the person is not moving and when the runner changes direction.  As expected, the latitude measurement at the end is the same (within the error of the measurement) as at the beginning.</a:t>
            </a:r>
          </a:p>
          <a:p>
            <a:pPr marL="0" indent="0">
              <a:buNone/>
            </a:pPr>
            <a:endParaRPr lang="en-US" dirty="0"/>
          </a:p>
          <a:p>
            <a:pPr marL="0" indent="0">
              <a:buNone/>
            </a:pPr>
            <a:r>
              <a:rPr lang="en-US" dirty="0"/>
              <a:t>Note that the change in latitude will be dependent of both speed of the runner and the direction.  If the student is running directly east or west, there will be no significant change in latitude.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79</a:t>
            </a:fld>
            <a:endParaRPr lang="en-US"/>
          </a:p>
        </p:txBody>
      </p:sp>
    </p:spTree>
    <p:extLst>
      <p:ext uri="{BB962C8B-B14F-4D97-AF65-F5344CB8AC3E}">
        <p14:creationId xmlns:p14="http://schemas.microsoft.com/office/powerpoint/2010/main" val="3107910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same data as on the previous slide with additional annotation and the value for change in latitude indicated.</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Run to point B</a:t>
            </a:r>
          </a:p>
          <a:p>
            <a:pPr marL="228600" indent="-228600">
              <a:buAutoNum type="arabicParenR"/>
            </a:pPr>
            <a:r>
              <a:rPr lang="en-US" dirty="0"/>
              <a:t>Stand at point B for ~10 seconds</a:t>
            </a:r>
          </a:p>
          <a:p>
            <a:pPr marL="228600" indent="-228600">
              <a:buAutoNum type="arabicParenR"/>
            </a:pPr>
            <a:r>
              <a:rPr lang="en-US" dirty="0"/>
              <a:t>Run back to point A</a:t>
            </a:r>
          </a:p>
          <a:p>
            <a:pPr marL="0" indent="0">
              <a:buNone/>
            </a:pPr>
            <a:r>
              <a:rPr lang="en-US" dirty="0"/>
              <a:t>In this data it is easy to see when the person is not moving and when the runner changes direction.  As expected, the latitude measurement at the end is the same (within the error of the measurement) as at the beginning.</a:t>
            </a:r>
          </a:p>
          <a:p>
            <a:pPr marL="0" indent="0">
              <a:buNone/>
            </a:pPr>
            <a:endParaRPr lang="en-US" dirty="0"/>
          </a:p>
          <a:p>
            <a:pPr marL="0" indent="0">
              <a:buNone/>
            </a:pPr>
            <a:r>
              <a:rPr lang="en-US" dirty="0"/>
              <a:t>Note that the change in latitude will be dependent of both speed of the runner and the direction.  If the student is running directly east or west, there will be no significant change in latitude.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80</a:t>
            </a:fld>
            <a:endParaRPr lang="en-US"/>
          </a:p>
        </p:txBody>
      </p:sp>
    </p:spTree>
    <p:extLst>
      <p:ext uri="{BB962C8B-B14F-4D97-AF65-F5344CB8AC3E}">
        <p14:creationId xmlns:p14="http://schemas.microsoft.com/office/powerpoint/2010/main" val="3615823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a:t>
            </a:r>
          </a:p>
          <a:p>
            <a:pPr marL="228600" indent="-228600">
              <a:buAutoNum type="arabicParenR"/>
            </a:pPr>
            <a:r>
              <a:rPr lang="en-US" dirty="0"/>
              <a:t>Stand at point A for ~10 seconds</a:t>
            </a:r>
          </a:p>
          <a:p>
            <a:pPr marL="228600" indent="-228600">
              <a:buAutoNum type="arabicParenR"/>
            </a:pPr>
            <a:r>
              <a:rPr lang="en-US" dirty="0"/>
              <a:t>Run to point B</a:t>
            </a:r>
          </a:p>
          <a:p>
            <a:pPr marL="228600" indent="-228600">
              <a:buAutoNum type="arabicParenR"/>
            </a:pPr>
            <a:r>
              <a:rPr lang="en-US" dirty="0"/>
              <a:t>Stand at point B for ~10 seconds</a:t>
            </a:r>
          </a:p>
          <a:p>
            <a:pPr marL="228600" indent="-228600">
              <a:buAutoNum type="arabicParenR"/>
            </a:pPr>
            <a:r>
              <a:rPr lang="en-US" dirty="0"/>
              <a:t>Run back to point A</a:t>
            </a:r>
          </a:p>
          <a:p>
            <a:pPr marL="228600" indent="-228600">
              <a:buAutoNum type="arabicParenR"/>
            </a:pPr>
            <a:endParaRPr lang="en-US" dirty="0"/>
          </a:p>
          <a:p>
            <a:pPr marL="0" indent="0">
              <a:buNone/>
            </a:pPr>
            <a:r>
              <a:rPr lang="en-US" dirty="0"/>
              <a:t>In this data it is easy to see when the person is not moving and when the runner changes direction.  As expected, the longitude measurement at the end is the same (within the error of the measurement) as at the beginning.</a:t>
            </a:r>
          </a:p>
          <a:p>
            <a:pPr marL="0" indent="0">
              <a:buNone/>
            </a:pPr>
            <a:endParaRPr lang="en-US" dirty="0"/>
          </a:p>
          <a:p>
            <a:pPr marL="0" indent="0">
              <a:buNone/>
            </a:pPr>
            <a:r>
              <a:rPr lang="en-US" dirty="0"/>
              <a:t>Note that the change in longitude will be dependent of both speed of the runner and the direction.  If the student is running directly north or south, there will be no significant change in longitude.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81</a:t>
            </a:fld>
            <a:endParaRPr lang="en-US"/>
          </a:p>
        </p:txBody>
      </p:sp>
    </p:spTree>
    <p:extLst>
      <p:ext uri="{BB962C8B-B14F-4D97-AF65-F5344CB8AC3E}">
        <p14:creationId xmlns:p14="http://schemas.microsoft.com/office/powerpoint/2010/main" val="472818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same data as on the previous slide with additional annotation and the value for change in longitude indicated.</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Run to point B</a:t>
            </a:r>
          </a:p>
          <a:p>
            <a:pPr marL="228600" indent="-228600">
              <a:buAutoNum type="arabicParenR"/>
            </a:pPr>
            <a:r>
              <a:rPr lang="en-US" dirty="0"/>
              <a:t>Stand at point B for ~10 seconds</a:t>
            </a:r>
          </a:p>
          <a:p>
            <a:pPr marL="228600" indent="-228600">
              <a:buAutoNum type="arabicParenR"/>
            </a:pPr>
            <a:r>
              <a:rPr lang="en-US" dirty="0"/>
              <a:t>Run back to point A</a:t>
            </a:r>
          </a:p>
          <a:p>
            <a:pPr marL="228600" indent="-228600">
              <a:buAutoNum type="arabicParenR"/>
            </a:pPr>
            <a:endParaRPr lang="en-US" dirty="0"/>
          </a:p>
          <a:p>
            <a:pPr marL="0" indent="0">
              <a:buNone/>
            </a:pPr>
            <a:r>
              <a:rPr lang="en-US" dirty="0"/>
              <a:t>In this data it is easy to see when the person is not moving and when the runner changes direction.  As expected, the longitude measurement at the end is the same (within the error of the measurement) as at the beginning.</a:t>
            </a:r>
          </a:p>
          <a:p>
            <a:pPr marL="0" indent="0">
              <a:buNone/>
            </a:pPr>
            <a:endParaRPr lang="en-US" dirty="0"/>
          </a:p>
          <a:p>
            <a:pPr marL="0" indent="0">
              <a:buNone/>
            </a:pPr>
            <a:r>
              <a:rPr lang="en-US" dirty="0"/>
              <a:t>Note that the change in longitude will be dependent of both speed of the runner and the direction.  If the student is running directly north or south, there will be no significant change in longitude.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82</a:t>
            </a:fld>
            <a:endParaRPr lang="en-US"/>
          </a:p>
        </p:txBody>
      </p:sp>
    </p:spTree>
    <p:extLst>
      <p:ext uri="{BB962C8B-B14F-4D97-AF65-F5344CB8AC3E}">
        <p14:creationId xmlns:p14="http://schemas.microsoft.com/office/powerpoint/2010/main" val="1685847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displacement for each Position(Lat, Long, t) is determined in reference to Position(Lat, Long, t=0).</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Run to point B</a:t>
            </a:r>
          </a:p>
          <a:p>
            <a:pPr marL="228600" indent="-228600">
              <a:buAutoNum type="arabicParenR"/>
            </a:pPr>
            <a:r>
              <a:rPr lang="en-US" dirty="0"/>
              <a:t>Stand at point B for ~10 seconds</a:t>
            </a:r>
          </a:p>
          <a:p>
            <a:pPr marL="228600" indent="-228600">
              <a:buAutoNum type="arabicParenR"/>
            </a:pPr>
            <a:r>
              <a:rPr lang="en-US" dirty="0"/>
              <a:t>Run back to point 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magnitude of the displacement vector was determined by calculating the distance between the position at time=0 and the position at time=t.  The displacement is in the positive direction.</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83</a:t>
            </a:fld>
            <a:endParaRPr lang="en-US"/>
          </a:p>
        </p:txBody>
      </p:sp>
    </p:spTree>
    <p:extLst>
      <p:ext uri="{BB962C8B-B14F-4D97-AF65-F5344CB8AC3E}">
        <p14:creationId xmlns:p14="http://schemas.microsoft.com/office/powerpoint/2010/main" val="17926142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distance can be calculated by summing the absolute values of the distance between each set of data points from time=0 to time=t.  </a:t>
            </a:r>
          </a:p>
          <a:p>
            <a:endParaRPr lang="en-US" dirty="0"/>
          </a:p>
          <a:p>
            <a:r>
              <a:rPr lang="en-US" dirty="0"/>
              <a:t>Experiment:</a:t>
            </a:r>
          </a:p>
          <a:p>
            <a:pPr marL="228600" indent="-228600">
              <a:buAutoNum type="arabicParenR"/>
            </a:pPr>
            <a:r>
              <a:rPr lang="en-US" dirty="0"/>
              <a:t>Stand at point A for ~10 seconds</a:t>
            </a:r>
          </a:p>
          <a:p>
            <a:pPr marL="228600" indent="-228600">
              <a:buAutoNum type="arabicParenR"/>
            </a:pPr>
            <a:r>
              <a:rPr lang="en-US" dirty="0"/>
              <a:t>Run to point B</a:t>
            </a:r>
          </a:p>
          <a:p>
            <a:pPr marL="228600" indent="-228600">
              <a:buAutoNum type="arabicParenR"/>
            </a:pPr>
            <a:r>
              <a:rPr lang="en-US" dirty="0"/>
              <a:t>Stand at point B for ~10 seconds</a:t>
            </a:r>
          </a:p>
          <a:p>
            <a:pPr marL="228600" indent="-228600">
              <a:buAutoNum type="arabicParenR"/>
            </a:pPr>
            <a:r>
              <a:rPr lang="en-US" dirty="0"/>
              <a:t>Run back to point 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distance was calculated by adding the absolute value of the displacement for each sequential set of points.  As expected, the total distance was 2x the distance between A and B (the maximum displacement from the previous graph).</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84</a:t>
            </a:fld>
            <a:endParaRPr lang="en-US"/>
          </a:p>
        </p:txBody>
      </p:sp>
    </p:spTree>
    <p:extLst>
      <p:ext uri="{BB962C8B-B14F-4D97-AF65-F5344CB8AC3E}">
        <p14:creationId xmlns:p14="http://schemas.microsoft.com/office/powerpoint/2010/main" val="28121070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“instantaneous” velocity can also be estimated by measuring the displacement between two sequential points divided by the change in time (1.00 second for this data).</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85</a:t>
            </a:fld>
            <a:endParaRPr lang="en-US"/>
          </a:p>
        </p:txBody>
      </p:sp>
    </p:spTree>
    <p:extLst>
      <p:ext uri="{BB962C8B-B14F-4D97-AF65-F5344CB8AC3E}">
        <p14:creationId xmlns:p14="http://schemas.microsoft.com/office/powerpoint/2010/main" val="35502051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instantaneous speed can be determined by measuring the displacement as a function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graph displays the calculated speed for each sequential set of location points.  The calculations divides the absolute value of the displacement between pairs of points by the change in time (one second in this case).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86</a:t>
            </a:fld>
            <a:endParaRPr lang="en-US"/>
          </a:p>
        </p:txBody>
      </p:sp>
    </p:spTree>
    <p:extLst>
      <p:ext uri="{BB962C8B-B14F-4D97-AF65-F5344CB8AC3E}">
        <p14:creationId xmlns:p14="http://schemas.microsoft.com/office/powerpoint/2010/main" val="22335440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velocity can be determined more accurately by measuring the displacement as a function of time for a series of location points as a function of time.  The noise of individual measurements is averaged out by fitting a larger number of points.  </a:t>
            </a:r>
          </a:p>
          <a:p>
            <a:endParaRPr lang="en-US" dirty="0"/>
          </a:p>
          <a:p>
            <a:r>
              <a:rPr lang="en-US" dirty="0"/>
              <a:t>Data shown is for running from point A to point B.</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87</a:t>
            </a:fld>
            <a:endParaRPr lang="en-US"/>
          </a:p>
        </p:txBody>
      </p:sp>
    </p:spTree>
    <p:extLst>
      <p:ext uri="{BB962C8B-B14F-4D97-AF65-F5344CB8AC3E}">
        <p14:creationId xmlns:p14="http://schemas.microsoft.com/office/powerpoint/2010/main" val="186491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North American and Eurasian tectonic plates are separated by the Mid-Atlantic Ridge. The two continents are moving away from each other at the rate of about 2.5 centimeters per year.</a:t>
            </a: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a:t>
            </a:fld>
            <a:endParaRPr lang="en-US"/>
          </a:p>
        </p:txBody>
      </p:sp>
    </p:spTree>
    <p:extLst>
      <p:ext uri="{BB962C8B-B14F-4D97-AF65-F5344CB8AC3E}">
        <p14:creationId xmlns:p14="http://schemas.microsoft.com/office/powerpoint/2010/main" val="33960089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a similar fit to the data for running from point B to point A.  Since the displacement is negative, the velocity is also negative.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88</a:t>
            </a:fld>
            <a:endParaRPr lang="en-US"/>
          </a:p>
        </p:txBody>
      </p:sp>
    </p:spTree>
    <p:extLst>
      <p:ext uri="{BB962C8B-B14F-4D97-AF65-F5344CB8AC3E}">
        <p14:creationId xmlns:p14="http://schemas.microsoft.com/office/powerpoint/2010/main" val="3783296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larger value of the slope for running compared to walking is apparent.</a:t>
            </a:r>
          </a:p>
        </p:txBody>
      </p:sp>
      <p:sp>
        <p:nvSpPr>
          <p:cNvPr id="4" name="Slide Number Placeholder 3"/>
          <p:cNvSpPr>
            <a:spLocks noGrp="1"/>
          </p:cNvSpPr>
          <p:nvPr>
            <p:ph type="sldNum" sz="quarter" idx="5"/>
          </p:nvPr>
        </p:nvSpPr>
        <p:spPr/>
        <p:txBody>
          <a:bodyPr/>
          <a:lstStyle/>
          <a:p>
            <a:fld id="{7DB94710-F399-4840-9E65-7754B6CDCE89}" type="slidenum">
              <a:rPr lang="en-US" smtClean="0"/>
              <a:t>89</a:t>
            </a:fld>
            <a:endParaRPr lang="en-US"/>
          </a:p>
        </p:txBody>
      </p:sp>
    </p:spTree>
    <p:extLst>
      <p:ext uri="{BB962C8B-B14F-4D97-AF65-F5344CB8AC3E}">
        <p14:creationId xmlns:p14="http://schemas.microsoft.com/office/powerpoint/2010/main" val="24768608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22FD27B-F454-42DE-B811-E07C1D969D97}" type="slidenum">
              <a:rPr lang="en-US" smtClean="0"/>
              <a:t>93</a:t>
            </a:fld>
            <a:endParaRPr lang="en-US"/>
          </a:p>
        </p:txBody>
      </p:sp>
    </p:spTree>
    <p:extLst>
      <p:ext uri="{BB962C8B-B14F-4D97-AF65-F5344CB8AC3E}">
        <p14:creationId xmlns:p14="http://schemas.microsoft.com/office/powerpoint/2010/main" val="24611327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experiment will show data for much higher velocities and also demonstrate the relatively small changes in longitude when traveling parallel to lines of longitude.</a:t>
            </a:r>
          </a:p>
        </p:txBody>
      </p:sp>
      <p:sp>
        <p:nvSpPr>
          <p:cNvPr id="4" name="Slide Number Placeholder 3"/>
          <p:cNvSpPr>
            <a:spLocks noGrp="1"/>
          </p:cNvSpPr>
          <p:nvPr>
            <p:ph type="sldNum" sz="quarter" idx="5"/>
          </p:nvPr>
        </p:nvSpPr>
        <p:spPr/>
        <p:txBody>
          <a:bodyPr/>
          <a:lstStyle/>
          <a:p>
            <a:fld id="{7DB94710-F399-4840-9E65-7754B6CDCE89}" type="slidenum">
              <a:rPr lang="en-US" smtClean="0"/>
              <a:t>95</a:t>
            </a:fld>
            <a:endParaRPr lang="en-US"/>
          </a:p>
        </p:txBody>
      </p:sp>
    </p:spTree>
    <p:extLst>
      <p:ext uri="{BB962C8B-B14F-4D97-AF65-F5344CB8AC3E}">
        <p14:creationId xmlns:p14="http://schemas.microsoft.com/office/powerpoint/2010/main" val="2387322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uniform and significant change in latitude is observed which is consistent with a constant velocity in the northern direction.</a:t>
            </a:r>
          </a:p>
          <a:p>
            <a:endParaRPr lang="en-US" dirty="0"/>
          </a:p>
          <a:p>
            <a:r>
              <a:rPr lang="en-US" dirty="0"/>
              <a:t>Data for the starting and stopping process are not shown here to simplify the graphic.</a:t>
            </a:r>
          </a:p>
        </p:txBody>
      </p:sp>
      <p:sp>
        <p:nvSpPr>
          <p:cNvPr id="4" name="Slide Number Placeholder 3"/>
          <p:cNvSpPr>
            <a:spLocks noGrp="1"/>
          </p:cNvSpPr>
          <p:nvPr>
            <p:ph type="sldNum" sz="quarter" idx="5"/>
          </p:nvPr>
        </p:nvSpPr>
        <p:spPr/>
        <p:txBody>
          <a:bodyPr/>
          <a:lstStyle/>
          <a:p>
            <a:fld id="{7DB94710-F399-4840-9E65-7754B6CDCE89}" type="slidenum">
              <a:rPr lang="en-US" smtClean="0"/>
              <a:t>96</a:t>
            </a:fld>
            <a:endParaRPr lang="en-US"/>
          </a:p>
        </p:txBody>
      </p:sp>
    </p:spTree>
    <p:extLst>
      <p:ext uri="{BB962C8B-B14F-4D97-AF65-F5344CB8AC3E}">
        <p14:creationId xmlns:p14="http://schemas.microsoft.com/office/powerpoint/2010/main" val="31130895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small change in longitude measurement indicates that the bearing of the car is directly north as expected from observing the map.</a:t>
            </a:r>
          </a:p>
        </p:txBody>
      </p:sp>
      <p:sp>
        <p:nvSpPr>
          <p:cNvPr id="4" name="Slide Number Placeholder 3"/>
          <p:cNvSpPr>
            <a:spLocks noGrp="1"/>
          </p:cNvSpPr>
          <p:nvPr>
            <p:ph type="sldNum" sz="quarter" idx="5"/>
          </p:nvPr>
        </p:nvSpPr>
        <p:spPr/>
        <p:txBody>
          <a:bodyPr/>
          <a:lstStyle/>
          <a:p>
            <a:fld id="{7DB94710-F399-4840-9E65-7754B6CDCE89}" type="slidenum">
              <a:rPr lang="en-US" smtClean="0"/>
              <a:t>97</a:t>
            </a:fld>
            <a:endParaRPr lang="en-US"/>
          </a:p>
        </p:txBody>
      </p:sp>
    </p:spTree>
    <p:extLst>
      <p:ext uri="{BB962C8B-B14F-4D97-AF65-F5344CB8AC3E}">
        <p14:creationId xmlns:p14="http://schemas.microsoft.com/office/powerpoint/2010/main" val="34937139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the displacement calculated from the latitude and longitude data over the entire experiment. The positive (i.e., northerly) displacement was determined by calculating the distance between the location at time=0 to the location at time=t.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98</a:t>
            </a:fld>
            <a:endParaRPr lang="en-US"/>
          </a:p>
        </p:txBody>
      </p:sp>
    </p:spTree>
    <p:extLst>
      <p:ext uri="{BB962C8B-B14F-4D97-AF65-F5344CB8AC3E}">
        <p14:creationId xmlns:p14="http://schemas.microsoft.com/office/powerpoint/2010/main" val="2856627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change in the rate of change (slope of the graph) can be observed as the car changes velocity (i.e., accelerates) from the initial value of zero to the steady state velocity.  Similarly one can see the change in the rate of change as the car comes to a stop at the end (i.e.</a:t>
            </a:r>
            <a:r>
              <a:rPr lang="en-US" i="1" dirty="0"/>
              <a:t>, </a:t>
            </a:r>
            <a:r>
              <a:rPr lang="en-US" dirty="0"/>
              <a:t>negative acceleration).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99</a:t>
            </a:fld>
            <a:endParaRPr lang="en-US"/>
          </a:p>
        </p:txBody>
      </p:sp>
    </p:spTree>
    <p:extLst>
      <p:ext uri="{BB962C8B-B14F-4D97-AF65-F5344CB8AC3E}">
        <p14:creationId xmlns:p14="http://schemas.microsoft.com/office/powerpoint/2010/main" val="21158907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instantaneous velocity determined from sequential displacement values.</a:t>
            </a:r>
          </a:p>
        </p:txBody>
      </p:sp>
      <p:sp>
        <p:nvSpPr>
          <p:cNvPr id="4" name="Slide Number Placeholder 3"/>
          <p:cNvSpPr>
            <a:spLocks noGrp="1"/>
          </p:cNvSpPr>
          <p:nvPr>
            <p:ph type="sldNum" sz="quarter" idx="5"/>
          </p:nvPr>
        </p:nvSpPr>
        <p:spPr/>
        <p:txBody>
          <a:bodyPr/>
          <a:lstStyle/>
          <a:p>
            <a:fld id="{7DB94710-F399-4840-9E65-7754B6CDCE89}" type="slidenum">
              <a:rPr lang="en-US" smtClean="0"/>
              <a:t>100</a:t>
            </a:fld>
            <a:endParaRPr lang="en-US"/>
          </a:p>
        </p:txBody>
      </p:sp>
    </p:spTree>
    <p:extLst>
      <p:ext uri="{BB962C8B-B14F-4D97-AF65-F5344CB8AC3E}">
        <p14:creationId xmlns:p14="http://schemas.microsoft.com/office/powerpoint/2010/main" val="5168512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and final data was removed from this graph so only the data for constant velocity is plotted.  The selected data is used to determine a best linear fit on the following graph.</a:t>
            </a:r>
          </a:p>
        </p:txBody>
      </p:sp>
      <p:sp>
        <p:nvSpPr>
          <p:cNvPr id="4" name="Slide Number Placeholder 3"/>
          <p:cNvSpPr>
            <a:spLocks noGrp="1"/>
          </p:cNvSpPr>
          <p:nvPr>
            <p:ph type="sldNum" sz="quarter" idx="5"/>
          </p:nvPr>
        </p:nvSpPr>
        <p:spPr/>
        <p:txBody>
          <a:bodyPr/>
          <a:lstStyle/>
          <a:p>
            <a:fld id="{7DB94710-F399-4840-9E65-7754B6CDCE89}" type="slidenum">
              <a:rPr lang="en-US" smtClean="0"/>
              <a:t>101</a:t>
            </a:fld>
            <a:endParaRPr lang="en-US"/>
          </a:p>
        </p:txBody>
      </p:sp>
    </p:spTree>
    <p:extLst>
      <p:ext uri="{BB962C8B-B14F-4D97-AF65-F5344CB8AC3E}">
        <p14:creationId xmlns:p14="http://schemas.microsoft.com/office/powerpoint/2010/main" val="61202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speeds in tornados have been measured to exceed 300 mph (~130 m/s).</a:t>
            </a:r>
          </a:p>
          <a:p>
            <a:endParaRPr lang="en-US" dirty="0"/>
          </a:p>
          <a:p>
            <a:r>
              <a:rPr lang="en-US" dirty="0"/>
              <a:t>Hurricane generally have lower wind speeds than tornados but last for sustained periods of time over large geographic areas.</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9</a:t>
            </a:fld>
            <a:endParaRPr lang="en-US"/>
          </a:p>
        </p:txBody>
      </p:sp>
    </p:spTree>
    <p:extLst>
      <p:ext uri="{BB962C8B-B14F-4D97-AF65-F5344CB8AC3E}">
        <p14:creationId xmlns:p14="http://schemas.microsoft.com/office/powerpoint/2010/main" val="1220915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velocity can be determined by measuring the displacement as a function of time for a series of location points as a function of time.  The noise of individual measurements is averaged out by fitting a large number of data points.  </a:t>
            </a:r>
          </a:p>
        </p:txBody>
      </p:sp>
      <p:sp>
        <p:nvSpPr>
          <p:cNvPr id="4" name="Slide Number Placeholder 3"/>
          <p:cNvSpPr>
            <a:spLocks noGrp="1"/>
          </p:cNvSpPr>
          <p:nvPr>
            <p:ph type="sldNum" sz="quarter" idx="5"/>
          </p:nvPr>
        </p:nvSpPr>
        <p:spPr/>
        <p:txBody>
          <a:bodyPr/>
          <a:lstStyle/>
          <a:p>
            <a:fld id="{7DB94710-F399-4840-9E65-7754B6CDCE89}" type="slidenum">
              <a:rPr lang="en-US" smtClean="0"/>
              <a:t>102</a:t>
            </a:fld>
            <a:endParaRPr lang="en-US"/>
          </a:p>
        </p:txBody>
      </p:sp>
    </p:spTree>
    <p:extLst>
      <p:ext uri="{BB962C8B-B14F-4D97-AF65-F5344CB8AC3E}">
        <p14:creationId xmlns:p14="http://schemas.microsoft.com/office/powerpoint/2010/main" val="2639627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experiment will produce data for high velocities and also demonstrate the relatively small changes in latitude when one travels parallel to lines of longitude.</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103</a:t>
            </a:fld>
            <a:endParaRPr lang="en-US"/>
          </a:p>
        </p:txBody>
      </p:sp>
    </p:spTree>
    <p:extLst>
      <p:ext uri="{BB962C8B-B14F-4D97-AF65-F5344CB8AC3E}">
        <p14:creationId xmlns:p14="http://schemas.microsoft.com/office/powerpoint/2010/main" val="36381731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small change in latitude indicates that the car is traveling either directly east or west.  In this case, it is east.</a:t>
            </a:r>
          </a:p>
        </p:txBody>
      </p:sp>
      <p:sp>
        <p:nvSpPr>
          <p:cNvPr id="4" name="Slide Number Placeholder 3"/>
          <p:cNvSpPr>
            <a:spLocks noGrp="1"/>
          </p:cNvSpPr>
          <p:nvPr>
            <p:ph type="sldNum" sz="quarter" idx="5"/>
          </p:nvPr>
        </p:nvSpPr>
        <p:spPr/>
        <p:txBody>
          <a:bodyPr/>
          <a:lstStyle/>
          <a:p>
            <a:fld id="{7DB94710-F399-4840-9E65-7754B6CDCE89}" type="slidenum">
              <a:rPr lang="en-US" smtClean="0"/>
              <a:t>104</a:t>
            </a:fld>
            <a:endParaRPr lang="en-US"/>
          </a:p>
        </p:txBody>
      </p:sp>
    </p:spTree>
    <p:extLst>
      <p:ext uri="{BB962C8B-B14F-4D97-AF65-F5344CB8AC3E}">
        <p14:creationId xmlns:p14="http://schemas.microsoft.com/office/powerpoint/2010/main" val="32376333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significant change in longitude is observed.  This data includes the values before the vehicle started and for a short time after it had stopped.  The car was moving at a constant velocity in the easterly (positive) direction for most of the trip.</a:t>
            </a:r>
          </a:p>
        </p:txBody>
      </p:sp>
      <p:sp>
        <p:nvSpPr>
          <p:cNvPr id="4" name="Slide Number Placeholder 3"/>
          <p:cNvSpPr>
            <a:spLocks noGrp="1"/>
          </p:cNvSpPr>
          <p:nvPr>
            <p:ph type="sldNum" sz="quarter" idx="5"/>
          </p:nvPr>
        </p:nvSpPr>
        <p:spPr/>
        <p:txBody>
          <a:bodyPr/>
          <a:lstStyle/>
          <a:p>
            <a:fld id="{7DB94710-F399-4840-9E65-7754B6CDCE89}" type="slidenum">
              <a:rPr lang="en-US" smtClean="0"/>
              <a:t>105</a:t>
            </a:fld>
            <a:endParaRPr lang="en-US"/>
          </a:p>
        </p:txBody>
      </p:sp>
    </p:spTree>
    <p:extLst>
      <p:ext uri="{BB962C8B-B14F-4D97-AF65-F5344CB8AC3E}">
        <p14:creationId xmlns:p14="http://schemas.microsoft.com/office/powerpoint/2010/main" val="35627947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106</a:t>
            </a:fld>
            <a:endParaRPr lang="en-US"/>
          </a:p>
        </p:txBody>
      </p:sp>
    </p:spTree>
    <p:extLst>
      <p:ext uri="{BB962C8B-B14F-4D97-AF65-F5344CB8AC3E}">
        <p14:creationId xmlns:p14="http://schemas.microsoft.com/office/powerpoint/2010/main" val="852425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and final data was removed from this graph so only the data for constant velocity is plotted. The selected data is used to determine a best linear fit on the following graph.</a:t>
            </a:r>
          </a:p>
        </p:txBody>
      </p:sp>
      <p:sp>
        <p:nvSpPr>
          <p:cNvPr id="4" name="Slide Number Placeholder 3"/>
          <p:cNvSpPr>
            <a:spLocks noGrp="1"/>
          </p:cNvSpPr>
          <p:nvPr>
            <p:ph type="sldNum" sz="quarter" idx="5"/>
          </p:nvPr>
        </p:nvSpPr>
        <p:spPr/>
        <p:txBody>
          <a:bodyPr/>
          <a:lstStyle/>
          <a:p>
            <a:fld id="{7DB94710-F399-4840-9E65-7754B6CDCE89}" type="slidenum">
              <a:rPr lang="en-US" smtClean="0"/>
              <a:t>107</a:t>
            </a:fld>
            <a:endParaRPr lang="en-US"/>
          </a:p>
        </p:txBody>
      </p:sp>
    </p:spTree>
    <p:extLst>
      <p:ext uri="{BB962C8B-B14F-4D97-AF65-F5344CB8AC3E}">
        <p14:creationId xmlns:p14="http://schemas.microsoft.com/office/powerpoint/2010/main" val="31299458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velocity can be determined by measuring the displacement as a function of time for a series of location points as a function of time.  The data appears to be very uniform.  The velocity was in good agreement with the car’s speedometer reading that the speed was maintained at just above 50 mph.</a:t>
            </a:r>
          </a:p>
        </p:txBody>
      </p:sp>
      <p:sp>
        <p:nvSpPr>
          <p:cNvPr id="4" name="Slide Number Placeholder 3"/>
          <p:cNvSpPr>
            <a:spLocks noGrp="1"/>
          </p:cNvSpPr>
          <p:nvPr>
            <p:ph type="sldNum" sz="quarter" idx="5"/>
          </p:nvPr>
        </p:nvSpPr>
        <p:spPr/>
        <p:txBody>
          <a:bodyPr/>
          <a:lstStyle/>
          <a:p>
            <a:fld id="{7DB94710-F399-4840-9E65-7754B6CDCE89}" type="slidenum">
              <a:rPr lang="en-US" smtClean="0"/>
              <a:t>108</a:t>
            </a:fld>
            <a:endParaRPr lang="en-US"/>
          </a:p>
        </p:txBody>
      </p:sp>
    </p:spTree>
    <p:extLst>
      <p:ext uri="{BB962C8B-B14F-4D97-AF65-F5344CB8AC3E}">
        <p14:creationId xmlns:p14="http://schemas.microsoft.com/office/powerpoint/2010/main" val="33507754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instantaneous velocity determined from sequential displacements values.</a:t>
            </a:r>
          </a:p>
        </p:txBody>
      </p:sp>
      <p:sp>
        <p:nvSpPr>
          <p:cNvPr id="4" name="Slide Number Placeholder 3"/>
          <p:cNvSpPr>
            <a:spLocks noGrp="1"/>
          </p:cNvSpPr>
          <p:nvPr>
            <p:ph type="sldNum" sz="quarter" idx="5"/>
          </p:nvPr>
        </p:nvSpPr>
        <p:spPr/>
        <p:txBody>
          <a:bodyPr/>
          <a:lstStyle/>
          <a:p>
            <a:fld id="{7DB94710-F399-4840-9E65-7754B6CDCE89}" type="slidenum">
              <a:rPr lang="en-US" smtClean="0"/>
              <a:t>109</a:t>
            </a:fld>
            <a:endParaRPr lang="en-US"/>
          </a:p>
        </p:txBody>
      </p:sp>
    </p:spTree>
    <p:extLst>
      <p:ext uri="{BB962C8B-B14F-4D97-AF65-F5344CB8AC3E}">
        <p14:creationId xmlns:p14="http://schemas.microsoft.com/office/powerpoint/2010/main" val="40952675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experiment works best in large open space with clear view of the surrounding sky to provide best signal reception from satellites.  </a:t>
            </a:r>
          </a:p>
        </p:txBody>
      </p:sp>
      <p:sp>
        <p:nvSpPr>
          <p:cNvPr id="4" name="Slide Number Placeholder 3"/>
          <p:cNvSpPr>
            <a:spLocks noGrp="1"/>
          </p:cNvSpPr>
          <p:nvPr>
            <p:ph type="sldNum" sz="quarter" idx="5"/>
          </p:nvPr>
        </p:nvSpPr>
        <p:spPr/>
        <p:txBody>
          <a:bodyPr/>
          <a:lstStyle/>
          <a:p>
            <a:fld id="{122FD27B-F454-42DE-B811-E07C1D969D97}" type="slidenum">
              <a:rPr lang="en-US" smtClean="0"/>
              <a:t>111</a:t>
            </a:fld>
            <a:endParaRPr lang="en-US"/>
          </a:p>
        </p:txBody>
      </p:sp>
    </p:spTree>
    <p:extLst>
      <p:ext uri="{BB962C8B-B14F-4D97-AF65-F5344CB8AC3E}">
        <p14:creationId xmlns:p14="http://schemas.microsoft.com/office/powerpoint/2010/main" val="31143310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Latitude data from walking at a relatively constant pace between three locations.  The numbers next to the graph indicate the time at which the walker was at that location.  The walker paused at the location 1 at the beginning and end of the walk.</a:t>
            </a:r>
          </a:p>
        </p:txBody>
      </p:sp>
      <p:sp>
        <p:nvSpPr>
          <p:cNvPr id="4" name="Slide Number Placeholder 3"/>
          <p:cNvSpPr>
            <a:spLocks noGrp="1"/>
          </p:cNvSpPr>
          <p:nvPr>
            <p:ph type="sldNum" sz="quarter" idx="5"/>
          </p:nvPr>
        </p:nvSpPr>
        <p:spPr/>
        <p:txBody>
          <a:bodyPr/>
          <a:lstStyle/>
          <a:p>
            <a:fld id="{7DB94710-F399-4840-9E65-7754B6CDCE89}" type="slidenum">
              <a:rPr lang="en-US" smtClean="0"/>
              <a:t>113</a:t>
            </a:fld>
            <a:endParaRPr lang="en-US"/>
          </a:p>
        </p:txBody>
      </p:sp>
    </p:spTree>
    <p:extLst>
      <p:ext uri="{BB962C8B-B14F-4D97-AF65-F5344CB8AC3E}">
        <p14:creationId xmlns:p14="http://schemas.microsoft.com/office/powerpoint/2010/main" val="398638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travels at ~300,000,000 m/s allowing us to “look back in time” at very distance objects and better understand the origins of the universe.  In physics, we will also learn how we take advantage of the speed of light (and other forms of electromagnetic radiation) to enable communications and transfer large amounts of data over long distances.</a:t>
            </a:r>
          </a:p>
        </p:txBody>
      </p:sp>
      <p:sp>
        <p:nvSpPr>
          <p:cNvPr id="4" name="Slide Number Placeholder 3"/>
          <p:cNvSpPr>
            <a:spLocks noGrp="1"/>
          </p:cNvSpPr>
          <p:nvPr>
            <p:ph type="sldNum" sz="quarter" idx="5"/>
          </p:nvPr>
        </p:nvSpPr>
        <p:spPr/>
        <p:txBody>
          <a:bodyPr/>
          <a:lstStyle/>
          <a:p>
            <a:fld id="{7DB94710-F399-4840-9E65-7754B6CDCE89}" type="slidenum">
              <a:rPr lang="en-US" smtClean="0"/>
              <a:t>10</a:t>
            </a:fld>
            <a:endParaRPr lang="en-US"/>
          </a:p>
        </p:txBody>
      </p:sp>
    </p:spTree>
    <p:extLst>
      <p:ext uri="{BB962C8B-B14F-4D97-AF65-F5344CB8AC3E}">
        <p14:creationId xmlns:p14="http://schemas.microsoft.com/office/powerpoint/2010/main" val="2703056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Longitude data from walking at a relatively constant pace between three locations.  The numbers next to the graph indicate the time at which the walker was at that location.  The walker paused at the location 1 at the beginning and end of the walk.</a:t>
            </a:r>
          </a:p>
        </p:txBody>
      </p:sp>
      <p:sp>
        <p:nvSpPr>
          <p:cNvPr id="4" name="Slide Number Placeholder 3"/>
          <p:cNvSpPr>
            <a:spLocks noGrp="1"/>
          </p:cNvSpPr>
          <p:nvPr>
            <p:ph type="sldNum" sz="quarter" idx="5"/>
          </p:nvPr>
        </p:nvSpPr>
        <p:spPr/>
        <p:txBody>
          <a:bodyPr/>
          <a:lstStyle/>
          <a:p>
            <a:fld id="{7DB94710-F399-4840-9E65-7754B6CDCE89}" type="slidenum">
              <a:rPr lang="en-US" smtClean="0"/>
              <a:t>114</a:t>
            </a:fld>
            <a:endParaRPr lang="en-US"/>
          </a:p>
        </p:txBody>
      </p:sp>
    </p:spTree>
    <p:extLst>
      <p:ext uri="{BB962C8B-B14F-4D97-AF65-F5344CB8AC3E}">
        <p14:creationId xmlns:p14="http://schemas.microsoft.com/office/powerpoint/2010/main" val="1228806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displacement and distance were calculated from the latitude and longitude data.  One change in direction is very apparent in this graph; the second is noticeable by a change in the slope of the displacement line during the return to position 1.</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115</a:t>
            </a:fld>
            <a:endParaRPr lang="en-US"/>
          </a:p>
        </p:txBody>
      </p:sp>
    </p:spTree>
    <p:extLst>
      <p:ext uri="{BB962C8B-B14F-4D97-AF65-F5344CB8AC3E}">
        <p14:creationId xmlns:p14="http://schemas.microsoft.com/office/powerpoint/2010/main" val="35221812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walking in one direction, the displacement and the distance are identical.  </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116</a:t>
            </a:fld>
            <a:endParaRPr lang="en-US"/>
          </a:p>
        </p:txBody>
      </p:sp>
    </p:spTree>
    <p:extLst>
      <p:ext uri="{BB962C8B-B14F-4D97-AF65-F5344CB8AC3E}">
        <p14:creationId xmlns:p14="http://schemas.microsoft.com/office/powerpoint/2010/main" val="13986452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distance continues to increase when the walker changes direction at position 2 and walks toward position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displacement decreases as the walker begins to walk toward position 3. The displacement can be represented by the sum of the two vectors shown in the diagram.</a:t>
            </a:r>
          </a:p>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117</a:t>
            </a:fld>
            <a:endParaRPr lang="en-US"/>
          </a:p>
        </p:txBody>
      </p:sp>
    </p:spTree>
    <p:extLst>
      <p:ext uri="{BB962C8B-B14F-4D97-AF65-F5344CB8AC3E}">
        <p14:creationId xmlns:p14="http://schemas.microsoft.com/office/powerpoint/2010/main" val="14763617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displacement approaches zero (within the error of the measurement) as the walker approaches the original location.</a:t>
            </a:r>
          </a:p>
        </p:txBody>
      </p:sp>
      <p:sp>
        <p:nvSpPr>
          <p:cNvPr id="4" name="Slide Number Placeholder 3"/>
          <p:cNvSpPr>
            <a:spLocks noGrp="1"/>
          </p:cNvSpPr>
          <p:nvPr>
            <p:ph type="sldNum" sz="quarter" idx="5"/>
          </p:nvPr>
        </p:nvSpPr>
        <p:spPr/>
        <p:txBody>
          <a:bodyPr/>
          <a:lstStyle/>
          <a:p>
            <a:fld id="{7DB94710-F399-4840-9E65-7754B6CDCE89}" type="slidenum">
              <a:rPr lang="en-US" smtClean="0"/>
              <a:t>118</a:t>
            </a:fld>
            <a:endParaRPr lang="en-US"/>
          </a:p>
        </p:txBody>
      </p:sp>
    </p:spTree>
    <p:extLst>
      <p:ext uri="{BB962C8B-B14F-4D97-AF65-F5344CB8AC3E}">
        <p14:creationId xmlns:p14="http://schemas.microsoft.com/office/powerpoint/2010/main" val="57955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120</a:t>
            </a:fld>
            <a:endParaRPr lang="en-US"/>
          </a:p>
        </p:txBody>
      </p:sp>
    </p:spTree>
    <p:extLst>
      <p:ext uri="{BB962C8B-B14F-4D97-AF65-F5344CB8AC3E}">
        <p14:creationId xmlns:p14="http://schemas.microsoft.com/office/powerpoint/2010/main" val="19604132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121</a:t>
            </a:fld>
            <a:endParaRPr lang="en-US"/>
          </a:p>
        </p:txBody>
      </p:sp>
    </p:spTree>
    <p:extLst>
      <p:ext uri="{BB962C8B-B14F-4D97-AF65-F5344CB8AC3E}">
        <p14:creationId xmlns:p14="http://schemas.microsoft.com/office/powerpoint/2010/main" val="20620542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The starting point and ending point have the same values of latitude and longitude so Angelina ended in the same location from which she started.</a:t>
            </a:r>
          </a:p>
          <a:p>
            <a:pPr marL="228600" indent="-228600">
              <a:buAutoNum type="arabicParenR"/>
            </a:pPr>
            <a:r>
              <a:rPr lang="en-US" dirty="0"/>
              <a:t>Angelina made three 90 degree turns that were not equally spaced so she must have walked in a rectangle.</a:t>
            </a:r>
          </a:p>
          <a:p>
            <a:pPr marL="228600" indent="-228600">
              <a:buAutoNum type="arabicParenR"/>
            </a:pPr>
            <a:r>
              <a:rPr lang="en-US" dirty="0"/>
              <a:t>Direction:</a:t>
            </a:r>
          </a:p>
          <a:p>
            <a:pPr marL="685800" lvl="1" indent="-228600">
              <a:buAutoNum type="arabicParenR"/>
            </a:pPr>
            <a:r>
              <a:rPr lang="en-US" dirty="0"/>
              <a:t>Started SW</a:t>
            </a:r>
          </a:p>
          <a:p>
            <a:pPr marL="685800" lvl="1" indent="-228600">
              <a:buAutoNum type="arabicParenR"/>
            </a:pPr>
            <a:r>
              <a:rPr lang="en-US" dirty="0"/>
              <a:t>Next SE so must have made left hand turn</a:t>
            </a:r>
          </a:p>
          <a:p>
            <a:pPr marL="685800" lvl="1" indent="-228600">
              <a:buAutoNum type="arabicParenR"/>
            </a:pPr>
            <a:r>
              <a:rPr lang="en-US" dirty="0"/>
              <a:t>Next NE so must have made left hand turn</a:t>
            </a:r>
          </a:p>
          <a:p>
            <a:pPr marL="685800" lvl="1" indent="-228600">
              <a:buAutoNum type="arabicParenR"/>
            </a:pPr>
            <a:r>
              <a:rPr lang="en-US" dirty="0"/>
              <a:t>Next NW so must have made left hand turn</a:t>
            </a:r>
          </a:p>
        </p:txBody>
      </p:sp>
      <p:sp>
        <p:nvSpPr>
          <p:cNvPr id="4" name="Slide Number Placeholder 3"/>
          <p:cNvSpPr>
            <a:spLocks noGrp="1"/>
          </p:cNvSpPr>
          <p:nvPr>
            <p:ph type="sldNum" sz="quarter" idx="5"/>
          </p:nvPr>
        </p:nvSpPr>
        <p:spPr/>
        <p:txBody>
          <a:bodyPr/>
          <a:lstStyle/>
          <a:p>
            <a:fld id="{7DB94710-F399-4840-9E65-7754B6CDCE89}" type="slidenum">
              <a:rPr lang="en-US" smtClean="0"/>
              <a:t>122</a:t>
            </a:fld>
            <a:endParaRPr lang="en-US"/>
          </a:p>
        </p:txBody>
      </p:sp>
    </p:spTree>
    <p:extLst>
      <p:ext uri="{BB962C8B-B14F-4D97-AF65-F5344CB8AC3E}">
        <p14:creationId xmlns:p14="http://schemas.microsoft.com/office/powerpoint/2010/main" val="10181870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123</a:t>
            </a:fld>
            <a:endParaRPr lang="en-US"/>
          </a:p>
        </p:txBody>
      </p:sp>
    </p:spTree>
    <p:extLst>
      <p:ext uri="{BB962C8B-B14F-4D97-AF65-F5344CB8AC3E}">
        <p14:creationId xmlns:p14="http://schemas.microsoft.com/office/powerpoint/2010/main" val="42519935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4710-F399-4840-9E65-7754B6CDCE89}" type="slidenum">
              <a:rPr lang="en-US" smtClean="0"/>
              <a:t>124</a:t>
            </a:fld>
            <a:endParaRPr lang="en-US"/>
          </a:p>
        </p:txBody>
      </p:sp>
    </p:spTree>
    <p:extLst>
      <p:ext uri="{BB962C8B-B14F-4D97-AF65-F5344CB8AC3E}">
        <p14:creationId xmlns:p14="http://schemas.microsoft.com/office/powerpoint/2010/main" val="1570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DB87-642D-4283-AE6F-7C48D1B55C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586382-9739-4484-BE74-84936EF54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3025E-C65B-4C84-A152-9F5AB831C449}"/>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5" name="Footer Placeholder 4">
            <a:extLst>
              <a:ext uri="{FF2B5EF4-FFF2-40B4-BE49-F238E27FC236}">
                <a16:creationId xmlns:a16="http://schemas.microsoft.com/office/drawing/2014/main" id="{B4E81F59-194E-409F-A65B-C29B5B473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34EC7-7A7F-4714-8925-C55EE7CBF84C}"/>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1297709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C16E-4B82-4395-8C01-121373BC0E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06B4-0454-4325-8C43-BA02AF80A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9BD84-A008-4743-9022-6E47328A8E71}"/>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5" name="Footer Placeholder 4">
            <a:extLst>
              <a:ext uri="{FF2B5EF4-FFF2-40B4-BE49-F238E27FC236}">
                <a16:creationId xmlns:a16="http://schemas.microsoft.com/office/drawing/2014/main" id="{35FC90F5-A164-456A-95EE-E3A277F36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79AB7-DB4B-4B71-B086-7FF13B3DF1A0}"/>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200233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C4EB0-A374-4BC0-9CC6-522B2A75F4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B4CC4E-544F-4D95-8395-2537A06F6C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6C623-3FB3-47BE-A076-DE6B3623E616}"/>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5" name="Footer Placeholder 4">
            <a:extLst>
              <a:ext uri="{FF2B5EF4-FFF2-40B4-BE49-F238E27FC236}">
                <a16:creationId xmlns:a16="http://schemas.microsoft.com/office/drawing/2014/main" id="{69011025-AD64-4C29-9601-9241237EA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B896F-B597-4F0C-AEEE-FAECFC38011C}"/>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111277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5033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1222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4996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1386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1932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4543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092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629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98F6-2F86-4921-B4D2-96927DFAE3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A3C80-EFC9-4A4B-8C69-F7D312B5C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26553-AF36-4A7C-86E5-1131ED2D3221}"/>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5" name="Footer Placeholder 4">
            <a:extLst>
              <a:ext uri="{FF2B5EF4-FFF2-40B4-BE49-F238E27FC236}">
                <a16:creationId xmlns:a16="http://schemas.microsoft.com/office/drawing/2014/main" id="{31CFADCD-4710-495E-9F97-945C85552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DABD1-1659-48F9-8092-6B94F01204E9}"/>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2886439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6264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6655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2441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3CBA1E-14C7-7649-88FE-3F367B3E45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7048"/>
            <a:ext cx="12192000" cy="6376272"/>
          </a:xfrm>
          <a:prstGeom prst="rect">
            <a:avLst/>
          </a:prstGeom>
        </p:spPr>
      </p:pic>
      <p:sp>
        <p:nvSpPr>
          <p:cNvPr id="10" name="Rectangle 9">
            <a:extLst>
              <a:ext uri="{FF2B5EF4-FFF2-40B4-BE49-F238E27FC236}">
                <a16:creationId xmlns:a16="http://schemas.microsoft.com/office/drawing/2014/main" id="{F66A9282-864C-8746-BEAA-A36332D4AFDF}"/>
              </a:ext>
            </a:extLst>
          </p:cNvPr>
          <p:cNvSpPr/>
          <p:nvPr userDrawn="1"/>
        </p:nvSpPr>
        <p:spPr bwMode="auto">
          <a:xfrm>
            <a:off x="0" y="6453106"/>
            <a:ext cx="12192000" cy="419877"/>
          </a:xfrm>
          <a:prstGeom prst="rect">
            <a:avLst/>
          </a:prstGeom>
          <a:solidFill>
            <a:schemeClr val="accent1">
              <a:lumMod val="5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11" name="Picture 10">
            <a:extLst>
              <a:ext uri="{FF2B5EF4-FFF2-40B4-BE49-F238E27FC236}">
                <a16:creationId xmlns:a16="http://schemas.microsoft.com/office/drawing/2014/main" id="{DC1A5CA3-C203-D841-A88B-FEE892DCF7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7588" y="210915"/>
            <a:ext cx="531597" cy="541627"/>
          </a:xfrm>
          <a:prstGeom prst="rect">
            <a:avLst/>
          </a:prstGeom>
        </p:spPr>
      </p:pic>
      <p:sp>
        <p:nvSpPr>
          <p:cNvPr id="18" name="TextBox 17"/>
          <p:cNvSpPr txBox="1"/>
          <p:nvPr userDrawn="1"/>
        </p:nvSpPr>
        <p:spPr>
          <a:xfrm>
            <a:off x="736270" y="6538523"/>
            <a:ext cx="10699375" cy="221471"/>
          </a:xfrm>
          <a:prstGeom prst="rect">
            <a:avLst/>
          </a:prstGeom>
          <a:noFill/>
          <a:effectLst/>
        </p:spPr>
        <p:txBody>
          <a:bodyPr wrap="square" rtlCol="0">
            <a:spAutoFit/>
          </a:bodyPr>
          <a:lstStyle/>
          <a:p>
            <a:pPr marL="0" algn="l" defTabSz="609585" rtl="0" eaLnBrk="1" latinLnBrk="0" hangingPunct="1">
              <a:lnSpc>
                <a:spcPts val="1093"/>
              </a:lnSpc>
              <a:spcAft>
                <a:spcPts val="800"/>
              </a:spcAft>
            </a:pPr>
            <a:r>
              <a:rPr lang="en-US" sz="800" kern="1200" dirty="0">
                <a:solidFill>
                  <a:schemeClr val="bg1"/>
                </a:solidFill>
                <a:effectLst/>
                <a:latin typeface="Arial"/>
                <a:ea typeface="+mn-ea"/>
                <a:cs typeface="Arial"/>
              </a:rPr>
              <a:t>LLNL-PRES-</a:t>
            </a:r>
            <a:r>
              <a:rPr lang="is-IS" sz="800" kern="1200" dirty="0">
                <a:solidFill>
                  <a:schemeClr val="bg1"/>
                </a:solidFill>
                <a:effectLst/>
                <a:latin typeface="Arial"/>
                <a:ea typeface="+mn-ea"/>
                <a:cs typeface="Arial"/>
              </a:rPr>
              <a:t>808062</a:t>
            </a:r>
            <a:endParaRPr lang="en-US" sz="533" kern="1200" dirty="0">
              <a:solidFill>
                <a:schemeClr val="bg1"/>
              </a:solidFill>
              <a:effectLst/>
              <a:latin typeface="Arial"/>
              <a:ea typeface="+mn-ea"/>
              <a:cs typeface="Arial"/>
            </a:endParaRPr>
          </a:p>
        </p:txBody>
      </p:sp>
      <p:sp>
        <p:nvSpPr>
          <p:cNvPr id="2" name="TextBox 1">
            <a:extLst>
              <a:ext uri="{FF2B5EF4-FFF2-40B4-BE49-F238E27FC236}">
                <a16:creationId xmlns:a16="http://schemas.microsoft.com/office/drawing/2014/main" id="{03E95823-B46F-6D44-B384-6352293D64FD}"/>
              </a:ext>
            </a:extLst>
          </p:cNvPr>
          <p:cNvSpPr txBox="1"/>
          <p:nvPr userDrawn="1"/>
        </p:nvSpPr>
        <p:spPr>
          <a:xfrm>
            <a:off x="3591949" y="6498112"/>
            <a:ext cx="5008102" cy="307777"/>
          </a:xfrm>
          <a:prstGeom prst="rect">
            <a:avLst/>
          </a:prstGeom>
          <a:noFill/>
        </p:spPr>
        <p:txBody>
          <a:bodyPr wrap="none" rtlCol="0">
            <a:spAutoFit/>
          </a:bodyPr>
          <a:lstStyle/>
          <a:p>
            <a:r>
              <a:rPr lang="en-US" dirty="0">
                <a:solidFill>
                  <a:schemeClr val="bg1"/>
                </a:solidFill>
              </a:rPr>
              <a:t>Lawrence Livermore National Laboratory Distance Learning</a:t>
            </a:r>
          </a:p>
        </p:txBody>
      </p:sp>
    </p:spTree>
    <p:extLst>
      <p:ext uri="{BB962C8B-B14F-4D97-AF65-F5344CB8AC3E}">
        <p14:creationId xmlns:p14="http://schemas.microsoft.com/office/powerpoint/2010/main" val="2327754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1BA9E-024D-DE4D-A8C8-2AC39C7987FF}" type="slidenum">
              <a:rPr lang="en-US" smtClean="0"/>
              <a:pPr/>
              <a:t>‹#›</a:t>
            </a:fld>
            <a:endParaRPr lang="en-US"/>
          </a:p>
        </p:txBody>
      </p:sp>
      <p:sp>
        <p:nvSpPr>
          <p:cNvPr id="2" name="Rectangle 1"/>
          <p:cNvSpPr/>
          <p:nvPr userDrawn="1"/>
        </p:nvSpPr>
        <p:spPr bwMode="auto">
          <a:xfrm>
            <a:off x="0" y="1"/>
            <a:ext cx="12192000" cy="6348684"/>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2133" dirty="0">
              <a:solidFill>
                <a:srgbClr val="000000"/>
              </a:solidFill>
            </a:endParaRPr>
          </a:p>
        </p:txBody>
      </p:sp>
    </p:spTree>
    <p:extLst>
      <p:ext uri="{BB962C8B-B14F-4D97-AF65-F5344CB8AC3E}">
        <p14:creationId xmlns:p14="http://schemas.microsoft.com/office/powerpoint/2010/main" val="330370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6CFA7-683D-4289-8B0A-243CDACC75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2DE06C-98E8-49EA-B1AF-3A27A60D2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F0F4C1-67E5-472B-B056-0D93CBFC244F}"/>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5" name="Footer Placeholder 4">
            <a:extLst>
              <a:ext uri="{FF2B5EF4-FFF2-40B4-BE49-F238E27FC236}">
                <a16:creationId xmlns:a16="http://schemas.microsoft.com/office/drawing/2014/main" id="{792F50F5-8401-4897-B64F-D28DFBA26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649C1-89AB-46F2-A33D-B79089A78827}"/>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118503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C50A-68F4-44EA-B6AD-C3C5E4B5E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ADEB-AE5F-4296-8C3A-ECE7BF08C7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419B47-C897-4559-A2A1-D45B563208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9F481E-0182-4020-A1D4-C748B91C040D}"/>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6" name="Footer Placeholder 5">
            <a:extLst>
              <a:ext uri="{FF2B5EF4-FFF2-40B4-BE49-F238E27FC236}">
                <a16:creationId xmlns:a16="http://schemas.microsoft.com/office/drawing/2014/main" id="{99B5C381-F267-46CC-9A63-E3F4E2C56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EC9C7-B910-42C9-B86D-817685A06121}"/>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262925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1220-22DA-40A8-BD34-75522421C6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7A5E32-BEEB-4C08-9769-AE1E141B6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C066F2-D626-4E23-89DA-CBE5ECA19A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0DFC0-9E3E-47CB-BF55-C9ED5F17D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2E947F-E3AF-4B7E-91E0-2A4F13D46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F4DD1B-8302-4254-A711-61741B94B441}"/>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8" name="Footer Placeholder 7">
            <a:extLst>
              <a:ext uri="{FF2B5EF4-FFF2-40B4-BE49-F238E27FC236}">
                <a16:creationId xmlns:a16="http://schemas.microsoft.com/office/drawing/2014/main" id="{C193FF82-2229-41B5-B63C-03234B5A8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812227-4961-4FE3-A741-686EF7F7303D}"/>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374942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77B2-1012-4A6C-8A0F-0BF3B13BDE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D1C3B-9AE8-4921-A25F-5F508FEFA4E1}"/>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4" name="Footer Placeholder 3">
            <a:extLst>
              <a:ext uri="{FF2B5EF4-FFF2-40B4-BE49-F238E27FC236}">
                <a16:creationId xmlns:a16="http://schemas.microsoft.com/office/drawing/2014/main" id="{35C561B3-ACA7-42E6-AB84-A62779E95C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3F42E8-D72A-452B-B88A-90E077E189BA}"/>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109345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32BF8-828D-486F-B384-6FFB394D1618}"/>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3" name="Footer Placeholder 2">
            <a:extLst>
              <a:ext uri="{FF2B5EF4-FFF2-40B4-BE49-F238E27FC236}">
                <a16:creationId xmlns:a16="http://schemas.microsoft.com/office/drawing/2014/main" id="{6EB45EE3-240C-4FC9-BFA8-D5E44DAF8F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4794A3-2134-4F99-909B-DEFA424712DD}"/>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2032527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CB50-654A-420A-BB19-D8E8863D3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02179-121C-4AE7-91AF-683853985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B4C2C-E6B5-4280-9DF7-3C250AF9A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89CF9-A19E-4EB7-AC20-6234B746729F}"/>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6" name="Footer Placeholder 5">
            <a:extLst>
              <a:ext uri="{FF2B5EF4-FFF2-40B4-BE49-F238E27FC236}">
                <a16:creationId xmlns:a16="http://schemas.microsoft.com/office/drawing/2014/main" id="{3313FF81-633F-47F0-95E7-B1EB2907D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1AE56-7487-4049-AC9B-16FF5734D6EA}"/>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92902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091A-B826-4C8C-9442-FC21D892F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2B364B-DC2D-4011-8B92-5CCB258495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D6E90-398A-4D17-9DDA-F608D749D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4F8A4-1CB6-421F-A325-79A5FCD93D88}"/>
              </a:ext>
            </a:extLst>
          </p:cNvPr>
          <p:cNvSpPr>
            <a:spLocks noGrp="1"/>
          </p:cNvSpPr>
          <p:nvPr>
            <p:ph type="dt" sz="half" idx="10"/>
          </p:nvPr>
        </p:nvSpPr>
        <p:spPr/>
        <p:txBody>
          <a:bodyPr/>
          <a:lstStyle/>
          <a:p>
            <a:fld id="{57CD4EBB-5D45-4182-B712-DEA4380F85F8}" type="datetimeFigureOut">
              <a:rPr lang="en-US" smtClean="0"/>
              <a:t>6/6/24</a:t>
            </a:fld>
            <a:endParaRPr lang="en-US"/>
          </a:p>
        </p:txBody>
      </p:sp>
      <p:sp>
        <p:nvSpPr>
          <p:cNvPr id="6" name="Footer Placeholder 5">
            <a:extLst>
              <a:ext uri="{FF2B5EF4-FFF2-40B4-BE49-F238E27FC236}">
                <a16:creationId xmlns:a16="http://schemas.microsoft.com/office/drawing/2014/main" id="{C3163CB0-AA83-43DD-A426-88081B612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EACAAE-A443-4BFB-A0C4-A96969CADEC1}"/>
              </a:ext>
            </a:extLst>
          </p:cNvPr>
          <p:cNvSpPr>
            <a:spLocks noGrp="1"/>
          </p:cNvSpPr>
          <p:nvPr>
            <p:ph type="sldNum" sz="quarter" idx="12"/>
          </p:nvPr>
        </p:nvSpPr>
        <p:spPr/>
        <p:txBody>
          <a:bodyPr/>
          <a:lstStyle/>
          <a:p>
            <a:fld id="{3467E839-F899-474C-902F-10CC8731B0B4}" type="slidenum">
              <a:rPr lang="en-US" smtClean="0"/>
              <a:t>‹#›</a:t>
            </a:fld>
            <a:endParaRPr lang="en-US"/>
          </a:p>
        </p:txBody>
      </p:sp>
    </p:spTree>
    <p:extLst>
      <p:ext uri="{BB962C8B-B14F-4D97-AF65-F5344CB8AC3E}">
        <p14:creationId xmlns:p14="http://schemas.microsoft.com/office/powerpoint/2010/main" val="125447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82CAD-5DA6-4AC2-A515-C0078F7BA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71335D-3BFE-4D5A-A25F-1BBF04523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AC786-FE97-47F3-8DF0-70F7C9509B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D4EBB-5D45-4182-B712-DEA4380F85F8}" type="datetimeFigureOut">
              <a:rPr lang="en-US" smtClean="0"/>
              <a:t>6/6/24</a:t>
            </a:fld>
            <a:endParaRPr lang="en-US"/>
          </a:p>
        </p:txBody>
      </p:sp>
      <p:sp>
        <p:nvSpPr>
          <p:cNvPr id="5" name="Footer Placeholder 4">
            <a:extLst>
              <a:ext uri="{FF2B5EF4-FFF2-40B4-BE49-F238E27FC236}">
                <a16:creationId xmlns:a16="http://schemas.microsoft.com/office/drawing/2014/main" id="{ED2194F3-40D6-4543-8758-FF821777D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4201D-4081-401C-8173-673365379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7E839-F899-474C-902F-10CC8731B0B4}" type="slidenum">
              <a:rPr lang="en-US" smtClean="0"/>
              <a:t>‹#›</a:t>
            </a:fld>
            <a:endParaRPr lang="en-US"/>
          </a:p>
        </p:txBody>
      </p:sp>
    </p:spTree>
    <p:extLst>
      <p:ext uri="{BB962C8B-B14F-4D97-AF65-F5344CB8AC3E}">
        <p14:creationId xmlns:p14="http://schemas.microsoft.com/office/powerpoint/2010/main" val="279066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61"/>
          <p:cNvSpPr txBox="1">
            <a:spLocks noGrp="1"/>
          </p:cNvSpPr>
          <p:nvPr>
            <p:ph type="body" idx="1"/>
          </p:nvPr>
        </p:nvSpPr>
        <p:spPr>
          <a:xfrm>
            <a:off x="0" y="1825625"/>
            <a:ext cx="121920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6">
            <a:extLst>
              <a:ext uri="{FF2B5EF4-FFF2-40B4-BE49-F238E27FC236}">
                <a16:creationId xmlns:a16="http://schemas.microsoft.com/office/drawing/2014/main" id="{FCB10A8A-BF50-FE4A-AA75-BFE9153D4D2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611651" y="6395900"/>
            <a:ext cx="398698" cy="406220"/>
          </a:xfrm>
          <a:prstGeom prst="rect">
            <a:avLst/>
          </a:prstGeom>
        </p:spPr>
      </p:pic>
    </p:spTree>
    <p:extLst>
      <p:ext uri="{BB962C8B-B14F-4D97-AF65-F5344CB8AC3E}">
        <p14:creationId xmlns:p14="http://schemas.microsoft.com/office/powerpoint/2010/main" val="102131960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0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0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chart" Target="../charts/chart47.xml"/></Relationships>
</file>

<file path=ppt/slides/_rels/slide12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chart" Target="../charts/chart49.xml"/></Relationships>
</file>

<file path=ppt/slides/_rels/slide12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gif"/></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36.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7.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xhXtNro6isw?feature=oembed"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WRPH7Rv_LmQ"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59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65.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image" Target="../media/image650.pn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6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60.png"/><Relationship Id="rId4" Type="http://schemas.openxmlformats.org/officeDocument/2006/relationships/image" Target="../media/image5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7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90.png"/><Relationship Id="rId4" Type="http://schemas.openxmlformats.org/officeDocument/2006/relationships/image" Target="../media/image580.png"/></Relationships>
</file>

<file path=ppt/slides/_rels/slide7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10.png"/><Relationship Id="rId4" Type="http://schemas.openxmlformats.org/officeDocument/2006/relationships/image" Target="../media/image6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8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20.png"/></Relationships>
</file>

<file path=ppt/slides/_rels/slide8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30.png"/></Relationships>
</file>

<file path=ppt/slides/_rels/slide8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51.png"/><Relationship Id="rId4" Type="http://schemas.openxmlformats.org/officeDocument/2006/relationships/image" Target="../media/image640.png"/></Relationships>
</file>

<file path=ppt/slides/_rels/slide8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61.png"/><Relationship Id="rId4" Type="http://schemas.openxmlformats.org/officeDocument/2006/relationships/image" Target="../media/image641.png"/></Relationships>
</file>

<file path=ppt/slides/_rels/slide8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80.png"/><Relationship Id="rId4" Type="http://schemas.openxmlformats.org/officeDocument/2006/relationships/image" Target="../media/image670.png"/></Relationships>
</file>

<file path=ppt/slides/_rels/slide8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95679-0103-469D-B875-B8F2ECD09A1A}"/>
              </a:ext>
            </a:extLst>
          </p:cNvPr>
          <p:cNvPicPr>
            <a:picLocks noChangeAspect="1"/>
          </p:cNvPicPr>
          <p:nvPr/>
        </p:nvPicPr>
        <p:blipFill>
          <a:blip r:embed="rId3">
            <a:extLst>
              <a:ext uri="{28A0092B-C50C-407E-A947-70E740481C1C}">
                <a14:useLocalDpi xmlns:a14="http://schemas.microsoft.com/office/drawing/2010/main" val="0"/>
              </a:ext>
            </a:extLst>
          </a:blip>
          <a:srcRect t="6988" b="6988"/>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40723753-E76E-42C2-A853-51AC1AD8A912}"/>
              </a:ext>
            </a:extLst>
          </p:cNvPr>
          <p:cNvSpPr txBox="1"/>
          <p:nvPr/>
        </p:nvSpPr>
        <p:spPr>
          <a:xfrm>
            <a:off x="7980458" y="3257250"/>
            <a:ext cx="4003724"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dirty="0">
                <a:latin typeface="+mj-lt"/>
                <a:ea typeface="+mj-ea"/>
                <a:cs typeface="+mj-cs"/>
              </a:rPr>
              <a:t>Understanding Motion</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11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608FB7-97A1-4228-B8E6-FBC47FD97B16}"/>
              </a:ext>
            </a:extLst>
          </p:cNvPr>
          <p:cNvPicPr>
            <a:picLocks noChangeAspect="1"/>
          </p:cNvPicPr>
          <p:nvPr/>
        </p:nvPicPr>
        <p:blipFill>
          <a:blip r:embed="rId3"/>
          <a:stretch>
            <a:fillRect/>
          </a:stretch>
        </p:blipFill>
        <p:spPr>
          <a:xfrm>
            <a:off x="1878767" y="0"/>
            <a:ext cx="10313233" cy="6870200"/>
          </a:xfrm>
          <a:prstGeom prst="rect">
            <a:avLst/>
          </a:prstGeom>
        </p:spPr>
      </p:pic>
      <p:sp>
        <p:nvSpPr>
          <p:cNvPr id="6" name="TextBox 5">
            <a:extLst>
              <a:ext uri="{FF2B5EF4-FFF2-40B4-BE49-F238E27FC236}">
                <a16:creationId xmlns:a16="http://schemas.microsoft.com/office/drawing/2014/main" id="{032A9DC9-54E5-4354-B6C0-9F7E6570C9EA}"/>
              </a:ext>
            </a:extLst>
          </p:cNvPr>
          <p:cNvSpPr txBox="1"/>
          <p:nvPr/>
        </p:nvSpPr>
        <p:spPr>
          <a:xfrm rot="16200000">
            <a:off x="-2458389" y="2660196"/>
            <a:ext cx="6520725" cy="1200329"/>
          </a:xfrm>
          <a:prstGeom prst="rect">
            <a:avLst/>
          </a:prstGeom>
          <a:noFill/>
        </p:spPr>
        <p:txBody>
          <a:bodyPr wrap="square" rtlCol="0">
            <a:spAutoFit/>
          </a:bodyPr>
          <a:lstStyle/>
          <a:p>
            <a:pPr algn="ctr"/>
            <a:r>
              <a:rPr lang="en-US" sz="3600" b="1" dirty="0"/>
              <a:t>Light can Travel Extremely Long Distances at High Velocities.</a:t>
            </a:r>
          </a:p>
        </p:txBody>
      </p:sp>
    </p:spTree>
    <p:extLst>
      <p:ext uri="{BB962C8B-B14F-4D97-AF65-F5344CB8AC3E}">
        <p14:creationId xmlns:p14="http://schemas.microsoft.com/office/powerpoint/2010/main" val="1384495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BADDB30-8C53-43A6-A3DE-AB592F04D92C}"/>
              </a:ext>
            </a:extLst>
          </p:cNvPr>
          <p:cNvGraphicFramePr>
            <a:graphicFrameLocks/>
          </p:cNvGraphicFramePr>
          <p:nvPr>
            <p:extLst>
              <p:ext uri="{D42A27DB-BD31-4B8C-83A1-F6EECF244321}">
                <p14:modId xmlns:p14="http://schemas.microsoft.com/office/powerpoint/2010/main" val="3380752027"/>
              </p:ext>
            </p:extLst>
          </p:nvPr>
        </p:nvGraphicFramePr>
        <p:xfrm>
          <a:off x="0" y="775082"/>
          <a:ext cx="12192000" cy="60829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2C690D7-7DC6-40FB-BC13-092D86AC71A5}"/>
              </a:ext>
            </a:extLst>
          </p:cNvPr>
          <p:cNvSpPr txBox="1"/>
          <p:nvPr/>
        </p:nvSpPr>
        <p:spPr>
          <a:xfrm>
            <a:off x="3276600" y="50504"/>
            <a:ext cx="6591271" cy="646331"/>
          </a:xfrm>
          <a:prstGeom prst="rect">
            <a:avLst/>
          </a:prstGeom>
          <a:noFill/>
        </p:spPr>
        <p:txBody>
          <a:bodyPr wrap="square" rtlCol="0">
            <a:spAutoFit/>
          </a:bodyPr>
          <a:lstStyle/>
          <a:p>
            <a:r>
              <a:rPr lang="en-US" sz="3600" b="1" dirty="0"/>
              <a:t>Driving North in Straight Lines</a:t>
            </a:r>
          </a:p>
        </p:txBody>
      </p:sp>
      <p:cxnSp>
        <p:nvCxnSpPr>
          <p:cNvPr id="9" name="Straight Connector 8">
            <a:extLst>
              <a:ext uri="{FF2B5EF4-FFF2-40B4-BE49-F238E27FC236}">
                <a16:creationId xmlns:a16="http://schemas.microsoft.com/office/drawing/2014/main" id="{C09EFD4D-B2F0-451E-AA82-82A776119C1D}"/>
              </a:ext>
            </a:extLst>
          </p:cNvPr>
          <p:cNvCxnSpPr>
            <a:cxnSpLocks/>
          </p:cNvCxnSpPr>
          <p:nvPr/>
        </p:nvCxnSpPr>
        <p:spPr>
          <a:xfrm>
            <a:off x="2093205" y="2247441"/>
            <a:ext cx="7622295" cy="0"/>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2E54F99-FF69-4114-8300-4A5AFCA9A670}"/>
                  </a:ext>
                </a:extLst>
              </p:cNvPr>
              <p:cNvSpPr/>
              <p:nvPr/>
            </p:nvSpPr>
            <p:spPr>
              <a:xfrm>
                <a:off x="4141978" y="3816541"/>
                <a:ext cx="3524747" cy="9359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𝑉𝑒𝑙𝑜𝑐𝑖𝑡𝑦</m:t>
                      </m:r>
                      <m:r>
                        <a:rPr lang="en-US" sz="3200" i="1">
                          <a:latin typeface="Cambria Math" panose="02040503050406030204" pitchFamily="18" charset="0"/>
                        </a:rPr>
                        <m:t>=18.5</m:t>
                      </m:r>
                      <m:f>
                        <m:fPr>
                          <m:ctrlPr>
                            <a:rPr lang="en-US" sz="3200" i="1">
                              <a:latin typeface="Cambria Math" panose="02040503050406030204" pitchFamily="18" charset="0"/>
                            </a:rPr>
                          </m:ctrlPr>
                        </m:fPr>
                        <m:num>
                          <m:r>
                            <a:rPr lang="en-US" sz="3200" i="1">
                              <a:latin typeface="Cambria Math" panose="02040503050406030204" pitchFamily="18" charset="0"/>
                            </a:rPr>
                            <m:t>𝑚</m:t>
                          </m:r>
                        </m:num>
                        <m:den>
                          <m:r>
                            <a:rPr lang="en-US" sz="3200" i="1">
                              <a:latin typeface="Cambria Math" panose="02040503050406030204" pitchFamily="18" charset="0"/>
                            </a:rPr>
                            <m:t>𝑠</m:t>
                          </m:r>
                        </m:den>
                      </m:f>
                    </m:oMath>
                  </m:oMathPara>
                </a14:m>
                <a:endParaRPr lang="en-US" sz="3200" dirty="0"/>
              </a:p>
            </p:txBody>
          </p:sp>
        </mc:Choice>
        <mc:Fallback xmlns="">
          <p:sp>
            <p:nvSpPr>
              <p:cNvPr id="12" name="Rectangle 11">
                <a:extLst>
                  <a:ext uri="{FF2B5EF4-FFF2-40B4-BE49-F238E27FC236}">
                    <a16:creationId xmlns:a16="http://schemas.microsoft.com/office/drawing/2014/main" id="{C2E54F99-FF69-4114-8300-4A5AFCA9A670}"/>
                  </a:ext>
                </a:extLst>
              </p:cNvPr>
              <p:cNvSpPr>
                <a:spLocks noRot="1" noChangeAspect="1" noMove="1" noResize="1" noEditPoints="1" noAdjustHandles="1" noChangeArrowheads="1" noChangeShapeType="1" noTextEdit="1"/>
              </p:cNvSpPr>
              <p:nvPr/>
            </p:nvSpPr>
            <p:spPr>
              <a:xfrm>
                <a:off x="4141978" y="3816541"/>
                <a:ext cx="3524747" cy="935962"/>
              </a:xfrm>
              <a:prstGeom prst="rect">
                <a:avLst/>
              </a:prstGeom>
              <a:blipFill>
                <a:blip r:embed="rId4"/>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AF4C399B-0431-4150-AA70-67D2F2A20A50}"/>
              </a:ext>
            </a:extLst>
          </p:cNvPr>
          <p:cNvCxnSpPr/>
          <p:nvPr/>
        </p:nvCxnSpPr>
        <p:spPr>
          <a:xfrm flipV="1">
            <a:off x="5029200" y="2247441"/>
            <a:ext cx="514350" cy="183729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2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3657600" y="26257"/>
            <a:ext cx="6499831" cy="646331"/>
          </a:xfrm>
          <a:prstGeom prst="rect">
            <a:avLst/>
          </a:prstGeom>
          <a:noFill/>
        </p:spPr>
        <p:txBody>
          <a:bodyPr wrap="square" rtlCol="0">
            <a:spAutoFit/>
          </a:bodyPr>
          <a:lstStyle/>
          <a:p>
            <a:r>
              <a:rPr lang="en-US" sz="3600" b="1" dirty="0"/>
              <a:t>Driving North in Straight Lines</a:t>
            </a:r>
          </a:p>
        </p:txBody>
      </p:sp>
      <p:graphicFrame>
        <p:nvGraphicFramePr>
          <p:cNvPr id="4" name="Chart 3">
            <a:extLst>
              <a:ext uri="{FF2B5EF4-FFF2-40B4-BE49-F238E27FC236}">
                <a16:creationId xmlns:a16="http://schemas.microsoft.com/office/drawing/2014/main" id="{2D866044-A5FD-4BEB-B051-225733793C4E}"/>
              </a:ext>
            </a:extLst>
          </p:cNvPr>
          <p:cNvGraphicFramePr>
            <a:graphicFrameLocks/>
          </p:cNvGraphicFramePr>
          <p:nvPr>
            <p:extLst>
              <p:ext uri="{D42A27DB-BD31-4B8C-83A1-F6EECF244321}">
                <p14:modId xmlns:p14="http://schemas.microsoft.com/office/powerpoint/2010/main" val="1090029523"/>
              </p:ext>
            </p:extLst>
          </p:nvPr>
        </p:nvGraphicFramePr>
        <p:xfrm>
          <a:off x="0" y="672588"/>
          <a:ext cx="12192000" cy="61854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D522E06-8967-4A9E-8D9F-619A5DF99008}"/>
              </a:ext>
            </a:extLst>
          </p:cNvPr>
          <p:cNvSpPr txBox="1"/>
          <p:nvPr/>
        </p:nvSpPr>
        <p:spPr>
          <a:xfrm>
            <a:off x="1521996" y="929199"/>
            <a:ext cx="4733490" cy="1569660"/>
          </a:xfrm>
          <a:prstGeom prst="rect">
            <a:avLst/>
          </a:prstGeom>
          <a:solidFill>
            <a:schemeClr val="accent1"/>
          </a:solidFill>
        </p:spPr>
        <p:txBody>
          <a:bodyPr wrap="square" rtlCol="0">
            <a:spAutoFit/>
          </a:bodyPr>
          <a:lstStyle/>
          <a:p>
            <a:pPr algn="ctr"/>
            <a:r>
              <a:rPr lang="en-US" sz="3200" dirty="0">
                <a:solidFill>
                  <a:schemeClr val="bg1"/>
                </a:solidFill>
              </a:rPr>
              <a:t>Data for the time period where the car is moving north at a constant velocity </a:t>
            </a:r>
          </a:p>
        </p:txBody>
      </p:sp>
    </p:spTree>
    <p:extLst>
      <p:ext uri="{BB962C8B-B14F-4D97-AF65-F5344CB8AC3E}">
        <p14:creationId xmlns:p14="http://schemas.microsoft.com/office/powerpoint/2010/main" val="975797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3440885" y="55443"/>
            <a:ext cx="6510980" cy="646331"/>
          </a:xfrm>
          <a:prstGeom prst="rect">
            <a:avLst/>
          </a:prstGeom>
          <a:noFill/>
        </p:spPr>
        <p:txBody>
          <a:bodyPr wrap="square" rtlCol="0">
            <a:spAutoFit/>
          </a:bodyPr>
          <a:lstStyle/>
          <a:p>
            <a:r>
              <a:rPr lang="en-US" sz="3600" b="1" dirty="0"/>
              <a:t>Driving North in Straight Lines</a:t>
            </a:r>
          </a:p>
        </p:txBody>
      </p:sp>
      <p:graphicFrame>
        <p:nvGraphicFramePr>
          <p:cNvPr id="5" name="Chart 4">
            <a:extLst>
              <a:ext uri="{FF2B5EF4-FFF2-40B4-BE49-F238E27FC236}">
                <a16:creationId xmlns:a16="http://schemas.microsoft.com/office/drawing/2014/main" id="{2D866044-A5FD-4BEB-B051-225733793C4E}"/>
              </a:ext>
            </a:extLst>
          </p:cNvPr>
          <p:cNvGraphicFramePr>
            <a:graphicFrameLocks/>
          </p:cNvGraphicFramePr>
          <p:nvPr>
            <p:extLst>
              <p:ext uri="{D42A27DB-BD31-4B8C-83A1-F6EECF244321}">
                <p14:modId xmlns:p14="http://schemas.microsoft.com/office/powerpoint/2010/main" val="3644170415"/>
              </p:ext>
            </p:extLst>
          </p:nvPr>
        </p:nvGraphicFramePr>
        <p:xfrm>
          <a:off x="1" y="793214"/>
          <a:ext cx="12192000" cy="606478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86385B-8CC6-4C5D-B62B-AC73AD6040EA}"/>
                  </a:ext>
                </a:extLst>
              </p:cNvPr>
              <p:cNvSpPr txBox="1"/>
              <p:nvPr/>
            </p:nvSpPr>
            <p:spPr>
              <a:xfrm>
                <a:off x="7507939" y="3732965"/>
                <a:ext cx="3340082" cy="84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𝑉𝑒𝑙𝑜𝑐𝑖𝑡𝑦</m:t>
                      </m:r>
                      <m:r>
                        <a:rPr lang="en-US" sz="3200" b="0" i="1" smtClean="0">
                          <a:latin typeface="Cambria Math" panose="02040503050406030204" pitchFamily="18" charset="0"/>
                        </a:rPr>
                        <m:t>=18.5</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oMath>
                  </m:oMathPara>
                </a14:m>
                <a:endParaRPr lang="en-US" dirty="0"/>
              </a:p>
            </p:txBody>
          </p:sp>
        </mc:Choice>
        <mc:Fallback xmlns="">
          <p:sp>
            <p:nvSpPr>
              <p:cNvPr id="7" name="TextBox 6">
                <a:extLst>
                  <a:ext uri="{FF2B5EF4-FFF2-40B4-BE49-F238E27FC236}">
                    <a16:creationId xmlns:a16="http://schemas.microsoft.com/office/drawing/2014/main" id="{D086385B-8CC6-4C5D-B62B-AC73AD6040EA}"/>
                  </a:ext>
                </a:extLst>
              </p:cNvPr>
              <p:cNvSpPr txBox="1">
                <a:spLocks noRot="1" noChangeAspect="1" noMove="1" noResize="1" noEditPoints="1" noAdjustHandles="1" noChangeArrowheads="1" noChangeShapeType="1" noTextEdit="1"/>
              </p:cNvSpPr>
              <p:nvPr/>
            </p:nvSpPr>
            <p:spPr>
              <a:xfrm>
                <a:off x="7507939" y="3732965"/>
                <a:ext cx="3340082" cy="8436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E865719-0A23-4903-AD1A-1D6F0B555CAB}"/>
                  </a:ext>
                </a:extLst>
              </p:cNvPr>
              <p:cNvSpPr txBox="1"/>
              <p:nvPr/>
            </p:nvSpPr>
            <p:spPr>
              <a:xfrm>
                <a:off x="8123065" y="4697220"/>
                <a:ext cx="1828800"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(41.4 </m:t>
                      </m:r>
                      <m:r>
                        <a:rPr lang="en-US" sz="3200" b="0" i="1" smtClean="0">
                          <a:latin typeface="Cambria Math" panose="02040503050406030204" pitchFamily="18" charset="0"/>
                        </a:rPr>
                        <m:t>𝑚𝑝h</m:t>
                      </m:r>
                      <m:r>
                        <a:rPr lang="en-US" sz="3200" b="0" i="1" smtClean="0">
                          <a:latin typeface="Cambria Math" panose="02040503050406030204" pitchFamily="18" charset="0"/>
                        </a:rPr>
                        <m:t>)</m:t>
                      </m:r>
                    </m:oMath>
                  </m:oMathPara>
                </a14:m>
                <a:endParaRPr lang="en-US" sz="3200" dirty="0"/>
              </a:p>
            </p:txBody>
          </p:sp>
        </mc:Choice>
        <mc:Fallback xmlns="">
          <p:sp>
            <p:nvSpPr>
              <p:cNvPr id="2" name="TextBox 1">
                <a:extLst>
                  <a:ext uri="{FF2B5EF4-FFF2-40B4-BE49-F238E27FC236}">
                    <a16:creationId xmlns:a16="http://schemas.microsoft.com/office/drawing/2014/main" id="{3E865719-0A23-4903-AD1A-1D6F0B555CAB}"/>
                  </a:ext>
                </a:extLst>
              </p:cNvPr>
              <p:cNvSpPr txBox="1">
                <a:spLocks noRot="1" noChangeAspect="1" noMove="1" noResize="1" noEditPoints="1" noAdjustHandles="1" noChangeArrowheads="1" noChangeShapeType="1" noTextEdit="1"/>
              </p:cNvSpPr>
              <p:nvPr/>
            </p:nvSpPr>
            <p:spPr>
              <a:xfrm>
                <a:off x="8123065" y="4697220"/>
                <a:ext cx="1828800" cy="492443"/>
              </a:xfrm>
              <a:prstGeom prst="rect">
                <a:avLst/>
              </a:prstGeom>
              <a:blipFill>
                <a:blip r:embed="rId5"/>
                <a:stretch>
                  <a:fillRect r="-6667"/>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A0E9E051-B63A-4AD5-A98A-43FCED866460}"/>
              </a:ext>
            </a:extLst>
          </p:cNvPr>
          <p:cNvSpPr/>
          <p:nvPr/>
        </p:nvSpPr>
        <p:spPr>
          <a:xfrm>
            <a:off x="7072313" y="3580952"/>
            <a:ext cx="3930305" cy="182516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6195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E0AADD-C9A4-4FF4-AD61-DEA38E1A116B}"/>
              </a:ext>
            </a:extLst>
          </p:cNvPr>
          <p:cNvPicPr>
            <a:picLocks noChangeAspect="1"/>
          </p:cNvPicPr>
          <p:nvPr/>
        </p:nvPicPr>
        <p:blipFill rotWithShape="1">
          <a:blip r:embed="rId3"/>
          <a:srcRect b="17751"/>
          <a:stretch/>
        </p:blipFill>
        <p:spPr>
          <a:xfrm>
            <a:off x="0" y="0"/>
            <a:ext cx="7083846" cy="6844826"/>
          </a:xfrm>
          <a:prstGeom prst="rect">
            <a:avLst/>
          </a:prstGeom>
        </p:spPr>
      </p:pic>
      <p:sp>
        <p:nvSpPr>
          <p:cNvPr id="4" name="Arrow: Right 3">
            <a:extLst>
              <a:ext uri="{FF2B5EF4-FFF2-40B4-BE49-F238E27FC236}">
                <a16:creationId xmlns:a16="http://schemas.microsoft.com/office/drawing/2014/main" id="{769A9C02-81B4-4947-8936-9EC417CE41E7}"/>
              </a:ext>
            </a:extLst>
          </p:cNvPr>
          <p:cNvSpPr/>
          <p:nvPr/>
        </p:nvSpPr>
        <p:spPr>
          <a:xfrm>
            <a:off x="2104221" y="2324560"/>
            <a:ext cx="4285563" cy="2974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33E316-D8C4-48EF-B620-6EB2EA29F1EA}"/>
              </a:ext>
            </a:extLst>
          </p:cNvPr>
          <p:cNvSpPr txBox="1"/>
          <p:nvPr/>
        </p:nvSpPr>
        <p:spPr>
          <a:xfrm>
            <a:off x="7355453" y="584775"/>
            <a:ext cx="4690756" cy="6124754"/>
          </a:xfrm>
          <a:prstGeom prst="rect">
            <a:avLst/>
          </a:prstGeom>
          <a:solidFill>
            <a:schemeClr val="accent1"/>
          </a:solidFill>
        </p:spPr>
        <p:txBody>
          <a:bodyPr wrap="square" rtlCol="0">
            <a:spAutoFit/>
          </a:bodyPr>
          <a:lstStyle/>
          <a:p>
            <a:r>
              <a:rPr lang="en-US" sz="2800" dirty="0">
                <a:solidFill>
                  <a:schemeClr val="bg1"/>
                </a:solidFill>
              </a:rPr>
              <a:t>Experiment:</a:t>
            </a:r>
          </a:p>
          <a:p>
            <a:endParaRPr lang="en-US" sz="2800" dirty="0">
              <a:solidFill>
                <a:schemeClr val="bg1"/>
              </a:solidFill>
            </a:endParaRPr>
          </a:p>
          <a:p>
            <a:pPr marL="514350" indent="-514350">
              <a:buAutoNum type="arabicParenR"/>
            </a:pPr>
            <a:r>
              <a:rPr lang="en-US" sz="2800" dirty="0">
                <a:solidFill>
                  <a:schemeClr val="bg1"/>
                </a:solidFill>
              </a:rPr>
              <a:t>Drive care on road that appears to be due east from map</a:t>
            </a:r>
          </a:p>
          <a:p>
            <a:pPr marL="514350" indent="-514350">
              <a:buAutoNum type="arabicParenR"/>
            </a:pPr>
            <a:endParaRPr lang="en-US" sz="2800" dirty="0">
              <a:solidFill>
                <a:schemeClr val="bg1"/>
              </a:solidFill>
            </a:endParaRPr>
          </a:p>
          <a:p>
            <a:pPr marL="514350" indent="-514350">
              <a:buAutoNum type="arabicParenR"/>
            </a:pPr>
            <a:r>
              <a:rPr lang="en-US" sz="2800" dirty="0">
                <a:solidFill>
                  <a:schemeClr val="bg1"/>
                </a:solidFill>
              </a:rPr>
              <a:t>Accelerate from stationary position</a:t>
            </a:r>
          </a:p>
          <a:p>
            <a:pPr marL="514350" indent="-514350">
              <a:buAutoNum type="arabicParenR"/>
            </a:pPr>
            <a:endParaRPr lang="en-US" sz="2800" dirty="0">
              <a:solidFill>
                <a:schemeClr val="bg1"/>
              </a:solidFill>
            </a:endParaRPr>
          </a:p>
          <a:p>
            <a:pPr marL="514350" indent="-514350">
              <a:buAutoNum type="arabicParenR"/>
            </a:pPr>
            <a:r>
              <a:rPr lang="en-US" sz="2800" dirty="0">
                <a:solidFill>
                  <a:schemeClr val="bg1"/>
                </a:solidFill>
              </a:rPr>
              <a:t>Move at constant velocity – just above 50 mph for approximately 2.0 miles</a:t>
            </a:r>
          </a:p>
          <a:p>
            <a:pPr marL="514350" indent="-514350">
              <a:buAutoNum type="arabicParenR"/>
            </a:pPr>
            <a:endParaRPr lang="en-US" sz="2800" dirty="0">
              <a:solidFill>
                <a:schemeClr val="bg1"/>
              </a:solidFill>
            </a:endParaRPr>
          </a:p>
          <a:p>
            <a:pPr marL="514350" indent="-514350">
              <a:buAutoNum type="arabicParenR"/>
            </a:pPr>
            <a:r>
              <a:rPr lang="en-US" sz="2800" dirty="0">
                <a:solidFill>
                  <a:schemeClr val="bg1"/>
                </a:solidFill>
              </a:rPr>
              <a:t>Decelerate to a stop</a:t>
            </a:r>
          </a:p>
        </p:txBody>
      </p:sp>
      <p:sp>
        <p:nvSpPr>
          <p:cNvPr id="3" name="TextBox 2">
            <a:extLst>
              <a:ext uri="{FF2B5EF4-FFF2-40B4-BE49-F238E27FC236}">
                <a16:creationId xmlns:a16="http://schemas.microsoft.com/office/drawing/2014/main" id="{6AE77B6B-A0C4-456E-B2C8-C8E46C0466DB}"/>
              </a:ext>
            </a:extLst>
          </p:cNvPr>
          <p:cNvSpPr txBox="1"/>
          <p:nvPr/>
        </p:nvSpPr>
        <p:spPr>
          <a:xfrm>
            <a:off x="3756751" y="2473288"/>
            <a:ext cx="1399142" cy="646331"/>
          </a:xfrm>
          <a:prstGeom prst="rect">
            <a:avLst/>
          </a:prstGeom>
          <a:noFill/>
        </p:spPr>
        <p:txBody>
          <a:bodyPr wrap="square" rtlCol="0">
            <a:spAutoFit/>
          </a:bodyPr>
          <a:lstStyle/>
          <a:p>
            <a:r>
              <a:rPr lang="en-US" sz="3600" dirty="0">
                <a:solidFill>
                  <a:schemeClr val="bg1"/>
                </a:solidFill>
              </a:rPr>
              <a:t>East</a:t>
            </a:r>
          </a:p>
        </p:txBody>
      </p:sp>
      <p:sp>
        <p:nvSpPr>
          <p:cNvPr id="7" name="TextBox 6">
            <a:extLst>
              <a:ext uri="{FF2B5EF4-FFF2-40B4-BE49-F238E27FC236}">
                <a16:creationId xmlns:a16="http://schemas.microsoft.com/office/drawing/2014/main" id="{BFF5DED0-C554-4081-828F-84C37C0BC514}"/>
              </a:ext>
            </a:extLst>
          </p:cNvPr>
          <p:cNvSpPr txBox="1"/>
          <p:nvPr/>
        </p:nvSpPr>
        <p:spPr>
          <a:xfrm>
            <a:off x="8597929" y="0"/>
            <a:ext cx="3448280" cy="584775"/>
          </a:xfrm>
          <a:prstGeom prst="rect">
            <a:avLst/>
          </a:prstGeom>
          <a:noFill/>
        </p:spPr>
        <p:txBody>
          <a:bodyPr wrap="square" rtlCol="0">
            <a:spAutoFit/>
          </a:bodyPr>
          <a:lstStyle/>
          <a:p>
            <a:r>
              <a:rPr lang="en-US" sz="3200" b="1" dirty="0"/>
              <a:t>Driving East</a:t>
            </a:r>
          </a:p>
        </p:txBody>
      </p:sp>
    </p:spTree>
    <p:extLst>
      <p:ext uri="{BB962C8B-B14F-4D97-AF65-F5344CB8AC3E}">
        <p14:creationId xmlns:p14="http://schemas.microsoft.com/office/powerpoint/2010/main" val="33211001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A35D4E1-1184-4D4F-972B-CD911B7FC74C}"/>
              </a:ext>
            </a:extLst>
          </p:cNvPr>
          <p:cNvGraphicFramePr>
            <a:graphicFrameLocks/>
          </p:cNvGraphicFramePr>
          <p:nvPr>
            <p:extLst>
              <p:ext uri="{D42A27DB-BD31-4B8C-83A1-F6EECF244321}">
                <p14:modId xmlns:p14="http://schemas.microsoft.com/office/powerpoint/2010/main" val="4204075727"/>
              </p:ext>
            </p:extLst>
          </p:nvPr>
        </p:nvGraphicFramePr>
        <p:xfrm>
          <a:off x="91440" y="937260"/>
          <a:ext cx="12100560" cy="585309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3513579" y="67649"/>
            <a:ext cx="8149492" cy="646331"/>
          </a:xfrm>
          <a:prstGeom prst="rect">
            <a:avLst/>
          </a:prstGeom>
          <a:noFill/>
        </p:spPr>
        <p:txBody>
          <a:bodyPr wrap="square" rtlCol="0">
            <a:spAutoFit/>
          </a:bodyPr>
          <a:lstStyle/>
          <a:p>
            <a:r>
              <a:rPr lang="en-US" sz="3600" b="1" dirty="0"/>
              <a:t>Driving East in Straight Lines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5EABEA1-24DF-4144-8D75-934BC2D5FE41}"/>
                  </a:ext>
                </a:extLst>
              </p:cNvPr>
              <p:cNvSpPr txBox="1"/>
              <p:nvPr/>
            </p:nvSpPr>
            <p:spPr>
              <a:xfrm>
                <a:off x="4250828" y="4231064"/>
                <a:ext cx="46355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𝑉𝑎𝑟𝑖𝑎𝑡𝑖𝑜𝑛</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𝑖𝑛</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𝐿𝑎𝑡𝑖𝑡𝑢𝑑𝑒</m:t>
                      </m:r>
                      <m:r>
                        <a:rPr lang="en-US" sz="2400" b="0" i="1" smtClean="0">
                          <a:latin typeface="Cambria Math" panose="02040503050406030204" pitchFamily="18" charset="0"/>
                          <a:ea typeface="Cambria Math" panose="02040503050406030204" pitchFamily="18" charset="0"/>
                        </a:rPr>
                        <m:t> ~ 0.00017 °</m:t>
                      </m:r>
                    </m:oMath>
                  </m:oMathPara>
                </a14:m>
                <a:endParaRPr lang="en-US" sz="2400" dirty="0"/>
              </a:p>
            </p:txBody>
          </p:sp>
        </mc:Choice>
        <mc:Fallback xmlns="">
          <p:sp>
            <p:nvSpPr>
              <p:cNvPr id="12" name="TextBox 11">
                <a:extLst>
                  <a:ext uri="{FF2B5EF4-FFF2-40B4-BE49-F238E27FC236}">
                    <a16:creationId xmlns:a16="http://schemas.microsoft.com/office/drawing/2014/main" id="{45EABEA1-24DF-4144-8D75-934BC2D5FE41}"/>
                  </a:ext>
                </a:extLst>
              </p:cNvPr>
              <p:cNvSpPr txBox="1">
                <a:spLocks noRot="1" noChangeAspect="1" noMove="1" noResize="1" noEditPoints="1" noAdjustHandles="1" noChangeArrowheads="1" noChangeShapeType="1" noTextEdit="1"/>
              </p:cNvSpPr>
              <p:nvPr/>
            </p:nvSpPr>
            <p:spPr>
              <a:xfrm>
                <a:off x="4250828" y="4231064"/>
                <a:ext cx="4635500" cy="369332"/>
              </a:xfrm>
              <a:prstGeom prst="rect">
                <a:avLst/>
              </a:prstGeom>
              <a:blipFill>
                <a:blip r:embed="rId4"/>
                <a:stretch>
                  <a:fillRect l="-1051" r="-1183" b="-655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A4563A33-D901-4D91-A3AA-9AFAB084C385}"/>
              </a:ext>
            </a:extLst>
          </p:cNvPr>
          <p:cNvSpPr txBox="1"/>
          <p:nvPr/>
        </p:nvSpPr>
        <p:spPr>
          <a:xfrm>
            <a:off x="1673232" y="1053895"/>
            <a:ext cx="5405519" cy="1077218"/>
          </a:xfrm>
          <a:prstGeom prst="rect">
            <a:avLst/>
          </a:prstGeom>
          <a:solidFill>
            <a:schemeClr val="accent1"/>
          </a:solidFill>
        </p:spPr>
        <p:txBody>
          <a:bodyPr wrap="square" rtlCol="0">
            <a:spAutoFit/>
          </a:bodyPr>
          <a:lstStyle/>
          <a:p>
            <a:pPr algn="ctr"/>
            <a:r>
              <a:rPr lang="en-US" sz="3200" dirty="0">
                <a:solidFill>
                  <a:schemeClr val="bg1"/>
                </a:solidFill>
              </a:rPr>
              <a:t>Very small change in latitude when traveling directly east.</a:t>
            </a:r>
          </a:p>
        </p:txBody>
      </p:sp>
    </p:spTree>
    <p:extLst>
      <p:ext uri="{BB962C8B-B14F-4D97-AF65-F5344CB8AC3E}">
        <p14:creationId xmlns:p14="http://schemas.microsoft.com/office/powerpoint/2010/main" val="1296192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42E4052-79B8-491D-83B1-F7AEA9219345}"/>
              </a:ext>
            </a:extLst>
          </p:cNvPr>
          <p:cNvGraphicFramePr>
            <a:graphicFrameLocks/>
          </p:cNvGraphicFramePr>
          <p:nvPr>
            <p:extLst>
              <p:ext uri="{D42A27DB-BD31-4B8C-83A1-F6EECF244321}">
                <p14:modId xmlns:p14="http://schemas.microsoft.com/office/powerpoint/2010/main" val="2877854968"/>
              </p:ext>
            </p:extLst>
          </p:nvPr>
        </p:nvGraphicFramePr>
        <p:xfrm>
          <a:off x="1" y="525780"/>
          <a:ext cx="12192000" cy="63322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4042508" y="87813"/>
            <a:ext cx="6084056" cy="646331"/>
          </a:xfrm>
          <a:prstGeom prst="rect">
            <a:avLst/>
          </a:prstGeom>
          <a:noFill/>
        </p:spPr>
        <p:txBody>
          <a:bodyPr wrap="square" rtlCol="0">
            <a:spAutoFit/>
          </a:bodyPr>
          <a:lstStyle/>
          <a:p>
            <a:r>
              <a:rPr lang="en-US" sz="3600" b="1" dirty="0"/>
              <a:t>Driving East in Straight Lines</a:t>
            </a:r>
          </a:p>
        </p:txBody>
      </p:sp>
      <p:cxnSp>
        <p:nvCxnSpPr>
          <p:cNvPr id="9" name="Straight Connector 8">
            <a:extLst>
              <a:ext uri="{FF2B5EF4-FFF2-40B4-BE49-F238E27FC236}">
                <a16:creationId xmlns:a16="http://schemas.microsoft.com/office/drawing/2014/main" id="{71D14B1D-8646-4262-A469-2DBB7EF0722E}"/>
              </a:ext>
            </a:extLst>
          </p:cNvPr>
          <p:cNvCxnSpPr>
            <a:cxnSpLocks/>
          </p:cNvCxnSpPr>
          <p:nvPr/>
        </p:nvCxnSpPr>
        <p:spPr>
          <a:xfrm flipV="1">
            <a:off x="2722559" y="4956958"/>
            <a:ext cx="9107491" cy="1"/>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296755-0FEA-4C40-8A2D-D013BF8786C7}"/>
              </a:ext>
            </a:extLst>
          </p:cNvPr>
          <p:cNvCxnSpPr>
            <a:cxnSpLocks/>
          </p:cNvCxnSpPr>
          <p:nvPr/>
        </p:nvCxnSpPr>
        <p:spPr>
          <a:xfrm>
            <a:off x="10735938" y="1105469"/>
            <a:ext cx="1288973" cy="0"/>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011E6E-6282-4E48-9DA4-0DC89CCFB07B}"/>
              </a:ext>
            </a:extLst>
          </p:cNvPr>
          <p:cNvCxnSpPr>
            <a:cxnSpLocks/>
          </p:cNvCxnSpPr>
          <p:nvPr/>
        </p:nvCxnSpPr>
        <p:spPr>
          <a:xfrm>
            <a:off x="11224684" y="3429000"/>
            <a:ext cx="0" cy="151615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482697-45C0-47B6-A86B-482F5D7B5796}"/>
              </a:ext>
            </a:extLst>
          </p:cNvPr>
          <p:cNvCxnSpPr>
            <a:cxnSpLocks/>
          </p:cNvCxnSpPr>
          <p:nvPr/>
        </p:nvCxnSpPr>
        <p:spPr>
          <a:xfrm flipV="1">
            <a:off x="11246712" y="1128555"/>
            <a:ext cx="23276" cy="136318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B9B16C8-5547-46B1-BFF2-3507C1220256}"/>
                  </a:ext>
                </a:extLst>
              </p:cNvPr>
              <p:cNvSpPr txBox="1"/>
              <p:nvPr/>
            </p:nvSpPr>
            <p:spPr>
              <a:xfrm>
                <a:off x="8319730" y="2779904"/>
                <a:ext cx="35103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𝐿𝑜𝑛𝑔𝑖𝑡𝑢𝑑𝑒</m:t>
                      </m:r>
                      <m:r>
                        <a:rPr lang="en-US" sz="2400" b="0" i="1" smtClean="0">
                          <a:latin typeface="Cambria Math" panose="02040503050406030204" pitchFamily="18" charset="0"/>
                          <a:ea typeface="Cambria Math" panose="02040503050406030204" pitchFamily="18" charset="0"/>
                        </a:rPr>
                        <m:t>=0.022432°</m:t>
                      </m:r>
                    </m:oMath>
                  </m:oMathPara>
                </a14:m>
                <a:endParaRPr lang="en-US" sz="2400" dirty="0"/>
              </a:p>
            </p:txBody>
          </p:sp>
        </mc:Choice>
        <mc:Fallback xmlns="">
          <p:sp>
            <p:nvSpPr>
              <p:cNvPr id="13" name="TextBox 12">
                <a:extLst>
                  <a:ext uri="{FF2B5EF4-FFF2-40B4-BE49-F238E27FC236}">
                    <a16:creationId xmlns:a16="http://schemas.microsoft.com/office/drawing/2014/main" id="{8B9B16C8-5547-46B1-BFF2-3507C1220256}"/>
                  </a:ext>
                </a:extLst>
              </p:cNvPr>
              <p:cNvSpPr txBox="1">
                <a:spLocks noRot="1" noChangeAspect="1" noMove="1" noResize="1" noEditPoints="1" noAdjustHandles="1" noChangeArrowheads="1" noChangeShapeType="1" noTextEdit="1"/>
              </p:cNvSpPr>
              <p:nvPr/>
            </p:nvSpPr>
            <p:spPr>
              <a:xfrm>
                <a:off x="8319730" y="2779904"/>
                <a:ext cx="3510320" cy="369332"/>
              </a:xfrm>
              <a:prstGeom prst="rect">
                <a:avLst/>
              </a:prstGeom>
              <a:blipFill>
                <a:blip r:embed="rId4"/>
                <a:stretch>
                  <a:fillRect l="-1736" r="-1563" b="-3442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41EA946-0D25-4FF3-BE20-1E2312C4B1EB}"/>
              </a:ext>
            </a:extLst>
          </p:cNvPr>
          <p:cNvSpPr txBox="1"/>
          <p:nvPr/>
        </p:nvSpPr>
        <p:spPr>
          <a:xfrm>
            <a:off x="1675763" y="718484"/>
            <a:ext cx="4733490" cy="584775"/>
          </a:xfrm>
          <a:prstGeom prst="rect">
            <a:avLst/>
          </a:prstGeom>
          <a:solidFill>
            <a:schemeClr val="accent1"/>
          </a:solidFill>
        </p:spPr>
        <p:txBody>
          <a:bodyPr wrap="square" rtlCol="0">
            <a:spAutoFit/>
          </a:bodyPr>
          <a:lstStyle/>
          <a:p>
            <a:pPr algn="ctr"/>
            <a:r>
              <a:rPr lang="en-US" sz="3200" dirty="0">
                <a:solidFill>
                  <a:schemeClr val="bg1"/>
                </a:solidFill>
              </a:rPr>
              <a:t>Data for car moving east</a:t>
            </a:r>
          </a:p>
        </p:txBody>
      </p:sp>
    </p:spTree>
    <p:extLst>
      <p:ext uri="{BB962C8B-B14F-4D97-AF65-F5344CB8AC3E}">
        <p14:creationId xmlns:p14="http://schemas.microsoft.com/office/powerpoint/2010/main" val="30063744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6556E2B1-F820-4B5F-9040-F37970E4B2F4}"/>
              </a:ext>
            </a:extLst>
          </p:cNvPr>
          <p:cNvGraphicFramePr>
            <a:graphicFrameLocks/>
          </p:cNvGraphicFramePr>
          <p:nvPr>
            <p:extLst>
              <p:ext uri="{D42A27DB-BD31-4B8C-83A1-F6EECF244321}">
                <p14:modId xmlns:p14="http://schemas.microsoft.com/office/powerpoint/2010/main" val="1786324124"/>
              </p:ext>
            </p:extLst>
          </p:nvPr>
        </p:nvGraphicFramePr>
        <p:xfrm>
          <a:off x="0" y="800100"/>
          <a:ext cx="12087224" cy="60579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4042508" y="87813"/>
            <a:ext cx="5924452" cy="646331"/>
          </a:xfrm>
          <a:prstGeom prst="rect">
            <a:avLst/>
          </a:prstGeom>
          <a:noFill/>
        </p:spPr>
        <p:txBody>
          <a:bodyPr wrap="square" rtlCol="0">
            <a:spAutoFit/>
          </a:bodyPr>
          <a:lstStyle/>
          <a:p>
            <a:r>
              <a:rPr lang="en-US" sz="3600" b="1" dirty="0"/>
              <a:t>Driving East in Straight Lines</a:t>
            </a:r>
          </a:p>
        </p:txBody>
      </p:sp>
      <p:cxnSp>
        <p:nvCxnSpPr>
          <p:cNvPr id="9" name="Straight Connector 8">
            <a:extLst>
              <a:ext uri="{FF2B5EF4-FFF2-40B4-BE49-F238E27FC236}">
                <a16:creationId xmlns:a16="http://schemas.microsoft.com/office/drawing/2014/main" id="{71D14B1D-8646-4262-A469-2DBB7EF0722E}"/>
              </a:ext>
            </a:extLst>
          </p:cNvPr>
          <p:cNvCxnSpPr>
            <a:cxnSpLocks/>
          </p:cNvCxnSpPr>
          <p:nvPr/>
        </p:nvCxnSpPr>
        <p:spPr>
          <a:xfrm flipV="1">
            <a:off x="2447137" y="5878909"/>
            <a:ext cx="9107491" cy="1"/>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296755-0FEA-4C40-8A2D-D013BF8786C7}"/>
              </a:ext>
            </a:extLst>
          </p:cNvPr>
          <p:cNvCxnSpPr>
            <a:cxnSpLocks/>
          </p:cNvCxnSpPr>
          <p:nvPr/>
        </p:nvCxnSpPr>
        <p:spPr>
          <a:xfrm>
            <a:off x="10625501" y="1996632"/>
            <a:ext cx="1288973" cy="0"/>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011E6E-6282-4E48-9DA4-0DC89CCFB07B}"/>
              </a:ext>
            </a:extLst>
          </p:cNvPr>
          <p:cNvCxnSpPr>
            <a:cxnSpLocks/>
          </p:cNvCxnSpPr>
          <p:nvPr/>
        </p:nvCxnSpPr>
        <p:spPr>
          <a:xfrm>
            <a:off x="11269988" y="4362756"/>
            <a:ext cx="0" cy="151615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482697-45C0-47B6-A86B-482F5D7B5796}"/>
              </a:ext>
            </a:extLst>
          </p:cNvPr>
          <p:cNvCxnSpPr>
            <a:cxnSpLocks/>
          </p:cNvCxnSpPr>
          <p:nvPr/>
        </p:nvCxnSpPr>
        <p:spPr>
          <a:xfrm flipV="1">
            <a:off x="11246711" y="1999665"/>
            <a:ext cx="23276" cy="136318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B9B16C8-5547-46B1-BFF2-3507C1220256}"/>
                  </a:ext>
                </a:extLst>
              </p:cNvPr>
              <p:cNvSpPr txBox="1"/>
              <p:nvPr/>
            </p:nvSpPr>
            <p:spPr>
              <a:xfrm>
                <a:off x="8136142" y="3697611"/>
                <a:ext cx="39510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𝐷</m:t>
                      </m:r>
                      <m:r>
                        <a:rPr lang="en-US" sz="2800" b="0" i="1" smtClean="0">
                          <a:latin typeface="Cambria Math" panose="02040503050406030204" pitchFamily="18" charset="0"/>
                          <a:ea typeface="Cambria Math" panose="02040503050406030204" pitchFamily="18" charset="0"/>
                        </a:rPr>
                        <m:t>𝑖𝑠𝑝𝑙𝑎𝑐𝑒𝑚𝑒𝑛𝑡</m:t>
                      </m:r>
                      <m:r>
                        <a:rPr lang="en-US" sz="2800" b="0" i="1" smtClean="0">
                          <a:latin typeface="Cambria Math" panose="02040503050406030204" pitchFamily="18" charset="0"/>
                          <a:ea typeface="Cambria Math" panose="02040503050406030204" pitchFamily="18" charset="0"/>
                        </a:rPr>
                        <m:t>=1974 </m:t>
                      </m:r>
                      <m:r>
                        <a:rPr lang="en-US" sz="2800" b="0" i="1" smtClean="0">
                          <a:latin typeface="Cambria Math" panose="02040503050406030204" pitchFamily="18" charset="0"/>
                          <a:ea typeface="Cambria Math" panose="02040503050406030204" pitchFamily="18" charset="0"/>
                        </a:rPr>
                        <m:t>𝑚</m:t>
                      </m:r>
                    </m:oMath>
                  </m:oMathPara>
                </a14:m>
                <a:endParaRPr lang="en-US" sz="2800" dirty="0"/>
              </a:p>
            </p:txBody>
          </p:sp>
        </mc:Choice>
        <mc:Fallback xmlns="">
          <p:sp>
            <p:nvSpPr>
              <p:cNvPr id="13" name="TextBox 12">
                <a:extLst>
                  <a:ext uri="{FF2B5EF4-FFF2-40B4-BE49-F238E27FC236}">
                    <a16:creationId xmlns:a16="http://schemas.microsoft.com/office/drawing/2014/main" id="{8B9B16C8-5547-46B1-BFF2-3507C1220256}"/>
                  </a:ext>
                </a:extLst>
              </p:cNvPr>
              <p:cNvSpPr txBox="1">
                <a:spLocks noRot="1" noChangeAspect="1" noMove="1" noResize="1" noEditPoints="1" noAdjustHandles="1" noChangeArrowheads="1" noChangeShapeType="1" noTextEdit="1"/>
              </p:cNvSpPr>
              <p:nvPr/>
            </p:nvSpPr>
            <p:spPr>
              <a:xfrm>
                <a:off x="8136142" y="3697611"/>
                <a:ext cx="3951082" cy="430887"/>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41EA946-0D25-4FF3-BE20-1E2312C4B1EB}"/>
              </a:ext>
            </a:extLst>
          </p:cNvPr>
          <p:cNvSpPr txBox="1"/>
          <p:nvPr/>
        </p:nvSpPr>
        <p:spPr>
          <a:xfrm>
            <a:off x="1576611" y="927804"/>
            <a:ext cx="4733490" cy="584775"/>
          </a:xfrm>
          <a:prstGeom prst="rect">
            <a:avLst/>
          </a:prstGeom>
          <a:solidFill>
            <a:schemeClr val="accent1"/>
          </a:solidFill>
        </p:spPr>
        <p:txBody>
          <a:bodyPr wrap="square" rtlCol="0">
            <a:spAutoFit/>
          </a:bodyPr>
          <a:lstStyle/>
          <a:p>
            <a:pPr algn="ctr"/>
            <a:r>
              <a:rPr lang="en-US" sz="3200" dirty="0">
                <a:solidFill>
                  <a:schemeClr val="bg1"/>
                </a:solidFill>
              </a:rPr>
              <a:t>Data for car moving east</a:t>
            </a:r>
          </a:p>
        </p:txBody>
      </p:sp>
      <p:sp>
        <p:nvSpPr>
          <p:cNvPr id="17" name="Rectangle: Rounded Corners 16">
            <a:extLst>
              <a:ext uri="{FF2B5EF4-FFF2-40B4-BE49-F238E27FC236}">
                <a16:creationId xmlns:a16="http://schemas.microsoft.com/office/drawing/2014/main" id="{3E6D2A7B-6831-4C99-AB42-3B6B6B005934}"/>
              </a:ext>
            </a:extLst>
          </p:cNvPr>
          <p:cNvSpPr/>
          <p:nvPr/>
        </p:nvSpPr>
        <p:spPr>
          <a:xfrm>
            <a:off x="8025056" y="3597108"/>
            <a:ext cx="4073841" cy="65889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638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FB4E9DE-065B-42BA-B13F-6D7BA2C14378}"/>
              </a:ext>
            </a:extLst>
          </p:cNvPr>
          <p:cNvGraphicFramePr>
            <a:graphicFrameLocks/>
          </p:cNvGraphicFramePr>
          <p:nvPr>
            <p:extLst>
              <p:ext uri="{D42A27DB-BD31-4B8C-83A1-F6EECF244321}">
                <p14:modId xmlns:p14="http://schemas.microsoft.com/office/powerpoint/2010/main" val="3933515170"/>
              </p:ext>
            </p:extLst>
          </p:nvPr>
        </p:nvGraphicFramePr>
        <p:xfrm>
          <a:off x="1" y="672588"/>
          <a:ext cx="12192000" cy="61854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4042508" y="87813"/>
            <a:ext cx="6000652" cy="646331"/>
          </a:xfrm>
          <a:prstGeom prst="rect">
            <a:avLst/>
          </a:prstGeom>
          <a:noFill/>
        </p:spPr>
        <p:txBody>
          <a:bodyPr wrap="square" rtlCol="0">
            <a:spAutoFit/>
          </a:bodyPr>
          <a:lstStyle/>
          <a:p>
            <a:r>
              <a:rPr lang="en-US" sz="3600" b="1" dirty="0"/>
              <a:t>Driving East in Straight Lines</a:t>
            </a:r>
          </a:p>
        </p:txBody>
      </p:sp>
      <p:sp>
        <p:nvSpPr>
          <p:cNvPr id="5" name="TextBox 4">
            <a:extLst>
              <a:ext uri="{FF2B5EF4-FFF2-40B4-BE49-F238E27FC236}">
                <a16:creationId xmlns:a16="http://schemas.microsoft.com/office/drawing/2014/main" id="{2D522E06-8967-4A9E-8D9F-619A5DF99008}"/>
              </a:ext>
            </a:extLst>
          </p:cNvPr>
          <p:cNvSpPr txBox="1"/>
          <p:nvPr/>
        </p:nvSpPr>
        <p:spPr>
          <a:xfrm>
            <a:off x="1521996" y="929199"/>
            <a:ext cx="4733490" cy="1569660"/>
          </a:xfrm>
          <a:prstGeom prst="rect">
            <a:avLst/>
          </a:prstGeom>
          <a:solidFill>
            <a:schemeClr val="accent1"/>
          </a:solidFill>
        </p:spPr>
        <p:txBody>
          <a:bodyPr wrap="square" rtlCol="0">
            <a:spAutoFit/>
          </a:bodyPr>
          <a:lstStyle/>
          <a:p>
            <a:pPr algn="ctr"/>
            <a:r>
              <a:rPr lang="en-US" sz="3200" dirty="0">
                <a:solidFill>
                  <a:schemeClr val="bg1"/>
                </a:solidFill>
              </a:rPr>
              <a:t>Data for the time period where the car is moving east at a constant velocity </a:t>
            </a:r>
          </a:p>
        </p:txBody>
      </p:sp>
    </p:spTree>
    <p:extLst>
      <p:ext uri="{BB962C8B-B14F-4D97-AF65-F5344CB8AC3E}">
        <p14:creationId xmlns:p14="http://schemas.microsoft.com/office/powerpoint/2010/main" val="740210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F9570A1-D3E2-457A-9835-D60F987B711C}"/>
              </a:ext>
            </a:extLst>
          </p:cNvPr>
          <p:cNvGraphicFramePr>
            <a:graphicFrameLocks/>
          </p:cNvGraphicFramePr>
          <p:nvPr>
            <p:extLst>
              <p:ext uri="{D42A27DB-BD31-4B8C-83A1-F6EECF244321}">
                <p14:modId xmlns:p14="http://schemas.microsoft.com/office/powerpoint/2010/main" val="2033865034"/>
              </p:ext>
            </p:extLst>
          </p:nvPr>
        </p:nvGraphicFramePr>
        <p:xfrm>
          <a:off x="0" y="1035586"/>
          <a:ext cx="12191999" cy="582241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4042508" y="87813"/>
            <a:ext cx="6150917" cy="646331"/>
          </a:xfrm>
          <a:prstGeom prst="rect">
            <a:avLst/>
          </a:prstGeom>
          <a:noFill/>
        </p:spPr>
        <p:txBody>
          <a:bodyPr wrap="square" rtlCol="0">
            <a:spAutoFit/>
          </a:bodyPr>
          <a:lstStyle/>
          <a:p>
            <a:r>
              <a:rPr lang="en-US" sz="3600" b="1" dirty="0"/>
              <a:t>Driving East in Straight Lines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86385B-8CC6-4C5D-B62B-AC73AD6040EA}"/>
                  </a:ext>
                </a:extLst>
              </p:cNvPr>
              <p:cNvSpPr txBox="1"/>
              <p:nvPr/>
            </p:nvSpPr>
            <p:spPr>
              <a:xfrm>
                <a:off x="7608984" y="3429000"/>
                <a:ext cx="3340081" cy="84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𝑉𝑒𝑙𝑜𝑐𝑖𝑡𝑦</m:t>
                      </m:r>
                      <m:r>
                        <a:rPr lang="en-US" sz="3200" b="0" i="1" smtClean="0">
                          <a:latin typeface="Cambria Math" panose="02040503050406030204" pitchFamily="18" charset="0"/>
                        </a:rPr>
                        <m:t>=23.0</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oMath>
                  </m:oMathPara>
                </a14:m>
                <a:endParaRPr lang="en-US" dirty="0"/>
              </a:p>
            </p:txBody>
          </p:sp>
        </mc:Choice>
        <mc:Fallback xmlns="">
          <p:sp>
            <p:nvSpPr>
              <p:cNvPr id="7" name="TextBox 6">
                <a:extLst>
                  <a:ext uri="{FF2B5EF4-FFF2-40B4-BE49-F238E27FC236}">
                    <a16:creationId xmlns:a16="http://schemas.microsoft.com/office/drawing/2014/main" id="{D086385B-8CC6-4C5D-B62B-AC73AD6040EA}"/>
                  </a:ext>
                </a:extLst>
              </p:cNvPr>
              <p:cNvSpPr txBox="1">
                <a:spLocks noRot="1" noChangeAspect="1" noMove="1" noResize="1" noEditPoints="1" noAdjustHandles="1" noChangeArrowheads="1" noChangeShapeType="1" noTextEdit="1"/>
              </p:cNvSpPr>
              <p:nvPr/>
            </p:nvSpPr>
            <p:spPr>
              <a:xfrm>
                <a:off x="7608984" y="3429000"/>
                <a:ext cx="3340081" cy="8436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E865719-0A23-4903-AD1A-1D6F0B555CAB}"/>
                  </a:ext>
                </a:extLst>
              </p:cNvPr>
              <p:cNvSpPr txBox="1"/>
              <p:nvPr/>
            </p:nvSpPr>
            <p:spPr>
              <a:xfrm>
                <a:off x="8364625" y="4272629"/>
                <a:ext cx="1828800"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(51.4 </m:t>
                      </m:r>
                      <m:r>
                        <a:rPr lang="en-US" sz="3200" b="0" i="1" smtClean="0">
                          <a:latin typeface="Cambria Math" panose="02040503050406030204" pitchFamily="18" charset="0"/>
                        </a:rPr>
                        <m:t>𝑚𝑝h</m:t>
                      </m:r>
                      <m:r>
                        <a:rPr lang="en-US" sz="3200" b="0" i="1" smtClean="0">
                          <a:latin typeface="Cambria Math" panose="02040503050406030204" pitchFamily="18" charset="0"/>
                        </a:rPr>
                        <m:t>)</m:t>
                      </m:r>
                    </m:oMath>
                  </m:oMathPara>
                </a14:m>
                <a:endParaRPr lang="en-US" sz="3200" dirty="0"/>
              </a:p>
            </p:txBody>
          </p:sp>
        </mc:Choice>
        <mc:Fallback xmlns="">
          <p:sp>
            <p:nvSpPr>
              <p:cNvPr id="2" name="TextBox 1">
                <a:extLst>
                  <a:ext uri="{FF2B5EF4-FFF2-40B4-BE49-F238E27FC236}">
                    <a16:creationId xmlns:a16="http://schemas.microsoft.com/office/drawing/2014/main" id="{3E865719-0A23-4903-AD1A-1D6F0B555CAB}"/>
                  </a:ext>
                </a:extLst>
              </p:cNvPr>
              <p:cNvSpPr txBox="1">
                <a:spLocks noRot="1" noChangeAspect="1" noMove="1" noResize="1" noEditPoints="1" noAdjustHandles="1" noChangeArrowheads="1" noChangeShapeType="1" noTextEdit="1"/>
              </p:cNvSpPr>
              <p:nvPr/>
            </p:nvSpPr>
            <p:spPr>
              <a:xfrm>
                <a:off x="8364625" y="4272629"/>
                <a:ext cx="1828800" cy="492443"/>
              </a:xfrm>
              <a:prstGeom prst="rect">
                <a:avLst/>
              </a:prstGeom>
              <a:blipFill>
                <a:blip r:embed="rId5"/>
                <a:stretch>
                  <a:fillRect r="-7000"/>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7C1C1827-2F09-45DC-AF89-A7DC8DE46DE8}"/>
              </a:ext>
            </a:extLst>
          </p:cNvPr>
          <p:cNvSpPr/>
          <p:nvPr/>
        </p:nvSpPr>
        <p:spPr>
          <a:xfrm>
            <a:off x="7237433" y="3243263"/>
            <a:ext cx="4083181" cy="181451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6050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7F483E1-94E1-48A4-ABF5-83E4A24D807D}"/>
              </a:ext>
            </a:extLst>
          </p:cNvPr>
          <p:cNvGraphicFramePr>
            <a:graphicFrameLocks/>
          </p:cNvGraphicFramePr>
          <p:nvPr>
            <p:extLst>
              <p:ext uri="{D42A27DB-BD31-4B8C-83A1-F6EECF244321}">
                <p14:modId xmlns:p14="http://schemas.microsoft.com/office/powerpoint/2010/main" val="2202415160"/>
              </p:ext>
            </p:extLst>
          </p:nvPr>
        </p:nvGraphicFramePr>
        <p:xfrm>
          <a:off x="0" y="947468"/>
          <a:ext cx="12192000" cy="59105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2C690D7-7DC6-40FB-BC13-092D86AC71A5}"/>
              </a:ext>
            </a:extLst>
          </p:cNvPr>
          <p:cNvSpPr txBox="1"/>
          <p:nvPr/>
        </p:nvSpPr>
        <p:spPr>
          <a:xfrm>
            <a:off x="4042508" y="87813"/>
            <a:ext cx="5817772" cy="646331"/>
          </a:xfrm>
          <a:prstGeom prst="rect">
            <a:avLst/>
          </a:prstGeom>
          <a:noFill/>
        </p:spPr>
        <p:txBody>
          <a:bodyPr wrap="square" rtlCol="0">
            <a:spAutoFit/>
          </a:bodyPr>
          <a:lstStyle/>
          <a:p>
            <a:r>
              <a:rPr lang="en-US" sz="3600" b="1" dirty="0"/>
              <a:t>Driving East in Straight Lines</a:t>
            </a:r>
          </a:p>
        </p:txBody>
      </p:sp>
      <p:cxnSp>
        <p:nvCxnSpPr>
          <p:cNvPr id="9" name="Straight Connector 8">
            <a:extLst>
              <a:ext uri="{FF2B5EF4-FFF2-40B4-BE49-F238E27FC236}">
                <a16:creationId xmlns:a16="http://schemas.microsoft.com/office/drawing/2014/main" id="{C09EFD4D-B2F0-451E-AA82-82A776119C1D}"/>
              </a:ext>
            </a:extLst>
          </p:cNvPr>
          <p:cNvCxnSpPr>
            <a:cxnSpLocks/>
          </p:cNvCxnSpPr>
          <p:nvPr/>
        </p:nvCxnSpPr>
        <p:spPr>
          <a:xfrm>
            <a:off x="2093205" y="2247441"/>
            <a:ext cx="9882130" cy="0"/>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2E54F99-FF69-4114-8300-4A5AFCA9A670}"/>
                  </a:ext>
                </a:extLst>
              </p:cNvPr>
              <p:cNvSpPr/>
              <p:nvPr/>
            </p:nvSpPr>
            <p:spPr>
              <a:xfrm>
                <a:off x="9399600" y="1511417"/>
                <a:ext cx="2684068" cy="7250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𝑉𝑒𝑙𝑜𝑐𝑖𝑡𝑦</m:t>
                      </m:r>
                      <m:r>
                        <a:rPr lang="en-US" sz="2400" i="1" smtClean="0">
                          <a:latin typeface="Cambria Math" panose="02040503050406030204" pitchFamily="18" charset="0"/>
                        </a:rPr>
                        <m:t>=23.0</m:t>
                      </m:r>
                      <m:f>
                        <m:fPr>
                          <m:ctrlPr>
                            <a:rPr lang="en-US" sz="2400" i="1">
                              <a:latin typeface="Cambria Math" panose="02040503050406030204" pitchFamily="18" charset="0"/>
                            </a:rPr>
                          </m:ctrlPr>
                        </m:fPr>
                        <m:num>
                          <m:r>
                            <a:rPr lang="en-US" sz="2400" i="1">
                              <a:latin typeface="Cambria Math" panose="02040503050406030204" pitchFamily="18" charset="0"/>
                            </a:rPr>
                            <m:t>𝑚</m:t>
                          </m:r>
                        </m:num>
                        <m:den>
                          <m:r>
                            <a:rPr lang="en-US" sz="2400" i="1">
                              <a:latin typeface="Cambria Math" panose="02040503050406030204" pitchFamily="18" charset="0"/>
                            </a:rPr>
                            <m:t>𝑠</m:t>
                          </m:r>
                        </m:den>
                      </m:f>
                    </m:oMath>
                  </m:oMathPara>
                </a14:m>
                <a:endParaRPr lang="en-US" sz="2400" dirty="0"/>
              </a:p>
            </p:txBody>
          </p:sp>
        </mc:Choice>
        <mc:Fallback xmlns="">
          <p:sp>
            <p:nvSpPr>
              <p:cNvPr id="12" name="Rectangle 11">
                <a:extLst>
                  <a:ext uri="{FF2B5EF4-FFF2-40B4-BE49-F238E27FC236}">
                    <a16:creationId xmlns:a16="http://schemas.microsoft.com/office/drawing/2014/main" id="{C2E54F99-FF69-4114-8300-4A5AFCA9A670}"/>
                  </a:ext>
                </a:extLst>
              </p:cNvPr>
              <p:cNvSpPr>
                <a:spLocks noRot="1" noChangeAspect="1" noMove="1" noResize="1" noEditPoints="1" noAdjustHandles="1" noChangeArrowheads="1" noChangeShapeType="1" noTextEdit="1"/>
              </p:cNvSpPr>
              <p:nvPr/>
            </p:nvSpPr>
            <p:spPr>
              <a:xfrm>
                <a:off x="9399600" y="1511417"/>
                <a:ext cx="2684068" cy="72500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8537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AD397C-2429-420B-A544-7208C447C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0850"/>
            <a:ext cx="8529379" cy="5572234"/>
          </a:xfrm>
          <a:prstGeom prst="rect">
            <a:avLst/>
          </a:prstGeom>
        </p:spPr>
      </p:pic>
      <p:pic>
        <p:nvPicPr>
          <p:cNvPr id="4" name="Picture 3">
            <a:extLst>
              <a:ext uri="{FF2B5EF4-FFF2-40B4-BE49-F238E27FC236}">
                <a16:creationId xmlns:a16="http://schemas.microsoft.com/office/drawing/2014/main" id="{FBB6A416-4F93-4E70-83F7-444BE58BDE9A}"/>
              </a:ext>
            </a:extLst>
          </p:cNvPr>
          <p:cNvPicPr>
            <a:picLocks noChangeAspect="1"/>
          </p:cNvPicPr>
          <p:nvPr/>
        </p:nvPicPr>
        <p:blipFill>
          <a:blip r:embed="rId4"/>
          <a:stretch>
            <a:fillRect/>
          </a:stretch>
        </p:blipFill>
        <p:spPr>
          <a:xfrm>
            <a:off x="6796216" y="0"/>
            <a:ext cx="5395784" cy="3594941"/>
          </a:xfrm>
          <a:prstGeom prst="rect">
            <a:avLst/>
          </a:prstGeom>
        </p:spPr>
      </p:pic>
      <p:sp>
        <p:nvSpPr>
          <p:cNvPr id="8" name="TextBox 7">
            <a:extLst>
              <a:ext uri="{FF2B5EF4-FFF2-40B4-BE49-F238E27FC236}">
                <a16:creationId xmlns:a16="http://schemas.microsoft.com/office/drawing/2014/main" id="{7D7EDDA4-1541-47FA-AC78-282CD9676351}"/>
              </a:ext>
            </a:extLst>
          </p:cNvPr>
          <p:cNvSpPr txBox="1"/>
          <p:nvPr/>
        </p:nvSpPr>
        <p:spPr>
          <a:xfrm>
            <a:off x="535460" y="-109405"/>
            <a:ext cx="5560540" cy="1569660"/>
          </a:xfrm>
          <a:prstGeom prst="rect">
            <a:avLst/>
          </a:prstGeom>
          <a:noFill/>
        </p:spPr>
        <p:txBody>
          <a:bodyPr wrap="square" rtlCol="0">
            <a:spAutoFit/>
          </a:bodyPr>
          <a:lstStyle/>
          <a:p>
            <a:pPr algn="ctr"/>
            <a:r>
              <a:rPr lang="en-US" sz="3200" dirty="0"/>
              <a:t>Electromagnetic waves travel close to the speed of light in electrical circuits.</a:t>
            </a:r>
          </a:p>
        </p:txBody>
      </p:sp>
      <p:sp>
        <p:nvSpPr>
          <p:cNvPr id="9" name="TextBox 8">
            <a:extLst>
              <a:ext uri="{FF2B5EF4-FFF2-40B4-BE49-F238E27FC236}">
                <a16:creationId xmlns:a16="http://schemas.microsoft.com/office/drawing/2014/main" id="{BC88755B-E407-4F27-B97E-F1085C396A71}"/>
              </a:ext>
            </a:extLst>
          </p:cNvPr>
          <p:cNvSpPr txBox="1"/>
          <p:nvPr/>
        </p:nvSpPr>
        <p:spPr>
          <a:xfrm>
            <a:off x="8673767" y="4136967"/>
            <a:ext cx="3373845" cy="2062103"/>
          </a:xfrm>
          <a:prstGeom prst="rect">
            <a:avLst/>
          </a:prstGeom>
          <a:noFill/>
        </p:spPr>
        <p:txBody>
          <a:bodyPr wrap="square" rtlCol="0">
            <a:spAutoFit/>
          </a:bodyPr>
          <a:lstStyle/>
          <a:p>
            <a:pPr algn="ctr"/>
            <a:r>
              <a:rPr lang="en-US" sz="3200" dirty="0"/>
              <a:t>The drift velocity of electrons in a circuit is about the speed of a snail.</a:t>
            </a:r>
          </a:p>
        </p:txBody>
      </p:sp>
      <p:pic>
        <p:nvPicPr>
          <p:cNvPr id="10" name="Picture 9">
            <a:extLst>
              <a:ext uri="{FF2B5EF4-FFF2-40B4-BE49-F238E27FC236}">
                <a16:creationId xmlns:a16="http://schemas.microsoft.com/office/drawing/2014/main" id="{09139621-745A-4D8A-B4F3-7530B8B3D44F}"/>
              </a:ext>
            </a:extLst>
          </p:cNvPr>
          <p:cNvPicPr>
            <a:picLocks noChangeAspect="1"/>
          </p:cNvPicPr>
          <p:nvPr/>
        </p:nvPicPr>
        <p:blipFill>
          <a:blip r:embed="rId5"/>
          <a:stretch>
            <a:fillRect/>
          </a:stretch>
        </p:blipFill>
        <p:spPr>
          <a:xfrm>
            <a:off x="6796216" y="2131174"/>
            <a:ext cx="2197341" cy="1463767"/>
          </a:xfrm>
          <a:prstGeom prst="rect">
            <a:avLst/>
          </a:prstGeom>
        </p:spPr>
      </p:pic>
    </p:spTree>
    <p:extLst>
      <p:ext uri="{BB962C8B-B14F-4D97-AF65-F5344CB8AC3E}">
        <p14:creationId xmlns:p14="http://schemas.microsoft.com/office/powerpoint/2010/main" val="24228755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975803"/>
            <a:ext cx="9144000" cy="2387600"/>
          </a:xfrm>
        </p:spPr>
        <p:txBody>
          <a:bodyPr>
            <a:normAutofit fontScale="90000"/>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7</a:t>
            </a:r>
            <a:br>
              <a:rPr lang="en-US" b="1" dirty="0">
                <a:solidFill>
                  <a:schemeClr val="bg1"/>
                </a:solidFill>
              </a:rPr>
            </a:br>
            <a:br>
              <a:rPr lang="en-US" b="1" dirty="0">
                <a:solidFill>
                  <a:schemeClr val="bg1"/>
                </a:solidFill>
              </a:rPr>
            </a:br>
            <a:r>
              <a:rPr lang="en-US" sz="4400" i="1" dirty="0">
                <a:solidFill>
                  <a:schemeClr val="bg1"/>
                </a:solidFill>
              </a:rPr>
              <a:t>Measuring Displacement and Distance in Two Dimensions</a:t>
            </a:r>
            <a:r>
              <a:rPr lang="en-US" sz="4400" i="1" dirty="0">
                <a:solidFill>
                  <a:schemeClr val="tx1"/>
                </a:solidFill>
              </a:rPr>
              <a:t> </a:t>
            </a:r>
          </a:p>
        </p:txBody>
      </p:sp>
    </p:spTree>
    <p:extLst>
      <p:ext uri="{BB962C8B-B14F-4D97-AF65-F5344CB8AC3E}">
        <p14:creationId xmlns:p14="http://schemas.microsoft.com/office/powerpoint/2010/main" val="1819665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0" y="94406"/>
            <a:ext cx="12047837" cy="6763594"/>
          </a:xfrm>
        </p:spPr>
        <p:txBody>
          <a:bodyPr vert="horz" lIns="91440" tIns="45720" rIns="91440" bIns="45720" rtlCol="0" anchor="t">
            <a:normAutofit fontScale="92500" lnSpcReduction="10000"/>
          </a:bodyPr>
          <a:lstStyle/>
          <a:p>
            <a:pPr marL="0" lvl="0" indent="0" algn="ctr">
              <a:buNone/>
            </a:pPr>
            <a:r>
              <a:rPr lang="en-US" sz="4800" b="1" dirty="0"/>
              <a:t>Experiment 7</a:t>
            </a:r>
          </a:p>
          <a:p>
            <a:pPr marL="0" lvl="0" indent="0" algn="ctr">
              <a:buNone/>
            </a:pPr>
            <a:r>
              <a:rPr lang="en-US" sz="3900" i="1" dirty="0"/>
              <a:t>Measuring Displacement and Distance in Two Dimensions</a:t>
            </a:r>
          </a:p>
          <a:p>
            <a:pPr marL="0" lvl="0" indent="0">
              <a:buNone/>
            </a:pPr>
            <a:endParaRPr lang="en-US" sz="3200" dirty="0"/>
          </a:p>
          <a:p>
            <a:pPr marL="971550" lvl="1" indent="-514350">
              <a:buFont typeface="+mj-lt"/>
              <a:buAutoNum type="arabicPeriod"/>
            </a:pPr>
            <a:r>
              <a:rPr lang="en-US" sz="2800" dirty="0"/>
              <a:t>In a large open area, place three objects to guide your walking direction in a large triangle pattern. </a:t>
            </a:r>
          </a:p>
          <a:p>
            <a:pPr marL="1371600" lvl="2" indent="-457200">
              <a:buFont typeface="+mj-lt"/>
              <a:buAutoNum type="alphaLcPeriod"/>
            </a:pPr>
            <a:r>
              <a:rPr lang="en-US" sz="2400" dirty="0"/>
              <a:t>Collect data while walking at a constant pace between the three objects that direct your walking in a complete triangle.</a:t>
            </a:r>
            <a:endParaRPr lang="en-US" sz="2200" dirty="0">
              <a:cs typeface="Calibri"/>
            </a:endParaRPr>
          </a:p>
          <a:p>
            <a:pPr marL="1371600" lvl="2" indent="-457200">
              <a:buAutoNum type="alphaLcPeriod"/>
            </a:pPr>
            <a:r>
              <a:rPr lang="en-US" sz="2200" dirty="0"/>
              <a:t>Start and finish at the same object (location).</a:t>
            </a:r>
            <a:endParaRPr lang="en-US" sz="2200" dirty="0">
              <a:cs typeface="Calibri"/>
            </a:endParaRPr>
          </a:p>
          <a:p>
            <a:pPr marL="1371600" lvl="2" indent="-457200">
              <a:buAutoNum type="alphaLcPeriod"/>
            </a:pPr>
            <a:r>
              <a:rPr lang="en-US" sz="2200" dirty="0"/>
              <a:t>Collect data for ~20 second at the start and the end of your walk to allow for accurate measure of your beginning and ending position (which should provide very similar coordinates).</a:t>
            </a:r>
            <a:endParaRPr lang="en-US" sz="2200" dirty="0">
              <a:cs typeface="Calibri" panose="020F0502020204030204"/>
            </a:endParaRPr>
          </a:p>
          <a:p>
            <a:pPr marL="914400" lvl="2" indent="0">
              <a:buNone/>
            </a:pPr>
            <a:endParaRPr lang="en-US" sz="2200" dirty="0">
              <a:cs typeface="Calibri" panose="020F0502020204030204"/>
            </a:endParaRPr>
          </a:p>
          <a:p>
            <a:pPr marL="971550" lvl="1" indent="-514350">
              <a:buFont typeface="+mj-lt"/>
              <a:buAutoNum type="arabicPeriod"/>
            </a:pPr>
            <a:r>
              <a:rPr lang="en-US" sz="2800" dirty="0"/>
              <a:t>Plot both latitude and longitude data vs time on separate graphs.</a:t>
            </a:r>
          </a:p>
          <a:p>
            <a:pPr marL="971550" lvl="1" indent="-514350">
              <a:buFont typeface="+mj-lt"/>
              <a:buAutoNum type="arabicPeriod"/>
            </a:pPr>
            <a:endParaRPr lang="en-US" sz="2800" dirty="0"/>
          </a:p>
          <a:p>
            <a:pPr marL="971550" lvl="1" indent="-514350">
              <a:buFont typeface="+mj-lt"/>
              <a:buAutoNum type="arabicPeriod"/>
            </a:pPr>
            <a:r>
              <a:rPr lang="en-US" sz="2800" dirty="0"/>
              <a:t>Plot both displacement and distance on the same graph.</a:t>
            </a:r>
          </a:p>
          <a:p>
            <a:pPr marL="971550" lvl="1" indent="-514350">
              <a:buFont typeface="+mj-lt"/>
              <a:buAutoNum type="arabicPeriod"/>
            </a:pPr>
            <a:endParaRPr lang="en-US" sz="2800" dirty="0"/>
          </a:p>
          <a:p>
            <a:pPr marL="971550" lvl="1" indent="-514350">
              <a:buFont typeface="+mj-lt"/>
              <a:buAutoNum type="arabicPeriod"/>
            </a:pPr>
            <a:r>
              <a:rPr lang="en-US" sz="2800" dirty="0"/>
              <a:t>Draw a diagram of the triangle with the appropriate distances on each leg of the triangle.</a:t>
            </a:r>
          </a:p>
          <a:p>
            <a:pPr marL="457200" lvl="1" indent="0">
              <a:buNone/>
            </a:pPr>
            <a:endParaRPr lang="en-US" sz="2800" dirty="0"/>
          </a:p>
        </p:txBody>
      </p:sp>
    </p:spTree>
    <p:extLst>
      <p:ext uri="{BB962C8B-B14F-4D97-AF65-F5344CB8AC3E}">
        <p14:creationId xmlns:p14="http://schemas.microsoft.com/office/powerpoint/2010/main" val="3251068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38051569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EF1B627-FC05-4350-8D4E-407667457BC3}"/>
              </a:ext>
            </a:extLst>
          </p:cNvPr>
          <p:cNvGraphicFramePr>
            <a:graphicFrameLocks/>
          </p:cNvGraphicFramePr>
          <p:nvPr/>
        </p:nvGraphicFramePr>
        <p:xfrm>
          <a:off x="288758" y="643466"/>
          <a:ext cx="11598442" cy="59979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1E8DF63-3E1D-42CC-9935-9FE77152311D}"/>
              </a:ext>
            </a:extLst>
          </p:cNvPr>
          <p:cNvSpPr txBox="1"/>
          <p:nvPr/>
        </p:nvSpPr>
        <p:spPr>
          <a:xfrm>
            <a:off x="1724527" y="58691"/>
            <a:ext cx="10467473" cy="584775"/>
          </a:xfrm>
          <a:prstGeom prst="rect">
            <a:avLst/>
          </a:prstGeom>
          <a:noFill/>
        </p:spPr>
        <p:txBody>
          <a:bodyPr wrap="square" rtlCol="0">
            <a:spAutoFit/>
          </a:bodyPr>
          <a:lstStyle/>
          <a:p>
            <a:r>
              <a:rPr lang="en-US" sz="3200" b="1" dirty="0"/>
              <a:t>Displacement and Distance in Two Dimensions: Latitude</a:t>
            </a:r>
            <a:endParaRPr lang="en-US" sz="3200" dirty="0"/>
          </a:p>
        </p:txBody>
      </p:sp>
      <p:cxnSp>
        <p:nvCxnSpPr>
          <p:cNvPr id="12" name="Straight Arrow Connector 11">
            <a:extLst>
              <a:ext uri="{FF2B5EF4-FFF2-40B4-BE49-F238E27FC236}">
                <a16:creationId xmlns:a16="http://schemas.microsoft.com/office/drawing/2014/main" id="{27F34A9C-F53D-4B79-AA0A-ABD5F52E4DD4}"/>
              </a:ext>
            </a:extLst>
          </p:cNvPr>
          <p:cNvCxnSpPr>
            <a:cxnSpLocks/>
          </p:cNvCxnSpPr>
          <p:nvPr/>
        </p:nvCxnSpPr>
        <p:spPr>
          <a:xfrm>
            <a:off x="2591122" y="1346201"/>
            <a:ext cx="1107592" cy="113771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E38184-7059-406E-9764-024E68BA6402}"/>
              </a:ext>
            </a:extLst>
          </p:cNvPr>
          <p:cNvCxnSpPr/>
          <p:nvPr/>
        </p:nvCxnSpPr>
        <p:spPr>
          <a:xfrm flipV="1">
            <a:off x="2369553" y="1346201"/>
            <a:ext cx="0" cy="19852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05028C-5312-45A0-8BB8-CBE02FE24F1F}"/>
              </a:ext>
            </a:extLst>
          </p:cNvPr>
          <p:cNvCxnSpPr/>
          <p:nvPr/>
        </p:nvCxnSpPr>
        <p:spPr>
          <a:xfrm flipH="1">
            <a:off x="2549241" y="2797490"/>
            <a:ext cx="1044073" cy="663073"/>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024E7C4-B410-49C3-8D82-999C33F514BB}"/>
              </a:ext>
            </a:extLst>
          </p:cNvPr>
          <p:cNvGrpSpPr/>
          <p:nvPr/>
        </p:nvGrpSpPr>
        <p:grpSpPr>
          <a:xfrm>
            <a:off x="2148735" y="3395547"/>
            <a:ext cx="397032" cy="404659"/>
            <a:chOff x="9673389" y="1219604"/>
            <a:chExt cx="397032" cy="404659"/>
          </a:xfrm>
        </p:grpSpPr>
        <p:sp>
          <p:nvSpPr>
            <p:cNvPr id="26" name="Oval 25">
              <a:extLst>
                <a:ext uri="{FF2B5EF4-FFF2-40B4-BE49-F238E27FC236}">
                  <a16:creationId xmlns:a16="http://schemas.microsoft.com/office/drawing/2014/main" id="{F257D562-EAF3-4159-A2C3-E680B7ABBB32}"/>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D16BF1-CF86-4DF8-AE95-AE7E2AABD7D4}"/>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29" name="Group 28">
            <a:extLst>
              <a:ext uri="{FF2B5EF4-FFF2-40B4-BE49-F238E27FC236}">
                <a16:creationId xmlns:a16="http://schemas.microsoft.com/office/drawing/2014/main" id="{0987FCB2-56E1-4E41-871D-1973139C58DA}"/>
              </a:ext>
            </a:extLst>
          </p:cNvPr>
          <p:cNvGrpSpPr/>
          <p:nvPr/>
        </p:nvGrpSpPr>
        <p:grpSpPr>
          <a:xfrm>
            <a:off x="2178432" y="910858"/>
            <a:ext cx="397032" cy="404659"/>
            <a:chOff x="9673389" y="1219604"/>
            <a:chExt cx="397032" cy="404659"/>
          </a:xfrm>
        </p:grpSpPr>
        <p:sp>
          <p:nvSpPr>
            <p:cNvPr id="30" name="Oval 29">
              <a:extLst>
                <a:ext uri="{FF2B5EF4-FFF2-40B4-BE49-F238E27FC236}">
                  <a16:creationId xmlns:a16="http://schemas.microsoft.com/office/drawing/2014/main" id="{EF9C8413-BF2E-4218-A078-9425D66590EB}"/>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4610B0FB-F726-4833-802E-2EE2469A1894}"/>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32" name="Group 31">
            <a:extLst>
              <a:ext uri="{FF2B5EF4-FFF2-40B4-BE49-F238E27FC236}">
                <a16:creationId xmlns:a16="http://schemas.microsoft.com/office/drawing/2014/main" id="{EAFC9431-33F5-478D-BB94-F9D0CEC8BEBA}"/>
              </a:ext>
            </a:extLst>
          </p:cNvPr>
          <p:cNvGrpSpPr/>
          <p:nvPr/>
        </p:nvGrpSpPr>
        <p:grpSpPr>
          <a:xfrm>
            <a:off x="3656931" y="2451484"/>
            <a:ext cx="397032" cy="404659"/>
            <a:chOff x="9673389" y="1219604"/>
            <a:chExt cx="397032" cy="404659"/>
          </a:xfrm>
        </p:grpSpPr>
        <p:sp>
          <p:nvSpPr>
            <p:cNvPr id="33" name="Oval 32">
              <a:extLst>
                <a:ext uri="{FF2B5EF4-FFF2-40B4-BE49-F238E27FC236}">
                  <a16:creationId xmlns:a16="http://schemas.microsoft.com/office/drawing/2014/main" id="{24F78A5A-9276-4C2F-A7F9-1CCA1D054967}"/>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23C20FA-E145-4B32-BE3B-EB538AAF0A60}"/>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grpSp>
        <p:nvGrpSpPr>
          <p:cNvPr id="36" name="Group 35">
            <a:extLst>
              <a:ext uri="{FF2B5EF4-FFF2-40B4-BE49-F238E27FC236}">
                <a16:creationId xmlns:a16="http://schemas.microsoft.com/office/drawing/2014/main" id="{81F9FE49-BCB0-4C2F-8CA3-65812CD4ABF1}"/>
              </a:ext>
            </a:extLst>
          </p:cNvPr>
          <p:cNvGrpSpPr/>
          <p:nvPr/>
        </p:nvGrpSpPr>
        <p:grpSpPr>
          <a:xfrm>
            <a:off x="2194090" y="4476516"/>
            <a:ext cx="397032" cy="404659"/>
            <a:chOff x="9673389" y="1219604"/>
            <a:chExt cx="397032" cy="404659"/>
          </a:xfrm>
        </p:grpSpPr>
        <p:sp>
          <p:nvSpPr>
            <p:cNvPr id="37" name="Oval 36">
              <a:extLst>
                <a:ext uri="{FF2B5EF4-FFF2-40B4-BE49-F238E27FC236}">
                  <a16:creationId xmlns:a16="http://schemas.microsoft.com/office/drawing/2014/main" id="{421477E1-D909-42EB-8E3A-405E6FB2F6B2}"/>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6D33FF7-E494-4733-937C-ABDFA83021A4}"/>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39" name="Group 38">
            <a:extLst>
              <a:ext uri="{FF2B5EF4-FFF2-40B4-BE49-F238E27FC236}">
                <a16:creationId xmlns:a16="http://schemas.microsoft.com/office/drawing/2014/main" id="{DB73DA13-87D2-4078-B24C-495B7120AA42}"/>
              </a:ext>
            </a:extLst>
          </p:cNvPr>
          <p:cNvGrpSpPr/>
          <p:nvPr/>
        </p:nvGrpSpPr>
        <p:grpSpPr>
          <a:xfrm>
            <a:off x="10442275" y="4683164"/>
            <a:ext cx="397032" cy="404659"/>
            <a:chOff x="9673389" y="1219604"/>
            <a:chExt cx="397032" cy="404659"/>
          </a:xfrm>
        </p:grpSpPr>
        <p:sp>
          <p:nvSpPr>
            <p:cNvPr id="40" name="Oval 39">
              <a:extLst>
                <a:ext uri="{FF2B5EF4-FFF2-40B4-BE49-F238E27FC236}">
                  <a16:creationId xmlns:a16="http://schemas.microsoft.com/office/drawing/2014/main" id="{1C40EB00-43FA-42CE-A55B-83C5C50FDB0B}"/>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E02D5818-691F-4C3C-AA33-769D1560744B}"/>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42" name="Group 41">
            <a:extLst>
              <a:ext uri="{FF2B5EF4-FFF2-40B4-BE49-F238E27FC236}">
                <a16:creationId xmlns:a16="http://schemas.microsoft.com/office/drawing/2014/main" id="{DF0AF824-B6F8-4F84-9AF4-9E33A8F0DFD0}"/>
              </a:ext>
            </a:extLst>
          </p:cNvPr>
          <p:cNvGrpSpPr/>
          <p:nvPr/>
        </p:nvGrpSpPr>
        <p:grpSpPr>
          <a:xfrm>
            <a:off x="5687049" y="2136475"/>
            <a:ext cx="397032" cy="404659"/>
            <a:chOff x="9673389" y="1219604"/>
            <a:chExt cx="397032" cy="404659"/>
          </a:xfrm>
        </p:grpSpPr>
        <p:sp>
          <p:nvSpPr>
            <p:cNvPr id="43" name="Oval 42">
              <a:extLst>
                <a:ext uri="{FF2B5EF4-FFF2-40B4-BE49-F238E27FC236}">
                  <a16:creationId xmlns:a16="http://schemas.microsoft.com/office/drawing/2014/main" id="{D08823A2-067A-4E6B-8A67-8EC0D98014C5}"/>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FB06CC34-18A5-4E8E-AF00-FB0E50026BAF}"/>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45" name="Group 44">
            <a:extLst>
              <a:ext uri="{FF2B5EF4-FFF2-40B4-BE49-F238E27FC236}">
                <a16:creationId xmlns:a16="http://schemas.microsoft.com/office/drawing/2014/main" id="{3A2FB5D9-AE3D-4D4F-ACAC-B30F1CCC858F}"/>
              </a:ext>
            </a:extLst>
          </p:cNvPr>
          <p:cNvGrpSpPr/>
          <p:nvPr/>
        </p:nvGrpSpPr>
        <p:grpSpPr>
          <a:xfrm>
            <a:off x="8185221" y="823582"/>
            <a:ext cx="397032" cy="404659"/>
            <a:chOff x="9673389" y="1219604"/>
            <a:chExt cx="397032" cy="404659"/>
          </a:xfrm>
        </p:grpSpPr>
        <p:sp>
          <p:nvSpPr>
            <p:cNvPr id="46" name="Oval 45">
              <a:extLst>
                <a:ext uri="{FF2B5EF4-FFF2-40B4-BE49-F238E27FC236}">
                  <a16:creationId xmlns:a16="http://schemas.microsoft.com/office/drawing/2014/main" id="{CE8AA5C1-445E-46A8-9105-8E1A649B020D}"/>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3E3ACA7-9399-403D-9178-C8DF8B5C552B}"/>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spTree>
    <p:extLst>
      <p:ext uri="{BB962C8B-B14F-4D97-AF65-F5344CB8AC3E}">
        <p14:creationId xmlns:p14="http://schemas.microsoft.com/office/powerpoint/2010/main" val="23321999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362C3D1-8F2B-4CF0-A5CD-7C89B60F7CB6}"/>
              </a:ext>
            </a:extLst>
          </p:cNvPr>
          <p:cNvGraphicFramePr>
            <a:graphicFrameLocks/>
          </p:cNvGraphicFramePr>
          <p:nvPr/>
        </p:nvGraphicFramePr>
        <p:xfrm>
          <a:off x="0" y="706186"/>
          <a:ext cx="12192000" cy="61518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33447FB-0834-41E1-99D2-626DA9E8839F}"/>
              </a:ext>
            </a:extLst>
          </p:cNvPr>
          <p:cNvSpPr txBox="1"/>
          <p:nvPr/>
        </p:nvSpPr>
        <p:spPr>
          <a:xfrm>
            <a:off x="1724527" y="58691"/>
            <a:ext cx="10467473" cy="584775"/>
          </a:xfrm>
          <a:prstGeom prst="rect">
            <a:avLst/>
          </a:prstGeom>
          <a:noFill/>
        </p:spPr>
        <p:txBody>
          <a:bodyPr wrap="square" rtlCol="0">
            <a:spAutoFit/>
          </a:bodyPr>
          <a:lstStyle/>
          <a:p>
            <a:r>
              <a:rPr lang="en-US" sz="3200" b="1" dirty="0"/>
              <a:t>Displacement and Distance in Two Dimensions: Longitude</a:t>
            </a:r>
            <a:endParaRPr lang="en-US" sz="3200" dirty="0"/>
          </a:p>
        </p:txBody>
      </p:sp>
      <p:cxnSp>
        <p:nvCxnSpPr>
          <p:cNvPr id="16" name="Straight Arrow Connector 15">
            <a:extLst>
              <a:ext uri="{FF2B5EF4-FFF2-40B4-BE49-F238E27FC236}">
                <a16:creationId xmlns:a16="http://schemas.microsoft.com/office/drawing/2014/main" id="{00D43450-73B9-49B9-896C-C1AC3AE1CFFF}"/>
              </a:ext>
            </a:extLst>
          </p:cNvPr>
          <p:cNvCxnSpPr>
            <a:cxnSpLocks/>
          </p:cNvCxnSpPr>
          <p:nvPr/>
        </p:nvCxnSpPr>
        <p:spPr>
          <a:xfrm>
            <a:off x="2541575" y="3137784"/>
            <a:ext cx="1070810" cy="113771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9D533C-5516-43FC-A97E-706A046FE677}"/>
              </a:ext>
            </a:extLst>
          </p:cNvPr>
          <p:cNvCxnSpPr/>
          <p:nvPr/>
        </p:nvCxnSpPr>
        <p:spPr>
          <a:xfrm flipV="1">
            <a:off x="2325007" y="3163850"/>
            <a:ext cx="0" cy="19852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121E1C-6450-488D-8540-8DE612AD7D15}"/>
              </a:ext>
            </a:extLst>
          </p:cNvPr>
          <p:cNvCxnSpPr/>
          <p:nvPr/>
        </p:nvCxnSpPr>
        <p:spPr>
          <a:xfrm flipH="1">
            <a:off x="2504695" y="4615139"/>
            <a:ext cx="1044073" cy="663073"/>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5E5C0BD-C4B5-4281-AC53-E46F53EB346A}"/>
              </a:ext>
            </a:extLst>
          </p:cNvPr>
          <p:cNvGrpSpPr/>
          <p:nvPr/>
        </p:nvGrpSpPr>
        <p:grpSpPr>
          <a:xfrm>
            <a:off x="2104189" y="5213196"/>
            <a:ext cx="397032" cy="404659"/>
            <a:chOff x="9673389" y="1219604"/>
            <a:chExt cx="397032" cy="404659"/>
          </a:xfrm>
        </p:grpSpPr>
        <p:sp>
          <p:nvSpPr>
            <p:cNvPr id="20" name="Oval 19">
              <a:extLst>
                <a:ext uri="{FF2B5EF4-FFF2-40B4-BE49-F238E27FC236}">
                  <a16:creationId xmlns:a16="http://schemas.microsoft.com/office/drawing/2014/main" id="{AA7B004A-FCCA-46C6-925D-F388F83FEFD0}"/>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E46EE9D-082F-4FBA-85FC-117F37D4CF34}"/>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22" name="Group 21">
            <a:extLst>
              <a:ext uri="{FF2B5EF4-FFF2-40B4-BE49-F238E27FC236}">
                <a16:creationId xmlns:a16="http://schemas.microsoft.com/office/drawing/2014/main" id="{27BAD60D-2AFB-4FEA-9270-E47154FED236}"/>
              </a:ext>
            </a:extLst>
          </p:cNvPr>
          <p:cNvGrpSpPr/>
          <p:nvPr/>
        </p:nvGrpSpPr>
        <p:grpSpPr>
          <a:xfrm>
            <a:off x="2133886" y="2728507"/>
            <a:ext cx="397032" cy="404659"/>
            <a:chOff x="9673389" y="1219604"/>
            <a:chExt cx="397032" cy="404659"/>
          </a:xfrm>
        </p:grpSpPr>
        <p:sp>
          <p:nvSpPr>
            <p:cNvPr id="23" name="Oval 22">
              <a:extLst>
                <a:ext uri="{FF2B5EF4-FFF2-40B4-BE49-F238E27FC236}">
                  <a16:creationId xmlns:a16="http://schemas.microsoft.com/office/drawing/2014/main" id="{5ABF9E14-6617-4EC3-9877-0E95117365D5}"/>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D3B0517-4387-4C5B-BDA6-AEC4A69A7B20}"/>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25" name="Group 24">
            <a:extLst>
              <a:ext uri="{FF2B5EF4-FFF2-40B4-BE49-F238E27FC236}">
                <a16:creationId xmlns:a16="http://schemas.microsoft.com/office/drawing/2014/main" id="{A62FDB36-C2CD-4E1F-94B6-434041B1A01E}"/>
              </a:ext>
            </a:extLst>
          </p:cNvPr>
          <p:cNvGrpSpPr/>
          <p:nvPr/>
        </p:nvGrpSpPr>
        <p:grpSpPr>
          <a:xfrm>
            <a:off x="3612385" y="4269133"/>
            <a:ext cx="397032" cy="404659"/>
            <a:chOff x="9673389" y="1219604"/>
            <a:chExt cx="397032" cy="404659"/>
          </a:xfrm>
        </p:grpSpPr>
        <p:sp>
          <p:nvSpPr>
            <p:cNvPr id="26" name="Oval 25">
              <a:extLst>
                <a:ext uri="{FF2B5EF4-FFF2-40B4-BE49-F238E27FC236}">
                  <a16:creationId xmlns:a16="http://schemas.microsoft.com/office/drawing/2014/main" id="{C42B0087-1296-4C4B-BC59-0E41D5E6133D}"/>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4DF25B2-5C04-4AED-BE54-72456B057A43}"/>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grpSp>
        <p:nvGrpSpPr>
          <p:cNvPr id="28" name="Group 27">
            <a:extLst>
              <a:ext uri="{FF2B5EF4-FFF2-40B4-BE49-F238E27FC236}">
                <a16:creationId xmlns:a16="http://schemas.microsoft.com/office/drawing/2014/main" id="{609C0D3B-5E7B-4A44-8A6C-179FADF0C898}"/>
              </a:ext>
            </a:extLst>
          </p:cNvPr>
          <p:cNvGrpSpPr/>
          <p:nvPr/>
        </p:nvGrpSpPr>
        <p:grpSpPr>
          <a:xfrm>
            <a:off x="10653458" y="1406913"/>
            <a:ext cx="397032" cy="404659"/>
            <a:chOff x="9673389" y="1219604"/>
            <a:chExt cx="397032" cy="404659"/>
          </a:xfrm>
        </p:grpSpPr>
        <p:sp>
          <p:nvSpPr>
            <p:cNvPr id="29" name="Oval 28">
              <a:extLst>
                <a:ext uri="{FF2B5EF4-FFF2-40B4-BE49-F238E27FC236}">
                  <a16:creationId xmlns:a16="http://schemas.microsoft.com/office/drawing/2014/main" id="{8FA2BC35-B427-4165-A8AF-EE0480DFC46B}"/>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0E543363-4942-424E-847E-E7FC3C1D9081}"/>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31" name="Group 30">
            <a:extLst>
              <a:ext uri="{FF2B5EF4-FFF2-40B4-BE49-F238E27FC236}">
                <a16:creationId xmlns:a16="http://schemas.microsoft.com/office/drawing/2014/main" id="{B9AAA453-ED95-4AAD-952C-C0E021CD8CD1}"/>
              </a:ext>
            </a:extLst>
          </p:cNvPr>
          <p:cNvGrpSpPr/>
          <p:nvPr/>
        </p:nvGrpSpPr>
        <p:grpSpPr>
          <a:xfrm>
            <a:off x="1972318" y="1317006"/>
            <a:ext cx="397032" cy="404659"/>
            <a:chOff x="9673389" y="1219604"/>
            <a:chExt cx="397032" cy="404659"/>
          </a:xfrm>
        </p:grpSpPr>
        <p:sp>
          <p:nvSpPr>
            <p:cNvPr id="32" name="Oval 31">
              <a:extLst>
                <a:ext uri="{FF2B5EF4-FFF2-40B4-BE49-F238E27FC236}">
                  <a16:creationId xmlns:a16="http://schemas.microsoft.com/office/drawing/2014/main" id="{06D6624E-BABE-40BD-9B39-5D2EF765F67D}"/>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D404A6A-7A2F-4168-8295-31220284C1BB}"/>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34" name="Group 33">
            <a:extLst>
              <a:ext uri="{FF2B5EF4-FFF2-40B4-BE49-F238E27FC236}">
                <a16:creationId xmlns:a16="http://schemas.microsoft.com/office/drawing/2014/main" id="{0D2B111A-B195-4425-BE7C-A8810F2A10A0}"/>
              </a:ext>
            </a:extLst>
          </p:cNvPr>
          <p:cNvGrpSpPr/>
          <p:nvPr/>
        </p:nvGrpSpPr>
        <p:grpSpPr>
          <a:xfrm>
            <a:off x="5732421" y="5278212"/>
            <a:ext cx="397032" cy="404659"/>
            <a:chOff x="9673389" y="1219604"/>
            <a:chExt cx="397032" cy="404659"/>
          </a:xfrm>
        </p:grpSpPr>
        <p:sp>
          <p:nvSpPr>
            <p:cNvPr id="35" name="Oval 34">
              <a:extLst>
                <a:ext uri="{FF2B5EF4-FFF2-40B4-BE49-F238E27FC236}">
                  <a16:creationId xmlns:a16="http://schemas.microsoft.com/office/drawing/2014/main" id="{944AD21A-4814-44F1-845D-3BC903AB45B3}"/>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CB38D34-360F-4200-8D14-7B52CED42F81}"/>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37" name="Group 36">
            <a:extLst>
              <a:ext uri="{FF2B5EF4-FFF2-40B4-BE49-F238E27FC236}">
                <a16:creationId xmlns:a16="http://schemas.microsoft.com/office/drawing/2014/main" id="{CFDE8FBE-B641-4ACB-BADB-E5AD8FC5DC46}"/>
              </a:ext>
            </a:extLst>
          </p:cNvPr>
          <p:cNvGrpSpPr/>
          <p:nvPr/>
        </p:nvGrpSpPr>
        <p:grpSpPr>
          <a:xfrm>
            <a:off x="8704775" y="2224743"/>
            <a:ext cx="397032" cy="404659"/>
            <a:chOff x="9673389" y="1219604"/>
            <a:chExt cx="397032" cy="404659"/>
          </a:xfrm>
        </p:grpSpPr>
        <p:sp>
          <p:nvSpPr>
            <p:cNvPr id="38" name="Oval 37">
              <a:extLst>
                <a:ext uri="{FF2B5EF4-FFF2-40B4-BE49-F238E27FC236}">
                  <a16:creationId xmlns:a16="http://schemas.microsoft.com/office/drawing/2014/main" id="{D8307219-EE79-46E3-BF24-5CEB68F8844D}"/>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1088B99-4CFF-476D-9824-26B4A2ACFB0A}"/>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spTree>
    <p:extLst>
      <p:ext uri="{BB962C8B-B14F-4D97-AF65-F5344CB8AC3E}">
        <p14:creationId xmlns:p14="http://schemas.microsoft.com/office/powerpoint/2010/main" val="4588452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5D6BF17-5C2A-41B3-9FC9-DA08A872CAE1}"/>
              </a:ext>
            </a:extLst>
          </p:cNvPr>
          <p:cNvGraphicFramePr>
            <a:graphicFrameLocks/>
          </p:cNvGraphicFramePr>
          <p:nvPr>
            <p:extLst>
              <p:ext uri="{D42A27DB-BD31-4B8C-83A1-F6EECF244321}">
                <p14:modId xmlns:p14="http://schemas.microsoft.com/office/powerpoint/2010/main" val="1178482174"/>
              </p:ext>
            </p:extLst>
          </p:nvPr>
        </p:nvGraphicFramePr>
        <p:xfrm>
          <a:off x="0" y="830179"/>
          <a:ext cx="12192000" cy="602782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8F252FB-BA8A-4A3F-B89F-3808F81145D5}"/>
              </a:ext>
            </a:extLst>
          </p:cNvPr>
          <p:cNvSpPr txBox="1"/>
          <p:nvPr/>
        </p:nvSpPr>
        <p:spPr>
          <a:xfrm>
            <a:off x="2169696" y="84221"/>
            <a:ext cx="8057147" cy="584775"/>
          </a:xfrm>
          <a:prstGeom prst="rect">
            <a:avLst/>
          </a:prstGeom>
          <a:noFill/>
        </p:spPr>
        <p:txBody>
          <a:bodyPr wrap="square" rtlCol="0">
            <a:spAutoFit/>
          </a:bodyPr>
          <a:lstStyle/>
          <a:p>
            <a:r>
              <a:rPr lang="en-US" sz="3200" b="1" dirty="0"/>
              <a:t>Displacement and Distance in Two Dimensions</a:t>
            </a:r>
            <a:endParaRPr lang="en-US" sz="3200" dirty="0"/>
          </a:p>
        </p:txBody>
      </p:sp>
      <p:cxnSp>
        <p:nvCxnSpPr>
          <p:cNvPr id="9" name="Straight Arrow Connector 8">
            <a:extLst>
              <a:ext uri="{FF2B5EF4-FFF2-40B4-BE49-F238E27FC236}">
                <a16:creationId xmlns:a16="http://schemas.microsoft.com/office/drawing/2014/main" id="{FAC76BFC-C26A-46A0-A117-715C3C20ADF9}"/>
              </a:ext>
            </a:extLst>
          </p:cNvPr>
          <p:cNvCxnSpPr>
            <a:cxnSpLocks/>
          </p:cNvCxnSpPr>
          <p:nvPr/>
        </p:nvCxnSpPr>
        <p:spPr>
          <a:xfrm>
            <a:off x="1905956" y="2167628"/>
            <a:ext cx="1070810" cy="113771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8CCFBE8-DC85-41C4-ACB8-A10E58467940}"/>
              </a:ext>
            </a:extLst>
          </p:cNvPr>
          <p:cNvCxnSpPr/>
          <p:nvPr/>
        </p:nvCxnSpPr>
        <p:spPr>
          <a:xfrm flipV="1">
            <a:off x="1689388" y="2193694"/>
            <a:ext cx="0" cy="19852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F9AC15-1303-4603-A6F2-799560A0B3E7}"/>
              </a:ext>
            </a:extLst>
          </p:cNvPr>
          <p:cNvCxnSpPr/>
          <p:nvPr/>
        </p:nvCxnSpPr>
        <p:spPr>
          <a:xfrm flipH="1">
            <a:off x="1869076" y="3644983"/>
            <a:ext cx="1044073" cy="663073"/>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A48C704-5A74-4FDE-8574-90CCEB019B91}"/>
              </a:ext>
            </a:extLst>
          </p:cNvPr>
          <p:cNvGrpSpPr/>
          <p:nvPr/>
        </p:nvGrpSpPr>
        <p:grpSpPr>
          <a:xfrm>
            <a:off x="1468570" y="4243040"/>
            <a:ext cx="397032" cy="404659"/>
            <a:chOff x="9673389" y="1219604"/>
            <a:chExt cx="397032" cy="404659"/>
          </a:xfrm>
        </p:grpSpPr>
        <p:sp>
          <p:nvSpPr>
            <p:cNvPr id="13" name="Oval 12">
              <a:extLst>
                <a:ext uri="{FF2B5EF4-FFF2-40B4-BE49-F238E27FC236}">
                  <a16:creationId xmlns:a16="http://schemas.microsoft.com/office/drawing/2014/main" id="{DCD46242-F987-4407-8A99-815B7C6BA57C}"/>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AB525FE-A06E-4A9E-8481-59E250616BF2}"/>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15" name="Group 14">
            <a:extLst>
              <a:ext uri="{FF2B5EF4-FFF2-40B4-BE49-F238E27FC236}">
                <a16:creationId xmlns:a16="http://schemas.microsoft.com/office/drawing/2014/main" id="{08EC3DBA-CB47-4F6C-BC7F-C8628D4F0D0A}"/>
              </a:ext>
            </a:extLst>
          </p:cNvPr>
          <p:cNvGrpSpPr/>
          <p:nvPr/>
        </p:nvGrpSpPr>
        <p:grpSpPr>
          <a:xfrm>
            <a:off x="1498267" y="1758351"/>
            <a:ext cx="397032" cy="404659"/>
            <a:chOff x="9673389" y="1219604"/>
            <a:chExt cx="397032" cy="404659"/>
          </a:xfrm>
        </p:grpSpPr>
        <p:sp>
          <p:nvSpPr>
            <p:cNvPr id="16" name="Oval 15">
              <a:extLst>
                <a:ext uri="{FF2B5EF4-FFF2-40B4-BE49-F238E27FC236}">
                  <a16:creationId xmlns:a16="http://schemas.microsoft.com/office/drawing/2014/main" id="{C2A6DCD2-4239-471A-98D2-B2339CB38C5F}"/>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0274761-F07C-4E41-A209-A757A17BF2D9}"/>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18" name="Group 17">
            <a:extLst>
              <a:ext uri="{FF2B5EF4-FFF2-40B4-BE49-F238E27FC236}">
                <a16:creationId xmlns:a16="http://schemas.microsoft.com/office/drawing/2014/main" id="{A071B867-68DB-48CE-BDD9-43A71C9C09E5}"/>
              </a:ext>
            </a:extLst>
          </p:cNvPr>
          <p:cNvGrpSpPr/>
          <p:nvPr/>
        </p:nvGrpSpPr>
        <p:grpSpPr>
          <a:xfrm>
            <a:off x="2976766" y="3298977"/>
            <a:ext cx="397032" cy="404659"/>
            <a:chOff x="9673389" y="1219604"/>
            <a:chExt cx="397032" cy="404659"/>
          </a:xfrm>
        </p:grpSpPr>
        <p:sp>
          <p:nvSpPr>
            <p:cNvPr id="19" name="Oval 18">
              <a:extLst>
                <a:ext uri="{FF2B5EF4-FFF2-40B4-BE49-F238E27FC236}">
                  <a16:creationId xmlns:a16="http://schemas.microsoft.com/office/drawing/2014/main" id="{4A41AD1C-FA9E-4330-AAEE-C5B43EFA39E1}"/>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601D8BD-8DB7-436F-B24D-913909173DB9}"/>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spTree>
    <p:extLst>
      <p:ext uri="{BB962C8B-B14F-4D97-AF65-F5344CB8AC3E}">
        <p14:creationId xmlns:p14="http://schemas.microsoft.com/office/powerpoint/2010/main" val="6209265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5D6BF17-5C2A-41B3-9FC9-DA08A872CAE1}"/>
              </a:ext>
            </a:extLst>
          </p:cNvPr>
          <p:cNvGraphicFramePr>
            <a:graphicFrameLocks/>
          </p:cNvGraphicFramePr>
          <p:nvPr>
            <p:extLst>
              <p:ext uri="{D42A27DB-BD31-4B8C-83A1-F6EECF244321}">
                <p14:modId xmlns:p14="http://schemas.microsoft.com/office/powerpoint/2010/main" val="3561690112"/>
              </p:ext>
            </p:extLst>
          </p:nvPr>
        </p:nvGraphicFramePr>
        <p:xfrm>
          <a:off x="0" y="830179"/>
          <a:ext cx="12192000" cy="602782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a:extLst>
              <a:ext uri="{FF2B5EF4-FFF2-40B4-BE49-F238E27FC236}">
                <a16:creationId xmlns:a16="http://schemas.microsoft.com/office/drawing/2014/main" id="{B108BD3A-81C1-4907-A57F-9423BEAE058C}"/>
              </a:ext>
            </a:extLst>
          </p:cNvPr>
          <p:cNvCxnSpPr/>
          <p:nvPr/>
        </p:nvCxnSpPr>
        <p:spPr>
          <a:xfrm flipV="1">
            <a:off x="1852194" y="3429000"/>
            <a:ext cx="3513221" cy="19972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C6EA17-1CC3-4789-BCE3-BDDEE4C3C8A6}"/>
              </a:ext>
            </a:extLst>
          </p:cNvPr>
          <p:cNvCxnSpPr/>
          <p:nvPr/>
        </p:nvCxnSpPr>
        <p:spPr>
          <a:xfrm>
            <a:off x="5563931" y="1713832"/>
            <a:ext cx="0" cy="341696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DBE232-E2F9-4319-8BEF-BB7A41A45E06}"/>
              </a:ext>
            </a:extLst>
          </p:cNvPr>
          <p:cNvSpPr txBox="1"/>
          <p:nvPr/>
        </p:nvSpPr>
        <p:spPr>
          <a:xfrm>
            <a:off x="2169696" y="108285"/>
            <a:ext cx="8057147" cy="584775"/>
          </a:xfrm>
          <a:prstGeom prst="rect">
            <a:avLst/>
          </a:prstGeom>
          <a:noFill/>
        </p:spPr>
        <p:txBody>
          <a:bodyPr wrap="square" rtlCol="0">
            <a:spAutoFit/>
          </a:bodyPr>
          <a:lstStyle/>
          <a:p>
            <a:r>
              <a:rPr lang="en-US" sz="3200" b="1" dirty="0"/>
              <a:t>Displacement and Distance in Two Dimensions</a:t>
            </a:r>
            <a:endParaRPr lang="en-US" sz="3200" dirty="0"/>
          </a:p>
        </p:txBody>
      </p:sp>
      <p:cxnSp>
        <p:nvCxnSpPr>
          <p:cNvPr id="9" name="Straight Arrow Connector 8">
            <a:extLst>
              <a:ext uri="{FF2B5EF4-FFF2-40B4-BE49-F238E27FC236}">
                <a16:creationId xmlns:a16="http://schemas.microsoft.com/office/drawing/2014/main" id="{33D60CF9-BB5C-4FEA-8630-69620757B415}"/>
              </a:ext>
            </a:extLst>
          </p:cNvPr>
          <p:cNvCxnSpPr>
            <a:cxnSpLocks/>
          </p:cNvCxnSpPr>
          <p:nvPr/>
        </p:nvCxnSpPr>
        <p:spPr>
          <a:xfrm>
            <a:off x="2068222" y="1915767"/>
            <a:ext cx="1070810" cy="113771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3D6C6EE-D33C-4450-8813-80A3132223D2}"/>
              </a:ext>
            </a:extLst>
          </p:cNvPr>
          <p:cNvCxnSpPr/>
          <p:nvPr/>
        </p:nvCxnSpPr>
        <p:spPr>
          <a:xfrm flipV="1">
            <a:off x="1851654" y="1941833"/>
            <a:ext cx="0" cy="19852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C6B133-B093-4C0C-A22D-2B84730B1DBA}"/>
              </a:ext>
            </a:extLst>
          </p:cNvPr>
          <p:cNvCxnSpPr/>
          <p:nvPr/>
        </p:nvCxnSpPr>
        <p:spPr>
          <a:xfrm flipH="1">
            <a:off x="2031342" y="3393122"/>
            <a:ext cx="1044073" cy="663073"/>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014C754-8DCF-44E9-99F8-661D5D5E69EE}"/>
              </a:ext>
            </a:extLst>
          </p:cNvPr>
          <p:cNvGrpSpPr/>
          <p:nvPr/>
        </p:nvGrpSpPr>
        <p:grpSpPr>
          <a:xfrm>
            <a:off x="1630836" y="3991179"/>
            <a:ext cx="397032" cy="404659"/>
            <a:chOff x="9673389" y="1219604"/>
            <a:chExt cx="397032" cy="404659"/>
          </a:xfrm>
        </p:grpSpPr>
        <p:sp>
          <p:nvSpPr>
            <p:cNvPr id="13" name="Oval 12">
              <a:extLst>
                <a:ext uri="{FF2B5EF4-FFF2-40B4-BE49-F238E27FC236}">
                  <a16:creationId xmlns:a16="http://schemas.microsoft.com/office/drawing/2014/main" id="{5A7B0D77-C7CA-4258-85B7-9F899D3D2971}"/>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3428468-E2BC-46FE-9125-527CA309B2DE}"/>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15" name="Group 14">
            <a:extLst>
              <a:ext uri="{FF2B5EF4-FFF2-40B4-BE49-F238E27FC236}">
                <a16:creationId xmlns:a16="http://schemas.microsoft.com/office/drawing/2014/main" id="{E6D5A36A-F490-47BE-955B-12C6A83FB264}"/>
              </a:ext>
            </a:extLst>
          </p:cNvPr>
          <p:cNvGrpSpPr/>
          <p:nvPr/>
        </p:nvGrpSpPr>
        <p:grpSpPr>
          <a:xfrm>
            <a:off x="1660533" y="1506490"/>
            <a:ext cx="397032" cy="404659"/>
            <a:chOff x="9673389" y="1219604"/>
            <a:chExt cx="397032" cy="404659"/>
          </a:xfrm>
        </p:grpSpPr>
        <p:sp>
          <p:nvSpPr>
            <p:cNvPr id="16" name="Oval 15">
              <a:extLst>
                <a:ext uri="{FF2B5EF4-FFF2-40B4-BE49-F238E27FC236}">
                  <a16:creationId xmlns:a16="http://schemas.microsoft.com/office/drawing/2014/main" id="{A0E62BE1-99BE-4FFF-9D9B-2E184CAED3B5}"/>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9075638-4C3F-4932-957C-5351C8445415}"/>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18" name="Group 17">
            <a:extLst>
              <a:ext uri="{FF2B5EF4-FFF2-40B4-BE49-F238E27FC236}">
                <a16:creationId xmlns:a16="http://schemas.microsoft.com/office/drawing/2014/main" id="{5E630DF6-3F50-45D5-9DE1-5CDE25EF6F47}"/>
              </a:ext>
            </a:extLst>
          </p:cNvPr>
          <p:cNvGrpSpPr/>
          <p:nvPr/>
        </p:nvGrpSpPr>
        <p:grpSpPr>
          <a:xfrm>
            <a:off x="3139032" y="3047116"/>
            <a:ext cx="397032" cy="404659"/>
            <a:chOff x="9673389" y="1219604"/>
            <a:chExt cx="397032" cy="404659"/>
          </a:xfrm>
        </p:grpSpPr>
        <p:sp>
          <p:nvSpPr>
            <p:cNvPr id="19" name="Oval 18">
              <a:extLst>
                <a:ext uri="{FF2B5EF4-FFF2-40B4-BE49-F238E27FC236}">
                  <a16:creationId xmlns:a16="http://schemas.microsoft.com/office/drawing/2014/main" id="{CF6ED55C-F1BD-4A83-9D19-3F00B06F8AEE}"/>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8ED2D77-9007-463A-AB30-05AB849BAD87}"/>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grpSp>
        <p:nvGrpSpPr>
          <p:cNvPr id="21" name="Group 20">
            <a:extLst>
              <a:ext uri="{FF2B5EF4-FFF2-40B4-BE49-F238E27FC236}">
                <a16:creationId xmlns:a16="http://schemas.microsoft.com/office/drawing/2014/main" id="{7FA51A70-9624-48FA-BD9B-40B1B5EC1771}"/>
              </a:ext>
            </a:extLst>
          </p:cNvPr>
          <p:cNvGrpSpPr/>
          <p:nvPr/>
        </p:nvGrpSpPr>
        <p:grpSpPr>
          <a:xfrm>
            <a:off x="5365415" y="3137935"/>
            <a:ext cx="397032" cy="404659"/>
            <a:chOff x="9673389" y="1219604"/>
            <a:chExt cx="397032" cy="404659"/>
          </a:xfrm>
        </p:grpSpPr>
        <p:sp>
          <p:nvSpPr>
            <p:cNvPr id="22" name="Oval 21">
              <a:extLst>
                <a:ext uri="{FF2B5EF4-FFF2-40B4-BE49-F238E27FC236}">
                  <a16:creationId xmlns:a16="http://schemas.microsoft.com/office/drawing/2014/main" id="{565274F1-FF8A-44F4-A420-7AC290317577}"/>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20E7EB5-E775-4569-AB6E-2885CC4619BD}"/>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24" name="Group 23">
            <a:extLst>
              <a:ext uri="{FF2B5EF4-FFF2-40B4-BE49-F238E27FC236}">
                <a16:creationId xmlns:a16="http://schemas.microsoft.com/office/drawing/2014/main" id="{C88BFCA3-4691-4D4E-9A14-F69533F1C60D}"/>
              </a:ext>
            </a:extLst>
          </p:cNvPr>
          <p:cNvGrpSpPr/>
          <p:nvPr/>
        </p:nvGrpSpPr>
        <p:grpSpPr>
          <a:xfrm>
            <a:off x="1383279" y="5288591"/>
            <a:ext cx="397032" cy="404659"/>
            <a:chOff x="9673389" y="1219604"/>
            <a:chExt cx="397032" cy="404659"/>
          </a:xfrm>
        </p:grpSpPr>
        <p:sp>
          <p:nvSpPr>
            <p:cNvPr id="25" name="Oval 24">
              <a:extLst>
                <a:ext uri="{FF2B5EF4-FFF2-40B4-BE49-F238E27FC236}">
                  <a16:creationId xmlns:a16="http://schemas.microsoft.com/office/drawing/2014/main" id="{0580E07A-28F9-4B05-86DB-9E3E10A19DA4}"/>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04AC60A-A518-4587-8B13-6C36168EE5C8}"/>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spTree>
    <p:extLst>
      <p:ext uri="{BB962C8B-B14F-4D97-AF65-F5344CB8AC3E}">
        <p14:creationId xmlns:p14="http://schemas.microsoft.com/office/powerpoint/2010/main" val="7446123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5D6BF17-5C2A-41B3-9FC9-DA08A872CAE1}"/>
              </a:ext>
            </a:extLst>
          </p:cNvPr>
          <p:cNvGraphicFramePr>
            <a:graphicFrameLocks/>
          </p:cNvGraphicFramePr>
          <p:nvPr>
            <p:extLst>
              <p:ext uri="{D42A27DB-BD31-4B8C-83A1-F6EECF244321}">
                <p14:modId xmlns:p14="http://schemas.microsoft.com/office/powerpoint/2010/main" val="3921441498"/>
              </p:ext>
            </p:extLst>
          </p:nvPr>
        </p:nvGraphicFramePr>
        <p:xfrm>
          <a:off x="0" y="830179"/>
          <a:ext cx="12192000" cy="6027821"/>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14374057-7596-4671-81D7-D1DAAE0622D8}"/>
              </a:ext>
            </a:extLst>
          </p:cNvPr>
          <p:cNvCxnSpPr>
            <a:cxnSpLocks/>
          </p:cNvCxnSpPr>
          <p:nvPr/>
        </p:nvCxnSpPr>
        <p:spPr>
          <a:xfrm>
            <a:off x="8371547" y="1441277"/>
            <a:ext cx="0" cy="416225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BE9D44-DF6D-49C7-9A7D-E452AD27C6D8}"/>
              </a:ext>
            </a:extLst>
          </p:cNvPr>
          <p:cNvSpPr txBox="1"/>
          <p:nvPr/>
        </p:nvSpPr>
        <p:spPr>
          <a:xfrm>
            <a:off x="2169696" y="84221"/>
            <a:ext cx="8057147" cy="584775"/>
          </a:xfrm>
          <a:prstGeom prst="rect">
            <a:avLst/>
          </a:prstGeom>
          <a:noFill/>
        </p:spPr>
        <p:txBody>
          <a:bodyPr wrap="square" rtlCol="0">
            <a:spAutoFit/>
          </a:bodyPr>
          <a:lstStyle/>
          <a:p>
            <a:r>
              <a:rPr lang="en-US" sz="3200" b="1" dirty="0"/>
              <a:t>Displacement and Distance in Two Dimensions</a:t>
            </a:r>
            <a:endParaRPr lang="en-US" sz="3200" dirty="0"/>
          </a:p>
        </p:txBody>
      </p:sp>
      <p:cxnSp>
        <p:nvCxnSpPr>
          <p:cNvPr id="15" name="Straight Arrow Connector 14">
            <a:extLst>
              <a:ext uri="{FF2B5EF4-FFF2-40B4-BE49-F238E27FC236}">
                <a16:creationId xmlns:a16="http://schemas.microsoft.com/office/drawing/2014/main" id="{D06C2D27-95BE-4391-B106-639034954125}"/>
              </a:ext>
            </a:extLst>
          </p:cNvPr>
          <p:cNvCxnSpPr>
            <a:cxnSpLocks/>
          </p:cNvCxnSpPr>
          <p:nvPr/>
        </p:nvCxnSpPr>
        <p:spPr>
          <a:xfrm>
            <a:off x="2259555" y="2154105"/>
            <a:ext cx="1070810" cy="113771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7138CD-4F29-4365-AB7B-63FD139034A1}"/>
              </a:ext>
            </a:extLst>
          </p:cNvPr>
          <p:cNvCxnSpPr/>
          <p:nvPr/>
        </p:nvCxnSpPr>
        <p:spPr>
          <a:xfrm flipV="1">
            <a:off x="2042987" y="2180171"/>
            <a:ext cx="0" cy="19852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405893-6B2E-4A1E-A3EB-499C9D8E2948}"/>
              </a:ext>
            </a:extLst>
          </p:cNvPr>
          <p:cNvCxnSpPr/>
          <p:nvPr/>
        </p:nvCxnSpPr>
        <p:spPr>
          <a:xfrm flipH="1">
            <a:off x="2222675" y="3631460"/>
            <a:ext cx="1044073" cy="663073"/>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5CAE0F3-610D-4F69-827C-E1B535EF52AD}"/>
              </a:ext>
            </a:extLst>
          </p:cNvPr>
          <p:cNvGrpSpPr/>
          <p:nvPr/>
        </p:nvGrpSpPr>
        <p:grpSpPr>
          <a:xfrm>
            <a:off x="1822169" y="4229517"/>
            <a:ext cx="397032" cy="404659"/>
            <a:chOff x="9673389" y="1219604"/>
            <a:chExt cx="397032" cy="404659"/>
          </a:xfrm>
        </p:grpSpPr>
        <p:sp>
          <p:nvSpPr>
            <p:cNvPr id="19" name="Oval 18">
              <a:extLst>
                <a:ext uri="{FF2B5EF4-FFF2-40B4-BE49-F238E27FC236}">
                  <a16:creationId xmlns:a16="http://schemas.microsoft.com/office/drawing/2014/main" id="{8C81A1AB-98D2-4128-9BEF-6F8F41BDDE4B}"/>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B7102EB-C506-4F83-A785-9D952902AA0D}"/>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21" name="Group 20">
            <a:extLst>
              <a:ext uri="{FF2B5EF4-FFF2-40B4-BE49-F238E27FC236}">
                <a16:creationId xmlns:a16="http://schemas.microsoft.com/office/drawing/2014/main" id="{C6092635-FC20-4A61-A8AC-AC56D908E0C6}"/>
              </a:ext>
            </a:extLst>
          </p:cNvPr>
          <p:cNvGrpSpPr/>
          <p:nvPr/>
        </p:nvGrpSpPr>
        <p:grpSpPr>
          <a:xfrm>
            <a:off x="1851866" y="1744828"/>
            <a:ext cx="397032" cy="404659"/>
            <a:chOff x="9673389" y="1219604"/>
            <a:chExt cx="397032" cy="404659"/>
          </a:xfrm>
        </p:grpSpPr>
        <p:sp>
          <p:nvSpPr>
            <p:cNvPr id="22" name="Oval 21">
              <a:extLst>
                <a:ext uri="{FF2B5EF4-FFF2-40B4-BE49-F238E27FC236}">
                  <a16:creationId xmlns:a16="http://schemas.microsoft.com/office/drawing/2014/main" id="{D0825CBF-9D4C-48F7-B02F-2D49879D6E01}"/>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E06F97F-3416-4202-A889-8ECFB8A0F920}"/>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24" name="Group 23">
            <a:extLst>
              <a:ext uri="{FF2B5EF4-FFF2-40B4-BE49-F238E27FC236}">
                <a16:creationId xmlns:a16="http://schemas.microsoft.com/office/drawing/2014/main" id="{75F1C735-A552-4528-B507-DBB5A20AA8D9}"/>
              </a:ext>
            </a:extLst>
          </p:cNvPr>
          <p:cNvGrpSpPr/>
          <p:nvPr/>
        </p:nvGrpSpPr>
        <p:grpSpPr>
          <a:xfrm>
            <a:off x="3330365" y="3285454"/>
            <a:ext cx="397032" cy="404659"/>
            <a:chOff x="9673389" y="1219604"/>
            <a:chExt cx="397032" cy="404659"/>
          </a:xfrm>
        </p:grpSpPr>
        <p:sp>
          <p:nvSpPr>
            <p:cNvPr id="25" name="Oval 24">
              <a:extLst>
                <a:ext uri="{FF2B5EF4-FFF2-40B4-BE49-F238E27FC236}">
                  <a16:creationId xmlns:a16="http://schemas.microsoft.com/office/drawing/2014/main" id="{FEE64A24-2F48-4250-9806-CC39C67C5982}"/>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856A592-96DF-4999-8207-792C01D15674}"/>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grpSp>
        <p:nvGrpSpPr>
          <p:cNvPr id="27" name="Group 26">
            <a:extLst>
              <a:ext uri="{FF2B5EF4-FFF2-40B4-BE49-F238E27FC236}">
                <a16:creationId xmlns:a16="http://schemas.microsoft.com/office/drawing/2014/main" id="{1160654F-A64A-4CCC-B3AF-2BA3CDAD5BB8}"/>
              </a:ext>
            </a:extLst>
          </p:cNvPr>
          <p:cNvGrpSpPr/>
          <p:nvPr/>
        </p:nvGrpSpPr>
        <p:grpSpPr>
          <a:xfrm>
            <a:off x="8173031" y="3415748"/>
            <a:ext cx="397032" cy="404659"/>
            <a:chOff x="9673389" y="1219604"/>
            <a:chExt cx="397032" cy="404659"/>
          </a:xfrm>
        </p:grpSpPr>
        <p:sp>
          <p:nvSpPr>
            <p:cNvPr id="28" name="Oval 27">
              <a:extLst>
                <a:ext uri="{FF2B5EF4-FFF2-40B4-BE49-F238E27FC236}">
                  <a16:creationId xmlns:a16="http://schemas.microsoft.com/office/drawing/2014/main" id="{FAE14934-DA62-424D-9231-BE2B01BF5C90}"/>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B060EC5-D190-4677-9CE0-75CB234BB4B6}"/>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sp>
        <p:nvSpPr>
          <p:cNvPr id="2" name="Rectangle 1">
            <a:extLst>
              <a:ext uri="{FF2B5EF4-FFF2-40B4-BE49-F238E27FC236}">
                <a16:creationId xmlns:a16="http://schemas.microsoft.com/office/drawing/2014/main" id="{2BD6C0C7-150E-4412-9378-69B62A6266AA}"/>
              </a:ext>
            </a:extLst>
          </p:cNvPr>
          <p:cNvSpPr/>
          <p:nvPr/>
        </p:nvSpPr>
        <p:spPr>
          <a:xfrm>
            <a:off x="1227821" y="3078933"/>
            <a:ext cx="809837" cy="461665"/>
          </a:xfrm>
          <a:prstGeom prst="rect">
            <a:avLst/>
          </a:prstGeom>
        </p:spPr>
        <p:txBody>
          <a:bodyPr wrap="none">
            <a:spAutoFit/>
          </a:bodyPr>
          <a:lstStyle/>
          <a:p>
            <a:r>
              <a:rPr lang="en-US" sz="2400" dirty="0"/>
              <a:t>89 m</a:t>
            </a:r>
          </a:p>
        </p:txBody>
      </p:sp>
      <p:sp>
        <p:nvSpPr>
          <p:cNvPr id="30" name="Rectangle 29">
            <a:extLst>
              <a:ext uri="{FF2B5EF4-FFF2-40B4-BE49-F238E27FC236}">
                <a16:creationId xmlns:a16="http://schemas.microsoft.com/office/drawing/2014/main" id="{801BA430-82A9-4175-AB2C-85C7BA2D2188}"/>
              </a:ext>
            </a:extLst>
          </p:cNvPr>
          <p:cNvSpPr/>
          <p:nvPr/>
        </p:nvSpPr>
        <p:spPr>
          <a:xfrm>
            <a:off x="2853760" y="2374847"/>
            <a:ext cx="2799164" cy="461665"/>
          </a:xfrm>
          <a:prstGeom prst="rect">
            <a:avLst/>
          </a:prstGeom>
        </p:spPr>
        <p:txBody>
          <a:bodyPr wrap="none">
            <a:spAutoFit/>
          </a:bodyPr>
          <a:lstStyle/>
          <a:p>
            <a:r>
              <a:rPr lang="en-US" sz="2400" dirty="0"/>
              <a:t>59 m = 148 m – 89 m</a:t>
            </a:r>
          </a:p>
        </p:txBody>
      </p:sp>
    </p:spTree>
    <p:extLst>
      <p:ext uri="{BB962C8B-B14F-4D97-AF65-F5344CB8AC3E}">
        <p14:creationId xmlns:p14="http://schemas.microsoft.com/office/powerpoint/2010/main" val="18221971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4110DED-8854-427C-B507-9F48D5B701B0}"/>
              </a:ext>
            </a:extLst>
          </p:cNvPr>
          <p:cNvCxnSpPr>
            <a:cxnSpLocks/>
          </p:cNvCxnSpPr>
          <p:nvPr/>
        </p:nvCxnSpPr>
        <p:spPr>
          <a:xfrm>
            <a:off x="10286329" y="1022684"/>
            <a:ext cx="0" cy="481263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5D6BF17-5C2A-41B3-9FC9-DA08A872CAE1}"/>
              </a:ext>
            </a:extLst>
          </p:cNvPr>
          <p:cNvGraphicFramePr>
            <a:graphicFrameLocks/>
          </p:cNvGraphicFramePr>
          <p:nvPr>
            <p:extLst>
              <p:ext uri="{D42A27DB-BD31-4B8C-83A1-F6EECF244321}">
                <p14:modId xmlns:p14="http://schemas.microsoft.com/office/powerpoint/2010/main" val="2475369160"/>
              </p:ext>
            </p:extLst>
          </p:nvPr>
        </p:nvGraphicFramePr>
        <p:xfrm>
          <a:off x="0" y="733927"/>
          <a:ext cx="12192000" cy="612407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AFCEC788-8242-4F57-BE64-EBA185ABBC3E}"/>
              </a:ext>
            </a:extLst>
          </p:cNvPr>
          <p:cNvCxnSpPr>
            <a:cxnSpLocks/>
          </p:cNvCxnSpPr>
          <p:nvPr/>
        </p:nvCxnSpPr>
        <p:spPr>
          <a:xfrm>
            <a:off x="2056084" y="1470300"/>
            <a:ext cx="1070810" cy="127534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BC8862B-26C7-4856-9D2A-D989059D5B96}"/>
              </a:ext>
            </a:extLst>
          </p:cNvPr>
          <p:cNvCxnSpPr>
            <a:cxnSpLocks/>
          </p:cNvCxnSpPr>
          <p:nvPr/>
        </p:nvCxnSpPr>
        <p:spPr>
          <a:xfrm flipH="1">
            <a:off x="1971863" y="2745647"/>
            <a:ext cx="1128295" cy="6858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7F9B47-847F-4F3B-A783-21D082B41A1D}"/>
              </a:ext>
            </a:extLst>
          </p:cNvPr>
          <p:cNvSpPr txBox="1"/>
          <p:nvPr/>
        </p:nvSpPr>
        <p:spPr>
          <a:xfrm>
            <a:off x="2169696" y="84221"/>
            <a:ext cx="8057147" cy="584775"/>
          </a:xfrm>
          <a:prstGeom prst="rect">
            <a:avLst/>
          </a:prstGeom>
          <a:noFill/>
        </p:spPr>
        <p:txBody>
          <a:bodyPr wrap="square" rtlCol="0">
            <a:spAutoFit/>
          </a:bodyPr>
          <a:lstStyle/>
          <a:p>
            <a:r>
              <a:rPr lang="en-US" sz="3200" b="1" dirty="0"/>
              <a:t>Displacement and Distance in Two Dimensions</a:t>
            </a:r>
            <a:endParaRPr lang="en-US" sz="3200" dirty="0"/>
          </a:p>
        </p:txBody>
      </p:sp>
      <p:grpSp>
        <p:nvGrpSpPr>
          <p:cNvPr id="17" name="Group 16">
            <a:extLst>
              <a:ext uri="{FF2B5EF4-FFF2-40B4-BE49-F238E27FC236}">
                <a16:creationId xmlns:a16="http://schemas.microsoft.com/office/drawing/2014/main" id="{32F51843-348B-4329-A53A-D762ECE46D71}"/>
              </a:ext>
            </a:extLst>
          </p:cNvPr>
          <p:cNvGrpSpPr/>
          <p:nvPr/>
        </p:nvGrpSpPr>
        <p:grpSpPr>
          <a:xfrm>
            <a:off x="1798982" y="3534827"/>
            <a:ext cx="397032" cy="404659"/>
            <a:chOff x="9673389" y="1219604"/>
            <a:chExt cx="397032" cy="404659"/>
          </a:xfrm>
        </p:grpSpPr>
        <p:sp>
          <p:nvSpPr>
            <p:cNvPr id="18" name="Oval 17">
              <a:extLst>
                <a:ext uri="{FF2B5EF4-FFF2-40B4-BE49-F238E27FC236}">
                  <a16:creationId xmlns:a16="http://schemas.microsoft.com/office/drawing/2014/main" id="{93831B50-ED79-47A1-8CB0-B720B63FDF45}"/>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EB7776C-19A9-4562-8D31-F08348C5AB37}"/>
                </a:ext>
              </a:extLst>
            </p:cNvPr>
            <p:cNvSpPr txBox="1"/>
            <p:nvPr/>
          </p:nvSpPr>
          <p:spPr>
            <a:xfrm>
              <a:off x="9710337" y="1219604"/>
              <a:ext cx="304939" cy="400110"/>
            </a:xfrm>
            <a:prstGeom prst="rect">
              <a:avLst/>
            </a:prstGeom>
            <a:noFill/>
          </p:spPr>
          <p:txBody>
            <a:bodyPr wrap="square" rtlCol="0">
              <a:spAutoFit/>
            </a:bodyPr>
            <a:lstStyle/>
            <a:p>
              <a:r>
                <a:rPr lang="en-US" sz="2000" b="1" dirty="0"/>
                <a:t>1</a:t>
              </a:r>
            </a:p>
          </p:txBody>
        </p:sp>
      </p:grpSp>
      <p:grpSp>
        <p:nvGrpSpPr>
          <p:cNvPr id="20" name="Group 19">
            <a:extLst>
              <a:ext uri="{FF2B5EF4-FFF2-40B4-BE49-F238E27FC236}">
                <a16:creationId xmlns:a16="http://schemas.microsoft.com/office/drawing/2014/main" id="{81710F54-6FF0-4143-AC23-3115E5225864}"/>
              </a:ext>
            </a:extLst>
          </p:cNvPr>
          <p:cNvGrpSpPr/>
          <p:nvPr/>
        </p:nvGrpSpPr>
        <p:grpSpPr>
          <a:xfrm>
            <a:off x="1820064" y="909565"/>
            <a:ext cx="397032" cy="404659"/>
            <a:chOff x="9673389" y="1219604"/>
            <a:chExt cx="397032" cy="404659"/>
          </a:xfrm>
        </p:grpSpPr>
        <p:sp>
          <p:nvSpPr>
            <p:cNvPr id="21" name="Oval 20">
              <a:extLst>
                <a:ext uri="{FF2B5EF4-FFF2-40B4-BE49-F238E27FC236}">
                  <a16:creationId xmlns:a16="http://schemas.microsoft.com/office/drawing/2014/main" id="{F1827F65-13B1-48AB-833B-8DADBEC7FBA8}"/>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D56FE10-2D34-4ED9-B7EC-6D1EB215634D}"/>
                </a:ext>
              </a:extLst>
            </p:cNvPr>
            <p:cNvSpPr txBox="1"/>
            <p:nvPr/>
          </p:nvSpPr>
          <p:spPr>
            <a:xfrm>
              <a:off x="9710337" y="1219604"/>
              <a:ext cx="304939" cy="400110"/>
            </a:xfrm>
            <a:prstGeom prst="rect">
              <a:avLst/>
            </a:prstGeom>
            <a:noFill/>
          </p:spPr>
          <p:txBody>
            <a:bodyPr wrap="square" rtlCol="0">
              <a:spAutoFit/>
            </a:bodyPr>
            <a:lstStyle/>
            <a:p>
              <a:r>
                <a:rPr lang="en-US" sz="2000" b="1" dirty="0"/>
                <a:t>2</a:t>
              </a:r>
            </a:p>
          </p:txBody>
        </p:sp>
      </p:grpSp>
      <p:grpSp>
        <p:nvGrpSpPr>
          <p:cNvPr id="23" name="Group 22">
            <a:extLst>
              <a:ext uri="{FF2B5EF4-FFF2-40B4-BE49-F238E27FC236}">
                <a16:creationId xmlns:a16="http://schemas.microsoft.com/office/drawing/2014/main" id="{DDB02082-A2CD-4E3D-9272-271FB8671BF1}"/>
              </a:ext>
            </a:extLst>
          </p:cNvPr>
          <p:cNvGrpSpPr/>
          <p:nvPr/>
        </p:nvGrpSpPr>
        <p:grpSpPr>
          <a:xfrm>
            <a:off x="3211115" y="2543317"/>
            <a:ext cx="397032" cy="404659"/>
            <a:chOff x="9673389" y="1219604"/>
            <a:chExt cx="397032" cy="404659"/>
          </a:xfrm>
        </p:grpSpPr>
        <p:sp>
          <p:nvSpPr>
            <p:cNvPr id="24" name="Oval 23">
              <a:extLst>
                <a:ext uri="{FF2B5EF4-FFF2-40B4-BE49-F238E27FC236}">
                  <a16:creationId xmlns:a16="http://schemas.microsoft.com/office/drawing/2014/main" id="{92CB831A-6ED3-473E-A675-916BD1FDD66A}"/>
                </a:ext>
              </a:extLst>
            </p:cNvPr>
            <p:cNvSpPr/>
            <p:nvPr/>
          </p:nvSpPr>
          <p:spPr>
            <a:xfrm>
              <a:off x="9673389" y="1228241"/>
              <a:ext cx="397032" cy="39602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62931F6-1E45-4C69-9357-8355D1E06FD1}"/>
                </a:ext>
              </a:extLst>
            </p:cNvPr>
            <p:cNvSpPr txBox="1"/>
            <p:nvPr/>
          </p:nvSpPr>
          <p:spPr>
            <a:xfrm>
              <a:off x="9710337" y="1219604"/>
              <a:ext cx="304939" cy="400110"/>
            </a:xfrm>
            <a:prstGeom prst="rect">
              <a:avLst/>
            </a:prstGeom>
            <a:noFill/>
          </p:spPr>
          <p:txBody>
            <a:bodyPr wrap="square" rtlCol="0">
              <a:spAutoFit/>
            </a:bodyPr>
            <a:lstStyle/>
            <a:p>
              <a:r>
                <a:rPr lang="en-US" sz="2000" b="1" dirty="0"/>
                <a:t>3</a:t>
              </a:r>
            </a:p>
          </p:txBody>
        </p:sp>
      </p:grpSp>
      <p:sp>
        <p:nvSpPr>
          <p:cNvPr id="26" name="Rectangle 25">
            <a:extLst>
              <a:ext uri="{FF2B5EF4-FFF2-40B4-BE49-F238E27FC236}">
                <a16:creationId xmlns:a16="http://schemas.microsoft.com/office/drawing/2014/main" id="{FA4A4E02-C5DF-4556-85D4-DE89D28203A2}"/>
              </a:ext>
            </a:extLst>
          </p:cNvPr>
          <p:cNvSpPr/>
          <p:nvPr/>
        </p:nvSpPr>
        <p:spPr>
          <a:xfrm>
            <a:off x="1082756" y="2163890"/>
            <a:ext cx="809837" cy="461665"/>
          </a:xfrm>
          <a:prstGeom prst="rect">
            <a:avLst/>
          </a:prstGeom>
        </p:spPr>
        <p:txBody>
          <a:bodyPr wrap="none">
            <a:spAutoFit/>
          </a:bodyPr>
          <a:lstStyle/>
          <a:p>
            <a:r>
              <a:rPr lang="en-US" sz="2400" dirty="0"/>
              <a:t>89 m</a:t>
            </a:r>
          </a:p>
        </p:txBody>
      </p:sp>
      <p:sp>
        <p:nvSpPr>
          <p:cNvPr id="27" name="Rectangle 26">
            <a:extLst>
              <a:ext uri="{FF2B5EF4-FFF2-40B4-BE49-F238E27FC236}">
                <a16:creationId xmlns:a16="http://schemas.microsoft.com/office/drawing/2014/main" id="{C1AC69DA-6703-45DD-9FCD-999B37A838F9}"/>
              </a:ext>
            </a:extLst>
          </p:cNvPr>
          <p:cNvSpPr/>
          <p:nvPr/>
        </p:nvSpPr>
        <p:spPr>
          <a:xfrm>
            <a:off x="2536010" y="1635321"/>
            <a:ext cx="809837" cy="461665"/>
          </a:xfrm>
          <a:prstGeom prst="rect">
            <a:avLst/>
          </a:prstGeom>
        </p:spPr>
        <p:txBody>
          <a:bodyPr wrap="none">
            <a:spAutoFit/>
          </a:bodyPr>
          <a:lstStyle/>
          <a:p>
            <a:r>
              <a:rPr lang="en-US" sz="2400" dirty="0"/>
              <a:t>59 m</a:t>
            </a:r>
          </a:p>
        </p:txBody>
      </p:sp>
      <p:sp>
        <p:nvSpPr>
          <p:cNvPr id="28" name="Rectangle 27">
            <a:extLst>
              <a:ext uri="{FF2B5EF4-FFF2-40B4-BE49-F238E27FC236}">
                <a16:creationId xmlns:a16="http://schemas.microsoft.com/office/drawing/2014/main" id="{FA7DBB3F-D380-42A8-82C3-B85E182CF30B}"/>
              </a:ext>
            </a:extLst>
          </p:cNvPr>
          <p:cNvSpPr/>
          <p:nvPr/>
        </p:nvSpPr>
        <p:spPr>
          <a:xfrm>
            <a:off x="2470025" y="3066744"/>
            <a:ext cx="3716082" cy="461665"/>
          </a:xfrm>
          <a:prstGeom prst="rect">
            <a:avLst/>
          </a:prstGeom>
        </p:spPr>
        <p:txBody>
          <a:bodyPr wrap="none">
            <a:spAutoFit/>
          </a:bodyPr>
          <a:lstStyle/>
          <a:p>
            <a:r>
              <a:rPr lang="en-US" sz="2400" dirty="0"/>
              <a:t>29 m = 177 m – 59 m – 89 m</a:t>
            </a:r>
          </a:p>
        </p:txBody>
      </p:sp>
    </p:spTree>
    <p:extLst>
      <p:ext uri="{BB962C8B-B14F-4D97-AF65-F5344CB8AC3E}">
        <p14:creationId xmlns:p14="http://schemas.microsoft.com/office/powerpoint/2010/main" val="24012090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Understanding</a:t>
            </a:r>
          </a:p>
        </p:txBody>
      </p:sp>
    </p:spTree>
    <p:extLst>
      <p:ext uri="{BB962C8B-B14F-4D97-AF65-F5344CB8AC3E}">
        <p14:creationId xmlns:p14="http://schemas.microsoft.com/office/powerpoint/2010/main" val="223593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51C6B-1D95-4029-A808-2DD899CC93C9}"/>
              </a:ext>
            </a:extLst>
          </p:cNvPr>
          <p:cNvPicPr>
            <a:picLocks noChangeAspect="1"/>
          </p:cNvPicPr>
          <p:nvPr/>
        </p:nvPicPr>
        <p:blipFill rotWithShape="1">
          <a:blip r:embed="rId3"/>
          <a:srcRect t="11210" b="10665"/>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BDB015-1EC5-412A-AB00-05E6744EE456}"/>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a:solidFill>
                  <a:schemeClr val="tx1">
                    <a:lumMod val="85000"/>
                    <a:lumOff val="15000"/>
                  </a:schemeClr>
                </a:solidFill>
                <a:latin typeface="+mj-lt"/>
                <a:ea typeface="+mj-ea"/>
                <a:cs typeface="+mj-cs"/>
              </a:rPr>
              <a:t>The average speed of helium atoms at 25° is 1255 m/s</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382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DAB0D2-F10F-4C66-AEA2-C7FA8EA21F15}"/>
              </a:ext>
            </a:extLst>
          </p:cNvPr>
          <p:cNvSpPr txBox="1"/>
          <p:nvPr/>
        </p:nvSpPr>
        <p:spPr>
          <a:xfrm>
            <a:off x="3034652" y="306198"/>
            <a:ext cx="6437020" cy="830997"/>
          </a:xfrm>
          <a:prstGeom prst="rect">
            <a:avLst/>
          </a:prstGeom>
          <a:solidFill>
            <a:srgbClr val="7030A0"/>
          </a:solidFill>
        </p:spPr>
        <p:txBody>
          <a:bodyPr wrap="square" rtlCol="0">
            <a:spAutoFit/>
          </a:bodyPr>
          <a:lstStyle/>
          <a:p>
            <a:r>
              <a:rPr lang="en-US" sz="4800" b="1" dirty="0">
                <a:solidFill>
                  <a:schemeClr val="bg1"/>
                </a:solidFill>
              </a:rPr>
              <a:t>Test Your Understanding</a:t>
            </a:r>
          </a:p>
        </p:txBody>
      </p:sp>
      <p:sp>
        <p:nvSpPr>
          <p:cNvPr id="2" name="TextBox 1">
            <a:extLst>
              <a:ext uri="{FF2B5EF4-FFF2-40B4-BE49-F238E27FC236}">
                <a16:creationId xmlns:a16="http://schemas.microsoft.com/office/drawing/2014/main" id="{707793BF-4311-4963-9F9E-1102FFFE9D21}"/>
              </a:ext>
            </a:extLst>
          </p:cNvPr>
          <p:cNvSpPr txBox="1"/>
          <p:nvPr/>
        </p:nvSpPr>
        <p:spPr>
          <a:xfrm>
            <a:off x="211931" y="1402154"/>
            <a:ext cx="11768137" cy="4524315"/>
          </a:xfrm>
          <a:prstGeom prst="rect">
            <a:avLst/>
          </a:prstGeom>
          <a:noFill/>
        </p:spPr>
        <p:txBody>
          <a:bodyPr wrap="square" rtlCol="0">
            <a:spAutoFit/>
          </a:bodyPr>
          <a:lstStyle/>
          <a:p>
            <a:r>
              <a:rPr lang="en-US" sz="3200" dirty="0"/>
              <a:t>Angelina took a walk to get some exercise and collected GPS data.  She always walked in straight lines and took 90° turns when she changed direction.  The data is plotted on the following page. </a:t>
            </a:r>
          </a:p>
          <a:p>
            <a:endParaRPr lang="en-US" sz="3200" dirty="0"/>
          </a:p>
          <a:p>
            <a:pPr marL="571500" indent="-571500">
              <a:buFont typeface="Arial" panose="020B0604020202020204" pitchFamily="34" charset="0"/>
              <a:buChar char="•"/>
            </a:pPr>
            <a:r>
              <a:rPr lang="en-US" sz="3200" dirty="0"/>
              <a:t>What is the relationship between the starting and ending locations?</a:t>
            </a:r>
          </a:p>
          <a:p>
            <a:pPr marL="571500" indent="-571500">
              <a:buFont typeface="Arial" panose="020B0604020202020204" pitchFamily="34" charset="0"/>
              <a:buChar char="•"/>
            </a:pPr>
            <a:r>
              <a:rPr lang="en-US" sz="3200" dirty="0"/>
              <a:t>How many turns did she make?</a:t>
            </a:r>
          </a:p>
          <a:p>
            <a:pPr marL="571500" indent="-571500">
              <a:buFont typeface="Arial" panose="020B0604020202020204" pitchFamily="34" charset="0"/>
              <a:buChar char="•"/>
            </a:pPr>
            <a:r>
              <a:rPr lang="en-US" sz="3200" dirty="0"/>
              <a:t>Label the direction for each segment of the walk. </a:t>
            </a:r>
          </a:p>
          <a:p>
            <a:pPr marL="571500" indent="-571500">
              <a:buFont typeface="Arial" panose="020B0604020202020204" pitchFamily="34" charset="0"/>
              <a:buChar char="•"/>
            </a:pPr>
            <a:r>
              <a:rPr lang="en-US" sz="3200" dirty="0"/>
              <a:t>Estimate how far Angelina walked.</a:t>
            </a:r>
            <a:endParaRPr lang="en-US" sz="3600" dirty="0"/>
          </a:p>
        </p:txBody>
      </p:sp>
    </p:spTree>
    <p:extLst>
      <p:ext uri="{BB962C8B-B14F-4D97-AF65-F5344CB8AC3E}">
        <p14:creationId xmlns:p14="http://schemas.microsoft.com/office/powerpoint/2010/main" val="21218665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F9DECDA-C2C7-4F23-A6C3-6D751FB12730}"/>
              </a:ext>
            </a:extLst>
          </p:cNvPr>
          <p:cNvGraphicFramePr>
            <a:graphicFrameLocks/>
          </p:cNvGraphicFramePr>
          <p:nvPr>
            <p:extLst>
              <p:ext uri="{D42A27DB-BD31-4B8C-83A1-F6EECF244321}">
                <p14:modId xmlns:p14="http://schemas.microsoft.com/office/powerpoint/2010/main" val="463866980"/>
              </p:ext>
            </p:extLst>
          </p:nvPr>
        </p:nvGraphicFramePr>
        <p:xfrm>
          <a:off x="185102" y="123193"/>
          <a:ext cx="11773536" cy="34416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B39B8B6-707B-46B2-92A9-0469A070F1FA}"/>
              </a:ext>
            </a:extLst>
          </p:cNvPr>
          <p:cNvGraphicFramePr>
            <a:graphicFrameLocks/>
          </p:cNvGraphicFramePr>
          <p:nvPr>
            <p:extLst>
              <p:ext uri="{D42A27DB-BD31-4B8C-83A1-F6EECF244321}">
                <p14:modId xmlns:p14="http://schemas.microsoft.com/office/powerpoint/2010/main" val="732026926"/>
              </p:ext>
            </p:extLst>
          </p:nvPr>
        </p:nvGraphicFramePr>
        <p:xfrm>
          <a:off x="-1" y="3293113"/>
          <a:ext cx="12006893" cy="3441694"/>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0DBDBB46-8EB3-4BA5-8988-3401D569E7BA}"/>
              </a:ext>
            </a:extLst>
          </p:cNvPr>
          <p:cNvCxnSpPr>
            <a:cxnSpLocks/>
          </p:cNvCxnSpPr>
          <p:nvPr/>
        </p:nvCxnSpPr>
        <p:spPr>
          <a:xfrm>
            <a:off x="2214563" y="271463"/>
            <a:ext cx="0" cy="5257800"/>
          </a:xfrm>
          <a:prstGeom prst="line">
            <a:avLst/>
          </a:prstGeom>
          <a:ln w="539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60501-4B54-4581-8CA5-B4D778AF344F}"/>
              </a:ext>
            </a:extLst>
          </p:cNvPr>
          <p:cNvCxnSpPr>
            <a:cxnSpLocks/>
          </p:cNvCxnSpPr>
          <p:nvPr/>
        </p:nvCxnSpPr>
        <p:spPr>
          <a:xfrm>
            <a:off x="10925175" y="271463"/>
            <a:ext cx="0" cy="525780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6F943D-4554-4EEF-B90C-45A49E858D2F}"/>
              </a:ext>
            </a:extLst>
          </p:cNvPr>
          <p:cNvSpPr txBox="1"/>
          <p:nvPr/>
        </p:nvSpPr>
        <p:spPr>
          <a:xfrm>
            <a:off x="2472374" y="271463"/>
            <a:ext cx="1400175" cy="461665"/>
          </a:xfrm>
          <a:prstGeom prst="rect">
            <a:avLst/>
          </a:prstGeom>
          <a:noFill/>
        </p:spPr>
        <p:txBody>
          <a:bodyPr wrap="square" rtlCol="0">
            <a:spAutoFit/>
          </a:bodyPr>
          <a:lstStyle/>
          <a:p>
            <a:r>
              <a:rPr lang="en-US" sz="2400" dirty="0">
                <a:solidFill>
                  <a:srgbClr val="00B050"/>
                </a:solidFill>
              </a:rPr>
              <a:t>Start</a:t>
            </a:r>
          </a:p>
        </p:txBody>
      </p:sp>
      <p:sp>
        <p:nvSpPr>
          <p:cNvPr id="12" name="TextBox 11">
            <a:extLst>
              <a:ext uri="{FF2B5EF4-FFF2-40B4-BE49-F238E27FC236}">
                <a16:creationId xmlns:a16="http://schemas.microsoft.com/office/drawing/2014/main" id="{884AB6C1-206D-40C6-9A53-B74BBFA6EE56}"/>
              </a:ext>
            </a:extLst>
          </p:cNvPr>
          <p:cNvSpPr txBox="1"/>
          <p:nvPr/>
        </p:nvSpPr>
        <p:spPr>
          <a:xfrm>
            <a:off x="10925175" y="271462"/>
            <a:ext cx="1400175" cy="461665"/>
          </a:xfrm>
          <a:prstGeom prst="rect">
            <a:avLst/>
          </a:prstGeom>
          <a:noFill/>
        </p:spPr>
        <p:txBody>
          <a:bodyPr wrap="square" rtlCol="0">
            <a:spAutoFit/>
          </a:bodyPr>
          <a:lstStyle/>
          <a:p>
            <a:r>
              <a:rPr lang="en-US" sz="2400" dirty="0">
                <a:solidFill>
                  <a:srgbClr val="FF0000"/>
                </a:solidFill>
              </a:rPr>
              <a:t>Stop</a:t>
            </a:r>
          </a:p>
        </p:txBody>
      </p:sp>
    </p:spTree>
    <p:extLst>
      <p:ext uri="{BB962C8B-B14F-4D97-AF65-F5344CB8AC3E}">
        <p14:creationId xmlns:p14="http://schemas.microsoft.com/office/powerpoint/2010/main" val="18336599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F9DECDA-C2C7-4F23-A6C3-6D751FB12730}"/>
              </a:ext>
            </a:extLst>
          </p:cNvPr>
          <p:cNvGraphicFramePr>
            <a:graphicFrameLocks/>
          </p:cNvGraphicFramePr>
          <p:nvPr/>
        </p:nvGraphicFramePr>
        <p:xfrm>
          <a:off x="185102" y="123193"/>
          <a:ext cx="11773536" cy="34416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B39B8B6-707B-46B2-92A9-0469A070F1FA}"/>
              </a:ext>
            </a:extLst>
          </p:cNvPr>
          <p:cNvGraphicFramePr>
            <a:graphicFrameLocks/>
          </p:cNvGraphicFramePr>
          <p:nvPr/>
        </p:nvGraphicFramePr>
        <p:xfrm>
          <a:off x="-1" y="3293113"/>
          <a:ext cx="12006893" cy="3441694"/>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0DBDBB46-8EB3-4BA5-8988-3401D569E7BA}"/>
              </a:ext>
            </a:extLst>
          </p:cNvPr>
          <p:cNvCxnSpPr>
            <a:cxnSpLocks/>
          </p:cNvCxnSpPr>
          <p:nvPr/>
        </p:nvCxnSpPr>
        <p:spPr>
          <a:xfrm>
            <a:off x="2214563" y="271463"/>
            <a:ext cx="0" cy="5257800"/>
          </a:xfrm>
          <a:prstGeom prst="line">
            <a:avLst/>
          </a:prstGeom>
          <a:ln w="539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60501-4B54-4581-8CA5-B4D778AF344F}"/>
              </a:ext>
            </a:extLst>
          </p:cNvPr>
          <p:cNvCxnSpPr>
            <a:cxnSpLocks/>
          </p:cNvCxnSpPr>
          <p:nvPr/>
        </p:nvCxnSpPr>
        <p:spPr>
          <a:xfrm>
            <a:off x="10925175" y="271463"/>
            <a:ext cx="0" cy="525780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6F943D-4554-4EEF-B90C-45A49E858D2F}"/>
              </a:ext>
            </a:extLst>
          </p:cNvPr>
          <p:cNvSpPr txBox="1"/>
          <p:nvPr/>
        </p:nvSpPr>
        <p:spPr>
          <a:xfrm>
            <a:off x="2472374" y="271463"/>
            <a:ext cx="1400175" cy="461665"/>
          </a:xfrm>
          <a:prstGeom prst="rect">
            <a:avLst/>
          </a:prstGeom>
          <a:noFill/>
        </p:spPr>
        <p:txBody>
          <a:bodyPr wrap="square" rtlCol="0">
            <a:spAutoFit/>
          </a:bodyPr>
          <a:lstStyle/>
          <a:p>
            <a:r>
              <a:rPr lang="en-US" sz="2400" dirty="0">
                <a:solidFill>
                  <a:srgbClr val="00B050"/>
                </a:solidFill>
              </a:rPr>
              <a:t>Start</a:t>
            </a:r>
          </a:p>
        </p:txBody>
      </p:sp>
      <p:sp>
        <p:nvSpPr>
          <p:cNvPr id="12" name="TextBox 11">
            <a:extLst>
              <a:ext uri="{FF2B5EF4-FFF2-40B4-BE49-F238E27FC236}">
                <a16:creationId xmlns:a16="http://schemas.microsoft.com/office/drawing/2014/main" id="{884AB6C1-206D-40C6-9A53-B74BBFA6EE56}"/>
              </a:ext>
            </a:extLst>
          </p:cNvPr>
          <p:cNvSpPr txBox="1"/>
          <p:nvPr/>
        </p:nvSpPr>
        <p:spPr>
          <a:xfrm>
            <a:off x="10925175" y="271462"/>
            <a:ext cx="1400175" cy="461665"/>
          </a:xfrm>
          <a:prstGeom prst="rect">
            <a:avLst/>
          </a:prstGeom>
          <a:noFill/>
        </p:spPr>
        <p:txBody>
          <a:bodyPr wrap="square" rtlCol="0">
            <a:spAutoFit/>
          </a:bodyPr>
          <a:lstStyle/>
          <a:p>
            <a:r>
              <a:rPr lang="en-US" sz="2400" dirty="0">
                <a:solidFill>
                  <a:srgbClr val="FF0000"/>
                </a:solidFill>
              </a:rPr>
              <a:t>Stop</a:t>
            </a:r>
          </a:p>
        </p:txBody>
      </p:sp>
      <p:cxnSp>
        <p:nvCxnSpPr>
          <p:cNvPr id="9" name="Straight Connector 8">
            <a:extLst>
              <a:ext uri="{FF2B5EF4-FFF2-40B4-BE49-F238E27FC236}">
                <a16:creationId xmlns:a16="http://schemas.microsoft.com/office/drawing/2014/main" id="{8F328B66-AAE2-4355-91BF-6AEE77A46A24}"/>
              </a:ext>
            </a:extLst>
          </p:cNvPr>
          <p:cNvCxnSpPr>
            <a:cxnSpLocks/>
          </p:cNvCxnSpPr>
          <p:nvPr/>
        </p:nvCxnSpPr>
        <p:spPr>
          <a:xfrm>
            <a:off x="3633788" y="509588"/>
            <a:ext cx="0" cy="5257800"/>
          </a:xfrm>
          <a:prstGeom prst="line">
            <a:avLst/>
          </a:prstGeom>
          <a:ln w="539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DFD9F1-7892-477D-A4E1-FF4AF35E6038}"/>
              </a:ext>
            </a:extLst>
          </p:cNvPr>
          <p:cNvCxnSpPr>
            <a:cxnSpLocks/>
          </p:cNvCxnSpPr>
          <p:nvPr/>
        </p:nvCxnSpPr>
        <p:spPr>
          <a:xfrm>
            <a:off x="6800850" y="509588"/>
            <a:ext cx="0" cy="5257800"/>
          </a:xfrm>
          <a:prstGeom prst="line">
            <a:avLst/>
          </a:prstGeom>
          <a:ln w="539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2C0362-FC5D-4FA0-9340-47994A1C7CE7}"/>
              </a:ext>
            </a:extLst>
          </p:cNvPr>
          <p:cNvCxnSpPr>
            <a:cxnSpLocks/>
          </p:cNvCxnSpPr>
          <p:nvPr/>
        </p:nvCxnSpPr>
        <p:spPr>
          <a:xfrm>
            <a:off x="7920037" y="509588"/>
            <a:ext cx="0" cy="5257800"/>
          </a:xfrm>
          <a:prstGeom prst="line">
            <a:avLst/>
          </a:prstGeom>
          <a:ln w="539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9F5C02-6318-4C76-A0F8-1C1EF08F21CD}"/>
              </a:ext>
            </a:extLst>
          </p:cNvPr>
          <p:cNvCxnSpPr>
            <a:cxnSpLocks/>
          </p:cNvCxnSpPr>
          <p:nvPr/>
        </p:nvCxnSpPr>
        <p:spPr>
          <a:xfrm>
            <a:off x="2028825" y="795968"/>
            <a:ext cx="889635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7577D0-8D2A-49EA-9AB8-E6A2DADDD177}"/>
              </a:ext>
            </a:extLst>
          </p:cNvPr>
          <p:cNvCxnSpPr>
            <a:cxnSpLocks/>
          </p:cNvCxnSpPr>
          <p:nvPr/>
        </p:nvCxnSpPr>
        <p:spPr>
          <a:xfrm>
            <a:off x="2028825" y="4991732"/>
            <a:ext cx="889635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632476-1F5B-464F-A819-9BA24016D958}"/>
              </a:ext>
            </a:extLst>
          </p:cNvPr>
          <p:cNvSpPr txBox="1"/>
          <p:nvPr/>
        </p:nvSpPr>
        <p:spPr>
          <a:xfrm>
            <a:off x="4996500" y="5340050"/>
            <a:ext cx="861375" cy="523220"/>
          </a:xfrm>
          <a:prstGeom prst="rect">
            <a:avLst/>
          </a:prstGeom>
          <a:noFill/>
        </p:spPr>
        <p:txBody>
          <a:bodyPr wrap="square" rtlCol="0">
            <a:spAutoFit/>
          </a:bodyPr>
          <a:lstStyle/>
          <a:p>
            <a:r>
              <a:rPr lang="en-US" sz="2800" b="1" dirty="0"/>
              <a:t>SE</a:t>
            </a:r>
          </a:p>
        </p:txBody>
      </p:sp>
      <p:sp>
        <p:nvSpPr>
          <p:cNvPr id="18" name="TextBox 17">
            <a:extLst>
              <a:ext uri="{FF2B5EF4-FFF2-40B4-BE49-F238E27FC236}">
                <a16:creationId xmlns:a16="http://schemas.microsoft.com/office/drawing/2014/main" id="{CA88A342-F2B0-4232-AAA3-62DEF967DE63}"/>
              </a:ext>
            </a:extLst>
          </p:cNvPr>
          <p:cNvSpPr txBox="1"/>
          <p:nvPr/>
        </p:nvSpPr>
        <p:spPr>
          <a:xfrm>
            <a:off x="2556474" y="5345241"/>
            <a:ext cx="861375" cy="523220"/>
          </a:xfrm>
          <a:prstGeom prst="rect">
            <a:avLst/>
          </a:prstGeom>
          <a:noFill/>
        </p:spPr>
        <p:txBody>
          <a:bodyPr wrap="square" rtlCol="0">
            <a:spAutoFit/>
          </a:bodyPr>
          <a:lstStyle/>
          <a:p>
            <a:r>
              <a:rPr lang="en-US" sz="2800" b="1" dirty="0"/>
              <a:t>SW</a:t>
            </a:r>
          </a:p>
        </p:txBody>
      </p:sp>
      <p:sp>
        <p:nvSpPr>
          <p:cNvPr id="19" name="TextBox 18">
            <a:extLst>
              <a:ext uri="{FF2B5EF4-FFF2-40B4-BE49-F238E27FC236}">
                <a16:creationId xmlns:a16="http://schemas.microsoft.com/office/drawing/2014/main" id="{0F72ED53-B9CE-451C-A8F2-BFF032CC3D0B}"/>
              </a:ext>
            </a:extLst>
          </p:cNvPr>
          <p:cNvSpPr txBox="1"/>
          <p:nvPr/>
        </p:nvSpPr>
        <p:spPr>
          <a:xfrm>
            <a:off x="7011357" y="5340050"/>
            <a:ext cx="861375" cy="523220"/>
          </a:xfrm>
          <a:prstGeom prst="rect">
            <a:avLst/>
          </a:prstGeom>
          <a:noFill/>
        </p:spPr>
        <p:txBody>
          <a:bodyPr wrap="square" rtlCol="0">
            <a:spAutoFit/>
          </a:bodyPr>
          <a:lstStyle/>
          <a:p>
            <a:r>
              <a:rPr lang="en-US" sz="2800" b="1" dirty="0"/>
              <a:t>NE</a:t>
            </a:r>
          </a:p>
        </p:txBody>
      </p:sp>
      <p:sp>
        <p:nvSpPr>
          <p:cNvPr id="20" name="TextBox 19">
            <a:extLst>
              <a:ext uri="{FF2B5EF4-FFF2-40B4-BE49-F238E27FC236}">
                <a16:creationId xmlns:a16="http://schemas.microsoft.com/office/drawing/2014/main" id="{CFCB9BD0-C8C8-4AE2-9866-83E4A6045A5B}"/>
              </a:ext>
            </a:extLst>
          </p:cNvPr>
          <p:cNvSpPr txBox="1"/>
          <p:nvPr/>
        </p:nvSpPr>
        <p:spPr>
          <a:xfrm>
            <a:off x="9028393" y="5340050"/>
            <a:ext cx="861375" cy="523220"/>
          </a:xfrm>
          <a:prstGeom prst="rect">
            <a:avLst/>
          </a:prstGeom>
          <a:noFill/>
        </p:spPr>
        <p:txBody>
          <a:bodyPr wrap="square" rtlCol="0">
            <a:spAutoFit/>
          </a:bodyPr>
          <a:lstStyle/>
          <a:p>
            <a:r>
              <a:rPr lang="en-US" sz="2800" b="1" dirty="0"/>
              <a:t>NW</a:t>
            </a:r>
          </a:p>
        </p:txBody>
      </p:sp>
    </p:spTree>
    <p:extLst>
      <p:ext uri="{BB962C8B-B14F-4D97-AF65-F5344CB8AC3E}">
        <p14:creationId xmlns:p14="http://schemas.microsoft.com/office/powerpoint/2010/main" val="20900292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F9DECDA-C2C7-4F23-A6C3-6D751FB12730}"/>
              </a:ext>
            </a:extLst>
          </p:cNvPr>
          <p:cNvGraphicFramePr>
            <a:graphicFrameLocks/>
          </p:cNvGraphicFramePr>
          <p:nvPr>
            <p:extLst>
              <p:ext uri="{D42A27DB-BD31-4B8C-83A1-F6EECF244321}">
                <p14:modId xmlns:p14="http://schemas.microsoft.com/office/powerpoint/2010/main" val="897052470"/>
              </p:ext>
            </p:extLst>
          </p:nvPr>
        </p:nvGraphicFramePr>
        <p:xfrm>
          <a:off x="178236" y="733127"/>
          <a:ext cx="11773536" cy="4029837"/>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0DBDBB46-8EB3-4BA5-8988-3401D569E7BA}"/>
              </a:ext>
            </a:extLst>
          </p:cNvPr>
          <p:cNvCxnSpPr>
            <a:cxnSpLocks/>
          </p:cNvCxnSpPr>
          <p:nvPr/>
        </p:nvCxnSpPr>
        <p:spPr>
          <a:xfrm>
            <a:off x="2214563" y="271463"/>
            <a:ext cx="0" cy="3649608"/>
          </a:xfrm>
          <a:prstGeom prst="line">
            <a:avLst/>
          </a:prstGeom>
          <a:ln w="539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60501-4B54-4581-8CA5-B4D778AF344F}"/>
              </a:ext>
            </a:extLst>
          </p:cNvPr>
          <p:cNvCxnSpPr>
            <a:cxnSpLocks/>
          </p:cNvCxnSpPr>
          <p:nvPr/>
        </p:nvCxnSpPr>
        <p:spPr>
          <a:xfrm>
            <a:off x="10925175" y="271463"/>
            <a:ext cx="0" cy="3804591"/>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6F943D-4554-4EEF-B90C-45A49E858D2F}"/>
              </a:ext>
            </a:extLst>
          </p:cNvPr>
          <p:cNvSpPr txBox="1"/>
          <p:nvPr/>
        </p:nvSpPr>
        <p:spPr>
          <a:xfrm>
            <a:off x="2472374" y="271463"/>
            <a:ext cx="1400175" cy="461665"/>
          </a:xfrm>
          <a:prstGeom prst="rect">
            <a:avLst/>
          </a:prstGeom>
          <a:noFill/>
        </p:spPr>
        <p:txBody>
          <a:bodyPr wrap="square" rtlCol="0">
            <a:spAutoFit/>
          </a:bodyPr>
          <a:lstStyle/>
          <a:p>
            <a:r>
              <a:rPr lang="en-US" sz="2400" dirty="0">
                <a:solidFill>
                  <a:srgbClr val="00B050"/>
                </a:solidFill>
              </a:rPr>
              <a:t>Start</a:t>
            </a:r>
          </a:p>
        </p:txBody>
      </p:sp>
      <p:sp>
        <p:nvSpPr>
          <p:cNvPr id="12" name="TextBox 11">
            <a:extLst>
              <a:ext uri="{FF2B5EF4-FFF2-40B4-BE49-F238E27FC236}">
                <a16:creationId xmlns:a16="http://schemas.microsoft.com/office/drawing/2014/main" id="{884AB6C1-206D-40C6-9A53-B74BBFA6EE56}"/>
              </a:ext>
            </a:extLst>
          </p:cNvPr>
          <p:cNvSpPr txBox="1"/>
          <p:nvPr/>
        </p:nvSpPr>
        <p:spPr>
          <a:xfrm>
            <a:off x="10925175" y="271462"/>
            <a:ext cx="1400175" cy="461665"/>
          </a:xfrm>
          <a:prstGeom prst="rect">
            <a:avLst/>
          </a:prstGeom>
          <a:noFill/>
        </p:spPr>
        <p:txBody>
          <a:bodyPr wrap="square" rtlCol="0">
            <a:spAutoFit/>
          </a:bodyPr>
          <a:lstStyle/>
          <a:p>
            <a:r>
              <a:rPr lang="en-US" sz="2400" dirty="0">
                <a:solidFill>
                  <a:srgbClr val="FF0000"/>
                </a:solidFill>
              </a:rPr>
              <a:t>Stop</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DAF4933-B1E3-4C11-801D-05784B885CE0}"/>
                  </a:ext>
                </a:extLst>
              </p:cNvPr>
              <p:cNvSpPr txBox="1"/>
              <p:nvPr/>
            </p:nvSpPr>
            <p:spPr>
              <a:xfrm>
                <a:off x="7113386" y="5184817"/>
                <a:ext cx="4511876" cy="1106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350 </m:t>
                      </m:r>
                      <m:r>
                        <a:rPr lang="en-US" sz="3200" b="0" i="1" smtClean="0">
                          <a:latin typeface="Cambria Math" panose="02040503050406030204" pitchFamily="18" charset="0"/>
                        </a:rPr>
                        <m:t>𝑠</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1.9 </m:t>
                              </m:r>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e>
                      </m:d>
                      <m:r>
                        <a:rPr lang="en-US" sz="3200" b="0" i="1" smtClean="0">
                          <a:latin typeface="Cambria Math" panose="02040503050406030204" pitchFamily="18" charset="0"/>
                        </a:rPr>
                        <m:t>=  670 </m:t>
                      </m:r>
                      <m:r>
                        <a:rPr lang="en-US" sz="3200" b="0" i="1" smtClean="0">
                          <a:latin typeface="Cambria Math" panose="02040503050406030204" pitchFamily="18" charset="0"/>
                        </a:rPr>
                        <m:t>𝑚</m:t>
                      </m:r>
                    </m:oMath>
                  </m:oMathPara>
                </a14:m>
                <a:endParaRPr lang="en-US" sz="3200" dirty="0"/>
              </a:p>
            </p:txBody>
          </p:sp>
        </mc:Choice>
        <mc:Fallback xmlns="">
          <p:sp>
            <p:nvSpPr>
              <p:cNvPr id="4" name="TextBox 3">
                <a:extLst>
                  <a:ext uri="{FF2B5EF4-FFF2-40B4-BE49-F238E27FC236}">
                    <a16:creationId xmlns:a16="http://schemas.microsoft.com/office/drawing/2014/main" id="{5DAF4933-B1E3-4C11-801D-05784B885CE0}"/>
                  </a:ext>
                </a:extLst>
              </p:cNvPr>
              <p:cNvSpPr txBox="1">
                <a:spLocks noRot="1" noChangeAspect="1" noMove="1" noResize="1" noEditPoints="1" noAdjustHandles="1" noChangeArrowheads="1" noChangeShapeType="1" noTextEdit="1"/>
              </p:cNvSpPr>
              <p:nvPr/>
            </p:nvSpPr>
            <p:spPr>
              <a:xfrm>
                <a:off x="7113386" y="5184817"/>
                <a:ext cx="4511876" cy="1106521"/>
              </a:xfrm>
              <a:prstGeom prst="rect">
                <a:avLst/>
              </a:prstGeom>
              <a:blipFill>
                <a:blip r:embed="rId4"/>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5243B4B-E749-40D3-8C2E-DB201C68B0D0}"/>
              </a:ext>
            </a:extLst>
          </p:cNvPr>
          <p:cNvSpPr txBox="1"/>
          <p:nvPr/>
        </p:nvSpPr>
        <p:spPr>
          <a:xfrm>
            <a:off x="178235" y="5152121"/>
            <a:ext cx="6424043" cy="1384995"/>
          </a:xfrm>
          <a:prstGeom prst="rect">
            <a:avLst/>
          </a:prstGeom>
          <a:noFill/>
        </p:spPr>
        <p:txBody>
          <a:bodyPr wrap="square" rtlCol="0">
            <a:spAutoFit/>
          </a:bodyPr>
          <a:lstStyle/>
          <a:p>
            <a:pPr algn="ctr"/>
            <a:r>
              <a:rPr lang="en-US" sz="2800" dirty="0"/>
              <a:t>Estimate total walking distance using the value for average walking speed from earlier data and the time walking (~350 s).  </a:t>
            </a:r>
          </a:p>
        </p:txBody>
      </p:sp>
      <p:sp>
        <p:nvSpPr>
          <p:cNvPr id="13" name="Rectangle: Rounded Corners 12">
            <a:extLst>
              <a:ext uri="{FF2B5EF4-FFF2-40B4-BE49-F238E27FC236}">
                <a16:creationId xmlns:a16="http://schemas.microsoft.com/office/drawing/2014/main" id="{3C70163F-2A85-4879-BE87-CEE958EDD4B8}"/>
              </a:ext>
            </a:extLst>
          </p:cNvPr>
          <p:cNvSpPr/>
          <p:nvPr/>
        </p:nvSpPr>
        <p:spPr>
          <a:xfrm>
            <a:off x="10275376" y="5408907"/>
            <a:ext cx="1472340" cy="73478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3992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DAB0D2-F10F-4C66-AEA2-C7FA8EA21F15}"/>
              </a:ext>
            </a:extLst>
          </p:cNvPr>
          <p:cNvSpPr txBox="1"/>
          <p:nvPr/>
        </p:nvSpPr>
        <p:spPr>
          <a:xfrm>
            <a:off x="3582747" y="342292"/>
            <a:ext cx="4799253" cy="830997"/>
          </a:xfrm>
          <a:prstGeom prst="rect">
            <a:avLst/>
          </a:prstGeom>
          <a:solidFill>
            <a:schemeClr val="tx1"/>
          </a:solidFill>
        </p:spPr>
        <p:txBody>
          <a:bodyPr wrap="square" rtlCol="0">
            <a:spAutoFit/>
          </a:bodyPr>
          <a:lstStyle/>
          <a:p>
            <a:r>
              <a:rPr lang="en-US" sz="4800" b="1" dirty="0">
                <a:solidFill>
                  <a:schemeClr val="bg1"/>
                </a:solidFill>
              </a:rPr>
              <a:t>Challenge Activity</a:t>
            </a:r>
          </a:p>
        </p:txBody>
      </p:sp>
      <p:sp>
        <p:nvSpPr>
          <p:cNvPr id="2" name="TextBox 1">
            <a:extLst>
              <a:ext uri="{FF2B5EF4-FFF2-40B4-BE49-F238E27FC236}">
                <a16:creationId xmlns:a16="http://schemas.microsoft.com/office/drawing/2014/main" id="{707793BF-4311-4963-9F9E-1102FFFE9D21}"/>
              </a:ext>
            </a:extLst>
          </p:cNvPr>
          <p:cNvSpPr txBox="1"/>
          <p:nvPr/>
        </p:nvSpPr>
        <p:spPr>
          <a:xfrm>
            <a:off x="818147" y="1348800"/>
            <a:ext cx="10555706" cy="5016758"/>
          </a:xfrm>
          <a:prstGeom prst="rect">
            <a:avLst/>
          </a:prstGeom>
          <a:noFill/>
        </p:spPr>
        <p:txBody>
          <a:bodyPr wrap="square" rtlCol="0">
            <a:spAutoFit/>
          </a:bodyPr>
          <a:lstStyle/>
          <a:p>
            <a:r>
              <a:rPr lang="en-US" sz="3200" dirty="0"/>
              <a:t>Position yourself in the middle of an open area such as a grass field.  While looking at the real-time graph of latitude and longitude, try walking in different directions until you are walking directly:</a:t>
            </a:r>
          </a:p>
          <a:p>
            <a:endParaRPr lang="en-US" sz="3200" dirty="0"/>
          </a:p>
          <a:p>
            <a:pPr marL="971550" indent="-514350">
              <a:buAutoNum type="arabicParenR"/>
            </a:pPr>
            <a:r>
              <a:rPr lang="en-US" sz="3200" dirty="0"/>
              <a:t>South</a:t>
            </a:r>
          </a:p>
          <a:p>
            <a:pPr marL="457200"/>
            <a:endParaRPr lang="en-US" sz="3200" dirty="0"/>
          </a:p>
          <a:p>
            <a:pPr marL="457200"/>
            <a:r>
              <a:rPr lang="en-US" sz="3200" dirty="0"/>
              <a:t>2) West</a:t>
            </a:r>
          </a:p>
          <a:p>
            <a:endParaRPr lang="en-US" sz="3200" dirty="0"/>
          </a:p>
          <a:p>
            <a:r>
              <a:rPr lang="en-US" sz="3200" dirty="0"/>
              <a:t>Provide graphs of your wandering.</a:t>
            </a:r>
          </a:p>
        </p:txBody>
      </p:sp>
    </p:spTree>
    <p:extLst>
      <p:ext uri="{BB962C8B-B14F-4D97-AF65-F5344CB8AC3E}">
        <p14:creationId xmlns:p14="http://schemas.microsoft.com/office/powerpoint/2010/main" val="26937774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C93901E-A435-4B2E-83ED-B8DDEDF7ACB7}"/>
              </a:ext>
            </a:extLst>
          </p:cNvPr>
          <p:cNvGraphicFramePr>
            <a:graphicFrameLocks/>
          </p:cNvGraphicFramePr>
          <p:nvPr>
            <p:extLst>
              <p:ext uri="{D42A27DB-BD31-4B8C-83A1-F6EECF244321}">
                <p14:modId xmlns:p14="http://schemas.microsoft.com/office/powerpoint/2010/main" val="2180939192"/>
              </p:ext>
            </p:extLst>
          </p:nvPr>
        </p:nvGraphicFramePr>
        <p:xfrm>
          <a:off x="0" y="745958"/>
          <a:ext cx="11887200" cy="5895473"/>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EBBA5315-1D07-4B71-88CD-138368C310B6}"/>
              </a:ext>
            </a:extLst>
          </p:cNvPr>
          <p:cNvCxnSpPr>
            <a:cxnSpLocks/>
          </p:cNvCxnSpPr>
          <p:nvPr/>
        </p:nvCxnSpPr>
        <p:spPr>
          <a:xfrm>
            <a:off x="8410075" y="2175307"/>
            <a:ext cx="0" cy="367204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E660F6-5275-483E-BF8C-95CD5B44ACD6}"/>
              </a:ext>
            </a:extLst>
          </p:cNvPr>
          <p:cNvCxnSpPr>
            <a:cxnSpLocks/>
          </p:cNvCxnSpPr>
          <p:nvPr/>
        </p:nvCxnSpPr>
        <p:spPr>
          <a:xfrm>
            <a:off x="9585158" y="2175307"/>
            <a:ext cx="1" cy="367204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EF4686B-2C7F-430C-81C5-1516C5D4991C}"/>
              </a:ext>
            </a:extLst>
          </p:cNvPr>
          <p:cNvSpPr txBox="1"/>
          <p:nvPr/>
        </p:nvSpPr>
        <p:spPr>
          <a:xfrm>
            <a:off x="7858640" y="829654"/>
            <a:ext cx="2281962" cy="523220"/>
          </a:xfrm>
          <a:prstGeom prst="rect">
            <a:avLst/>
          </a:prstGeom>
          <a:noFill/>
        </p:spPr>
        <p:txBody>
          <a:bodyPr wrap="square" rtlCol="0">
            <a:spAutoFit/>
          </a:bodyPr>
          <a:lstStyle/>
          <a:p>
            <a:pPr algn="ctr"/>
            <a:r>
              <a:rPr lang="en-US" sz="2800" dirty="0"/>
              <a:t>Walking South</a:t>
            </a:r>
          </a:p>
        </p:txBody>
      </p:sp>
      <p:sp>
        <p:nvSpPr>
          <p:cNvPr id="15" name="Left Brace 14">
            <a:extLst>
              <a:ext uri="{FF2B5EF4-FFF2-40B4-BE49-F238E27FC236}">
                <a16:creationId xmlns:a16="http://schemas.microsoft.com/office/drawing/2014/main" id="{372EF5B2-B666-4B11-944E-DD1E946B63DE}"/>
              </a:ext>
            </a:extLst>
          </p:cNvPr>
          <p:cNvSpPr/>
          <p:nvPr/>
        </p:nvSpPr>
        <p:spPr>
          <a:xfrm rot="5400000">
            <a:off x="8738011" y="1178553"/>
            <a:ext cx="523220" cy="117107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8801887-85EC-46F5-8CFD-C70ED87674D7}"/>
              </a:ext>
            </a:extLst>
          </p:cNvPr>
          <p:cNvSpPr txBox="1"/>
          <p:nvPr/>
        </p:nvSpPr>
        <p:spPr>
          <a:xfrm>
            <a:off x="830180" y="0"/>
            <a:ext cx="10756231" cy="584775"/>
          </a:xfrm>
          <a:prstGeom prst="rect">
            <a:avLst/>
          </a:prstGeom>
          <a:noFill/>
        </p:spPr>
        <p:txBody>
          <a:bodyPr wrap="square" rtlCol="0">
            <a:spAutoFit/>
          </a:bodyPr>
          <a:lstStyle/>
          <a:p>
            <a:r>
              <a:rPr lang="en-US" sz="3200" b="1" dirty="0"/>
              <a:t>Latitude and Longitude Data – Finding a Southward Trajectory</a:t>
            </a:r>
          </a:p>
        </p:txBody>
      </p:sp>
    </p:spTree>
    <p:extLst>
      <p:ext uri="{BB962C8B-B14F-4D97-AF65-F5344CB8AC3E}">
        <p14:creationId xmlns:p14="http://schemas.microsoft.com/office/powerpoint/2010/main" val="30589403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D6DB7B8-01C7-4FC4-AEC0-8E7E3A2B26FE}"/>
              </a:ext>
            </a:extLst>
          </p:cNvPr>
          <p:cNvGraphicFramePr>
            <a:graphicFrameLocks/>
          </p:cNvGraphicFramePr>
          <p:nvPr>
            <p:extLst>
              <p:ext uri="{D42A27DB-BD31-4B8C-83A1-F6EECF244321}">
                <p14:modId xmlns:p14="http://schemas.microsoft.com/office/powerpoint/2010/main" val="3106243499"/>
              </p:ext>
            </p:extLst>
          </p:nvPr>
        </p:nvGraphicFramePr>
        <p:xfrm>
          <a:off x="0" y="565985"/>
          <a:ext cx="12079705" cy="6111542"/>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63A7FAC5-4EA3-401C-9DD1-2685CA95F997}"/>
              </a:ext>
            </a:extLst>
          </p:cNvPr>
          <p:cNvCxnSpPr>
            <a:cxnSpLocks/>
          </p:cNvCxnSpPr>
          <p:nvPr/>
        </p:nvCxnSpPr>
        <p:spPr>
          <a:xfrm>
            <a:off x="6785812" y="2286000"/>
            <a:ext cx="0" cy="357939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44B1CB-BA02-4932-A206-57B2B981F01F}"/>
              </a:ext>
            </a:extLst>
          </p:cNvPr>
          <p:cNvCxnSpPr>
            <a:cxnSpLocks/>
          </p:cNvCxnSpPr>
          <p:nvPr/>
        </p:nvCxnSpPr>
        <p:spPr>
          <a:xfrm>
            <a:off x="9067792" y="2286000"/>
            <a:ext cx="9" cy="357939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120854-591B-4D2B-A16B-0F100CEBC15D}"/>
              </a:ext>
            </a:extLst>
          </p:cNvPr>
          <p:cNvSpPr txBox="1"/>
          <p:nvPr/>
        </p:nvSpPr>
        <p:spPr>
          <a:xfrm>
            <a:off x="6785830" y="841836"/>
            <a:ext cx="2281962" cy="523220"/>
          </a:xfrm>
          <a:prstGeom prst="rect">
            <a:avLst/>
          </a:prstGeom>
          <a:noFill/>
        </p:spPr>
        <p:txBody>
          <a:bodyPr wrap="square" rtlCol="0">
            <a:spAutoFit/>
          </a:bodyPr>
          <a:lstStyle/>
          <a:p>
            <a:pPr algn="ctr"/>
            <a:r>
              <a:rPr lang="en-US" sz="2800" dirty="0"/>
              <a:t>Walking West</a:t>
            </a:r>
          </a:p>
        </p:txBody>
      </p:sp>
      <p:sp>
        <p:nvSpPr>
          <p:cNvPr id="11" name="Left Brace 10">
            <a:extLst>
              <a:ext uri="{FF2B5EF4-FFF2-40B4-BE49-F238E27FC236}">
                <a16:creationId xmlns:a16="http://schemas.microsoft.com/office/drawing/2014/main" id="{C9BE6A6E-3765-42C9-AE0A-B53F8BC3716A}"/>
              </a:ext>
            </a:extLst>
          </p:cNvPr>
          <p:cNvSpPr/>
          <p:nvPr/>
        </p:nvSpPr>
        <p:spPr>
          <a:xfrm rot="5400000">
            <a:off x="7659102" y="766617"/>
            <a:ext cx="535400" cy="228198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294819C-6440-428B-A1F5-B053957BCF50}"/>
              </a:ext>
            </a:extLst>
          </p:cNvPr>
          <p:cNvSpPr txBox="1"/>
          <p:nvPr/>
        </p:nvSpPr>
        <p:spPr>
          <a:xfrm>
            <a:off x="830180" y="0"/>
            <a:ext cx="10756231" cy="584775"/>
          </a:xfrm>
          <a:prstGeom prst="rect">
            <a:avLst/>
          </a:prstGeom>
          <a:noFill/>
        </p:spPr>
        <p:txBody>
          <a:bodyPr wrap="square" rtlCol="0">
            <a:spAutoFit/>
          </a:bodyPr>
          <a:lstStyle/>
          <a:p>
            <a:r>
              <a:rPr lang="en-US" sz="3200" b="1" dirty="0"/>
              <a:t>Latitude and Longitude Data – Finding a Westward Trajectory</a:t>
            </a:r>
          </a:p>
        </p:txBody>
      </p:sp>
    </p:spTree>
    <p:extLst>
      <p:ext uri="{BB962C8B-B14F-4D97-AF65-F5344CB8AC3E}">
        <p14:creationId xmlns:p14="http://schemas.microsoft.com/office/powerpoint/2010/main" val="5198453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661160" y="609599"/>
            <a:ext cx="9144000" cy="995363"/>
          </a:xfrm>
        </p:spPr>
        <p:txBody>
          <a:bodyPr/>
          <a:lstStyle/>
          <a:p>
            <a:r>
              <a:rPr lang="en-US" dirty="0">
                <a:solidFill>
                  <a:schemeClr val="tx1"/>
                </a:solidFill>
              </a:rPr>
              <a:t>Motion in our Lives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a:xfrm>
            <a:off x="2628900" y="4333559"/>
            <a:ext cx="7208520" cy="1655762"/>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sz="4400" dirty="0"/>
              <a:t>How might you use GPS to monitor movement?</a:t>
            </a:r>
          </a:p>
        </p:txBody>
      </p:sp>
      <p:sp>
        <p:nvSpPr>
          <p:cNvPr id="4" name="TextBox 3">
            <a:extLst>
              <a:ext uri="{FF2B5EF4-FFF2-40B4-BE49-F238E27FC236}">
                <a16:creationId xmlns:a16="http://schemas.microsoft.com/office/drawing/2014/main" id="{354ECD92-5CAB-4051-BF7D-D29D194BA6F7}"/>
              </a:ext>
            </a:extLst>
          </p:cNvPr>
          <p:cNvSpPr txBox="1"/>
          <p:nvPr/>
        </p:nvSpPr>
        <p:spPr>
          <a:xfrm>
            <a:off x="1661160" y="1905000"/>
            <a:ext cx="9631680" cy="1569660"/>
          </a:xfrm>
          <a:prstGeom prst="rect">
            <a:avLst/>
          </a:prstGeom>
          <a:noFill/>
        </p:spPr>
        <p:txBody>
          <a:bodyPr wrap="square" rtlCol="0">
            <a:spAutoFit/>
          </a:bodyPr>
          <a:lstStyle/>
          <a:p>
            <a:r>
              <a:rPr lang="en-US" sz="3200" i="1" dirty="0"/>
              <a:t>Satellite based telemetry combined with low cost ground-based devices enable a wide range of opportunities to design and develop applications.</a:t>
            </a:r>
          </a:p>
        </p:txBody>
      </p:sp>
    </p:spTree>
    <p:extLst>
      <p:ext uri="{BB962C8B-B14F-4D97-AF65-F5344CB8AC3E}">
        <p14:creationId xmlns:p14="http://schemas.microsoft.com/office/powerpoint/2010/main" val="41151116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6A7E1-AB74-4F1F-86C5-F61A6FFB250A}"/>
              </a:ext>
            </a:extLst>
          </p:cNvPr>
          <p:cNvPicPr>
            <a:picLocks noChangeAspect="1"/>
          </p:cNvPicPr>
          <p:nvPr/>
        </p:nvPicPr>
        <p:blipFill>
          <a:blip r:embed="rId2"/>
          <a:stretch>
            <a:fillRect/>
          </a:stretch>
        </p:blipFill>
        <p:spPr>
          <a:xfrm>
            <a:off x="0" y="0"/>
            <a:ext cx="3825240" cy="6795756"/>
          </a:xfrm>
          <a:prstGeom prst="rect">
            <a:avLst/>
          </a:prstGeom>
        </p:spPr>
      </p:pic>
      <p:pic>
        <p:nvPicPr>
          <p:cNvPr id="5" name="Picture 4">
            <a:extLst>
              <a:ext uri="{FF2B5EF4-FFF2-40B4-BE49-F238E27FC236}">
                <a16:creationId xmlns:a16="http://schemas.microsoft.com/office/drawing/2014/main" id="{BE7C018B-F880-46FC-AB3E-E2FD5CBD2CF3}"/>
              </a:ext>
            </a:extLst>
          </p:cNvPr>
          <p:cNvPicPr>
            <a:picLocks noChangeAspect="1"/>
          </p:cNvPicPr>
          <p:nvPr/>
        </p:nvPicPr>
        <p:blipFill rotWithShape="1">
          <a:blip r:embed="rId3"/>
          <a:srcRect l="7310" t="8222" r="7694" b="8222"/>
          <a:stretch/>
        </p:blipFill>
        <p:spPr>
          <a:xfrm>
            <a:off x="7772400" y="19442"/>
            <a:ext cx="4419600" cy="6838558"/>
          </a:xfrm>
          <a:prstGeom prst="rect">
            <a:avLst/>
          </a:prstGeom>
        </p:spPr>
      </p:pic>
      <p:sp>
        <p:nvSpPr>
          <p:cNvPr id="6" name="TextBox 5">
            <a:extLst>
              <a:ext uri="{FF2B5EF4-FFF2-40B4-BE49-F238E27FC236}">
                <a16:creationId xmlns:a16="http://schemas.microsoft.com/office/drawing/2014/main" id="{EDB5CCC1-5E3E-4084-A92E-B5EAE2773291}"/>
              </a:ext>
            </a:extLst>
          </p:cNvPr>
          <p:cNvSpPr txBox="1"/>
          <p:nvPr/>
        </p:nvSpPr>
        <p:spPr>
          <a:xfrm>
            <a:off x="4206240" y="3748768"/>
            <a:ext cx="3185160" cy="3046988"/>
          </a:xfrm>
          <a:prstGeom prst="rect">
            <a:avLst/>
          </a:prstGeom>
          <a:noFill/>
        </p:spPr>
        <p:txBody>
          <a:bodyPr wrap="square" rtlCol="0">
            <a:spAutoFit/>
          </a:bodyPr>
          <a:lstStyle/>
          <a:p>
            <a:r>
              <a:rPr lang="en-US" sz="3200" dirty="0"/>
              <a:t>Real-time data of current traffic and historic data of traffic patterns,  inform our driving decisions.</a:t>
            </a:r>
          </a:p>
        </p:txBody>
      </p:sp>
      <p:pic>
        <p:nvPicPr>
          <p:cNvPr id="7" name="Picture 6">
            <a:extLst>
              <a:ext uri="{FF2B5EF4-FFF2-40B4-BE49-F238E27FC236}">
                <a16:creationId xmlns:a16="http://schemas.microsoft.com/office/drawing/2014/main" id="{D9106A2A-6DA9-4FFE-987C-C0E050F2880A}"/>
              </a:ext>
            </a:extLst>
          </p:cNvPr>
          <p:cNvPicPr>
            <a:picLocks noChangeAspect="1"/>
          </p:cNvPicPr>
          <p:nvPr/>
        </p:nvPicPr>
        <p:blipFill>
          <a:blip r:embed="rId4"/>
          <a:stretch>
            <a:fillRect/>
          </a:stretch>
        </p:blipFill>
        <p:spPr>
          <a:xfrm>
            <a:off x="3893820" y="19442"/>
            <a:ext cx="3810000" cy="3810000"/>
          </a:xfrm>
          <a:prstGeom prst="rect">
            <a:avLst/>
          </a:prstGeom>
        </p:spPr>
      </p:pic>
    </p:spTree>
    <p:extLst>
      <p:ext uri="{BB962C8B-B14F-4D97-AF65-F5344CB8AC3E}">
        <p14:creationId xmlns:p14="http://schemas.microsoft.com/office/powerpoint/2010/main" val="22762618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489B4-893F-4557-A14E-5C969BF98C0B}"/>
              </a:ext>
            </a:extLst>
          </p:cNvPr>
          <p:cNvPicPr>
            <a:picLocks noChangeAspect="1"/>
          </p:cNvPicPr>
          <p:nvPr/>
        </p:nvPicPr>
        <p:blipFill>
          <a:blip r:embed="rId3"/>
          <a:stretch>
            <a:fillRect/>
          </a:stretch>
        </p:blipFill>
        <p:spPr>
          <a:xfrm>
            <a:off x="0" y="4352925"/>
            <a:ext cx="5851071" cy="2505075"/>
          </a:xfrm>
          <a:prstGeom prst="rect">
            <a:avLst/>
          </a:prstGeom>
        </p:spPr>
      </p:pic>
      <p:pic>
        <p:nvPicPr>
          <p:cNvPr id="5" name="Picture 4">
            <a:extLst>
              <a:ext uri="{FF2B5EF4-FFF2-40B4-BE49-F238E27FC236}">
                <a16:creationId xmlns:a16="http://schemas.microsoft.com/office/drawing/2014/main" id="{E411E0DB-123A-4F08-8C32-AA783C488FDC}"/>
              </a:ext>
            </a:extLst>
          </p:cNvPr>
          <p:cNvPicPr>
            <a:picLocks noChangeAspect="1"/>
          </p:cNvPicPr>
          <p:nvPr/>
        </p:nvPicPr>
        <p:blipFill>
          <a:blip r:embed="rId4"/>
          <a:stretch>
            <a:fillRect/>
          </a:stretch>
        </p:blipFill>
        <p:spPr>
          <a:xfrm>
            <a:off x="0" y="-1"/>
            <a:ext cx="6529388" cy="4352925"/>
          </a:xfrm>
          <a:prstGeom prst="rect">
            <a:avLst/>
          </a:prstGeom>
        </p:spPr>
      </p:pic>
      <p:pic>
        <p:nvPicPr>
          <p:cNvPr id="6" name="Picture 5">
            <a:extLst>
              <a:ext uri="{FF2B5EF4-FFF2-40B4-BE49-F238E27FC236}">
                <a16:creationId xmlns:a16="http://schemas.microsoft.com/office/drawing/2014/main" id="{A5384CD0-DA20-4D27-916D-0795A060857F}"/>
              </a:ext>
            </a:extLst>
          </p:cNvPr>
          <p:cNvPicPr>
            <a:picLocks noChangeAspect="1"/>
          </p:cNvPicPr>
          <p:nvPr/>
        </p:nvPicPr>
        <p:blipFill>
          <a:blip r:embed="rId5"/>
          <a:stretch>
            <a:fillRect/>
          </a:stretch>
        </p:blipFill>
        <p:spPr>
          <a:xfrm>
            <a:off x="6512259" y="0"/>
            <a:ext cx="5679742" cy="3529013"/>
          </a:xfrm>
          <a:prstGeom prst="rect">
            <a:avLst/>
          </a:prstGeom>
        </p:spPr>
      </p:pic>
      <p:pic>
        <p:nvPicPr>
          <p:cNvPr id="7" name="Picture 6">
            <a:extLst>
              <a:ext uri="{FF2B5EF4-FFF2-40B4-BE49-F238E27FC236}">
                <a16:creationId xmlns:a16="http://schemas.microsoft.com/office/drawing/2014/main" id="{3951DD98-465D-4FB2-8D29-AFF8A00DCB1E}"/>
              </a:ext>
            </a:extLst>
          </p:cNvPr>
          <p:cNvPicPr>
            <a:picLocks noChangeAspect="1"/>
          </p:cNvPicPr>
          <p:nvPr/>
        </p:nvPicPr>
        <p:blipFill>
          <a:blip r:embed="rId6"/>
          <a:stretch>
            <a:fillRect/>
          </a:stretch>
        </p:blipFill>
        <p:spPr>
          <a:xfrm>
            <a:off x="5851071" y="3529013"/>
            <a:ext cx="6340928" cy="3328987"/>
          </a:xfrm>
          <a:prstGeom prst="rect">
            <a:avLst/>
          </a:prstGeom>
        </p:spPr>
      </p:pic>
      <p:sp>
        <p:nvSpPr>
          <p:cNvPr id="11" name="TextBox 10">
            <a:extLst>
              <a:ext uri="{FF2B5EF4-FFF2-40B4-BE49-F238E27FC236}">
                <a16:creationId xmlns:a16="http://schemas.microsoft.com/office/drawing/2014/main" id="{8F81F7E8-9CEC-4872-ADB8-4E911FD394FD}"/>
              </a:ext>
            </a:extLst>
          </p:cNvPr>
          <p:cNvSpPr txBox="1"/>
          <p:nvPr/>
        </p:nvSpPr>
        <p:spPr>
          <a:xfrm>
            <a:off x="4371977" y="0"/>
            <a:ext cx="4000500" cy="707886"/>
          </a:xfrm>
          <a:prstGeom prst="rect">
            <a:avLst/>
          </a:prstGeom>
          <a:solidFill>
            <a:schemeClr val="tx1"/>
          </a:solidFill>
        </p:spPr>
        <p:txBody>
          <a:bodyPr wrap="square" rtlCol="0">
            <a:spAutoFit/>
          </a:bodyPr>
          <a:lstStyle/>
          <a:p>
            <a:r>
              <a:rPr lang="en-US" sz="4000" dirty="0">
                <a:solidFill>
                  <a:schemeClr val="bg1"/>
                </a:solidFill>
              </a:rPr>
              <a:t>Wildlife Telemetry</a:t>
            </a:r>
          </a:p>
        </p:txBody>
      </p:sp>
    </p:spTree>
    <p:extLst>
      <p:ext uri="{BB962C8B-B14F-4D97-AF65-F5344CB8AC3E}">
        <p14:creationId xmlns:p14="http://schemas.microsoft.com/office/powerpoint/2010/main" val="318584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236C1-EB6B-4C17-B3D6-93730FF71D15}"/>
              </a:ext>
            </a:extLst>
          </p:cNvPr>
          <p:cNvPicPr>
            <a:picLocks noChangeAspect="1"/>
          </p:cNvPicPr>
          <p:nvPr/>
        </p:nvPicPr>
        <p:blipFill>
          <a:blip r:embed="rId3"/>
          <a:stretch>
            <a:fillRect/>
          </a:stretch>
        </p:blipFill>
        <p:spPr>
          <a:xfrm>
            <a:off x="7435121" y="2035726"/>
            <a:ext cx="4756879" cy="4811244"/>
          </a:xfrm>
          <a:prstGeom prst="rect">
            <a:avLst/>
          </a:prstGeom>
        </p:spPr>
      </p:pic>
      <p:pic>
        <p:nvPicPr>
          <p:cNvPr id="7" name="Picture 6">
            <a:extLst>
              <a:ext uri="{FF2B5EF4-FFF2-40B4-BE49-F238E27FC236}">
                <a16:creationId xmlns:a16="http://schemas.microsoft.com/office/drawing/2014/main" id="{6D8C927D-21AF-4BB7-B909-4F11359B3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508" y="0"/>
            <a:ext cx="5411492" cy="3043964"/>
          </a:xfrm>
          <a:prstGeom prst="rect">
            <a:avLst/>
          </a:prstGeom>
        </p:spPr>
      </p:pic>
      <p:pic>
        <p:nvPicPr>
          <p:cNvPr id="9" name="Picture 8">
            <a:extLst>
              <a:ext uri="{FF2B5EF4-FFF2-40B4-BE49-F238E27FC236}">
                <a16:creationId xmlns:a16="http://schemas.microsoft.com/office/drawing/2014/main" id="{3102C055-65E0-47B6-BFBA-7C59CD2F5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30"/>
            <a:ext cx="7435121" cy="6846970"/>
          </a:xfrm>
          <a:prstGeom prst="rect">
            <a:avLst/>
          </a:prstGeom>
        </p:spPr>
      </p:pic>
      <p:sp>
        <p:nvSpPr>
          <p:cNvPr id="10" name="TextBox 9">
            <a:extLst>
              <a:ext uri="{FF2B5EF4-FFF2-40B4-BE49-F238E27FC236}">
                <a16:creationId xmlns:a16="http://schemas.microsoft.com/office/drawing/2014/main" id="{AAEBA199-F59D-4602-B26E-10C4E0A646EC}"/>
              </a:ext>
            </a:extLst>
          </p:cNvPr>
          <p:cNvSpPr txBox="1"/>
          <p:nvPr/>
        </p:nvSpPr>
        <p:spPr>
          <a:xfrm>
            <a:off x="132201" y="151346"/>
            <a:ext cx="7302919" cy="1446550"/>
          </a:xfrm>
          <a:prstGeom prst="rect">
            <a:avLst/>
          </a:prstGeom>
          <a:noFill/>
        </p:spPr>
        <p:txBody>
          <a:bodyPr wrap="square" rtlCol="0">
            <a:spAutoFit/>
          </a:bodyPr>
          <a:lstStyle/>
          <a:p>
            <a:pPr algn="ctr"/>
            <a:r>
              <a:rPr lang="en-US" sz="4400" i="1" dirty="0">
                <a:solidFill>
                  <a:schemeClr val="bg1"/>
                </a:solidFill>
              </a:rPr>
              <a:t>Salmonella</a:t>
            </a:r>
            <a:r>
              <a:rPr lang="en-US" sz="4400" dirty="0">
                <a:solidFill>
                  <a:schemeClr val="bg1"/>
                </a:solidFill>
              </a:rPr>
              <a:t> Bacteria Move Slowly Over Short Distances </a:t>
            </a:r>
          </a:p>
        </p:txBody>
      </p:sp>
    </p:spTree>
    <p:extLst>
      <p:ext uri="{BB962C8B-B14F-4D97-AF65-F5344CB8AC3E}">
        <p14:creationId xmlns:p14="http://schemas.microsoft.com/office/powerpoint/2010/main" val="29913787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151CD-79E4-499E-AD78-F4699F0A2BCE}"/>
              </a:ext>
            </a:extLst>
          </p:cNvPr>
          <p:cNvPicPr>
            <a:picLocks noChangeAspect="1"/>
          </p:cNvPicPr>
          <p:nvPr/>
        </p:nvPicPr>
        <p:blipFill>
          <a:blip r:embed="rId3"/>
          <a:stretch>
            <a:fillRect/>
          </a:stretch>
        </p:blipFill>
        <p:spPr>
          <a:xfrm>
            <a:off x="6977062" y="0"/>
            <a:ext cx="5214938" cy="6759616"/>
          </a:xfrm>
          <a:prstGeom prst="rect">
            <a:avLst/>
          </a:prstGeom>
        </p:spPr>
      </p:pic>
      <p:pic>
        <p:nvPicPr>
          <p:cNvPr id="7" name="Picture 6">
            <a:extLst>
              <a:ext uri="{FF2B5EF4-FFF2-40B4-BE49-F238E27FC236}">
                <a16:creationId xmlns:a16="http://schemas.microsoft.com/office/drawing/2014/main" id="{2D146F9F-3200-4B45-9ADE-B45988F54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983097" cy="4657725"/>
          </a:xfrm>
          <a:prstGeom prst="rect">
            <a:avLst/>
          </a:prstGeom>
        </p:spPr>
      </p:pic>
      <p:sp>
        <p:nvSpPr>
          <p:cNvPr id="10" name="TextBox 9">
            <a:extLst>
              <a:ext uri="{FF2B5EF4-FFF2-40B4-BE49-F238E27FC236}">
                <a16:creationId xmlns:a16="http://schemas.microsoft.com/office/drawing/2014/main" id="{369EEFDF-07D4-4852-83E1-4C32BAE2F2DA}"/>
              </a:ext>
            </a:extLst>
          </p:cNvPr>
          <p:cNvSpPr txBox="1"/>
          <p:nvPr/>
        </p:nvSpPr>
        <p:spPr>
          <a:xfrm>
            <a:off x="319088" y="5062000"/>
            <a:ext cx="5981700" cy="1200329"/>
          </a:xfrm>
          <a:prstGeom prst="rect">
            <a:avLst/>
          </a:prstGeom>
          <a:noFill/>
        </p:spPr>
        <p:txBody>
          <a:bodyPr wrap="square" rtlCol="0">
            <a:spAutoFit/>
          </a:bodyPr>
          <a:lstStyle/>
          <a:p>
            <a:pPr algn="ctr"/>
            <a:r>
              <a:rPr lang="en-US" sz="3600" dirty="0"/>
              <a:t>The travel patterns of individual eagles are displayed</a:t>
            </a:r>
          </a:p>
        </p:txBody>
      </p:sp>
    </p:spTree>
    <p:extLst>
      <p:ext uri="{BB962C8B-B14F-4D97-AF65-F5344CB8AC3E}">
        <p14:creationId xmlns:p14="http://schemas.microsoft.com/office/powerpoint/2010/main" val="23613547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4FAAC-14BC-4817-BB36-200C1E787CF0}"/>
              </a:ext>
            </a:extLst>
          </p:cNvPr>
          <p:cNvPicPr>
            <a:picLocks noChangeAspect="1"/>
          </p:cNvPicPr>
          <p:nvPr/>
        </p:nvPicPr>
        <p:blipFill>
          <a:blip r:embed="rId2"/>
          <a:stretch>
            <a:fillRect/>
          </a:stretch>
        </p:blipFill>
        <p:spPr>
          <a:xfrm>
            <a:off x="0" y="1743676"/>
            <a:ext cx="12192000" cy="5114324"/>
          </a:xfrm>
          <a:prstGeom prst="rect">
            <a:avLst/>
          </a:prstGeom>
        </p:spPr>
      </p:pic>
      <p:pic>
        <p:nvPicPr>
          <p:cNvPr id="5" name="Picture 4">
            <a:extLst>
              <a:ext uri="{FF2B5EF4-FFF2-40B4-BE49-F238E27FC236}">
                <a16:creationId xmlns:a16="http://schemas.microsoft.com/office/drawing/2014/main" id="{23579E7B-686B-4326-8AA9-D5BCA3DA3B1B}"/>
              </a:ext>
            </a:extLst>
          </p:cNvPr>
          <p:cNvPicPr>
            <a:picLocks noChangeAspect="1"/>
          </p:cNvPicPr>
          <p:nvPr/>
        </p:nvPicPr>
        <p:blipFill>
          <a:blip r:embed="rId3"/>
          <a:stretch>
            <a:fillRect/>
          </a:stretch>
        </p:blipFill>
        <p:spPr>
          <a:xfrm>
            <a:off x="0" y="1743676"/>
            <a:ext cx="1924049" cy="1924049"/>
          </a:xfrm>
          <a:prstGeom prst="rect">
            <a:avLst/>
          </a:prstGeom>
        </p:spPr>
      </p:pic>
      <p:sp>
        <p:nvSpPr>
          <p:cNvPr id="6" name="TextBox 5">
            <a:extLst>
              <a:ext uri="{FF2B5EF4-FFF2-40B4-BE49-F238E27FC236}">
                <a16:creationId xmlns:a16="http://schemas.microsoft.com/office/drawing/2014/main" id="{A80C9F41-6E1B-4292-91A9-453AE55EED54}"/>
              </a:ext>
            </a:extLst>
          </p:cNvPr>
          <p:cNvSpPr txBox="1"/>
          <p:nvPr/>
        </p:nvSpPr>
        <p:spPr>
          <a:xfrm>
            <a:off x="1637110" y="100013"/>
            <a:ext cx="8917780" cy="1323439"/>
          </a:xfrm>
          <a:prstGeom prst="rect">
            <a:avLst/>
          </a:prstGeom>
          <a:noFill/>
        </p:spPr>
        <p:txBody>
          <a:bodyPr wrap="square" rtlCol="0">
            <a:spAutoFit/>
          </a:bodyPr>
          <a:lstStyle/>
          <a:p>
            <a:pPr algn="ctr"/>
            <a:r>
              <a:rPr lang="en-US" sz="4000" dirty="0"/>
              <a:t>Data on the Position of People and their Movement has Great Value to Businesses </a:t>
            </a:r>
          </a:p>
        </p:txBody>
      </p:sp>
    </p:spTree>
    <p:extLst>
      <p:ext uri="{BB962C8B-B14F-4D97-AF65-F5344CB8AC3E}">
        <p14:creationId xmlns:p14="http://schemas.microsoft.com/office/powerpoint/2010/main" val="27332307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876FA6-06D2-477E-8812-9FB9C8FEF61B}"/>
              </a:ext>
            </a:extLst>
          </p:cNvPr>
          <p:cNvPicPr>
            <a:picLocks noChangeAspect="1"/>
          </p:cNvPicPr>
          <p:nvPr/>
        </p:nvPicPr>
        <p:blipFill rotWithShape="1">
          <a:blip r:embed="rId3"/>
          <a:srcRect r="1334"/>
          <a:stretch/>
        </p:blipFill>
        <p:spPr>
          <a:xfrm>
            <a:off x="400647" y="195262"/>
            <a:ext cx="11329392" cy="4492770"/>
          </a:xfrm>
          <a:prstGeom prst="rect">
            <a:avLst/>
          </a:prstGeom>
        </p:spPr>
      </p:pic>
      <p:sp>
        <p:nvSpPr>
          <p:cNvPr id="5" name="TextBox 4">
            <a:extLst>
              <a:ext uri="{FF2B5EF4-FFF2-40B4-BE49-F238E27FC236}">
                <a16:creationId xmlns:a16="http://schemas.microsoft.com/office/drawing/2014/main" id="{DC7FE9CE-9CF1-4EE2-B68B-EA7F1A498654}"/>
              </a:ext>
            </a:extLst>
          </p:cNvPr>
          <p:cNvSpPr txBox="1"/>
          <p:nvPr/>
        </p:nvSpPr>
        <p:spPr>
          <a:xfrm>
            <a:off x="91664" y="4846856"/>
            <a:ext cx="11947358" cy="1815882"/>
          </a:xfrm>
          <a:prstGeom prst="rect">
            <a:avLst/>
          </a:prstGeom>
          <a:noFill/>
          <a:ln w="50800">
            <a:solidFill>
              <a:schemeClr val="accent1"/>
            </a:solidFill>
          </a:ln>
        </p:spPr>
        <p:txBody>
          <a:bodyPr wrap="square" rtlCol="0">
            <a:spAutoFit/>
          </a:bodyPr>
          <a:lstStyle/>
          <a:p>
            <a:pPr algn="ctr"/>
            <a:r>
              <a:rPr lang="en-US" sz="2800" dirty="0"/>
              <a:t>The location of phones as a function of time can be used to infer how far a person travels each day.  The plot above shows the change the distance people traveled during the early days of the COVID-19 pandemic.  In this case, an ~45% reduction in distance traveled is observed following stay at home orders. </a:t>
            </a:r>
          </a:p>
        </p:txBody>
      </p:sp>
    </p:spTree>
    <p:extLst>
      <p:ext uri="{BB962C8B-B14F-4D97-AF65-F5344CB8AC3E}">
        <p14:creationId xmlns:p14="http://schemas.microsoft.com/office/powerpoint/2010/main" val="12565208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57AD02-67E0-43E3-B378-22AD453F7226}"/>
              </a:ext>
            </a:extLst>
          </p:cNvPr>
          <p:cNvSpPr txBox="1"/>
          <p:nvPr/>
        </p:nvSpPr>
        <p:spPr>
          <a:xfrm>
            <a:off x="404648" y="118151"/>
            <a:ext cx="11382704" cy="1077218"/>
          </a:xfrm>
          <a:prstGeom prst="rect">
            <a:avLst/>
          </a:prstGeom>
          <a:noFill/>
        </p:spPr>
        <p:txBody>
          <a:bodyPr wrap="square" rtlCol="0">
            <a:spAutoFit/>
          </a:bodyPr>
          <a:lstStyle/>
          <a:p>
            <a:pPr algn="ctr"/>
            <a:r>
              <a:rPr lang="en-US" sz="3200" b="1" dirty="0"/>
              <a:t>Life at Constant Velocity in Straight Lines would be Very Boring </a:t>
            </a:r>
          </a:p>
          <a:p>
            <a:pPr algn="ctr"/>
            <a:r>
              <a:rPr lang="en-US" sz="3200" b="1" dirty="0"/>
              <a:t>Next up Accelerated Motion</a:t>
            </a:r>
          </a:p>
        </p:txBody>
      </p:sp>
      <p:pic>
        <p:nvPicPr>
          <p:cNvPr id="4" name="Picture 3">
            <a:extLst>
              <a:ext uri="{FF2B5EF4-FFF2-40B4-BE49-F238E27FC236}">
                <a16:creationId xmlns:a16="http://schemas.microsoft.com/office/drawing/2014/main" id="{F849A1C2-9C0F-42BD-AC8D-BC9D12841812}"/>
              </a:ext>
            </a:extLst>
          </p:cNvPr>
          <p:cNvPicPr>
            <a:picLocks noChangeAspect="1"/>
          </p:cNvPicPr>
          <p:nvPr/>
        </p:nvPicPr>
        <p:blipFill rotWithShape="1">
          <a:blip r:embed="rId3"/>
          <a:srcRect l="7709" r="9168"/>
          <a:stretch/>
        </p:blipFill>
        <p:spPr>
          <a:xfrm>
            <a:off x="6499654" y="1441711"/>
            <a:ext cx="5692346" cy="5067596"/>
          </a:xfrm>
          <a:prstGeom prst="rect">
            <a:avLst/>
          </a:prstGeom>
        </p:spPr>
      </p:pic>
      <p:pic>
        <p:nvPicPr>
          <p:cNvPr id="7" name="Picture 6">
            <a:extLst>
              <a:ext uri="{FF2B5EF4-FFF2-40B4-BE49-F238E27FC236}">
                <a16:creationId xmlns:a16="http://schemas.microsoft.com/office/drawing/2014/main" id="{17A65221-3556-4E6B-9356-F33B0D833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40808"/>
            <a:ext cx="6499654" cy="3656056"/>
          </a:xfrm>
          <a:prstGeom prst="rect">
            <a:avLst/>
          </a:prstGeom>
        </p:spPr>
      </p:pic>
    </p:spTree>
    <p:extLst>
      <p:ext uri="{BB962C8B-B14F-4D97-AF65-F5344CB8AC3E}">
        <p14:creationId xmlns:p14="http://schemas.microsoft.com/office/powerpoint/2010/main" val="8868860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2585403"/>
            <a:ext cx="9144000" cy="2387600"/>
          </a:xfrm>
        </p:spPr>
        <p:txBody>
          <a:bodyPr>
            <a:normAutofit fontScale="90000"/>
          </a:bodyPr>
          <a:lstStyle/>
          <a:p>
            <a:pPr lvl="0">
              <a:lnSpc>
                <a:spcPct val="80000"/>
              </a:lnSpc>
              <a:buSzPts val="2960"/>
            </a:pPr>
            <a:r>
              <a:rPr lang="en-US" b="1" dirty="0">
                <a:solidFill>
                  <a:schemeClr val="bg1"/>
                </a:solidFill>
              </a:rPr>
              <a:t>Supplemental Experimental Activity</a:t>
            </a:r>
            <a:br>
              <a:rPr lang="en-US" b="1" dirty="0">
                <a:solidFill>
                  <a:schemeClr val="bg1"/>
                </a:solidFill>
              </a:rPr>
            </a:br>
            <a:br>
              <a:rPr lang="en-US" b="1" dirty="0">
                <a:solidFill>
                  <a:schemeClr val="bg1"/>
                </a:solidFill>
              </a:rPr>
            </a:br>
            <a:r>
              <a:rPr lang="en-US" i="1" dirty="0">
                <a:solidFill>
                  <a:schemeClr val="bg1"/>
                </a:solidFill>
              </a:rPr>
              <a:t>Simple Measurement of </a:t>
            </a:r>
            <a:br>
              <a:rPr lang="en-US" i="1" dirty="0">
                <a:solidFill>
                  <a:schemeClr val="bg1"/>
                </a:solidFill>
              </a:rPr>
            </a:br>
            <a:r>
              <a:rPr lang="en-US" i="1" dirty="0">
                <a:solidFill>
                  <a:schemeClr val="bg1"/>
                </a:solidFill>
              </a:rPr>
              <a:t>Displacement vs Time </a:t>
            </a:r>
            <a:br>
              <a:rPr lang="en-US" i="1" dirty="0">
                <a:solidFill>
                  <a:schemeClr val="bg1"/>
                </a:solidFill>
              </a:rPr>
            </a:br>
            <a:r>
              <a:rPr lang="en-US" i="1" dirty="0">
                <a:solidFill>
                  <a:schemeClr val="bg1"/>
                </a:solidFill>
              </a:rPr>
              <a:t>to Determine Velocity</a:t>
            </a:r>
            <a:endParaRPr lang="en-US" i="1" dirty="0">
              <a:solidFill>
                <a:schemeClr val="tx1"/>
              </a:solidFill>
            </a:endParaRPr>
          </a:p>
        </p:txBody>
      </p:sp>
    </p:spTree>
    <p:extLst>
      <p:ext uri="{BB962C8B-B14F-4D97-AF65-F5344CB8AC3E}">
        <p14:creationId xmlns:p14="http://schemas.microsoft.com/office/powerpoint/2010/main" val="15276548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837946" y="120895"/>
            <a:ext cx="8149492" cy="1077218"/>
          </a:xfrm>
          <a:prstGeom prst="rect">
            <a:avLst/>
          </a:prstGeom>
          <a:noFill/>
        </p:spPr>
        <p:txBody>
          <a:bodyPr wrap="square" rtlCol="0">
            <a:spAutoFit/>
          </a:bodyPr>
          <a:lstStyle/>
          <a:p>
            <a:pPr algn="ctr"/>
            <a:r>
              <a:rPr lang="en-US" sz="3200" b="1" dirty="0"/>
              <a:t>Determine Walking Velocity by Measuring Displacement vs Time</a:t>
            </a:r>
          </a:p>
        </p:txBody>
      </p:sp>
      <p:sp>
        <p:nvSpPr>
          <p:cNvPr id="3" name="Right Brace 2">
            <a:extLst>
              <a:ext uri="{FF2B5EF4-FFF2-40B4-BE49-F238E27FC236}">
                <a16:creationId xmlns:a16="http://schemas.microsoft.com/office/drawing/2014/main" id="{192C2B8A-66A0-4ACE-AD9A-3151DD940EC5}"/>
              </a:ext>
            </a:extLst>
          </p:cNvPr>
          <p:cNvSpPr/>
          <p:nvPr/>
        </p:nvSpPr>
        <p:spPr>
          <a:xfrm rot="5400000">
            <a:off x="2242689" y="4314519"/>
            <a:ext cx="543817" cy="175660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BAC1B8D-9156-48D0-B2E7-CA62C9BD0839}"/>
              </a:ext>
            </a:extLst>
          </p:cNvPr>
          <p:cNvSpPr/>
          <p:nvPr/>
        </p:nvSpPr>
        <p:spPr>
          <a:xfrm rot="5400000">
            <a:off x="4069873" y="4276810"/>
            <a:ext cx="547047" cy="182879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C8DAF295-195D-4071-8B98-044CA3956FF1}"/>
              </a:ext>
            </a:extLst>
          </p:cNvPr>
          <p:cNvSpPr/>
          <p:nvPr/>
        </p:nvSpPr>
        <p:spPr>
          <a:xfrm rot="5400000">
            <a:off x="5943596" y="4267979"/>
            <a:ext cx="529391" cy="182879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779734E8-6090-4195-9497-D8B29AE4B50B}"/>
              </a:ext>
            </a:extLst>
          </p:cNvPr>
          <p:cNvSpPr/>
          <p:nvPr/>
        </p:nvSpPr>
        <p:spPr>
          <a:xfrm rot="5400000">
            <a:off x="7803929" y="4281223"/>
            <a:ext cx="538218" cy="182879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2214D6F0-F9DB-43FD-ABB5-C530FBD73140}"/>
              </a:ext>
            </a:extLst>
          </p:cNvPr>
          <p:cNvSpPr/>
          <p:nvPr/>
        </p:nvSpPr>
        <p:spPr>
          <a:xfrm rot="5400000">
            <a:off x="9653236" y="4304073"/>
            <a:ext cx="529390" cy="175661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DED0229-73E4-4563-AE33-E58628DBCC29}"/>
              </a:ext>
            </a:extLst>
          </p:cNvPr>
          <p:cNvSpPr txBox="1"/>
          <p:nvPr/>
        </p:nvSpPr>
        <p:spPr>
          <a:xfrm>
            <a:off x="1917183" y="5736831"/>
            <a:ext cx="1295249" cy="461665"/>
          </a:xfrm>
          <a:prstGeom prst="rect">
            <a:avLst/>
          </a:prstGeom>
          <a:noFill/>
        </p:spPr>
        <p:txBody>
          <a:bodyPr wrap="square" rtlCol="0">
            <a:spAutoFit/>
          </a:bodyPr>
          <a:lstStyle/>
          <a:p>
            <a:r>
              <a:rPr lang="en-US" sz="2400" dirty="0"/>
              <a:t>5 meters</a:t>
            </a:r>
          </a:p>
        </p:txBody>
      </p:sp>
      <p:sp>
        <p:nvSpPr>
          <p:cNvPr id="15" name="TextBox 14">
            <a:extLst>
              <a:ext uri="{FF2B5EF4-FFF2-40B4-BE49-F238E27FC236}">
                <a16:creationId xmlns:a16="http://schemas.microsoft.com/office/drawing/2014/main" id="{BFB8794B-85A0-43B5-9119-8A091032CD6E}"/>
              </a:ext>
            </a:extLst>
          </p:cNvPr>
          <p:cNvSpPr txBox="1"/>
          <p:nvPr/>
        </p:nvSpPr>
        <p:spPr>
          <a:xfrm>
            <a:off x="3722809" y="5736828"/>
            <a:ext cx="1295249" cy="461665"/>
          </a:xfrm>
          <a:prstGeom prst="rect">
            <a:avLst/>
          </a:prstGeom>
          <a:noFill/>
        </p:spPr>
        <p:txBody>
          <a:bodyPr wrap="square" rtlCol="0">
            <a:spAutoFit/>
          </a:bodyPr>
          <a:lstStyle/>
          <a:p>
            <a:r>
              <a:rPr lang="en-US" sz="2400" dirty="0"/>
              <a:t>5 meters</a:t>
            </a:r>
          </a:p>
        </p:txBody>
      </p:sp>
      <p:sp>
        <p:nvSpPr>
          <p:cNvPr id="16" name="TextBox 15">
            <a:extLst>
              <a:ext uri="{FF2B5EF4-FFF2-40B4-BE49-F238E27FC236}">
                <a16:creationId xmlns:a16="http://schemas.microsoft.com/office/drawing/2014/main" id="{13A80FD4-64EB-4A3D-9CBC-F9852E291D0F}"/>
              </a:ext>
            </a:extLst>
          </p:cNvPr>
          <p:cNvSpPr txBox="1"/>
          <p:nvPr/>
        </p:nvSpPr>
        <p:spPr>
          <a:xfrm>
            <a:off x="5619788" y="5736829"/>
            <a:ext cx="1295249" cy="461665"/>
          </a:xfrm>
          <a:prstGeom prst="rect">
            <a:avLst/>
          </a:prstGeom>
          <a:noFill/>
        </p:spPr>
        <p:txBody>
          <a:bodyPr wrap="square" rtlCol="0">
            <a:spAutoFit/>
          </a:bodyPr>
          <a:lstStyle/>
          <a:p>
            <a:r>
              <a:rPr lang="en-US" sz="2400" dirty="0"/>
              <a:t>5 meters</a:t>
            </a:r>
          </a:p>
        </p:txBody>
      </p:sp>
      <p:sp>
        <p:nvSpPr>
          <p:cNvPr id="17" name="TextBox 16">
            <a:extLst>
              <a:ext uri="{FF2B5EF4-FFF2-40B4-BE49-F238E27FC236}">
                <a16:creationId xmlns:a16="http://schemas.microsoft.com/office/drawing/2014/main" id="{F6D8603D-50EB-46C5-A34E-72110BE84853}"/>
              </a:ext>
            </a:extLst>
          </p:cNvPr>
          <p:cNvSpPr txBox="1"/>
          <p:nvPr/>
        </p:nvSpPr>
        <p:spPr>
          <a:xfrm>
            <a:off x="7425413" y="5736831"/>
            <a:ext cx="1295249" cy="461665"/>
          </a:xfrm>
          <a:prstGeom prst="rect">
            <a:avLst/>
          </a:prstGeom>
          <a:noFill/>
        </p:spPr>
        <p:txBody>
          <a:bodyPr wrap="square" rtlCol="0">
            <a:spAutoFit/>
          </a:bodyPr>
          <a:lstStyle/>
          <a:p>
            <a:r>
              <a:rPr lang="en-US" sz="2400" dirty="0"/>
              <a:t>5 meters</a:t>
            </a:r>
          </a:p>
        </p:txBody>
      </p:sp>
      <p:sp>
        <p:nvSpPr>
          <p:cNvPr id="18" name="TextBox 17">
            <a:extLst>
              <a:ext uri="{FF2B5EF4-FFF2-40B4-BE49-F238E27FC236}">
                <a16:creationId xmlns:a16="http://schemas.microsoft.com/office/drawing/2014/main" id="{E49F8DE4-5EEA-4413-8070-3E6D4D401ADC}"/>
              </a:ext>
            </a:extLst>
          </p:cNvPr>
          <p:cNvSpPr txBox="1"/>
          <p:nvPr/>
        </p:nvSpPr>
        <p:spPr>
          <a:xfrm>
            <a:off x="9322392" y="5736830"/>
            <a:ext cx="1295249" cy="461665"/>
          </a:xfrm>
          <a:prstGeom prst="rect">
            <a:avLst/>
          </a:prstGeom>
          <a:noFill/>
        </p:spPr>
        <p:txBody>
          <a:bodyPr wrap="square" rtlCol="0">
            <a:spAutoFit/>
          </a:bodyPr>
          <a:lstStyle/>
          <a:p>
            <a:r>
              <a:rPr lang="en-US" sz="2400" dirty="0"/>
              <a:t>5 meters</a:t>
            </a:r>
          </a:p>
        </p:txBody>
      </p:sp>
      <p:pic>
        <p:nvPicPr>
          <p:cNvPr id="20" name="Picture 19">
            <a:extLst>
              <a:ext uri="{FF2B5EF4-FFF2-40B4-BE49-F238E27FC236}">
                <a16:creationId xmlns:a16="http://schemas.microsoft.com/office/drawing/2014/main" id="{41D845E9-174B-45F5-9CDB-75AA3F39B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385" y="3093872"/>
            <a:ext cx="2223731" cy="1823811"/>
          </a:xfrm>
          <a:prstGeom prst="rect">
            <a:avLst/>
          </a:prstGeom>
        </p:spPr>
      </p:pic>
      <p:pic>
        <p:nvPicPr>
          <p:cNvPr id="21" name="Picture 20">
            <a:extLst>
              <a:ext uri="{FF2B5EF4-FFF2-40B4-BE49-F238E27FC236}">
                <a16:creationId xmlns:a16="http://schemas.microsoft.com/office/drawing/2014/main" id="{6F5D9DD3-094F-4AC9-8E5A-F0B77BC203BA}"/>
              </a:ext>
            </a:extLst>
          </p:cNvPr>
          <p:cNvPicPr>
            <a:picLocks noChangeAspect="1"/>
          </p:cNvPicPr>
          <p:nvPr/>
        </p:nvPicPr>
        <p:blipFill rotWithShape="1">
          <a:blip r:embed="rId4"/>
          <a:srcRect l="11263" t="8632" r="13263" b="11157"/>
          <a:stretch/>
        </p:blipFill>
        <p:spPr>
          <a:xfrm>
            <a:off x="1412390" y="4155794"/>
            <a:ext cx="441521" cy="469232"/>
          </a:xfrm>
          <a:prstGeom prst="rect">
            <a:avLst/>
          </a:prstGeom>
        </p:spPr>
      </p:pic>
      <p:pic>
        <p:nvPicPr>
          <p:cNvPr id="22" name="Picture 21">
            <a:extLst>
              <a:ext uri="{FF2B5EF4-FFF2-40B4-BE49-F238E27FC236}">
                <a16:creationId xmlns:a16="http://schemas.microsoft.com/office/drawing/2014/main" id="{64883852-222B-434C-AB62-6AA5A66FCE86}"/>
              </a:ext>
            </a:extLst>
          </p:cNvPr>
          <p:cNvPicPr>
            <a:picLocks noChangeAspect="1"/>
          </p:cNvPicPr>
          <p:nvPr/>
        </p:nvPicPr>
        <p:blipFill rotWithShape="1">
          <a:blip r:embed="rId4"/>
          <a:srcRect l="11263" t="8632" r="13263" b="11157"/>
          <a:stretch/>
        </p:blipFill>
        <p:spPr>
          <a:xfrm>
            <a:off x="3229442" y="4155265"/>
            <a:ext cx="441521" cy="469232"/>
          </a:xfrm>
          <a:prstGeom prst="rect">
            <a:avLst/>
          </a:prstGeom>
        </p:spPr>
      </p:pic>
      <p:pic>
        <p:nvPicPr>
          <p:cNvPr id="23" name="Picture 22">
            <a:extLst>
              <a:ext uri="{FF2B5EF4-FFF2-40B4-BE49-F238E27FC236}">
                <a16:creationId xmlns:a16="http://schemas.microsoft.com/office/drawing/2014/main" id="{9430238D-C864-48FB-9DF7-54ABEE7A304C}"/>
              </a:ext>
            </a:extLst>
          </p:cNvPr>
          <p:cNvPicPr>
            <a:picLocks noChangeAspect="1"/>
          </p:cNvPicPr>
          <p:nvPr/>
        </p:nvPicPr>
        <p:blipFill rotWithShape="1">
          <a:blip r:embed="rId4"/>
          <a:srcRect l="11263" t="8632" r="13263" b="11157"/>
          <a:stretch/>
        </p:blipFill>
        <p:spPr>
          <a:xfrm>
            <a:off x="5046494" y="4155265"/>
            <a:ext cx="441521" cy="469232"/>
          </a:xfrm>
          <a:prstGeom prst="rect">
            <a:avLst/>
          </a:prstGeom>
        </p:spPr>
      </p:pic>
      <p:pic>
        <p:nvPicPr>
          <p:cNvPr id="24" name="Picture 23">
            <a:extLst>
              <a:ext uri="{FF2B5EF4-FFF2-40B4-BE49-F238E27FC236}">
                <a16:creationId xmlns:a16="http://schemas.microsoft.com/office/drawing/2014/main" id="{4D9C545E-064C-4F63-98B4-D9107867A1B9}"/>
              </a:ext>
            </a:extLst>
          </p:cNvPr>
          <p:cNvPicPr>
            <a:picLocks noChangeAspect="1"/>
          </p:cNvPicPr>
          <p:nvPr/>
        </p:nvPicPr>
        <p:blipFill rotWithShape="1">
          <a:blip r:embed="rId4"/>
          <a:srcRect l="11263" t="8632" r="13263" b="11157"/>
          <a:stretch/>
        </p:blipFill>
        <p:spPr>
          <a:xfrm>
            <a:off x="6923535" y="4159805"/>
            <a:ext cx="441521" cy="469232"/>
          </a:xfrm>
          <a:prstGeom prst="rect">
            <a:avLst/>
          </a:prstGeom>
        </p:spPr>
      </p:pic>
      <p:pic>
        <p:nvPicPr>
          <p:cNvPr id="25" name="Picture 24">
            <a:extLst>
              <a:ext uri="{FF2B5EF4-FFF2-40B4-BE49-F238E27FC236}">
                <a16:creationId xmlns:a16="http://schemas.microsoft.com/office/drawing/2014/main" id="{B097EA72-D337-4C3B-AD2F-28AB8AE95A5D}"/>
              </a:ext>
            </a:extLst>
          </p:cNvPr>
          <p:cNvPicPr>
            <a:picLocks noChangeAspect="1"/>
          </p:cNvPicPr>
          <p:nvPr/>
        </p:nvPicPr>
        <p:blipFill rotWithShape="1">
          <a:blip r:embed="rId4"/>
          <a:srcRect l="11263" t="8632" r="13263" b="11157"/>
          <a:stretch/>
        </p:blipFill>
        <p:spPr>
          <a:xfrm>
            <a:off x="8800576" y="4155265"/>
            <a:ext cx="441521" cy="469232"/>
          </a:xfrm>
          <a:prstGeom prst="rect">
            <a:avLst/>
          </a:prstGeom>
        </p:spPr>
      </p:pic>
      <p:pic>
        <p:nvPicPr>
          <p:cNvPr id="26" name="Picture 25">
            <a:extLst>
              <a:ext uri="{FF2B5EF4-FFF2-40B4-BE49-F238E27FC236}">
                <a16:creationId xmlns:a16="http://schemas.microsoft.com/office/drawing/2014/main" id="{516FBE3C-B7CF-43D3-8742-2F42B95ECA07}"/>
              </a:ext>
            </a:extLst>
          </p:cNvPr>
          <p:cNvPicPr>
            <a:picLocks noChangeAspect="1"/>
          </p:cNvPicPr>
          <p:nvPr/>
        </p:nvPicPr>
        <p:blipFill rotWithShape="1">
          <a:blip r:embed="rId4"/>
          <a:srcRect l="11263" t="8632" r="13263" b="11157"/>
          <a:stretch/>
        </p:blipFill>
        <p:spPr>
          <a:xfrm>
            <a:off x="10575475" y="4155265"/>
            <a:ext cx="441521" cy="469232"/>
          </a:xfrm>
          <a:prstGeom prst="rect">
            <a:avLst/>
          </a:prstGeom>
        </p:spPr>
      </p:pic>
      <p:pic>
        <p:nvPicPr>
          <p:cNvPr id="5" name="Picture 4">
            <a:extLst>
              <a:ext uri="{FF2B5EF4-FFF2-40B4-BE49-F238E27FC236}">
                <a16:creationId xmlns:a16="http://schemas.microsoft.com/office/drawing/2014/main" id="{DBCBB219-6002-46EB-9F52-516013B3CDD0}"/>
              </a:ext>
            </a:extLst>
          </p:cNvPr>
          <p:cNvPicPr>
            <a:picLocks noChangeAspect="1"/>
          </p:cNvPicPr>
          <p:nvPr/>
        </p:nvPicPr>
        <p:blipFill>
          <a:blip r:embed="rId5"/>
          <a:stretch>
            <a:fillRect/>
          </a:stretch>
        </p:blipFill>
        <p:spPr>
          <a:xfrm>
            <a:off x="9950749" y="0"/>
            <a:ext cx="2223730" cy="3953298"/>
          </a:xfrm>
          <a:prstGeom prst="rect">
            <a:avLst/>
          </a:prstGeom>
        </p:spPr>
      </p:pic>
    </p:spTree>
    <p:extLst>
      <p:ext uri="{BB962C8B-B14F-4D97-AF65-F5344CB8AC3E}">
        <p14:creationId xmlns:p14="http://schemas.microsoft.com/office/powerpoint/2010/main" val="36239964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397CE3F-A005-4CE9-B06A-68EA19EB6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068" y="5034189"/>
            <a:ext cx="2223731" cy="1823811"/>
          </a:xfrm>
          <a:prstGeom prst="rect">
            <a:avLst/>
          </a:prstGeom>
        </p:spPr>
      </p:pic>
      <p:sp>
        <p:nvSpPr>
          <p:cNvPr id="6" name="TextBox 5">
            <a:extLst>
              <a:ext uri="{FF2B5EF4-FFF2-40B4-BE49-F238E27FC236}">
                <a16:creationId xmlns:a16="http://schemas.microsoft.com/office/drawing/2014/main" id="{368072C6-BF73-41F3-89B0-91562E88E199}"/>
              </a:ext>
            </a:extLst>
          </p:cNvPr>
          <p:cNvSpPr txBox="1"/>
          <p:nvPr/>
        </p:nvSpPr>
        <p:spPr>
          <a:xfrm>
            <a:off x="2154010" y="199997"/>
            <a:ext cx="8149492" cy="584775"/>
          </a:xfrm>
          <a:prstGeom prst="rect">
            <a:avLst/>
          </a:prstGeom>
          <a:noFill/>
        </p:spPr>
        <p:txBody>
          <a:bodyPr wrap="square" rtlCol="0">
            <a:spAutoFit/>
          </a:bodyPr>
          <a:lstStyle/>
          <a:p>
            <a:r>
              <a:rPr lang="en-US" sz="3200" b="1" dirty="0"/>
              <a:t>Walking in Straight Line at Constant Velocity</a:t>
            </a:r>
          </a:p>
        </p:txBody>
      </p:sp>
      <p:graphicFrame>
        <p:nvGraphicFramePr>
          <p:cNvPr id="8" name="Table 8">
            <a:extLst>
              <a:ext uri="{FF2B5EF4-FFF2-40B4-BE49-F238E27FC236}">
                <a16:creationId xmlns:a16="http://schemas.microsoft.com/office/drawing/2014/main" id="{BBBDE342-5A1C-4E64-8204-C61BF76ED6E4}"/>
              </a:ext>
            </a:extLst>
          </p:cNvPr>
          <p:cNvGraphicFramePr>
            <a:graphicFrameLocks noGrp="1"/>
          </p:cNvGraphicFramePr>
          <p:nvPr>
            <p:extLst>
              <p:ext uri="{D42A27DB-BD31-4B8C-83A1-F6EECF244321}">
                <p14:modId xmlns:p14="http://schemas.microsoft.com/office/powerpoint/2010/main" val="2816087266"/>
              </p:ext>
            </p:extLst>
          </p:nvPr>
        </p:nvGraphicFramePr>
        <p:xfrm>
          <a:off x="1199146" y="926431"/>
          <a:ext cx="9793708" cy="4391529"/>
        </p:xfrm>
        <a:graphic>
          <a:graphicData uri="http://schemas.openxmlformats.org/drawingml/2006/table">
            <a:tbl>
              <a:tblPr firstRow="1" bandRow="1">
                <a:tableStyleId>{5C22544A-7EE6-4342-B048-85BDC9FD1C3A}</a:tableStyleId>
              </a:tblPr>
              <a:tblGrid>
                <a:gridCol w="2448427">
                  <a:extLst>
                    <a:ext uri="{9D8B030D-6E8A-4147-A177-3AD203B41FA5}">
                      <a16:colId xmlns:a16="http://schemas.microsoft.com/office/drawing/2014/main" val="3518952866"/>
                    </a:ext>
                  </a:extLst>
                </a:gridCol>
                <a:gridCol w="2448427">
                  <a:extLst>
                    <a:ext uri="{9D8B030D-6E8A-4147-A177-3AD203B41FA5}">
                      <a16:colId xmlns:a16="http://schemas.microsoft.com/office/drawing/2014/main" val="2821415253"/>
                    </a:ext>
                  </a:extLst>
                </a:gridCol>
                <a:gridCol w="2448427">
                  <a:extLst>
                    <a:ext uri="{9D8B030D-6E8A-4147-A177-3AD203B41FA5}">
                      <a16:colId xmlns:a16="http://schemas.microsoft.com/office/drawing/2014/main" val="4103484266"/>
                    </a:ext>
                  </a:extLst>
                </a:gridCol>
                <a:gridCol w="2448427">
                  <a:extLst>
                    <a:ext uri="{9D8B030D-6E8A-4147-A177-3AD203B41FA5}">
                      <a16:colId xmlns:a16="http://schemas.microsoft.com/office/drawing/2014/main" val="4215053280"/>
                    </a:ext>
                  </a:extLst>
                </a:gridCol>
              </a:tblGrid>
              <a:tr h="988389">
                <a:tc>
                  <a:txBody>
                    <a:bodyPr/>
                    <a:lstStyle/>
                    <a:p>
                      <a:pPr algn="ctr"/>
                      <a:r>
                        <a:rPr lang="en-US" sz="2800" dirty="0"/>
                        <a:t>Distance (m)</a:t>
                      </a:r>
                    </a:p>
                  </a:txBody>
                  <a:tcPr/>
                </a:tc>
                <a:tc>
                  <a:txBody>
                    <a:bodyPr/>
                    <a:lstStyle/>
                    <a:p>
                      <a:pPr algn="ctr"/>
                      <a:r>
                        <a:rPr lang="en-US" sz="2800" dirty="0"/>
                        <a:t>Time (s)</a:t>
                      </a:r>
                    </a:p>
                    <a:p>
                      <a:pPr algn="ctr"/>
                      <a:r>
                        <a:rPr lang="en-US" sz="2800" dirty="0"/>
                        <a:t>Trial 1</a:t>
                      </a:r>
                    </a:p>
                  </a:txBody>
                  <a:tcPr/>
                </a:tc>
                <a:tc>
                  <a:txBody>
                    <a:bodyPr/>
                    <a:lstStyle/>
                    <a:p>
                      <a:pPr algn="ctr"/>
                      <a:r>
                        <a:rPr lang="en-US" sz="2800" dirty="0"/>
                        <a:t>Time (s)</a:t>
                      </a:r>
                    </a:p>
                    <a:p>
                      <a:pPr algn="ctr"/>
                      <a:r>
                        <a:rPr lang="en-US" sz="2800" dirty="0"/>
                        <a:t>Trial 2</a:t>
                      </a:r>
                    </a:p>
                  </a:txBody>
                  <a:tcPr/>
                </a:tc>
                <a:tc>
                  <a:txBody>
                    <a:bodyPr/>
                    <a:lstStyle/>
                    <a:p>
                      <a:pPr algn="ctr"/>
                      <a:r>
                        <a:rPr lang="en-US" sz="2800" dirty="0"/>
                        <a:t>Time (s)</a:t>
                      </a:r>
                    </a:p>
                    <a:p>
                      <a:pPr algn="ctr"/>
                      <a:r>
                        <a:rPr lang="en-US" sz="2800" dirty="0"/>
                        <a:t>Trial 3</a:t>
                      </a:r>
                    </a:p>
                  </a:txBody>
                  <a:tcPr/>
                </a:tc>
                <a:extLst>
                  <a:ext uri="{0D108BD9-81ED-4DB2-BD59-A6C34878D82A}">
                    <a16:rowId xmlns:a16="http://schemas.microsoft.com/office/drawing/2014/main" val="454980238"/>
                  </a:ext>
                </a:extLst>
              </a:tr>
              <a:tr h="567190">
                <a:tc>
                  <a:txBody>
                    <a:bodyPr/>
                    <a:lstStyle/>
                    <a:p>
                      <a:pPr algn="ctr"/>
                      <a:r>
                        <a:rPr lang="en-US" sz="2800" dirty="0"/>
                        <a:t>0.0</a:t>
                      </a:r>
                    </a:p>
                  </a:txBody>
                  <a:tcPr/>
                </a:tc>
                <a:tc>
                  <a:txBody>
                    <a:bodyPr/>
                    <a:lstStyle/>
                    <a:p>
                      <a:pPr algn="ctr"/>
                      <a:r>
                        <a:rPr lang="en-US" sz="2800" dirty="0"/>
                        <a:t>0.0</a:t>
                      </a:r>
                    </a:p>
                  </a:txBody>
                  <a:tcPr/>
                </a:tc>
                <a:tc>
                  <a:txBody>
                    <a:bodyPr/>
                    <a:lstStyle/>
                    <a:p>
                      <a:pPr algn="ctr"/>
                      <a:r>
                        <a:rPr lang="en-US" sz="2800" dirty="0"/>
                        <a:t>0.0</a:t>
                      </a:r>
                    </a:p>
                  </a:txBody>
                  <a:tcPr/>
                </a:tc>
                <a:tc>
                  <a:txBody>
                    <a:bodyPr/>
                    <a:lstStyle/>
                    <a:p>
                      <a:pPr algn="ctr"/>
                      <a:r>
                        <a:rPr lang="en-US" sz="2800" dirty="0"/>
                        <a:t>0.0</a:t>
                      </a:r>
                    </a:p>
                  </a:txBody>
                  <a:tcPr/>
                </a:tc>
                <a:extLst>
                  <a:ext uri="{0D108BD9-81ED-4DB2-BD59-A6C34878D82A}">
                    <a16:rowId xmlns:a16="http://schemas.microsoft.com/office/drawing/2014/main" val="329183769"/>
                  </a:ext>
                </a:extLst>
              </a:tr>
              <a:tr h="567190">
                <a:tc>
                  <a:txBody>
                    <a:bodyPr/>
                    <a:lstStyle/>
                    <a:p>
                      <a:pPr algn="ctr"/>
                      <a:r>
                        <a:rPr lang="en-US" sz="2800" dirty="0"/>
                        <a:t>5.0</a:t>
                      </a:r>
                    </a:p>
                  </a:txBody>
                  <a:tcPr/>
                </a:tc>
                <a:tc>
                  <a:txBody>
                    <a:bodyPr/>
                    <a:lstStyle/>
                    <a:p>
                      <a:pPr algn="ctr"/>
                      <a:r>
                        <a:rPr lang="en-US" sz="2800" dirty="0"/>
                        <a:t>3.25</a:t>
                      </a:r>
                    </a:p>
                  </a:txBody>
                  <a:tcPr/>
                </a:tc>
                <a:tc>
                  <a:txBody>
                    <a:bodyPr/>
                    <a:lstStyle/>
                    <a:p>
                      <a:pPr algn="ctr"/>
                      <a:r>
                        <a:rPr lang="en-US" sz="2800" dirty="0"/>
                        <a:t>2.98</a:t>
                      </a:r>
                    </a:p>
                  </a:txBody>
                  <a:tcPr/>
                </a:tc>
                <a:tc>
                  <a:txBody>
                    <a:bodyPr/>
                    <a:lstStyle/>
                    <a:p>
                      <a:pPr algn="ctr"/>
                      <a:r>
                        <a:rPr lang="en-US" sz="2800" dirty="0"/>
                        <a:t>2.96</a:t>
                      </a:r>
                    </a:p>
                  </a:txBody>
                  <a:tcPr/>
                </a:tc>
                <a:extLst>
                  <a:ext uri="{0D108BD9-81ED-4DB2-BD59-A6C34878D82A}">
                    <a16:rowId xmlns:a16="http://schemas.microsoft.com/office/drawing/2014/main" val="800324383"/>
                  </a:ext>
                </a:extLst>
              </a:tr>
              <a:tr h="567190">
                <a:tc>
                  <a:txBody>
                    <a:bodyPr/>
                    <a:lstStyle/>
                    <a:p>
                      <a:pPr algn="ctr"/>
                      <a:r>
                        <a:rPr lang="en-US" sz="2800" dirty="0"/>
                        <a:t>10.0</a:t>
                      </a:r>
                    </a:p>
                  </a:txBody>
                  <a:tcPr/>
                </a:tc>
                <a:tc>
                  <a:txBody>
                    <a:bodyPr/>
                    <a:lstStyle/>
                    <a:p>
                      <a:pPr algn="ctr"/>
                      <a:r>
                        <a:rPr lang="en-US" sz="2800" dirty="0"/>
                        <a:t>6.28</a:t>
                      </a:r>
                    </a:p>
                  </a:txBody>
                  <a:tcPr/>
                </a:tc>
                <a:tc>
                  <a:txBody>
                    <a:bodyPr/>
                    <a:lstStyle/>
                    <a:p>
                      <a:pPr algn="ctr"/>
                      <a:r>
                        <a:rPr lang="en-US" sz="2800" dirty="0"/>
                        <a:t>5.74</a:t>
                      </a:r>
                    </a:p>
                  </a:txBody>
                  <a:tcPr/>
                </a:tc>
                <a:tc>
                  <a:txBody>
                    <a:bodyPr/>
                    <a:lstStyle/>
                    <a:p>
                      <a:pPr algn="ctr"/>
                      <a:r>
                        <a:rPr lang="en-US" sz="2800" dirty="0"/>
                        <a:t>5.62</a:t>
                      </a:r>
                    </a:p>
                  </a:txBody>
                  <a:tcPr/>
                </a:tc>
                <a:extLst>
                  <a:ext uri="{0D108BD9-81ED-4DB2-BD59-A6C34878D82A}">
                    <a16:rowId xmlns:a16="http://schemas.microsoft.com/office/drawing/2014/main" val="3336152968"/>
                  </a:ext>
                </a:extLst>
              </a:tr>
              <a:tr h="567190">
                <a:tc>
                  <a:txBody>
                    <a:bodyPr/>
                    <a:lstStyle/>
                    <a:p>
                      <a:pPr algn="ctr"/>
                      <a:r>
                        <a:rPr lang="en-US" sz="2800" dirty="0"/>
                        <a:t>15.0</a:t>
                      </a:r>
                    </a:p>
                  </a:txBody>
                  <a:tcPr/>
                </a:tc>
                <a:tc>
                  <a:txBody>
                    <a:bodyPr/>
                    <a:lstStyle/>
                    <a:p>
                      <a:pPr algn="ctr"/>
                      <a:r>
                        <a:rPr lang="en-US" sz="2800" dirty="0"/>
                        <a:t>9.18</a:t>
                      </a:r>
                    </a:p>
                  </a:txBody>
                  <a:tcPr/>
                </a:tc>
                <a:tc>
                  <a:txBody>
                    <a:bodyPr/>
                    <a:lstStyle/>
                    <a:p>
                      <a:pPr algn="ctr"/>
                      <a:r>
                        <a:rPr lang="en-US" sz="2800" dirty="0"/>
                        <a:t>8.54</a:t>
                      </a:r>
                    </a:p>
                  </a:txBody>
                  <a:tcPr/>
                </a:tc>
                <a:tc>
                  <a:txBody>
                    <a:bodyPr/>
                    <a:lstStyle/>
                    <a:p>
                      <a:pPr algn="ctr"/>
                      <a:r>
                        <a:rPr lang="en-US" sz="2800" dirty="0"/>
                        <a:t>8.47</a:t>
                      </a:r>
                    </a:p>
                  </a:txBody>
                  <a:tcPr/>
                </a:tc>
                <a:extLst>
                  <a:ext uri="{0D108BD9-81ED-4DB2-BD59-A6C34878D82A}">
                    <a16:rowId xmlns:a16="http://schemas.microsoft.com/office/drawing/2014/main" val="3506371964"/>
                  </a:ext>
                </a:extLst>
              </a:tr>
              <a:tr h="567190">
                <a:tc>
                  <a:txBody>
                    <a:bodyPr/>
                    <a:lstStyle/>
                    <a:p>
                      <a:pPr algn="ctr"/>
                      <a:r>
                        <a:rPr lang="en-US" sz="2800" dirty="0"/>
                        <a:t>20.0</a:t>
                      </a:r>
                    </a:p>
                  </a:txBody>
                  <a:tcPr/>
                </a:tc>
                <a:tc>
                  <a:txBody>
                    <a:bodyPr/>
                    <a:lstStyle/>
                    <a:p>
                      <a:pPr algn="ctr"/>
                      <a:r>
                        <a:rPr lang="en-US" sz="2800" dirty="0"/>
                        <a:t>12.10</a:t>
                      </a:r>
                    </a:p>
                  </a:txBody>
                  <a:tcPr/>
                </a:tc>
                <a:tc>
                  <a:txBody>
                    <a:bodyPr/>
                    <a:lstStyle/>
                    <a:p>
                      <a:pPr algn="ctr"/>
                      <a:r>
                        <a:rPr lang="en-US" sz="2800" dirty="0"/>
                        <a:t>11.03</a:t>
                      </a:r>
                    </a:p>
                  </a:txBody>
                  <a:tcPr/>
                </a:tc>
                <a:tc>
                  <a:txBody>
                    <a:bodyPr/>
                    <a:lstStyle/>
                    <a:p>
                      <a:pPr algn="ctr"/>
                      <a:r>
                        <a:rPr lang="en-US" sz="2800" dirty="0"/>
                        <a:t>11.53</a:t>
                      </a:r>
                    </a:p>
                  </a:txBody>
                  <a:tcPr/>
                </a:tc>
                <a:extLst>
                  <a:ext uri="{0D108BD9-81ED-4DB2-BD59-A6C34878D82A}">
                    <a16:rowId xmlns:a16="http://schemas.microsoft.com/office/drawing/2014/main" val="379921915"/>
                  </a:ext>
                </a:extLst>
              </a:tr>
              <a:tr h="567190">
                <a:tc>
                  <a:txBody>
                    <a:bodyPr/>
                    <a:lstStyle/>
                    <a:p>
                      <a:pPr algn="ctr"/>
                      <a:r>
                        <a:rPr lang="en-US" sz="2800" dirty="0"/>
                        <a:t>25.0</a:t>
                      </a:r>
                    </a:p>
                  </a:txBody>
                  <a:tcPr/>
                </a:tc>
                <a:tc>
                  <a:txBody>
                    <a:bodyPr/>
                    <a:lstStyle/>
                    <a:p>
                      <a:pPr algn="ctr"/>
                      <a:r>
                        <a:rPr lang="en-US" sz="2800" dirty="0"/>
                        <a:t>15.25</a:t>
                      </a:r>
                    </a:p>
                  </a:txBody>
                  <a:tcPr/>
                </a:tc>
                <a:tc>
                  <a:txBody>
                    <a:bodyPr/>
                    <a:lstStyle/>
                    <a:p>
                      <a:pPr algn="ctr"/>
                      <a:r>
                        <a:rPr lang="en-US" sz="2800" dirty="0"/>
                        <a:t>13.77</a:t>
                      </a:r>
                    </a:p>
                  </a:txBody>
                  <a:tcPr/>
                </a:tc>
                <a:tc>
                  <a:txBody>
                    <a:bodyPr/>
                    <a:lstStyle/>
                    <a:p>
                      <a:pPr algn="ctr"/>
                      <a:r>
                        <a:rPr lang="en-US" sz="2800" dirty="0"/>
                        <a:t>14.21</a:t>
                      </a:r>
                    </a:p>
                  </a:txBody>
                  <a:tcPr/>
                </a:tc>
                <a:extLst>
                  <a:ext uri="{0D108BD9-81ED-4DB2-BD59-A6C34878D82A}">
                    <a16:rowId xmlns:a16="http://schemas.microsoft.com/office/drawing/2014/main" val="176778812"/>
                  </a:ext>
                </a:extLst>
              </a:tr>
            </a:tbl>
          </a:graphicData>
        </a:graphic>
      </p:graphicFrame>
      <p:pic>
        <p:nvPicPr>
          <p:cNvPr id="11" name="Picture 10">
            <a:extLst>
              <a:ext uri="{FF2B5EF4-FFF2-40B4-BE49-F238E27FC236}">
                <a16:creationId xmlns:a16="http://schemas.microsoft.com/office/drawing/2014/main" id="{E00D3D13-3C3E-4AB7-ABD0-07BBC3D87220}"/>
              </a:ext>
            </a:extLst>
          </p:cNvPr>
          <p:cNvPicPr>
            <a:picLocks noChangeAspect="1"/>
          </p:cNvPicPr>
          <p:nvPr/>
        </p:nvPicPr>
        <p:blipFill rotWithShape="1">
          <a:blip r:embed="rId4"/>
          <a:srcRect l="11263" t="8632" r="13263" b="11157"/>
          <a:stretch/>
        </p:blipFill>
        <p:spPr>
          <a:xfrm>
            <a:off x="1811073" y="6096111"/>
            <a:ext cx="441521" cy="469232"/>
          </a:xfrm>
          <a:prstGeom prst="rect">
            <a:avLst/>
          </a:prstGeom>
        </p:spPr>
      </p:pic>
      <p:pic>
        <p:nvPicPr>
          <p:cNvPr id="14" name="Picture 13">
            <a:extLst>
              <a:ext uri="{FF2B5EF4-FFF2-40B4-BE49-F238E27FC236}">
                <a16:creationId xmlns:a16="http://schemas.microsoft.com/office/drawing/2014/main" id="{9A9A391B-9143-4812-8DB3-95F9B1526D22}"/>
              </a:ext>
            </a:extLst>
          </p:cNvPr>
          <p:cNvPicPr>
            <a:picLocks noChangeAspect="1"/>
          </p:cNvPicPr>
          <p:nvPr/>
        </p:nvPicPr>
        <p:blipFill rotWithShape="1">
          <a:blip r:embed="rId4"/>
          <a:srcRect l="11263" t="8632" r="13263" b="11157"/>
          <a:stretch/>
        </p:blipFill>
        <p:spPr>
          <a:xfrm>
            <a:off x="3628125" y="6095582"/>
            <a:ext cx="441521" cy="469232"/>
          </a:xfrm>
          <a:prstGeom prst="rect">
            <a:avLst/>
          </a:prstGeom>
        </p:spPr>
      </p:pic>
      <p:pic>
        <p:nvPicPr>
          <p:cNvPr id="15" name="Picture 14">
            <a:extLst>
              <a:ext uri="{FF2B5EF4-FFF2-40B4-BE49-F238E27FC236}">
                <a16:creationId xmlns:a16="http://schemas.microsoft.com/office/drawing/2014/main" id="{A8F1250E-1331-4ACF-BF34-257F6603F49D}"/>
              </a:ext>
            </a:extLst>
          </p:cNvPr>
          <p:cNvPicPr>
            <a:picLocks noChangeAspect="1"/>
          </p:cNvPicPr>
          <p:nvPr/>
        </p:nvPicPr>
        <p:blipFill rotWithShape="1">
          <a:blip r:embed="rId4"/>
          <a:srcRect l="11263" t="8632" r="13263" b="11157"/>
          <a:stretch/>
        </p:blipFill>
        <p:spPr>
          <a:xfrm>
            <a:off x="5445177" y="6095582"/>
            <a:ext cx="441521" cy="469232"/>
          </a:xfrm>
          <a:prstGeom prst="rect">
            <a:avLst/>
          </a:prstGeom>
        </p:spPr>
      </p:pic>
      <p:pic>
        <p:nvPicPr>
          <p:cNvPr id="16" name="Picture 15">
            <a:extLst>
              <a:ext uri="{FF2B5EF4-FFF2-40B4-BE49-F238E27FC236}">
                <a16:creationId xmlns:a16="http://schemas.microsoft.com/office/drawing/2014/main" id="{207AD97C-002D-4B8B-A34B-C4A76200CA83}"/>
              </a:ext>
            </a:extLst>
          </p:cNvPr>
          <p:cNvPicPr>
            <a:picLocks noChangeAspect="1"/>
          </p:cNvPicPr>
          <p:nvPr/>
        </p:nvPicPr>
        <p:blipFill rotWithShape="1">
          <a:blip r:embed="rId4"/>
          <a:srcRect l="11263" t="8632" r="13263" b="11157"/>
          <a:stretch/>
        </p:blipFill>
        <p:spPr>
          <a:xfrm>
            <a:off x="7322218" y="6100122"/>
            <a:ext cx="441521" cy="469232"/>
          </a:xfrm>
          <a:prstGeom prst="rect">
            <a:avLst/>
          </a:prstGeom>
        </p:spPr>
      </p:pic>
      <p:pic>
        <p:nvPicPr>
          <p:cNvPr id="17" name="Picture 16">
            <a:extLst>
              <a:ext uri="{FF2B5EF4-FFF2-40B4-BE49-F238E27FC236}">
                <a16:creationId xmlns:a16="http://schemas.microsoft.com/office/drawing/2014/main" id="{E1A55297-19F3-4EB2-A385-7A64F3A5FE88}"/>
              </a:ext>
            </a:extLst>
          </p:cNvPr>
          <p:cNvPicPr>
            <a:picLocks noChangeAspect="1"/>
          </p:cNvPicPr>
          <p:nvPr/>
        </p:nvPicPr>
        <p:blipFill rotWithShape="1">
          <a:blip r:embed="rId4"/>
          <a:srcRect l="11263" t="8632" r="13263" b="11157"/>
          <a:stretch/>
        </p:blipFill>
        <p:spPr>
          <a:xfrm>
            <a:off x="9199259" y="6095582"/>
            <a:ext cx="441521" cy="469232"/>
          </a:xfrm>
          <a:prstGeom prst="rect">
            <a:avLst/>
          </a:prstGeom>
        </p:spPr>
      </p:pic>
      <p:pic>
        <p:nvPicPr>
          <p:cNvPr id="18" name="Picture 17">
            <a:extLst>
              <a:ext uri="{FF2B5EF4-FFF2-40B4-BE49-F238E27FC236}">
                <a16:creationId xmlns:a16="http://schemas.microsoft.com/office/drawing/2014/main" id="{8DBD9674-836C-4662-8ADF-68E7AED177F2}"/>
              </a:ext>
            </a:extLst>
          </p:cNvPr>
          <p:cNvPicPr>
            <a:picLocks noChangeAspect="1"/>
          </p:cNvPicPr>
          <p:nvPr/>
        </p:nvPicPr>
        <p:blipFill rotWithShape="1">
          <a:blip r:embed="rId4"/>
          <a:srcRect l="11263" t="8632" r="13263" b="11157"/>
          <a:stretch/>
        </p:blipFill>
        <p:spPr>
          <a:xfrm>
            <a:off x="10974158" y="6095582"/>
            <a:ext cx="441521" cy="469232"/>
          </a:xfrm>
          <a:prstGeom prst="rect">
            <a:avLst/>
          </a:prstGeom>
        </p:spPr>
      </p:pic>
    </p:spTree>
    <p:extLst>
      <p:ext uri="{BB962C8B-B14F-4D97-AF65-F5344CB8AC3E}">
        <p14:creationId xmlns:p14="http://schemas.microsoft.com/office/powerpoint/2010/main" val="19051030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A8B853D-8669-E846-92C7-2B501ABFC1FF}"/>
              </a:ext>
            </a:extLst>
          </p:cNvPr>
          <p:cNvGraphicFramePr>
            <a:graphicFrameLocks/>
          </p:cNvGraphicFramePr>
          <p:nvPr>
            <p:extLst>
              <p:ext uri="{D42A27DB-BD31-4B8C-83A1-F6EECF244321}">
                <p14:modId xmlns:p14="http://schemas.microsoft.com/office/powerpoint/2010/main" val="3413189685"/>
              </p:ext>
            </p:extLst>
          </p:nvPr>
        </p:nvGraphicFramePr>
        <p:xfrm>
          <a:off x="199823" y="1079292"/>
          <a:ext cx="11807297" cy="55463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80BA83D-5A20-4A58-9AB5-68AF7DA56DF5}"/>
              </a:ext>
            </a:extLst>
          </p:cNvPr>
          <p:cNvSpPr txBox="1"/>
          <p:nvPr/>
        </p:nvSpPr>
        <p:spPr>
          <a:xfrm>
            <a:off x="1612589" y="232348"/>
            <a:ext cx="9564748" cy="584775"/>
          </a:xfrm>
          <a:prstGeom prst="rect">
            <a:avLst/>
          </a:prstGeom>
          <a:noFill/>
        </p:spPr>
        <p:txBody>
          <a:bodyPr wrap="square" rtlCol="0">
            <a:spAutoFit/>
          </a:bodyPr>
          <a:lstStyle/>
          <a:p>
            <a:r>
              <a:rPr lang="en-US" sz="3200" b="1" dirty="0"/>
              <a:t>Walking in Straight Line at Constant Velocity – Trial #1</a:t>
            </a:r>
          </a:p>
        </p:txBody>
      </p:sp>
      <p:sp>
        <p:nvSpPr>
          <p:cNvPr id="8" name="TextBox 7">
            <a:extLst>
              <a:ext uri="{FF2B5EF4-FFF2-40B4-BE49-F238E27FC236}">
                <a16:creationId xmlns:a16="http://schemas.microsoft.com/office/drawing/2014/main" id="{D383FE8B-8053-4156-8B54-519126A81F1A}"/>
              </a:ext>
            </a:extLst>
          </p:cNvPr>
          <p:cNvSpPr txBox="1"/>
          <p:nvPr/>
        </p:nvSpPr>
        <p:spPr>
          <a:xfrm>
            <a:off x="1360412" y="1294527"/>
            <a:ext cx="4101926" cy="584775"/>
          </a:xfrm>
          <a:prstGeom prst="rect">
            <a:avLst/>
          </a:prstGeom>
          <a:solidFill>
            <a:schemeClr val="accent1"/>
          </a:solidFill>
        </p:spPr>
        <p:txBody>
          <a:bodyPr wrap="square" rtlCol="0">
            <a:spAutoFit/>
          </a:bodyPr>
          <a:lstStyle/>
          <a:p>
            <a:pPr algn="ctr"/>
            <a:r>
              <a:rPr lang="en-US" sz="3200" dirty="0">
                <a:solidFill>
                  <a:schemeClr val="bg1"/>
                </a:solidFill>
              </a:rPr>
              <a:t>Velocity = 1.66 m/s</a:t>
            </a:r>
          </a:p>
        </p:txBody>
      </p:sp>
    </p:spTree>
    <p:extLst>
      <p:ext uri="{BB962C8B-B14F-4D97-AF65-F5344CB8AC3E}">
        <p14:creationId xmlns:p14="http://schemas.microsoft.com/office/powerpoint/2010/main" val="28342357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6414D58-83D6-5849-ADEA-FD6FF0931FC7}"/>
              </a:ext>
            </a:extLst>
          </p:cNvPr>
          <p:cNvGraphicFramePr>
            <a:graphicFrameLocks/>
          </p:cNvGraphicFramePr>
          <p:nvPr>
            <p:extLst>
              <p:ext uri="{D42A27DB-BD31-4B8C-83A1-F6EECF244321}">
                <p14:modId xmlns:p14="http://schemas.microsoft.com/office/powerpoint/2010/main" val="2543266701"/>
              </p:ext>
            </p:extLst>
          </p:nvPr>
        </p:nvGraphicFramePr>
        <p:xfrm>
          <a:off x="95367" y="914400"/>
          <a:ext cx="12096633"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80BA83D-5A20-4A58-9AB5-68AF7DA56DF5}"/>
              </a:ext>
            </a:extLst>
          </p:cNvPr>
          <p:cNvSpPr txBox="1"/>
          <p:nvPr/>
        </p:nvSpPr>
        <p:spPr>
          <a:xfrm>
            <a:off x="1612589" y="232348"/>
            <a:ext cx="9564748" cy="584775"/>
          </a:xfrm>
          <a:prstGeom prst="rect">
            <a:avLst/>
          </a:prstGeom>
          <a:noFill/>
        </p:spPr>
        <p:txBody>
          <a:bodyPr wrap="square" rtlCol="0">
            <a:spAutoFit/>
          </a:bodyPr>
          <a:lstStyle/>
          <a:p>
            <a:r>
              <a:rPr lang="en-US" sz="3200" b="1" dirty="0"/>
              <a:t>Walking in Straight Line at Constant Velocity – Trial #2</a:t>
            </a:r>
          </a:p>
        </p:txBody>
      </p:sp>
      <p:sp>
        <p:nvSpPr>
          <p:cNvPr id="8" name="TextBox 7">
            <a:extLst>
              <a:ext uri="{FF2B5EF4-FFF2-40B4-BE49-F238E27FC236}">
                <a16:creationId xmlns:a16="http://schemas.microsoft.com/office/drawing/2014/main" id="{D383FE8B-8053-4156-8B54-519126A81F1A}"/>
              </a:ext>
            </a:extLst>
          </p:cNvPr>
          <p:cNvSpPr txBox="1"/>
          <p:nvPr/>
        </p:nvSpPr>
        <p:spPr>
          <a:xfrm>
            <a:off x="1276191" y="1114053"/>
            <a:ext cx="4101926" cy="584775"/>
          </a:xfrm>
          <a:prstGeom prst="rect">
            <a:avLst/>
          </a:prstGeom>
          <a:solidFill>
            <a:schemeClr val="accent1"/>
          </a:solidFill>
        </p:spPr>
        <p:txBody>
          <a:bodyPr wrap="square" rtlCol="0">
            <a:spAutoFit/>
          </a:bodyPr>
          <a:lstStyle/>
          <a:p>
            <a:pPr algn="ctr"/>
            <a:r>
              <a:rPr lang="en-US" sz="3200" dirty="0">
                <a:solidFill>
                  <a:schemeClr val="bg1"/>
                </a:solidFill>
              </a:rPr>
              <a:t>Velocity = 1.83 m/s</a:t>
            </a:r>
          </a:p>
        </p:txBody>
      </p:sp>
    </p:spTree>
    <p:extLst>
      <p:ext uri="{BB962C8B-B14F-4D97-AF65-F5344CB8AC3E}">
        <p14:creationId xmlns:p14="http://schemas.microsoft.com/office/powerpoint/2010/main" val="38365009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3C390A0-5B6E-DC41-AC00-12A8733DBE4E}"/>
              </a:ext>
            </a:extLst>
          </p:cNvPr>
          <p:cNvGraphicFramePr>
            <a:graphicFrameLocks/>
          </p:cNvGraphicFramePr>
          <p:nvPr>
            <p:extLst>
              <p:ext uri="{D42A27DB-BD31-4B8C-83A1-F6EECF244321}">
                <p14:modId xmlns:p14="http://schemas.microsoft.com/office/powerpoint/2010/main" val="547232002"/>
              </p:ext>
            </p:extLst>
          </p:nvPr>
        </p:nvGraphicFramePr>
        <p:xfrm>
          <a:off x="0" y="926433"/>
          <a:ext cx="12192000" cy="59315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80BA83D-5A20-4A58-9AB5-68AF7DA56DF5}"/>
              </a:ext>
            </a:extLst>
          </p:cNvPr>
          <p:cNvSpPr txBox="1"/>
          <p:nvPr/>
        </p:nvSpPr>
        <p:spPr>
          <a:xfrm>
            <a:off x="1528368" y="160159"/>
            <a:ext cx="9564748" cy="584775"/>
          </a:xfrm>
          <a:prstGeom prst="rect">
            <a:avLst/>
          </a:prstGeom>
          <a:noFill/>
        </p:spPr>
        <p:txBody>
          <a:bodyPr wrap="square" rtlCol="0">
            <a:spAutoFit/>
          </a:bodyPr>
          <a:lstStyle/>
          <a:p>
            <a:r>
              <a:rPr lang="en-US" sz="3200" b="1" dirty="0"/>
              <a:t>Walking in Straight Line at Constant Velocity – Trial #3</a:t>
            </a:r>
          </a:p>
        </p:txBody>
      </p:sp>
      <p:sp>
        <p:nvSpPr>
          <p:cNvPr id="8" name="TextBox 7">
            <a:extLst>
              <a:ext uri="{FF2B5EF4-FFF2-40B4-BE49-F238E27FC236}">
                <a16:creationId xmlns:a16="http://schemas.microsoft.com/office/drawing/2014/main" id="{D383FE8B-8053-4156-8B54-519126A81F1A}"/>
              </a:ext>
            </a:extLst>
          </p:cNvPr>
          <p:cNvSpPr txBox="1"/>
          <p:nvPr/>
        </p:nvSpPr>
        <p:spPr>
          <a:xfrm>
            <a:off x="1179938" y="1126085"/>
            <a:ext cx="4101926" cy="584775"/>
          </a:xfrm>
          <a:prstGeom prst="rect">
            <a:avLst/>
          </a:prstGeom>
          <a:solidFill>
            <a:schemeClr val="accent1"/>
          </a:solidFill>
        </p:spPr>
        <p:txBody>
          <a:bodyPr wrap="square" rtlCol="0">
            <a:spAutoFit/>
          </a:bodyPr>
          <a:lstStyle/>
          <a:p>
            <a:pPr algn="ctr"/>
            <a:r>
              <a:rPr lang="en-US" sz="3200" dirty="0">
                <a:solidFill>
                  <a:schemeClr val="bg1"/>
                </a:solidFill>
              </a:rPr>
              <a:t>Velocity = 1.66 m/s</a:t>
            </a:r>
          </a:p>
        </p:txBody>
      </p:sp>
    </p:spTree>
    <p:extLst>
      <p:ext uri="{BB962C8B-B14F-4D97-AF65-F5344CB8AC3E}">
        <p14:creationId xmlns:p14="http://schemas.microsoft.com/office/powerpoint/2010/main" val="217785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CACA1-F625-4554-B265-AEE562904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886793" cy="6841510"/>
          </a:xfrm>
          <a:prstGeom prst="rect">
            <a:avLst/>
          </a:prstGeom>
        </p:spPr>
      </p:pic>
      <p:pic>
        <p:nvPicPr>
          <p:cNvPr id="7" name="Picture 6">
            <a:extLst>
              <a:ext uri="{FF2B5EF4-FFF2-40B4-BE49-F238E27FC236}">
                <a16:creationId xmlns:a16="http://schemas.microsoft.com/office/drawing/2014/main" id="{140BC74B-3E78-46DD-8222-2AF3B9AD8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792" y="2759127"/>
            <a:ext cx="7286885" cy="4098873"/>
          </a:xfrm>
          <a:prstGeom prst="rect">
            <a:avLst/>
          </a:prstGeom>
        </p:spPr>
      </p:pic>
      <p:sp>
        <p:nvSpPr>
          <p:cNvPr id="8" name="TextBox 7">
            <a:extLst>
              <a:ext uri="{FF2B5EF4-FFF2-40B4-BE49-F238E27FC236}">
                <a16:creationId xmlns:a16="http://schemas.microsoft.com/office/drawing/2014/main" id="{036873F0-6803-4894-858A-2C30FF9355B0}"/>
              </a:ext>
            </a:extLst>
          </p:cNvPr>
          <p:cNvSpPr txBox="1"/>
          <p:nvPr/>
        </p:nvSpPr>
        <p:spPr>
          <a:xfrm>
            <a:off x="5337329" y="512209"/>
            <a:ext cx="6385810" cy="1323439"/>
          </a:xfrm>
          <a:prstGeom prst="rect">
            <a:avLst/>
          </a:prstGeom>
          <a:noFill/>
        </p:spPr>
        <p:txBody>
          <a:bodyPr wrap="square" rtlCol="0">
            <a:spAutoFit/>
          </a:bodyPr>
          <a:lstStyle/>
          <a:p>
            <a:pPr algn="ctr"/>
            <a:r>
              <a:rPr lang="en-US" sz="4000" b="1" dirty="0"/>
              <a:t>Life Depends on Motion Over a Wide Range of Scales</a:t>
            </a:r>
          </a:p>
        </p:txBody>
      </p:sp>
    </p:spTree>
    <p:extLst>
      <p:ext uri="{BB962C8B-B14F-4D97-AF65-F5344CB8AC3E}">
        <p14:creationId xmlns:p14="http://schemas.microsoft.com/office/powerpoint/2010/main" val="391800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Lilly's Next Generation Manufacturing in North Carolina">
            <a:hlinkClick r:id="" action="ppaction://media"/>
            <a:extLst>
              <a:ext uri="{FF2B5EF4-FFF2-40B4-BE49-F238E27FC236}">
                <a16:creationId xmlns:a16="http://schemas.microsoft.com/office/drawing/2014/main" id="{7AFA725E-D1F5-4959-8AD3-50D8DA6CCECF}"/>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9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414D5-A1ED-4E89-A751-852C6DC0EF92}"/>
              </a:ext>
            </a:extLst>
          </p:cNvPr>
          <p:cNvPicPr>
            <a:picLocks noChangeAspect="1"/>
          </p:cNvPicPr>
          <p:nvPr/>
        </p:nvPicPr>
        <p:blipFill>
          <a:blip r:embed="rId3"/>
          <a:stretch>
            <a:fillRect/>
          </a:stretch>
        </p:blipFill>
        <p:spPr>
          <a:xfrm>
            <a:off x="-1" y="0"/>
            <a:ext cx="5021705" cy="6809432"/>
          </a:xfrm>
          <a:prstGeom prst="rect">
            <a:avLst/>
          </a:prstGeom>
        </p:spPr>
      </p:pic>
      <p:pic>
        <p:nvPicPr>
          <p:cNvPr id="6" name="Picture 5">
            <a:extLst>
              <a:ext uri="{FF2B5EF4-FFF2-40B4-BE49-F238E27FC236}">
                <a16:creationId xmlns:a16="http://schemas.microsoft.com/office/drawing/2014/main" id="{67401443-A967-40EE-90BF-80BBB5DEAC09}"/>
              </a:ext>
            </a:extLst>
          </p:cNvPr>
          <p:cNvPicPr>
            <a:picLocks noChangeAspect="1"/>
          </p:cNvPicPr>
          <p:nvPr/>
        </p:nvPicPr>
        <p:blipFill>
          <a:blip r:embed="rId4"/>
          <a:stretch>
            <a:fillRect/>
          </a:stretch>
        </p:blipFill>
        <p:spPr>
          <a:xfrm>
            <a:off x="5021704" y="0"/>
            <a:ext cx="7170296" cy="3782134"/>
          </a:xfrm>
          <a:prstGeom prst="rect">
            <a:avLst/>
          </a:prstGeom>
        </p:spPr>
      </p:pic>
      <p:pic>
        <p:nvPicPr>
          <p:cNvPr id="7" name="Picture 6">
            <a:extLst>
              <a:ext uri="{FF2B5EF4-FFF2-40B4-BE49-F238E27FC236}">
                <a16:creationId xmlns:a16="http://schemas.microsoft.com/office/drawing/2014/main" id="{4BBC18D3-D4CE-47F9-B08E-595A329D7F8C}"/>
              </a:ext>
            </a:extLst>
          </p:cNvPr>
          <p:cNvPicPr>
            <a:picLocks noChangeAspect="1"/>
          </p:cNvPicPr>
          <p:nvPr/>
        </p:nvPicPr>
        <p:blipFill rotWithShape="1">
          <a:blip r:embed="rId5"/>
          <a:srcRect l="11724" t="9617" r="6236" b="7323"/>
          <a:stretch/>
        </p:blipFill>
        <p:spPr>
          <a:xfrm>
            <a:off x="5021704" y="3768009"/>
            <a:ext cx="4572001" cy="3085899"/>
          </a:xfrm>
          <a:prstGeom prst="rect">
            <a:avLst/>
          </a:prstGeom>
        </p:spPr>
      </p:pic>
      <p:sp>
        <p:nvSpPr>
          <p:cNvPr id="8" name="TextBox 7">
            <a:extLst>
              <a:ext uri="{FF2B5EF4-FFF2-40B4-BE49-F238E27FC236}">
                <a16:creationId xmlns:a16="http://schemas.microsoft.com/office/drawing/2014/main" id="{2EFD3F02-0B2A-4AEB-8EAE-C8E3CF2E5859}"/>
              </a:ext>
            </a:extLst>
          </p:cNvPr>
          <p:cNvSpPr txBox="1"/>
          <p:nvPr/>
        </p:nvSpPr>
        <p:spPr>
          <a:xfrm>
            <a:off x="9911177" y="4040748"/>
            <a:ext cx="1963350" cy="2554545"/>
          </a:xfrm>
          <a:prstGeom prst="rect">
            <a:avLst/>
          </a:prstGeom>
          <a:noFill/>
        </p:spPr>
        <p:txBody>
          <a:bodyPr wrap="square" rtlCol="0">
            <a:spAutoFit/>
          </a:bodyPr>
          <a:lstStyle/>
          <a:p>
            <a:pPr algn="ctr"/>
            <a:r>
              <a:rPr lang="en-US" sz="3200" b="1" dirty="0"/>
              <a:t>People moving from place to place</a:t>
            </a:r>
          </a:p>
        </p:txBody>
      </p:sp>
    </p:spTree>
    <p:extLst>
      <p:ext uri="{BB962C8B-B14F-4D97-AF65-F5344CB8AC3E}">
        <p14:creationId xmlns:p14="http://schemas.microsoft.com/office/powerpoint/2010/main" val="243208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3CD-3A22-436C-B996-6034CAF8819F}"/>
              </a:ext>
            </a:extLst>
          </p:cNvPr>
          <p:cNvSpPr>
            <a:spLocks noGrp="1"/>
          </p:cNvSpPr>
          <p:nvPr>
            <p:ph idx="1"/>
          </p:nvPr>
        </p:nvSpPr>
        <p:spPr>
          <a:xfrm>
            <a:off x="780716" y="215901"/>
            <a:ext cx="10981932" cy="6146800"/>
          </a:xfrm>
        </p:spPr>
        <p:txBody>
          <a:bodyPr>
            <a:normAutofit fontScale="92500"/>
          </a:bodyPr>
          <a:lstStyle/>
          <a:p>
            <a:pPr marL="0" indent="0" algn="ctr">
              <a:lnSpc>
                <a:spcPct val="120000"/>
              </a:lnSpc>
              <a:buNone/>
            </a:pPr>
            <a:r>
              <a:rPr lang="en-US" sz="4400" b="1" dirty="0"/>
              <a:t>Understanding Motion is Critical for a Wide Range of Scientific and Engineering Disciplines</a:t>
            </a:r>
          </a:p>
          <a:p>
            <a:pPr marL="0" indent="0" algn="ctr">
              <a:lnSpc>
                <a:spcPct val="120000"/>
              </a:lnSpc>
              <a:buNone/>
            </a:pPr>
            <a:endParaRPr lang="en-US" sz="4400" dirty="0"/>
          </a:p>
          <a:p>
            <a:pPr marL="0" indent="0" algn="ctr">
              <a:lnSpc>
                <a:spcPct val="120000"/>
              </a:lnSpc>
              <a:buNone/>
            </a:pPr>
            <a:r>
              <a:rPr lang="en-US" sz="3900" dirty="0"/>
              <a:t>In this activity we will explore motion by examining the displacement and velocity of people/objects as they travel short distances across the surface of the Earth.  As we do this, we will also learn about geographic coordinates and how satellite-based location systems, like GPS, work. </a:t>
            </a:r>
          </a:p>
        </p:txBody>
      </p:sp>
    </p:spTree>
    <p:extLst>
      <p:ext uri="{BB962C8B-B14F-4D97-AF65-F5344CB8AC3E}">
        <p14:creationId xmlns:p14="http://schemas.microsoft.com/office/powerpoint/2010/main" val="1869424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668A8-C709-4B44-AE32-D78772956542}"/>
              </a:ext>
            </a:extLst>
          </p:cNvPr>
          <p:cNvPicPr>
            <a:picLocks noChangeAspect="1"/>
          </p:cNvPicPr>
          <p:nvPr/>
        </p:nvPicPr>
        <p:blipFill rotWithShape="1">
          <a:blip r:embed="rId3"/>
          <a:srcRect l="8220" r="13997"/>
          <a:stretch/>
        </p:blipFill>
        <p:spPr>
          <a:xfrm>
            <a:off x="110007" y="0"/>
            <a:ext cx="3972393" cy="6858000"/>
          </a:xfrm>
          <a:prstGeom prst="rect">
            <a:avLst/>
          </a:prstGeom>
        </p:spPr>
      </p:pic>
      <p:pic>
        <p:nvPicPr>
          <p:cNvPr id="5" name="Picture 4">
            <a:extLst>
              <a:ext uri="{FF2B5EF4-FFF2-40B4-BE49-F238E27FC236}">
                <a16:creationId xmlns:a16="http://schemas.microsoft.com/office/drawing/2014/main" id="{A66401EE-BA90-4506-9C8E-E40454A9E68E}"/>
              </a:ext>
            </a:extLst>
          </p:cNvPr>
          <p:cNvPicPr>
            <a:picLocks noChangeAspect="1"/>
          </p:cNvPicPr>
          <p:nvPr/>
        </p:nvPicPr>
        <p:blipFill>
          <a:blip r:embed="rId4"/>
          <a:stretch>
            <a:fillRect/>
          </a:stretch>
        </p:blipFill>
        <p:spPr>
          <a:xfrm>
            <a:off x="3705069" y="0"/>
            <a:ext cx="4572000" cy="6858000"/>
          </a:xfrm>
          <a:prstGeom prst="rect">
            <a:avLst/>
          </a:prstGeom>
        </p:spPr>
      </p:pic>
      <p:pic>
        <p:nvPicPr>
          <p:cNvPr id="6" name="Picture 5">
            <a:extLst>
              <a:ext uri="{FF2B5EF4-FFF2-40B4-BE49-F238E27FC236}">
                <a16:creationId xmlns:a16="http://schemas.microsoft.com/office/drawing/2014/main" id="{235577F0-5C7D-4945-B1DA-89768F4F8172}"/>
              </a:ext>
            </a:extLst>
          </p:cNvPr>
          <p:cNvPicPr>
            <a:picLocks noChangeAspect="1"/>
          </p:cNvPicPr>
          <p:nvPr/>
        </p:nvPicPr>
        <p:blipFill>
          <a:blip r:embed="rId5"/>
          <a:stretch>
            <a:fillRect/>
          </a:stretch>
        </p:blipFill>
        <p:spPr>
          <a:xfrm>
            <a:off x="8366374" y="2670969"/>
            <a:ext cx="3095625" cy="3095625"/>
          </a:xfrm>
          <a:prstGeom prst="rect">
            <a:avLst/>
          </a:prstGeom>
        </p:spPr>
      </p:pic>
      <p:sp>
        <p:nvSpPr>
          <p:cNvPr id="7" name="TextBox 6">
            <a:extLst>
              <a:ext uri="{FF2B5EF4-FFF2-40B4-BE49-F238E27FC236}">
                <a16:creationId xmlns:a16="http://schemas.microsoft.com/office/drawing/2014/main" id="{EE50E9AA-0577-4776-B0EA-73274323E729}"/>
              </a:ext>
            </a:extLst>
          </p:cNvPr>
          <p:cNvSpPr txBox="1"/>
          <p:nvPr/>
        </p:nvSpPr>
        <p:spPr>
          <a:xfrm>
            <a:off x="8277069" y="415390"/>
            <a:ext cx="3655101" cy="2062103"/>
          </a:xfrm>
          <a:prstGeom prst="rect">
            <a:avLst/>
          </a:prstGeom>
          <a:noFill/>
        </p:spPr>
        <p:txBody>
          <a:bodyPr wrap="square" rtlCol="0">
            <a:spAutoFit/>
          </a:bodyPr>
          <a:lstStyle/>
          <a:p>
            <a:r>
              <a:rPr lang="en-US" sz="3200" dirty="0"/>
              <a:t>How do I get from New York City to Disneyland?  How long will it take me?</a:t>
            </a:r>
          </a:p>
        </p:txBody>
      </p:sp>
      <p:sp>
        <p:nvSpPr>
          <p:cNvPr id="8" name="TextBox 7">
            <a:extLst>
              <a:ext uri="{FF2B5EF4-FFF2-40B4-BE49-F238E27FC236}">
                <a16:creationId xmlns:a16="http://schemas.microsoft.com/office/drawing/2014/main" id="{F0F23381-7722-42B5-8569-6312A98BFA94}"/>
              </a:ext>
            </a:extLst>
          </p:cNvPr>
          <p:cNvSpPr txBox="1"/>
          <p:nvPr/>
        </p:nvSpPr>
        <p:spPr>
          <a:xfrm>
            <a:off x="8945696" y="6150222"/>
            <a:ext cx="1617385" cy="584775"/>
          </a:xfrm>
          <a:prstGeom prst="rect">
            <a:avLst/>
          </a:prstGeom>
          <a:solidFill>
            <a:schemeClr val="accent1"/>
          </a:solidFill>
        </p:spPr>
        <p:txBody>
          <a:bodyPr wrap="square" rtlCol="0">
            <a:spAutoFit/>
          </a:bodyPr>
          <a:lstStyle/>
          <a:p>
            <a:pPr algn="ctr"/>
            <a:r>
              <a:rPr lang="en-US" sz="3200" dirty="0">
                <a:solidFill>
                  <a:schemeClr val="bg1"/>
                </a:solidFill>
              </a:rPr>
              <a:t>In 2004</a:t>
            </a:r>
          </a:p>
        </p:txBody>
      </p:sp>
    </p:spTree>
    <p:extLst>
      <p:ext uri="{BB962C8B-B14F-4D97-AF65-F5344CB8AC3E}">
        <p14:creationId xmlns:p14="http://schemas.microsoft.com/office/powerpoint/2010/main" val="876888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9704F7-A79F-4F3E-9F59-F7C61CDE61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4" t="11521" r="7616" b="15645"/>
          <a:stretch/>
        </p:blipFill>
        <p:spPr bwMode="auto">
          <a:xfrm rot="5400000">
            <a:off x="-1099110" y="1099108"/>
            <a:ext cx="6830179" cy="463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8333F59-98B6-477C-A32D-623965957E83}"/>
              </a:ext>
            </a:extLst>
          </p:cNvPr>
          <p:cNvPicPr>
            <a:picLocks noChangeAspect="1"/>
          </p:cNvPicPr>
          <p:nvPr/>
        </p:nvPicPr>
        <p:blipFill>
          <a:blip r:embed="rId4"/>
          <a:stretch>
            <a:fillRect/>
          </a:stretch>
        </p:blipFill>
        <p:spPr>
          <a:xfrm>
            <a:off x="4631960" y="-1"/>
            <a:ext cx="7569811" cy="4258018"/>
          </a:xfrm>
          <a:prstGeom prst="rect">
            <a:avLst/>
          </a:prstGeom>
          <a:solidFill>
            <a:schemeClr val="bg1"/>
          </a:solidFill>
        </p:spPr>
      </p:pic>
      <p:pic>
        <p:nvPicPr>
          <p:cNvPr id="6" name="Picture 5">
            <a:extLst>
              <a:ext uri="{FF2B5EF4-FFF2-40B4-BE49-F238E27FC236}">
                <a16:creationId xmlns:a16="http://schemas.microsoft.com/office/drawing/2014/main" id="{855A6B89-196D-40C2-8E26-96B4D0E51620}"/>
              </a:ext>
            </a:extLst>
          </p:cNvPr>
          <p:cNvPicPr>
            <a:picLocks noChangeAspect="1"/>
          </p:cNvPicPr>
          <p:nvPr/>
        </p:nvPicPr>
        <p:blipFill>
          <a:blip r:embed="rId5"/>
          <a:stretch>
            <a:fillRect/>
          </a:stretch>
        </p:blipFill>
        <p:spPr>
          <a:xfrm>
            <a:off x="9676397" y="2129008"/>
            <a:ext cx="2525374" cy="4489554"/>
          </a:xfrm>
          <a:prstGeom prst="rect">
            <a:avLst/>
          </a:prstGeom>
        </p:spPr>
      </p:pic>
      <p:sp>
        <p:nvSpPr>
          <p:cNvPr id="8" name="TextBox 7">
            <a:extLst>
              <a:ext uri="{FF2B5EF4-FFF2-40B4-BE49-F238E27FC236}">
                <a16:creationId xmlns:a16="http://schemas.microsoft.com/office/drawing/2014/main" id="{6974C65F-48C9-4668-9BA0-30FF46B96C30}"/>
              </a:ext>
            </a:extLst>
          </p:cNvPr>
          <p:cNvSpPr txBox="1"/>
          <p:nvPr/>
        </p:nvSpPr>
        <p:spPr>
          <a:xfrm>
            <a:off x="4631959" y="3660079"/>
            <a:ext cx="5044437" cy="3170099"/>
          </a:xfrm>
          <a:prstGeom prst="rect">
            <a:avLst/>
          </a:prstGeom>
          <a:solidFill>
            <a:schemeClr val="bg1"/>
          </a:solidFill>
        </p:spPr>
        <p:txBody>
          <a:bodyPr wrap="square" rtlCol="0">
            <a:spAutoFit/>
          </a:bodyPr>
          <a:lstStyle/>
          <a:p>
            <a:pPr algn="ctr"/>
            <a:r>
              <a:rPr lang="en-US" sz="4000" b="1" dirty="0"/>
              <a:t>Today we can use the Global Positioning System to measure our location and guide us to a new locations.</a:t>
            </a:r>
          </a:p>
        </p:txBody>
      </p:sp>
    </p:spTree>
    <p:extLst>
      <p:ext uri="{BB962C8B-B14F-4D97-AF65-F5344CB8AC3E}">
        <p14:creationId xmlns:p14="http://schemas.microsoft.com/office/powerpoint/2010/main" val="427067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p:nvPr/>
        </p:nvSpPr>
        <p:spPr>
          <a:xfrm>
            <a:off x="315683" y="95057"/>
            <a:ext cx="12191999" cy="558801"/>
          </a:xfrm>
          <a:prstGeom prst="roundRect">
            <a:avLst>
              <a:gd name="adj" fmla="val 24864"/>
            </a:avLst>
          </a:prstGeom>
          <a:no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Understanding Motion</a:t>
            </a:r>
            <a:endParaRPr sz="4000" dirty="0"/>
          </a:p>
        </p:txBody>
      </p:sp>
      <p:sp>
        <p:nvSpPr>
          <p:cNvPr id="157" name="Google Shape;157;p9"/>
          <p:cNvSpPr/>
          <p:nvPr/>
        </p:nvSpPr>
        <p:spPr>
          <a:xfrm>
            <a:off x="3603166" y="1532118"/>
            <a:ext cx="2561771" cy="666270"/>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Measuring Latitude and Longitude</a:t>
            </a:r>
            <a:endParaRPr dirty="0"/>
          </a:p>
        </p:txBody>
      </p:sp>
      <p:sp>
        <p:nvSpPr>
          <p:cNvPr id="158" name="Google Shape;158;p9"/>
          <p:cNvSpPr/>
          <p:nvPr/>
        </p:nvSpPr>
        <p:spPr>
          <a:xfrm>
            <a:off x="6418932" y="1544887"/>
            <a:ext cx="2561771" cy="653501"/>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Measuring </a:t>
            </a: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Velocity and Speed</a:t>
            </a:r>
            <a:endParaRPr dirty="0"/>
          </a:p>
        </p:txBody>
      </p:sp>
      <p:sp>
        <p:nvSpPr>
          <p:cNvPr id="159" name="Google Shape;159;p9"/>
          <p:cNvSpPr/>
          <p:nvPr/>
        </p:nvSpPr>
        <p:spPr>
          <a:xfrm>
            <a:off x="3603166" y="4289384"/>
            <a:ext cx="2561772" cy="828160"/>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Measuring Displacement and Distance</a:t>
            </a:r>
            <a:endParaRPr dirty="0"/>
          </a:p>
        </p:txBody>
      </p:sp>
      <p:sp>
        <p:nvSpPr>
          <p:cNvPr id="161" name="Google Shape;161;p9"/>
          <p:cNvSpPr/>
          <p:nvPr/>
        </p:nvSpPr>
        <p:spPr>
          <a:xfrm>
            <a:off x="315683" y="830923"/>
            <a:ext cx="2775860" cy="558801"/>
          </a:xfrm>
          <a:prstGeom prst="roundRect">
            <a:avLst>
              <a:gd name="adj" fmla="val 24864"/>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Unifying Concepts</a:t>
            </a:r>
            <a:endParaRPr dirty="0"/>
          </a:p>
        </p:txBody>
      </p:sp>
      <p:sp>
        <p:nvSpPr>
          <p:cNvPr id="162" name="Google Shape;162;p9"/>
          <p:cNvSpPr/>
          <p:nvPr/>
        </p:nvSpPr>
        <p:spPr>
          <a:xfrm>
            <a:off x="315675" y="3012395"/>
            <a:ext cx="2775856" cy="769373"/>
          </a:xfrm>
          <a:prstGeom prst="roundRect">
            <a:avLst>
              <a:gd name="adj" fmla="val 14338"/>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Understanding patterns and scales of motion</a:t>
            </a:r>
            <a:endParaRPr sz="1800" dirty="0"/>
          </a:p>
        </p:txBody>
      </p:sp>
      <p:sp>
        <p:nvSpPr>
          <p:cNvPr id="163" name="Google Shape;163;p9"/>
          <p:cNvSpPr/>
          <p:nvPr/>
        </p:nvSpPr>
        <p:spPr>
          <a:xfrm>
            <a:off x="342891" y="4700368"/>
            <a:ext cx="2775857" cy="1415577"/>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Systems and Models</a:t>
            </a:r>
            <a:endParaRPr sz="1800" dirty="0"/>
          </a:p>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Calibri"/>
                <a:cs typeface="Calibri"/>
                <a:sym typeface="Calibri"/>
              </a:rPr>
              <a:t>Global coordinate system</a:t>
            </a:r>
          </a:p>
          <a:p>
            <a:pPr marL="285750" indent="-285750">
              <a:buClr>
                <a:schemeClr val="dk1"/>
              </a:buClr>
              <a:buSzPts val="1800"/>
              <a:buFont typeface="Arial"/>
              <a:buChar char="•"/>
            </a:pPr>
            <a:r>
              <a:rPr lang="en-US" sz="1600" dirty="0">
                <a:solidFill>
                  <a:schemeClr val="dk1"/>
                </a:solidFill>
                <a:latin typeface="Calibri"/>
                <a:cs typeface="Calibri"/>
                <a:sym typeface="Calibri"/>
              </a:rPr>
              <a:t>Motion is relative to your coordinate system</a:t>
            </a:r>
          </a:p>
          <a:p>
            <a:pPr marL="285750" indent="-285750">
              <a:buClr>
                <a:schemeClr val="dk1"/>
              </a:buClr>
              <a:buSzPts val="1800"/>
              <a:buFont typeface="Arial"/>
              <a:buChar char="•"/>
            </a:pPr>
            <a:r>
              <a:rPr lang="en-US" sz="1600" dirty="0">
                <a:solidFill>
                  <a:schemeClr val="dk1"/>
                </a:solidFill>
                <a:cs typeface="Calibri"/>
                <a:sym typeface="Calibri"/>
              </a:rPr>
              <a:t>Global positioning system </a:t>
            </a:r>
          </a:p>
        </p:txBody>
      </p:sp>
      <p:sp>
        <p:nvSpPr>
          <p:cNvPr id="164" name="Google Shape;164;p9"/>
          <p:cNvSpPr/>
          <p:nvPr/>
        </p:nvSpPr>
        <p:spPr>
          <a:xfrm>
            <a:off x="4892350" y="818022"/>
            <a:ext cx="2933609" cy="558800"/>
          </a:xfrm>
          <a:prstGeom prst="roundRect">
            <a:avLst>
              <a:gd name="adj" fmla="val 24864"/>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Lesson Components</a:t>
            </a:r>
            <a:endParaRPr dirty="0"/>
          </a:p>
        </p:txBody>
      </p:sp>
      <p:sp>
        <p:nvSpPr>
          <p:cNvPr id="165" name="Google Shape;165;p9"/>
          <p:cNvSpPr/>
          <p:nvPr/>
        </p:nvSpPr>
        <p:spPr>
          <a:xfrm>
            <a:off x="9604824" y="830923"/>
            <a:ext cx="2191657" cy="765640"/>
          </a:xfrm>
          <a:prstGeom prst="roundRect">
            <a:avLst>
              <a:gd name="adj" fmla="val 24864"/>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Applications:</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Making it Real</a:t>
            </a:r>
            <a:endParaRPr/>
          </a:p>
        </p:txBody>
      </p:sp>
      <p:sp>
        <p:nvSpPr>
          <p:cNvPr id="166" name="Google Shape;166;p9"/>
          <p:cNvSpPr/>
          <p:nvPr/>
        </p:nvSpPr>
        <p:spPr>
          <a:xfrm>
            <a:off x="9657452" y="5141594"/>
            <a:ext cx="2191657" cy="55880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Tracking People Movement</a:t>
            </a:r>
            <a:endParaRPr sz="1600" dirty="0"/>
          </a:p>
        </p:txBody>
      </p:sp>
      <p:sp>
        <p:nvSpPr>
          <p:cNvPr id="168" name="Google Shape;168;p9"/>
          <p:cNvSpPr/>
          <p:nvPr/>
        </p:nvSpPr>
        <p:spPr>
          <a:xfrm>
            <a:off x="9604818" y="4400823"/>
            <a:ext cx="2191657" cy="55880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Wildlife Telemetry</a:t>
            </a:r>
            <a:endParaRPr sz="1200" dirty="0"/>
          </a:p>
        </p:txBody>
      </p:sp>
      <p:sp>
        <p:nvSpPr>
          <p:cNvPr id="169" name="Google Shape;169;p9"/>
          <p:cNvSpPr/>
          <p:nvPr/>
        </p:nvSpPr>
        <p:spPr>
          <a:xfrm>
            <a:off x="9604818" y="3795475"/>
            <a:ext cx="2191657" cy="439446"/>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Navigation</a:t>
            </a:r>
            <a:endParaRPr sz="1600" dirty="0"/>
          </a:p>
        </p:txBody>
      </p:sp>
      <p:sp>
        <p:nvSpPr>
          <p:cNvPr id="170" name="Google Shape;170;p9"/>
          <p:cNvSpPr/>
          <p:nvPr/>
        </p:nvSpPr>
        <p:spPr>
          <a:xfrm>
            <a:off x="3765541" y="2294025"/>
            <a:ext cx="2191657" cy="558801"/>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Significant Figures</a:t>
            </a:r>
            <a:endParaRPr sz="1600" dirty="0"/>
          </a:p>
        </p:txBody>
      </p:sp>
      <p:sp>
        <p:nvSpPr>
          <p:cNvPr id="171" name="Google Shape;171;p9"/>
          <p:cNvSpPr/>
          <p:nvPr/>
        </p:nvSpPr>
        <p:spPr>
          <a:xfrm>
            <a:off x="3765540" y="3547564"/>
            <a:ext cx="2083704" cy="573755"/>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Graphing and </a:t>
            </a:r>
          </a:p>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Analyzing Data</a:t>
            </a:r>
            <a:endParaRPr sz="1200" dirty="0"/>
          </a:p>
        </p:txBody>
      </p:sp>
      <p:sp>
        <p:nvSpPr>
          <p:cNvPr id="172" name="Google Shape;172;p9"/>
          <p:cNvSpPr/>
          <p:nvPr/>
        </p:nvSpPr>
        <p:spPr>
          <a:xfrm>
            <a:off x="315677" y="1566788"/>
            <a:ext cx="2775858" cy="1286037"/>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Relationships:</a:t>
            </a:r>
            <a:endParaRPr sz="1800"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Displacement, Distance</a:t>
            </a:r>
            <a:endParaRPr sz="1800"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Velocity, Speed</a:t>
            </a: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Calibri"/>
                <a:cs typeface="Calibri"/>
                <a:sym typeface="Calibri"/>
              </a:rPr>
              <a:t>Vectors, Scalers</a:t>
            </a:r>
            <a:endParaRPr sz="1800" dirty="0"/>
          </a:p>
        </p:txBody>
      </p:sp>
      <p:sp>
        <p:nvSpPr>
          <p:cNvPr id="173" name="Google Shape;173;p9"/>
          <p:cNvSpPr/>
          <p:nvPr/>
        </p:nvSpPr>
        <p:spPr>
          <a:xfrm>
            <a:off x="6631203" y="2325827"/>
            <a:ext cx="2191657" cy="63348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Rate of Change </a:t>
            </a:r>
            <a:endParaRPr sz="1600" dirty="0"/>
          </a:p>
        </p:txBody>
      </p:sp>
      <p:sp>
        <p:nvSpPr>
          <p:cNvPr id="174" name="Google Shape;174;p9"/>
          <p:cNvSpPr/>
          <p:nvPr/>
        </p:nvSpPr>
        <p:spPr>
          <a:xfrm>
            <a:off x="6631203" y="3068216"/>
            <a:ext cx="2191657" cy="1221168"/>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Determination of best fit lines and determination of slopes from graphs</a:t>
            </a:r>
            <a:endParaRPr sz="1600" dirty="0"/>
          </a:p>
        </p:txBody>
      </p:sp>
      <p:sp>
        <p:nvSpPr>
          <p:cNvPr id="178" name="Google Shape;178;p9"/>
          <p:cNvSpPr/>
          <p:nvPr/>
        </p:nvSpPr>
        <p:spPr>
          <a:xfrm>
            <a:off x="3788222" y="5197898"/>
            <a:ext cx="2191657" cy="828161"/>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Understanding global coordinate systems</a:t>
            </a:r>
            <a:endParaRPr sz="1600" dirty="0"/>
          </a:p>
        </p:txBody>
      </p:sp>
      <p:sp>
        <p:nvSpPr>
          <p:cNvPr id="179" name="Google Shape;179;p9"/>
          <p:cNvSpPr/>
          <p:nvPr/>
        </p:nvSpPr>
        <p:spPr>
          <a:xfrm>
            <a:off x="3765539" y="6115945"/>
            <a:ext cx="2191657" cy="573755"/>
          </a:xfrm>
          <a:prstGeom prst="roundRect">
            <a:avLst>
              <a:gd name="adj" fmla="val 1543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Calculations with spreadsheets</a:t>
            </a:r>
            <a:endParaRPr sz="1200" dirty="0"/>
          </a:p>
        </p:txBody>
      </p:sp>
      <p:sp>
        <p:nvSpPr>
          <p:cNvPr id="181" name="Google Shape;181;p9"/>
          <p:cNvSpPr/>
          <p:nvPr/>
        </p:nvSpPr>
        <p:spPr>
          <a:xfrm>
            <a:off x="3765541" y="2948231"/>
            <a:ext cx="2191657" cy="503928"/>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Scalars and Vectors</a:t>
            </a:r>
            <a:endParaRPr sz="1600" dirty="0"/>
          </a:p>
        </p:txBody>
      </p:sp>
      <p:sp>
        <p:nvSpPr>
          <p:cNvPr id="28" name="Google Shape;159;p9">
            <a:extLst>
              <a:ext uri="{FF2B5EF4-FFF2-40B4-BE49-F238E27FC236}">
                <a16:creationId xmlns:a16="http://schemas.microsoft.com/office/drawing/2014/main" id="{B27EDD8F-41CE-4820-898D-2D9007A324C8}"/>
              </a:ext>
            </a:extLst>
          </p:cNvPr>
          <p:cNvSpPr/>
          <p:nvPr/>
        </p:nvSpPr>
        <p:spPr>
          <a:xfrm>
            <a:off x="6418929" y="4530154"/>
            <a:ext cx="2561772" cy="573755"/>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cs typeface="Calibri"/>
                <a:sym typeface="Calibri"/>
              </a:rPr>
              <a:t>Test Systems</a:t>
            </a:r>
            <a:endParaRPr sz="1800" dirty="0"/>
          </a:p>
        </p:txBody>
      </p:sp>
      <p:sp>
        <p:nvSpPr>
          <p:cNvPr id="29" name="Google Shape;174;p9">
            <a:extLst>
              <a:ext uri="{FF2B5EF4-FFF2-40B4-BE49-F238E27FC236}">
                <a16:creationId xmlns:a16="http://schemas.microsoft.com/office/drawing/2014/main" id="{48059442-A028-43DE-A055-5B9EFC69D407}"/>
              </a:ext>
            </a:extLst>
          </p:cNvPr>
          <p:cNvSpPr/>
          <p:nvPr/>
        </p:nvSpPr>
        <p:spPr>
          <a:xfrm>
            <a:off x="6603987" y="5205903"/>
            <a:ext cx="2191657" cy="40607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Walking</a:t>
            </a:r>
            <a:endParaRPr sz="1600" dirty="0"/>
          </a:p>
        </p:txBody>
      </p:sp>
      <p:sp>
        <p:nvSpPr>
          <p:cNvPr id="30" name="Google Shape;174;p9">
            <a:extLst>
              <a:ext uri="{FF2B5EF4-FFF2-40B4-BE49-F238E27FC236}">
                <a16:creationId xmlns:a16="http://schemas.microsoft.com/office/drawing/2014/main" id="{754A46E2-F13A-4AEB-8C88-C3516DB4455D}"/>
              </a:ext>
            </a:extLst>
          </p:cNvPr>
          <p:cNvSpPr/>
          <p:nvPr/>
        </p:nvSpPr>
        <p:spPr>
          <a:xfrm>
            <a:off x="6603987" y="5722399"/>
            <a:ext cx="2191657" cy="40607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Running</a:t>
            </a:r>
            <a:endParaRPr sz="1600" dirty="0"/>
          </a:p>
        </p:txBody>
      </p:sp>
      <p:sp>
        <p:nvSpPr>
          <p:cNvPr id="31" name="Google Shape;174;p9">
            <a:extLst>
              <a:ext uri="{FF2B5EF4-FFF2-40B4-BE49-F238E27FC236}">
                <a16:creationId xmlns:a16="http://schemas.microsoft.com/office/drawing/2014/main" id="{F47DA4AF-9AD6-46BB-8B6D-589CBE06368F}"/>
              </a:ext>
            </a:extLst>
          </p:cNvPr>
          <p:cNvSpPr/>
          <p:nvPr/>
        </p:nvSpPr>
        <p:spPr>
          <a:xfrm>
            <a:off x="6603986" y="6238895"/>
            <a:ext cx="2191657" cy="40607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Driving</a:t>
            </a:r>
            <a:endParaRPr sz="1600" dirty="0"/>
          </a:p>
        </p:txBody>
      </p:sp>
      <p:sp>
        <p:nvSpPr>
          <p:cNvPr id="33" name="Google Shape;160;p9">
            <a:extLst>
              <a:ext uri="{FF2B5EF4-FFF2-40B4-BE49-F238E27FC236}">
                <a16:creationId xmlns:a16="http://schemas.microsoft.com/office/drawing/2014/main" id="{8594AEC5-7555-4B97-8619-AAD65E4D3677}"/>
              </a:ext>
            </a:extLst>
          </p:cNvPr>
          <p:cNvSpPr/>
          <p:nvPr/>
        </p:nvSpPr>
        <p:spPr>
          <a:xfrm>
            <a:off x="315676" y="3934549"/>
            <a:ext cx="2775856" cy="595606"/>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cs typeface="Calibri"/>
                <a:sym typeface="Calibri"/>
              </a:rPr>
              <a:t>The laws of physics are observed all around us.</a:t>
            </a:r>
            <a:endParaRPr sz="1800" dirty="0"/>
          </a:p>
        </p:txBody>
      </p:sp>
      <p:sp>
        <p:nvSpPr>
          <p:cNvPr id="27" name="Google Shape;166;p9">
            <a:extLst>
              <a:ext uri="{FF2B5EF4-FFF2-40B4-BE49-F238E27FC236}">
                <a16:creationId xmlns:a16="http://schemas.microsoft.com/office/drawing/2014/main" id="{98E15BAD-6D07-49AA-B042-DA337EF91463}"/>
              </a:ext>
            </a:extLst>
          </p:cNvPr>
          <p:cNvSpPr/>
          <p:nvPr/>
        </p:nvSpPr>
        <p:spPr>
          <a:xfrm>
            <a:off x="9604819" y="3070772"/>
            <a:ext cx="2191657" cy="55880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Communications</a:t>
            </a:r>
            <a:endParaRPr sz="1600" dirty="0"/>
          </a:p>
        </p:txBody>
      </p:sp>
      <p:sp>
        <p:nvSpPr>
          <p:cNvPr id="32" name="Google Shape;168;p9">
            <a:extLst>
              <a:ext uri="{FF2B5EF4-FFF2-40B4-BE49-F238E27FC236}">
                <a16:creationId xmlns:a16="http://schemas.microsoft.com/office/drawing/2014/main" id="{E4A42BE4-5CB0-4FDE-8ED5-E92155DD57BB}"/>
              </a:ext>
            </a:extLst>
          </p:cNvPr>
          <p:cNvSpPr/>
          <p:nvPr/>
        </p:nvSpPr>
        <p:spPr>
          <a:xfrm>
            <a:off x="9604820" y="2330001"/>
            <a:ext cx="2191657" cy="55880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Continental Drift</a:t>
            </a:r>
            <a:endParaRPr sz="1200" dirty="0"/>
          </a:p>
        </p:txBody>
      </p:sp>
      <p:sp>
        <p:nvSpPr>
          <p:cNvPr id="34" name="Google Shape;169;p9">
            <a:extLst>
              <a:ext uri="{FF2B5EF4-FFF2-40B4-BE49-F238E27FC236}">
                <a16:creationId xmlns:a16="http://schemas.microsoft.com/office/drawing/2014/main" id="{57AB5767-DED7-45B2-BC60-BBAB0A923A0B}"/>
              </a:ext>
            </a:extLst>
          </p:cNvPr>
          <p:cNvSpPr/>
          <p:nvPr/>
        </p:nvSpPr>
        <p:spPr>
          <a:xfrm>
            <a:off x="9604818" y="1724653"/>
            <a:ext cx="2191657" cy="439446"/>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Calibri"/>
                <a:cs typeface="Calibri"/>
                <a:sym typeface="Calibri"/>
              </a:rPr>
              <a:t>Solar System</a:t>
            </a:r>
            <a:endParaRPr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719827-45EF-4220-9C34-362ABDDD356E}"/>
              </a:ext>
            </a:extLst>
          </p:cNvPr>
          <p:cNvPicPr>
            <a:picLocks noChangeAspect="1"/>
          </p:cNvPicPr>
          <p:nvPr/>
        </p:nvPicPr>
        <p:blipFill>
          <a:blip r:embed="rId3"/>
          <a:stretch>
            <a:fillRect/>
          </a:stretch>
        </p:blipFill>
        <p:spPr>
          <a:xfrm>
            <a:off x="502757" y="60551"/>
            <a:ext cx="11245813" cy="6606915"/>
          </a:xfrm>
          <a:prstGeom prst="rect">
            <a:avLst/>
          </a:prstGeom>
        </p:spPr>
      </p:pic>
    </p:spTree>
    <p:extLst>
      <p:ext uri="{BB962C8B-B14F-4D97-AF65-F5344CB8AC3E}">
        <p14:creationId xmlns:p14="http://schemas.microsoft.com/office/powerpoint/2010/main" val="413153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3CD-3A22-436C-B996-6034CAF8819F}"/>
              </a:ext>
            </a:extLst>
          </p:cNvPr>
          <p:cNvSpPr>
            <a:spLocks noGrp="1"/>
          </p:cNvSpPr>
          <p:nvPr>
            <p:ph idx="1"/>
          </p:nvPr>
        </p:nvSpPr>
        <p:spPr>
          <a:xfrm>
            <a:off x="758359" y="1967684"/>
            <a:ext cx="10939748" cy="2525617"/>
          </a:xfrm>
        </p:spPr>
        <p:txBody>
          <a:bodyPr>
            <a:normAutofit/>
          </a:bodyPr>
          <a:lstStyle/>
          <a:p>
            <a:pPr marL="0" indent="0" algn="ctr">
              <a:buNone/>
            </a:pPr>
            <a:r>
              <a:rPr lang="en-US" sz="4400" b="1" dirty="0"/>
              <a:t>Before we move on to using GPS let’s take a moment to appreciate some of the physics that goes into creating this system.</a:t>
            </a:r>
          </a:p>
          <a:p>
            <a:pPr marL="0" indent="0" algn="ctr">
              <a:buNone/>
            </a:pPr>
            <a:endParaRPr lang="en-US" sz="4400" b="1" dirty="0"/>
          </a:p>
          <a:p>
            <a:pPr marL="0" indent="0" algn="ctr">
              <a:buNone/>
            </a:pPr>
            <a:endParaRPr lang="en-US" sz="4400" dirty="0"/>
          </a:p>
        </p:txBody>
      </p:sp>
    </p:spTree>
    <p:extLst>
      <p:ext uri="{BB962C8B-B14F-4D97-AF65-F5344CB8AC3E}">
        <p14:creationId xmlns:p14="http://schemas.microsoft.com/office/powerpoint/2010/main" val="80222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F2BC93-8E6E-4D33-BED2-37E541F39BF5}"/>
              </a:ext>
            </a:extLst>
          </p:cNvPr>
          <p:cNvPicPr>
            <a:picLocks noChangeAspect="1"/>
          </p:cNvPicPr>
          <p:nvPr/>
        </p:nvPicPr>
        <p:blipFill rotWithShape="1">
          <a:blip r:embed="rId3"/>
          <a:srcRect l="6320" r="32149" b="-2"/>
          <a:stretch/>
        </p:blipFill>
        <p:spPr>
          <a:xfrm>
            <a:off x="-179883" y="186821"/>
            <a:ext cx="5966086" cy="6472223"/>
          </a:xfrm>
          <a:prstGeom prst="rect">
            <a:avLst/>
          </a:prstGeom>
        </p:spPr>
      </p:pic>
      <p:pic>
        <p:nvPicPr>
          <p:cNvPr id="7" name="Picture 6">
            <a:extLst>
              <a:ext uri="{FF2B5EF4-FFF2-40B4-BE49-F238E27FC236}">
                <a16:creationId xmlns:a16="http://schemas.microsoft.com/office/drawing/2014/main" id="{263354A9-6A25-4EDB-B06D-44B99EA6669E}"/>
              </a:ext>
            </a:extLst>
          </p:cNvPr>
          <p:cNvPicPr>
            <a:picLocks noChangeAspect="1"/>
          </p:cNvPicPr>
          <p:nvPr/>
        </p:nvPicPr>
        <p:blipFill rotWithShape="1">
          <a:blip r:embed="rId4"/>
          <a:srcRect l="15805" r="18476"/>
          <a:stretch/>
        </p:blipFill>
        <p:spPr>
          <a:xfrm>
            <a:off x="5801193" y="186821"/>
            <a:ext cx="6390808" cy="6482914"/>
          </a:xfrm>
          <a:prstGeom prst="rect">
            <a:avLst/>
          </a:prstGeom>
        </p:spPr>
      </p:pic>
    </p:spTree>
    <p:extLst>
      <p:ext uri="{BB962C8B-B14F-4D97-AF65-F5344CB8AC3E}">
        <p14:creationId xmlns:p14="http://schemas.microsoft.com/office/powerpoint/2010/main" val="1361757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C263D-BCFF-42AA-B977-317C647C484F}"/>
              </a:ext>
            </a:extLst>
          </p:cNvPr>
          <p:cNvPicPr>
            <a:picLocks noChangeAspect="1"/>
          </p:cNvPicPr>
          <p:nvPr/>
        </p:nvPicPr>
        <p:blipFill rotWithShape="1">
          <a:blip r:embed="rId3"/>
          <a:srcRect l="9322" r="28625"/>
          <a:stretch/>
        </p:blipFill>
        <p:spPr>
          <a:xfrm>
            <a:off x="5782796" y="0"/>
            <a:ext cx="6385810" cy="6858000"/>
          </a:xfrm>
          <a:prstGeom prst="rect">
            <a:avLst/>
          </a:prstGeom>
        </p:spPr>
      </p:pic>
      <p:pic>
        <p:nvPicPr>
          <p:cNvPr id="6" name="Picture 5">
            <a:extLst>
              <a:ext uri="{FF2B5EF4-FFF2-40B4-BE49-F238E27FC236}">
                <a16:creationId xmlns:a16="http://schemas.microsoft.com/office/drawing/2014/main" id="{01A8D194-32BA-4FC7-8862-4E1745C611FC}"/>
              </a:ext>
            </a:extLst>
          </p:cNvPr>
          <p:cNvPicPr>
            <a:picLocks noChangeAspect="1"/>
          </p:cNvPicPr>
          <p:nvPr/>
        </p:nvPicPr>
        <p:blipFill rotWithShape="1">
          <a:blip r:embed="rId4"/>
          <a:srcRect t="18940" r="-1" b="8647"/>
          <a:stretch/>
        </p:blipFill>
        <p:spPr>
          <a:xfrm>
            <a:off x="0" y="292308"/>
            <a:ext cx="5782796" cy="6273384"/>
          </a:xfrm>
          <a:prstGeom prst="rect">
            <a:avLst/>
          </a:prstGeom>
        </p:spPr>
      </p:pic>
    </p:spTree>
    <p:extLst>
      <p:ext uri="{BB962C8B-B14F-4D97-AF65-F5344CB8AC3E}">
        <p14:creationId xmlns:p14="http://schemas.microsoft.com/office/powerpoint/2010/main" val="85916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184BD-CC36-4B98-AD4B-83BB5FA6EFE3}"/>
              </a:ext>
            </a:extLst>
          </p:cNvPr>
          <p:cNvPicPr>
            <a:picLocks noChangeAspect="1"/>
          </p:cNvPicPr>
          <p:nvPr/>
        </p:nvPicPr>
        <p:blipFill>
          <a:blip r:embed="rId3"/>
          <a:stretch>
            <a:fillRect/>
          </a:stretch>
        </p:blipFill>
        <p:spPr>
          <a:xfrm>
            <a:off x="1409700" y="-4485"/>
            <a:ext cx="10782300" cy="6862485"/>
          </a:xfrm>
          <a:prstGeom prst="rect">
            <a:avLst/>
          </a:prstGeom>
        </p:spPr>
      </p:pic>
      <p:pic>
        <p:nvPicPr>
          <p:cNvPr id="5" name="Picture 4">
            <a:extLst>
              <a:ext uri="{FF2B5EF4-FFF2-40B4-BE49-F238E27FC236}">
                <a16:creationId xmlns:a16="http://schemas.microsoft.com/office/drawing/2014/main" id="{48003264-4A24-4AAB-8C0A-D0D6B66AE626}"/>
              </a:ext>
            </a:extLst>
          </p:cNvPr>
          <p:cNvPicPr>
            <a:picLocks noChangeAspect="1"/>
          </p:cNvPicPr>
          <p:nvPr/>
        </p:nvPicPr>
        <p:blipFill>
          <a:blip r:embed="rId4"/>
          <a:stretch>
            <a:fillRect/>
          </a:stretch>
        </p:blipFill>
        <p:spPr>
          <a:xfrm>
            <a:off x="0" y="3145437"/>
            <a:ext cx="2773180" cy="3712563"/>
          </a:xfrm>
          <a:prstGeom prst="rect">
            <a:avLst/>
          </a:prstGeom>
        </p:spPr>
      </p:pic>
    </p:spTree>
    <p:extLst>
      <p:ext uri="{BB962C8B-B14F-4D97-AF65-F5344CB8AC3E}">
        <p14:creationId xmlns:p14="http://schemas.microsoft.com/office/powerpoint/2010/main" val="307159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4767CE-BA7B-48DE-B311-E399EB3AB448}"/>
              </a:ext>
            </a:extLst>
          </p:cNvPr>
          <p:cNvPicPr>
            <a:picLocks noChangeAspect="1"/>
          </p:cNvPicPr>
          <p:nvPr/>
        </p:nvPicPr>
        <p:blipFill>
          <a:blip r:embed="rId3"/>
          <a:stretch>
            <a:fillRect/>
          </a:stretch>
        </p:blipFill>
        <p:spPr>
          <a:xfrm>
            <a:off x="324111" y="0"/>
            <a:ext cx="8040414" cy="6858000"/>
          </a:xfrm>
          <a:prstGeom prst="rect">
            <a:avLst/>
          </a:prstGeom>
        </p:spPr>
      </p:pic>
      <p:sp>
        <p:nvSpPr>
          <p:cNvPr id="6" name="TextBox 5">
            <a:extLst>
              <a:ext uri="{FF2B5EF4-FFF2-40B4-BE49-F238E27FC236}">
                <a16:creationId xmlns:a16="http://schemas.microsoft.com/office/drawing/2014/main" id="{EA89D373-32F8-4DB9-8DBB-0EAA931C4A04}"/>
              </a:ext>
            </a:extLst>
          </p:cNvPr>
          <p:cNvSpPr txBox="1"/>
          <p:nvPr/>
        </p:nvSpPr>
        <p:spPr>
          <a:xfrm>
            <a:off x="8813493" y="1443841"/>
            <a:ext cx="2974554" cy="3970318"/>
          </a:xfrm>
          <a:prstGeom prst="rect">
            <a:avLst/>
          </a:prstGeom>
          <a:noFill/>
          <a:ln w="50800">
            <a:solidFill>
              <a:schemeClr val="accent1"/>
            </a:solidFill>
          </a:ln>
        </p:spPr>
        <p:txBody>
          <a:bodyPr wrap="square" rtlCol="0">
            <a:spAutoFit/>
          </a:bodyPr>
          <a:lstStyle/>
          <a:p>
            <a:pPr algn="ctr"/>
            <a:r>
              <a:rPr lang="en-US" sz="3600" dirty="0"/>
              <a:t>The GPS constellation makes use of 24 satellites arrange in six equally-space orbital planes.</a:t>
            </a:r>
          </a:p>
        </p:txBody>
      </p:sp>
    </p:spTree>
    <p:extLst>
      <p:ext uri="{BB962C8B-B14F-4D97-AF65-F5344CB8AC3E}">
        <p14:creationId xmlns:p14="http://schemas.microsoft.com/office/powerpoint/2010/main" val="132641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3CD-3A22-436C-B996-6034CAF8819F}"/>
              </a:ext>
            </a:extLst>
          </p:cNvPr>
          <p:cNvSpPr>
            <a:spLocks noGrp="1"/>
          </p:cNvSpPr>
          <p:nvPr>
            <p:ph idx="1"/>
          </p:nvPr>
        </p:nvSpPr>
        <p:spPr>
          <a:xfrm>
            <a:off x="758359" y="1967684"/>
            <a:ext cx="10939748" cy="2525617"/>
          </a:xfrm>
        </p:spPr>
        <p:txBody>
          <a:bodyPr>
            <a:normAutofit/>
          </a:bodyPr>
          <a:lstStyle/>
          <a:p>
            <a:pPr marL="0" indent="0" algn="ctr">
              <a:buNone/>
            </a:pPr>
            <a:r>
              <a:rPr lang="en-US" sz="4400" b="1" dirty="0"/>
              <a:t>Introduce the Global Coordinate System</a:t>
            </a:r>
          </a:p>
          <a:p>
            <a:pPr marL="0" indent="0" algn="ctr">
              <a:buNone/>
            </a:pPr>
            <a:endParaRPr lang="en-US" sz="4400" b="1" dirty="0"/>
          </a:p>
          <a:p>
            <a:pPr marL="0" indent="0" algn="ctr">
              <a:buNone/>
            </a:pPr>
            <a:endParaRPr lang="en-US" sz="4400" dirty="0"/>
          </a:p>
        </p:txBody>
      </p:sp>
    </p:spTree>
    <p:extLst>
      <p:ext uri="{BB962C8B-B14F-4D97-AF65-F5344CB8AC3E}">
        <p14:creationId xmlns:p14="http://schemas.microsoft.com/office/powerpoint/2010/main" val="11699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6A28D-29A6-4A92-A815-B53730F3DD9C}"/>
              </a:ext>
            </a:extLst>
          </p:cNvPr>
          <p:cNvPicPr>
            <a:picLocks noChangeAspect="1"/>
          </p:cNvPicPr>
          <p:nvPr/>
        </p:nvPicPr>
        <p:blipFill>
          <a:blip r:embed="rId3"/>
          <a:stretch>
            <a:fillRect/>
          </a:stretch>
        </p:blipFill>
        <p:spPr>
          <a:xfrm>
            <a:off x="524147" y="182304"/>
            <a:ext cx="5428392" cy="6493391"/>
          </a:xfrm>
          <a:prstGeom prst="rect">
            <a:avLst/>
          </a:prstGeom>
        </p:spPr>
      </p:pic>
      <p:sp>
        <p:nvSpPr>
          <p:cNvPr id="5" name="TextBox 4">
            <a:extLst>
              <a:ext uri="{FF2B5EF4-FFF2-40B4-BE49-F238E27FC236}">
                <a16:creationId xmlns:a16="http://schemas.microsoft.com/office/drawing/2014/main" id="{A8674348-C1FE-4C37-9AD7-D5A590A347CE}"/>
              </a:ext>
            </a:extLst>
          </p:cNvPr>
          <p:cNvSpPr txBox="1"/>
          <p:nvPr/>
        </p:nvSpPr>
        <p:spPr>
          <a:xfrm>
            <a:off x="6497028" y="2280492"/>
            <a:ext cx="5343181" cy="3970318"/>
          </a:xfrm>
          <a:prstGeom prst="rect">
            <a:avLst/>
          </a:prstGeom>
          <a:noFill/>
          <a:ln w="50800">
            <a:solidFill>
              <a:schemeClr val="accent1"/>
            </a:solidFill>
          </a:ln>
        </p:spPr>
        <p:txBody>
          <a:bodyPr wrap="square" rtlCol="0">
            <a:spAutoFit/>
          </a:bodyPr>
          <a:lstStyle/>
          <a:p>
            <a:r>
              <a:rPr lang="en-US" sz="3600" dirty="0"/>
              <a:t>Imaginary lines of </a:t>
            </a:r>
            <a:r>
              <a:rPr lang="en-US" sz="3600" b="1" dirty="0"/>
              <a:t>latitude</a:t>
            </a:r>
            <a:r>
              <a:rPr lang="en-US" sz="3600" dirty="0"/>
              <a:t> and </a:t>
            </a:r>
            <a:r>
              <a:rPr lang="en-US" sz="3600" b="1" dirty="0"/>
              <a:t>longitude</a:t>
            </a:r>
            <a:r>
              <a:rPr lang="en-US" sz="3600" dirty="0"/>
              <a:t> define a coordinate system by means of which the position or location of any place on Earth’s surface can be determined. </a:t>
            </a:r>
          </a:p>
        </p:txBody>
      </p:sp>
      <p:sp>
        <p:nvSpPr>
          <p:cNvPr id="10" name="TextBox 9">
            <a:extLst>
              <a:ext uri="{FF2B5EF4-FFF2-40B4-BE49-F238E27FC236}">
                <a16:creationId xmlns:a16="http://schemas.microsoft.com/office/drawing/2014/main" id="{89C24842-0E5C-4F82-BDA9-A156E3E76AC4}"/>
              </a:ext>
            </a:extLst>
          </p:cNvPr>
          <p:cNvSpPr txBox="1"/>
          <p:nvPr/>
        </p:nvSpPr>
        <p:spPr>
          <a:xfrm>
            <a:off x="6453556" y="322004"/>
            <a:ext cx="5100833" cy="1323439"/>
          </a:xfrm>
          <a:prstGeom prst="rect">
            <a:avLst/>
          </a:prstGeom>
          <a:noFill/>
        </p:spPr>
        <p:txBody>
          <a:bodyPr wrap="square" rtlCol="0">
            <a:spAutoFit/>
          </a:bodyPr>
          <a:lstStyle/>
          <a:p>
            <a:pPr algn="ctr"/>
            <a:r>
              <a:rPr lang="en-US" sz="4000" b="1" dirty="0"/>
              <a:t>Geographic Coordinate </a:t>
            </a:r>
          </a:p>
          <a:p>
            <a:pPr algn="ctr"/>
            <a:r>
              <a:rPr lang="en-US" sz="4000" b="1" dirty="0"/>
              <a:t>System</a:t>
            </a:r>
          </a:p>
        </p:txBody>
      </p:sp>
      <p:sp>
        <p:nvSpPr>
          <p:cNvPr id="2" name="Oval 1">
            <a:extLst>
              <a:ext uri="{FF2B5EF4-FFF2-40B4-BE49-F238E27FC236}">
                <a16:creationId xmlns:a16="http://schemas.microsoft.com/office/drawing/2014/main" id="{2668AD80-DCEF-4E04-BF66-96AE75030F64}"/>
              </a:ext>
            </a:extLst>
          </p:cNvPr>
          <p:cNvSpPr/>
          <p:nvPr/>
        </p:nvSpPr>
        <p:spPr>
          <a:xfrm>
            <a:off x="3112011" y="4523874"/>
            <a:ext cx="228600" cy="2165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40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399918-03D7-4849-BC14-DD99D67BB99E}"/>
              </a:ext>
            </a:extLst>
          </p:cNvPr>
          <p:cNvPicPr>
            <a:picLocks noChangeAspect="1"/>
          </p:cNvPicPr>
          <p:nvPr/>
        </p:nvPicPr>
        <p:blipFill>
          <a:blip r:embed="rId3"/>
          <a:stretch>
            <a:fillRect/>
          </a:stretch>
        </p:blipFill>
        <p:spPr>
          <a:xfrm>
            <a:off x="644576" y="32123"/>
            <a:ext cx="11212643" cy="6825877"/>
          </a:xfrm>
          <a:prstGeom prst="rect">
            <a:avLst/>
          </a:prstGeom>
        </p:spPr>
      </p:pic>
    </p:spTree>
    <p:extLst>
      <p:ext uri="{BB962C8B-B14F-4D97-AF65-F5344CB8AC3E}">
        <p14:creationId xmlns:p14="http://schemas.microsoft.com/office/powerpoint/2010/main" val="2112390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Initial Exploration </a:t>
            </a:r>
            <a:br>
              <a:rPr lang="en-US" b="1" dirty="0">
                <a:solidFill>
                  <a:schemeClr val="bg1"/>
                </a:solidFill>
              </a:rPr>
            </a:br>
            <a:r>
              <a:rPr lang="en-US" b="1" dirty="0">
                <a:solidFill>
                  <a:schemeClr val="bg1"/>
                </a:solidFill>
              </a:rPr>
              <a:t>Activity</a:t>
            </a:r>
          </a:p>
        </p:txBody>
      </p:sp>
    </p:spTree>
    <p:extLst>
      <p:ext uri="{BB962C8B-B14F-4D97-AF65-F5344CB8AC3E}">
        <p14:creationId xmlns:p14="http://schemas.microsoft.com/office/powerpoint/2010/main" val="2738931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p:nvPr/>
        </p:nvSpPr>
        <p:spPr>
          <a:xfrm>
            <a:off x="68937" y="45807"/>
            <a:ext cx="12473171" cy="558801"/>
          </a:xfrm>
          <a:prstGeom prst="roundRect">
            <a:avLst>
              <a:gd name="adj" fmla="val 24864"/>
            </a:avLst>
          </a:prstGeom>
          <a:no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4000" b="1" dirty="0">
                <a:solidFill>
                  <a:schemeClr val="dk1"/>
                </a:solidFill>
                <a:latin typeface="Calibri"/>
                <a:cs typeface="Calibri"/>
                <a:sym typeface="Calibri"/>
              </a:rPr>
              <a:t>Understanding Motion </a:t>
            </a:r>
            <a:r>
              <a:rPr lang="en-US" sz="4000" b="1" dirty="0">
                <a:solidFill>
                  <a:schemeClr val="dk1"/>
                </a:solidFill>
                <a:latin typeface="Calibri"/>
                <a:ea typeface="Calibri"/>
                <a:cs typeface="Calibri"/>
                <a:sym typeface="Calibri"/>
              </a:rPr>
              <a:t>- Unit Overview</a:t>
            </a:r>
            <a:endParaRPr sz="4000" dirty="0"/>
          </a:p>
        </p:txBody>
      </p:sp>
      <p:grpSp>
        <p:nvGrpSpPr>
          <p:cNvPr id="5" name="Group 4">
            <a:extLst>
              <a:ext uri="{FF2B5EF4-FFF2-40B4-BE49-F238E27FC236}">
                <a16:creationId xmlns:a16="http://schemas.microsoft.com/office/drawing/2014/main" id="{C1D8B02D-B217-C148-8FE3-794C6B044525}"/>
              </a:ext>
            </a:extLst>
          </p:cNvPr>
          <p:cNvGrpSpPr/>
          <p:nvPr/>
        </p:nvGrpSpPr>
        <p:grpSpPr>
          <a:xfrm>
            <a:off x="500749" y="730567"/>
            <a:ext cx="11014038" cy="5771623"/>
            <a:chOff x="500749" y="730567"/>
            <a:chExt cx="11014038" cy="5771623"/>
          </a:xfrm>
        </p:grpSpPr>
        <p:sp>
          <p:nvSpPr>
            <p:cNvPr id="6" name="Freeform 5">
              <a:extLst>
                <a:ext uri="{FF2B5EF4-FFF2-40B4-BE49-F238E27FC236}">
                  <a16:creationId xmlns:a16="http://schemas.microsoft.com/office/drawing/2014/main" id="{09EFF33C-6FA3-D645-8C40-A5C87FF7117D}"/>
                </a:ext>
              </a:extLst>
            </p:cNvPr>
            <p:cNvSpPr/>
            <p:nvPr/>
          </p:nvSpPr>
          <p:spPr>
            <a:xfrm>
              <a:off x="500749" y="730568"/>
              <a:ext cx="3357938" cy="476579"/>
            </a:xfrm>
            <a:custGeom>
              <a:avLst/>
              <a:gdLst>
                <a:gd name="connsiteX0" fmla="*/ 0 w 3357938"/>
                <a:gd name="connsiteY0" fmla="*/ 0 h 350618"/>
                <a:gd name="connsiteX1" fmla="*/ 3357938 w 3357938"/>
                <a:gd name="connsiteY1" fmla="*/ 0 h 350618"/>
                <a:gd name="connsiteX2" fmla="*/ 3357938 w 3357938"/>
                <a:gd name="connsiteY2" fmla="*/ 350618 h 350618"/>
                <a:gd name="connsiteX3" fmla="*/ 0 w 3357938"/>
                <a:gd name="connsiteY3" fmla="*/ 350618 h 350618"/>
                <a:gd name="connsiteX4" fmla="*/ 0 w 3357938"/>
                <a:gd name="connsiteY4" fmla="*/ 0 h 3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350618">
                  <a:moveTo>
                    <a:pt x="0" y="0"/>
                  </a:moveTo>
                  <a:lnTo>
                    <a:pt x="3357938" y="0"/>
                  </a:lnTo>
                  <a:lnTo>
                    <a:pt x="3357938" y="350618"/>
                  </a:lnTo>
                  <a:lnTo>
                    <a:pt x="0" y="35061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Unifying Concepts</a:t>
              </a:r>
              <a:endParaRPr lang="en-US" sz="2000" kern="1200" dirty="0"/>
            </a:p>
          </p:txBody>
        </p:sp>
        <p:sp>
          <p:nvSpPr>
            <p:cNvPr id="7" name="Freeform 6">
              <a:extLst>
                <a:ext uri="{FF2B5EF4-FFF2-40B4-BE49-F238E27FC236}">
                  <a16:creationId xmlns:a16="http://schemas.microsoft.com/office/drawing/2014/main" id="{379AF654-6BF5-0C40-9812-24F49E4F5FEB}"/>
                </a:ext>
              </a:extLst>
            </p:cNvPr>
            <p:cNvSpPr/>
            <p:nvPr/>
          </p:nvSpPr>
          <p:spPr>
            <a:xfrm>
              <a:off x="500749" y="1207148"/>
              <a:ext cx="3357938" cy="5295042"/>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dirty="0">
                  <a:solidFill>
                    <a:schemeClr val="dk1"/>
                  </a:solidFill>
                  <a:latin typeface="Calibri"/>
                  <a:cs typeface="Calibri"/>
                  <a:sym typeface="Calibri"/>
                </a:rPr>
                <a:t>Kinematic relationships</a:t>
              </a:r>
              <a:r>
                <a:rPr lang="en-US" sz="2000" kern="1200" dirty="0">
                  <a:solidFill>
                    <a:schemeClr val="dk1"/>
                  </a:solidFill>
                  <a:latin typeface="Calibri"/>
                  <a:cs typeface="Calibri"/>
                  <a:sym typeface="Calibri"/>
                </a:rPr>
                <a:t> </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Displacement</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Distance</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Velocity</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Speed</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ea typeface="Calibri"/>
                  <a:cs typeface="Calibri"/>
                  <a:sym typeface="Calibri"/>
                </a:rPr>
                <a:t>Understanding patterns and scales of motion</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Laws of physics are observed all around us</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Systems models</a:t>
              </a:r>
              <a:endParaRPr lang="en-US" sz="2000" dirty="0">
                <a:solidFill>
                  <a:schemeClr val="dk1"/>
                </a:solidFill>
                <a:latin typeface="Calibri"/>
                <a:cs typeface="Calibri"/>
                <a:sym typeface="Calibri"/>
              </a:endParaRPr>
            </a:p>
            <a:p>
              <a:pPr marL="625475" lvl="1" indent="-168275" defTabSz="889000">
                <a:lnSpc>
                  <a:spcPct val="90000"/>
                </a:lnSpc>
                <a:spcBef>
                  <a:spcPct val="0"/>
                </a:spcBef>
                <a:spcAft>
                  <a:spcPct val="15000"/>
                </a:spcAft>
              </a:pPr>
              <a:r>
                <a:rPr lang="en-US" sz="2000" dirty="0">
                  <a:solidFill>
                    <a:schemeClr val="dk1"/>
                  </a:solidFill>
                  <a:cs typeface="Calibri"/>
                  <a:sym typeface="Calibri"/>
                </a:rPr>
                <a:t>- Global coordinate system</a:t>
              </a:r>
            </a:p>
            <a:p>
              <a:pPr marL="625475" lvl="1" indent="-168275" defTabSz="889000">
                <a:lnSpc>
                  <a:spcPct val="90000"/>
                </a:lnSpc>
                <a:spcBef>
                  <a:spcPct val="0"/>
                </a:spcBef>
                <a:spcAft>
                  <a:spcPct val="15000"/>
                </a:spcAft>
              </a:pPr>
              <a:r>
                <a:rPr lang="en-US" sz="2000" dirty="0">
                  <a:solidFill>
                    <a:schemeClr val="dk1"/>
                  </a:solidFill>
                  <a:cs typeface="Calibri"/>
                  <a:sym typeface="Calibri"/>
                </a:rPr>
                <a:t>- Motion is relative to your coordinate system</a:t>
              </a:r>
            </a:p>
            <a:p>
              <a:pPr marL="625475" lvl="1" indent="-168275" defTabSz="889000">
                <a:lnSpc>
                  <a:spcPct val="90000"/>
                </a:lnSpc>
                <a:spcBef>
                  <a:spcPct val="0"/>
                </a:spcBef>
                <a:spcAft>
                  <a:spcPct val="15000"/>
                </a:spcAft>
              </a:pPr>
              <a:r>
                <a:rPr lang="en-US" sz="2000" dirty="0">
                  <a:solidFill>
                    <a:schemeClr val="dk1"/>
                  </a:solidFill>
                  <a:cs typeface="Calibri"/>
                  <a:sym typeface="Calibri"/>
                </a:rPr>
                <a:t>-  Global positioning system</a:t>
              </a:r>
            </a:p>
            <a:p>
              <a:pPr lvl="1" defTabSz="889000">
                <a:lnSpc>
                  <a:spcPct val="90000"/>
                </a:lnSpc>
                <a:spcBef>
                  <a:spcPct val="0"/>
                </a:spcBef>
                <a:spcAft>
                  <a:spcPct val="15000"/>
                </a:spcAft>
              </a:pPr>
              <a:endParaRPr lang="en-US" sz="2000" kern="1200" dirty="0">
                <a:solidFill>
                  <a:schemeClr val="dk1"/>
                </a:solidFill>
                <a:latin typeface="Calibri"/>
                <a:cs typeface="Calibri"/>
                <a:sym typeface="Calibri"/>
              </a:endParaRPr>
            </a:p>
          </p:txBody>
        </p:sp>
        <p:sp>
          <p:nvSpPr>
            <p:cNvPr id="8" name="Freeform 7">
              <a:extLst>
                <a:ext uri="{FF2B5EF4-FFF2-40B4-BE49-F238E27FC236}">
                  <a16:creationId xmlns:a16="http://schemas.microsoft.com/office/drawing/2014/main" id="{E45F32E3-2012-584E-A11C-9F01375EAC47}"/>
                </a:ext>
              </a:extLst>
            </p:cNvPr>
            <p:cNvSpPr/>
            <p:nvPr/>
          </p:nvSpPr>
          <p:spPr>
            <a:xfrm>
              <a:off x="4328799" y="730567"/>
              <a:ext cx="3357938" cy="476579"/>
            </a:xfrm>
            <a:custGeom>
              <a:avLst/>
              <a:gdLst>
                <a:gd name="connsiteX0" fmla="*/ 0 w 3357938"/>
                <a:gd name="connsiteY0" fmla="*/ 0 h 144000"/>
                <a:gd name="connsiteX1" fmla="*/ 3357938 w 3357938"/>
                <a:gd name="connsiteY1" fmla="*/ 0 h 144000"/>
                <a:gd name="connsiteX2" fmla="*/ 3357938 w 3357938"/>
                <a:gd name="connsiteY2" fmla="*/ 144000 h 144000"/>
                <a:gd name="connsiteX3" fmla="*/ 0 w 3357938"/>
                <a:gd name="connsiteY3" fmla="*/ 144000 h 144000"/>
                <a:gd name="connsiteX4" fmla="*/ 0 w 3357938"/>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144000">
                  <a:moveTo>
                    <a:pt x="0" y="0"/>
                  </a:moveTo>
                  <a:lnTo>
                    <a:pt x="3357938" y="0"/>
                  </a:lnTo>
                  <a:lnTo>
                    <a:pt x="3357938" y="144000"/>
                  </a:lnTo>
                  <a:lnTo>
                    <a:pt x="0" y="144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Experiments</a:t>
              </a:r>
              <a:endParaRPr lang="en-US" sz="2000" kern="1200" dirty="0"/>
            </a:p>
          </p:txBody>
        </p:sp>
        <p:sp>
          <p:nvSpPr>
            <p:cNvPr id="9" name="Freeform 8">
              <a:extLst>
                <a:ext uri="{FF2B5EF4-FFF2-40B4-BE49-F238E27FC236}">
                  <a16:creationId xmlns:a16="http://schemas.microsoft.com/office/drawing/2014/main" id="{83994E33-B86D-C447-A056-9B209EA8E966}"/>
                </a:ext>
              </a:extLst>
            </p:cNvPr>
            <p:cNvSpPr/>
            <p:nvPr/>
          </p:nvSpPr>
          <p:spPr>
            <a:xfrm>
              <a:off x="4328799" y="1207146"/>
              <a:ext cx="3357938" cy="5295042"/>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rPr>
                <a:t>Experiment 1: Measuring position in latitude and longitude using GPS.</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2: Plotting data using spreadsheets</a:t>
              </a:r>
              <a:endParaRPr lang="en-US" sz="2000" kern="1200" dirty="0">
                <a:solidFill>
                  <a:srgbClr val="000000"/>
                </a:solidFill>
                <a:latin typeface="Calibri"/>
                <a:ea typeface="+mn-ea"/>
                <a:cs typeface="Calibri"/>
              </a:endParaRP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3: Calculating displacement and distance</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rPr>
                <a:t>Experiment 4: Calculating velocity and speed</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5: Running: displacement, distance, velocity and speed</a:t>
              </a:r>
            </a:p>
            <a:p>
              <a:pPr marL="228600" lvl="1" indent="-228600" defTabSz="889000">
                <a:lnSpc>
                  <a:spcPct val="90000"/>
                </a:lnSpc>
                <a:spcBef>
                  <a:spcPct val="0"/>
                </a:spcBef>
                <a:spcAft>
                  <a:spcPct val="15000"/>
                </a:spcAft>
                <a:buClr>
                  <a:schemeClr val="dk1"/>
                </a:buClr>
                <a:buSzPts val="2960"/>
                <a:buFont typeface="Arial" panose="020B0604020202020204" pitchFamily="34" charset="0"/>
                <a:buChar char="•"/>
              </a:pPr>
              <a:r>
                <a:rPr lang="en-US" sz="2000" dirty="0">
                  <a:solidFill>
                    <a:srgbClr val="000000"/>
                  </a:solidFill>
                  <a:cs typeface="Calibri"/>
                  <a:sym typeface="Calibri"/>
                </a:rPr>
                <a:t>Experiment 6: Driving along lines of latitude and longitude</a:t>
              </a:r>
            </a:p>
            <a:p>
              <a:pPr marL="228600" lvl="1" indent="-228600"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7: Motion in two dimensions.</a:t>
              </a:r>
              <a:endParaRPr lang="en-US" sz="2000" kern="1200" dirty="0">
                <a:solidFill>
                  <a:srgbClr val="000000"/>
                </a:solidFill>
                <a:latin typeface="Calibri"/>
                <a:ea typeface="+mn-ea"/>
                <a:cs typeface="Calibri"/>
              </a:endParaRPr>
            </a:p>
          </p:txBody>
        </p:sp>
        <p:sp>
          <p:nvSpPr>
            <p:cNvPr id="10" name="Freeform 9">
              <a:extLst>
                <a:ext uri="{FF2B5EF4-FFF2-40B4-BE49-F238E27FC236}">
                  <a16:creationId xmlns:a16="http://schemas.microsoft.com/office/drawing/2014/main" id="{F04D9CF4-1F92-5143-A14C-55E2604807A6}"/>
                </a:ext>
              </a:extLst>
            </p:cNvPr>
            <p:cNvSpPr/>
            <p:nvPr/>
          </p:nvSpPr>
          <p:spPr>
            <a:xfrm>
              <a:off x="8156849" y="730567"/>
              <a:ext cx="3357938" cy="476579"/>
            </a:xfrm>
            <a:custGeom>
              <a:avLst/>
              <a:gdLst>
                <a:gd name="connsiteX0" fmla="*/ 0 w 3357938"/>
                <a:gd name="connsiteY0" fmla="*/ 0 h 144000"/>
                <a:gd name="connsiteX1" fmla="*/ 3357938 w 3357938"/>
                <a:gd name="connsiteY1" fmla="*/ 0 h 144000"/>
                <a:gd name="connsiteX2" fmla="*/ 3357938 w 3357938"/>
                <a:gd name="connsiteY2" fmla="*/ 144000 h 144000"/>
                <a:gd name="connsiteX3" fmla="*/ 0 w 3357938"/>
                <a:gd name="connsiteY3" fmla="*/ 144000 h 144000"/>
                <a:gd name="connsiteX4" fmla="*/ 0 w 3357938"/>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144000">
                  <a:moveTo>
                    <a:pt x="0" y="0"/>
                  </a:moveTo>
                  <a:lnTo>
                    <a:pt x="3357938" y="0"/>
                  </a:lnTo>
                  <a:lnTo>
                    <a:pt x="3357938" y="144000"/>
                  </a:lnTo>
                  <a:lnTo>
                    <a:pt x="0" y="144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Applications and extensions</a:t>
              </a:r>
              <a:endParaRPr lang="en-US" sz="2000" kern="1200" dirty="0"/>
            </a:p>
          </p:txBody>
        </p:sp>
        <p:sp>
          <p:nvSpPr>
            <p:cNvPr id="11" name="Freeform 10">
              <a:extLst>
                <a:ext uri="{FF2B5EF4-FFF2-40B4-BE49-F238E27FC236}">
                  <a16:creationId xmlns:a16="http://schemas.microsoft.com/office/drawing/2014/main" id="{CB4CF8F7-8D97-B842-A409-F04A49197F0F}"/>
                </a:ext>
              </a:extLst>
            </p:cNvPr>
            <p:cNvSpPr/>
            <p:nvPr/>
          </p:nvSpPr>
          <p:spPr>
            <a:xfrm>
              <a:off x="8156849" y="1207146"/>
              <a:ext cx="3357938" cy="5243390"/>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Solar System</a:t>
              </a:r>
            </a:p>
            <a:p>
              <a:pPr marL="171450" lvl="1" indent="-171450" algn="l" defTabSz="755650">
                <a:lnSpc>
                  <a:spcPct val="90000"/>
                </a:lnSpc>
                <a:spcBef>
                  <a:spcPct val="0"/>
                </a:spcBef>
                <a:spcAft>
                  <a:spcPct val="15000"/>
                </a:spcAft>
                <a:buFont typeface="Arial" panose="020B0604020202020204" pitchFamily="34" charset="0"/>
                <a:buChar char="•"/>
              </a:pPr>
              <a:r>
                <a:rPr lang="en-US" sz="2000" dirty="0">
                  <a:solidFill>
                    <a:srgbClr val="000000"/>
                  </a:solidFill>
                  <a:latin typeface="Calibri"/>
                  <a:cs typeface="Calibri"/>
                  <a:sym typeface="Calibri"/>
                </a:rPr>
                <a:t>Continental Drive</a:t>
              </a:r>
            </a:p>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Communications</a:t>
              </a:r>
            </a:p>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Navigation</a:t>
              </a:r>
              <a:endParaRPr lang="en-US" sz="2000" kern="1200" dirty="0">
                <a:solidFill>
                  <a:srgbClr val="000000"/>
                </a:solidFill>
                <a:latin typeface="Calibri"/>
                <a:ea typeface="+mn-ea"/>
                <a:cs typeface="Calibri"/>
              </a:endParaRPr>
            </a:p>
            <a:p>
              <a:pPr marL="171450" lvl="1" indent="-171450"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cs typeface="Calibri"/>
                  <a:sym typeface="Calibri"/>
                </a:rPr>
                <a:t>Wildlife telemetry</a:t>
              </a:r>
            </a:p>
            <a:p>
              <a:pPr marL="171450" lvl="1" indent="-171450"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cs typeface="Calibri"/>
                  <a:sym typeface="Calibri"/>
                </a:rPr>
                <a:t>Tracking people movement</a:t>
              </a:r>
            </a:p>
            <a:p>
              <a:pPr marL="171450" lvl="1" indent="0" algn="l" defTabSz="755650">
                <a:lnSpc>
                  <a:spcPct val="90000"/>
                </a:lnSpc>
                <a:spcBef>
                  <a:spcPct val="0"/>
                </a:spcBef>
                <a:spcAft>
                  <a:spcPct val="15000"/>
                </a:spcAft>
                <a:buNone/>
              </a:pPr>
              <a:endParaRPr lang="en-US" sz="1700" kern="1200"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8B0111-C582-4343-B94F-D312C2232432}"/>
              </a:ext>
            </a:extLst>
          </p:cNvPr>
          <p:cNvPicPr>
            <a:picLocks noChangeAspect="1"/>
          </p:cNvPicPr>
          <p:nvPr/>
        </p:nvPicPr>
        <p:blipFill>
          <a:blip r:embed="rId3"/>
          <a:stretch>
            <a:fillRect/>
          </a:stretch>
        </p:blipFill>
        <p:spPr>
          <a:xfrm>
            <a:off x="1744579" y="822783"/>
            <a:ext cx="9767980" cy="6035217"/>
          </a:xfrm>
          <a:prstGeom prst="rect">
            <a:avLst/>
          </a:prstGeom>
        </p:spPr>
      </p:pic>
      <p:sp>
        <p:nvSpPr>
          <p:cNvPr id="6" name="TextBox 5">
            <a:extLst>
              <a:ext uri="{FF2B5EF4-FFF2-40B4-BE49-F238E27FC236}">
                <a16:creationId xmlns:a16="http://schemas.microsoft.com/office/drawing/2014/main" id="{6F00BA52-BC5F-421E-AC9A-1DDC07641706}"/>
              </a:ext>
            </a:extLst>
          </p:cNvPr>
          <p:cNvSpPr txBox="1"/>
          <p:nvPr/>
        </p:nvSpPr>
        <p:spPr>
          <a:xfrm>
            <a:off x="3503257" y="129767"/>
            <a:ext cx="6063916" cy="1077218"/>
          </a:xfrm>
          <a:prstGeom prst="rect">
            <a:avLst/>
          </a:prstGeom>
          <a:noFill/>
          <a:ln w="50800">
            <a:solidFill>
              <a:schemeClr val="accent1"/>
            </a:solidFill>
          </a:ln>
        </p:spPr>
        <p:txBody>
          <a:bodyPr wrap="square" rtlCol="0">
            <a:spAutoFit/>
          </a:bodyPr>
          <a:lstStyle/>
          <a:p>
            <a:pPr algn="ctr"/>
            <a:r>
              <a:rPr lang="en-US" sz="3200">
                <a:solidFill>
                  <a:schemeClr val="accent1"/>
                </a:solidFill>
              </a:rPr>
              <a:t>Estimate the GPS coordinates of your location from this graph.</a:t>
            </a:r>
            <a:endParaRPr lang="en-US" sz="3200" dirty="0">
              <a:solidFill>
                <a:schemeClr val="accent1"/>
              </a:solidFill>
            </a:endParaRPr>
          </a:p>
        </p:txBody>
      </p:sp>
    </p:spTree>
    <p:extLst>
      <p:ext uri="{BB962C8B-B14F-4D97-AF65-F5344CB8AC3E}">
        <p14:creationId xmlns:p14="http://schemas.microsoft.com/office/powerpoint/2010/main" val="3033417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C5C81-C7E1-4AC8-A680-FE54FB2B05D8}"/>
              </a:ext>
            </a:extLst>
          </p:cNvPr>
          <p:cNvPicPr>
            <a:picLocks noChangeAspect="1"/>
          </p:cNvPicPr>
          <p:nvPr/>
        </p:nvPicPr>
        <p:blipFill>
          <a:blip r:embed="rId3"/>
          <a:stretch>
            <a:fillRect/>
          </a:stretch>
        </p:blipFill>
        <p:spPr>
          <a:xfrm>
            <a:off x="134909" y="0"/>
            <a:ext cx="3857625" cy="6858000"/>
          </a:xfrm>
          <a:prstGeom prst="rect">
            <a:avLst/>
          </a:prstGeom>
        </p:spPr>
      </p:pic>
      <p:pic>
        <p:nvPicPr>
          <p:cNvPr id="6" name="Picture 5">
            <a:extLst>
              <a:ext uri="{FF2B5EF4-FFF2-40B4-BE49-F238E27FC236}">
                <a16:creationId xmlns:a16="http://schemas.microsoft.com/office/drawing/2014/main" id="{DA16723D-4222-4063-8BF0-8790EF2997EE}"/>
              </a:ext>
            </a:extLst>
          </p:cNvPr>
          <p:cNvPicPr>
            <a:picLocks noChangeAspect="1"/>
          </p:cNvPicPr>
          <p:nvPr/>
        </p:nvPicPr>
        <p:blipFill rotWithShape="1">
          <a:blip r:embed="rId4"/>
          <a:srcRect b="26426"/>
          <a:stretch/>
        </p:blipFill>
        <p:spPr>
          <a:xfrm>
            <a:off x="4162736" y="1812275"/>
            <a:ext cx="3857625" cy="5045725"/>
          </a:xfrm>
          <a:prstGeom prst="rect">
            <a:avLst/>
          </a:prstGeom>
        </p:spPr>
      </p:pic>
      <p:pic>
        <p:nvPicPr>
          <p:cNvPr id="7" name="Picture 6">
            <a:extLst>
              <a:ext uri="{FF2B5EF4-FFF2-40B4-BE49-F238E27FC236}">
                <a16:creationId xmlns:a16="http://schemas.microsoft.com/office/drawing/2014/main" id="{0190723D-1EB0-4473-9C3B-71E8F9FF36C2}"/>
              </a:ext>
            </a:extLst>
          </p:cNvPr>
          <p:cNvPicPr>
            <a:picLocks noChangeAspect="1"/>
          </p:cNvPicPr>
          <p:nvPr/>
        </p:nvPicPr>
        <p:blipFill>
          <a:blip r:embed="rId5"/>
          <a:stretch>
            <a:fillRect/>
          </a:stretch>
        </p:blipFill>
        <p:spPr>
          <a:xfrm>
            <a:off x="8190564" y="0"/>
            <a:ext cx="3857625" cy="6858000"/>
          </a:xfrm>
          <a:prstGeom prst="rect">
            <a:avLst/>
          </a:prstGeom>
        </p:spPr>
      </p:pic>
      <p:sp>
        <p:nvSpPr>
          <p:cNvPr id="10" name="Rectangle: Rounded Corners 9">
            <a:extLst>
              <a:ext uri="{FF2B5EF4-FFF2-40B4-BE49-F238E27FC236}">
                <a16:creationId xmlns:a16="http://schemas.microsoft.com/office/drawing/2014/main" id="{E1B08724-4CEC-479E-AA3B-254148370B39}"/>
              </a:ext>
            </a:extLst>
          </p:cNvPr>
          <p:cNvSpPr/>
          <p:nvPr/>
        </p:nvSpPr>
        <p:spPr>
          <a:xfrm>
            <a:off x="143810" y="3007604"/>
            <a:ext cx="3848723" cy="638979"/>
          </a:xfrm>
          <a:prstGeom prst="round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3B05330-DD41-4215-858B-B9046B6EDBD8}"/>
              </a:ext>
            </a:extLst>
          </p:cNvPr>
          <p:cNvSpPr/>
          <p:nvPr/>
        </p:nvSpPr>
        <p:spPr>
          <a:xfrm>
            <a:off x="8195014" y="1265103"/>
            <a:ext cx="3848723" cy="638979"/>
          </a:xfrm>
          <a:prstGeom prst="round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6A4D15-EE37-44B2-83F9-B698D899371C}"/>
              </a:ext>
            </a:extLst>
          </p:cNvPr>
          <p:cNvSpPr txBox="1"/>
          <p:nvPr/>
        </p:nvSpPr>
        <p:spPr>
          <a:xfrm>
            <a:off x="4228878" y="108140"/>
            <a:ext cx="3725341" cy="1569660"/>
          </a:xfrm>
          <a:prstGeom prst="rect">
            <a:avLst/>
          </a:prstGeom>
          <a:noFill/>
          <a:ln w="50800">
            <a:solidFill>
              <a:schemeClr val="accent1"/>
            </a:solidFill>
          </a:ln>
        </p:spPr>
        <p:txBody>
          <a:bodyPr wrap="square" rtlCol="0">
            <a:spAutoFit/>
          </a:bodyPr>
          <a:lstStyle/>
          <a:p>
            <a:pPr algn="ctr"/>
            <a:r>
              <a:rPr lang="en-US" sz="2400" dirty="0">
                <a:solidFill>
                  <a:schemeClr val="accent1"/>
                </a:solidFill>
              </a:rPr>
              <a:t>Use the GPS on your phone to measure your coordinates and compare to your estimate.</a:t>
            </a:r>
          </a:p>
        </p:txBody>
      </p:sp>
    </p:spTree>
    <p:extLst>
      <p:ext uri="{BB962C8B-B14F-4D97-AF65-F5344CB8AC3E}">
        <p14:creationId xmlns:p14="http://schemas.microsoft.com/office/powerpoint/2010/main" val="1675310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90723D-1EB0-4473-9C3B-71E8F9FF36C2}"/>
              </a:ext>
            </a:extLst>
          </p:cNvPr>
          <p:cNvPicPr>
            <a:picLocks noChangeAspect="1"/>
          </p:cNvPicPr>
          <p:nvPr/>
        </p:nvPicPr>
        <p:blipFill rotWithShape="1">
          <a:blip r:embed="rId3"/>
          <a:srcRect b="69156"/>
          <a:stretch/>
        </p:blipFill>
        <p:spPr>
          <a:xfrm>
            <a:off x="0" y="1703483"/>
            <a:ext cx="6293755" cy="3451034"/>
          </a:xfrm>
          <a:prstGeom prst="rect">
            <a:avLst/>
          </a:prstGeom>
        </p:spPr>
      </p:pic>
      <p:sp>
        <p:nvSpPr>
          <p:cNvPr id="12" name="TextBox 11">
            <a:extLst>
              <a:ext uri="{FF2B5EF4-FFF2-40B4-BE49-F238E27FC236}">
                <a16:creationId xmlns:a16="http://schemas.microsoft.com/office/drawing/2014/main" id="{E16A4D15-EE37-44B2-83F9-B698D899371C}"/>
              </a:ext>
            </a:extLst>
          </p:cNvPr>
          <p:cNvSpPr txBox="1"/>
          <p:nvPr/>
        </p:nvSpPr>
        <p:spPr>
          <a:xfrm>
            <a:off x="6637078" y="1615087"/>
            <a:ext cx="5029784" cy="3539430"/>
          </a:xfrm>
          <a:prstGeom prst="rect">
            <a:avLst/>
          </a:prstGeom>
          <a:noFill/>
          <a:ln w="50800">
            <a:solidFill>
              <a:schemeClr val="accent1"/>
            </a:solidFill>
          </a:ln>
        </p:spPr>
        <p:txBody>
          <a:bodyPr wrap="square" rtlCol="0">
            <a:spAutoFit/>
          </a:bodyPr>
          <a:lstStyle/>
          <a:p>
            <a:r>
              <a:rPr lang="en-US" sz="3200" dirty="0">
                <a:solidFill>
                  <a:schemeClr val="accent1"/>
                </a:solidFill>
              </a:rPr>
              <a:t>How many digits are provided for the measurement of latitude and longitude?  </a:t>
            </a:r>
          </a:p>
          <a:p>
            <a:endParaRPr lang="en-US" sz="3200" dirty="0">
              <a:solidFill>
                <a:schemeClr val="accent1"/>
              </a:solidFill>
            </a:endParaRPr>
          </a:p>
          <a:p>
            <a:r>
              <a:rPr lang="en-US" sz="3200" dirty="0">
                <a:solidFill>
                  <a:schemeClr val="accent1"/>
                </a:solidFill>
              </a:rPr>
              <a:t>How might you decide if they are all significant? </a:t>
            </a:r>
          </a:p>
        </p:txBody>
      </p:sp>
      <p:sp>
        <p:nvSpPr>
          <p:cNvPr id="8" name="TextBox 7">
            <a:extLst>
              <a:ext uri="{FF2B5EF4-FFF2-40B4-BE49-F238E27FC236}">
                <a16:creationId xmlns:a16="http://schemas.microsoft.com/office/drawing/2014/main" id="{8F2CD980-B1FE-43EB-9D1F-FE5F3E454BE3}"/>
              </a:ext>
            </a:extLst>
          </p:cNvPr>
          <p:cNvSpPr txBox="1"/>
          <p:nvPr/>
        </p:nvSpPr>
        <p:spPr>
          <a:xfrm>
            <a:off x="2680252" y="83166"/>
            <a:ext cx="7227006" cy="584775"/>
          </a:xfrm>
          <a:prstGeom prst="rect">
            <a:avLst/>
          </a:prstGeom>
          <a:noFill/>
        </p:spPr>
        <p:txBody>
          <a:bodyPr wrap="square" rtlCol="0">
            <a:spAutoFit/>
          </a:bodyPr>
          <a:lstStyle/>
          <a:p>
            <a:r>
              <a:rPr lang="en-US" sz="3200" b="1" dirty="0"/>
              <a:t>Significant Figures of GPS Measurements</a:t>
            </a:r>
          </a:p>
        </p:txBody>
      </p:sp>
    </p:spTree>
    <p:extLst>
      <p:ext uri="{BB962C8B-B14F-4D97-AF65-F5344CB8AC3E}">
        <p14:creationId xmlns:p14="http://schemas.microsoft.com/office/powerpoint/2010/main" val="390764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828800" y="1213803"/>
            <a:ext cx="8534400" cy="2387600"/>
          </a:xfrm>
        </p:spPr>
        <p:txBody>
          <a:bodyPr>
            <a:normAutofit fontScale="90000"/>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1</a:t>
            </a:r>
            <a:br>
              <a:rPr lang="en-US" b="1" dirty="0">
                <a:solidFill>
                  <a:schemeClr val="bg1"/>
                </a:solidFill>
              </a:rPr>
            </a:br>
            <a:br>
              <a:rPr lang="en-US" b="1" dirty="0">
                <a:solidFill>
                  <a:schemeClr val="bg1"/>
                </a:solidFill>
              </a:rPr>
            </a:br>
            <a:r>
              <a:rPr lang="en-US" sz="4900" i="1" dirty="0">
                <a:solidFill>
                  <a:schemeClr val="bg1"/>
                </a:solidFill>
              </a:rPr>
              <a:t>Measuring Position using Latitude and Longitude</a:t>
            </a:r>
            <a:endParaRPr lang="en-US" i="1" dirty="0">
              <a:solidFill>
                <a:schemeClr val="tx1"/>
              </a:solidFill>
            </a:endParaRPr>
          </a:p>
        </p:txBody>
      </p:sp>
    </p:spTree>
    <p:extLst>
      <p:ext uri="{BB962C8B-B14F-4D97-AF65-F5344CB8AC3E}">
        <p14:creationId xmlns:p14="http://schemas.microsoft.com/office/powerpoint/2010/main" val="3012341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0" y="94406"/>
            <a:ext cx="12047837" cy="6763594"/>
          </a:xfrm>
        </p:spPr>
        <p:txBody>
          <a:bodyPr>
            <a:normAutofit lnSpcReduction="10000"/>
          </a:bodyPr>
          <a:lstStyle/>
          <a:p>
            <a:pPr marL="0" lvl="0" indent="0" algn="ctr">
              <a:buNone/>
            </a:pPr>
            <a:r>
              <a:rPr lang="en-US" sz="4400" b="1" dirty="0"/>
              <a:t>Experiment 1</a:t>
            </a:r>
          </a:p>
          <a:p>
            <a:pPr marL="0" lvl="0" indent="0" algn="ctr">
              <a:buNone/>
            </a:pPr>
            <a:r>
              <a:rPr lang="en-US" sz="3600" i="1" dirty="0"/>
              <a:t>Measuring Position (Latitude and Longitude) - Walking</a:t>
            </a:r>
          </a:p>
          <a:p>
            <a:pPr marL="971550" lvl="1" indent="-514350">
              <a:buFont typeface="+mj-lt"/>
              <a:buAutoNum type="arabicPeriod"/>
            </a:pPr>
            <a:r>
              <a:rPr lang="en-US" sz="2800" dirty="0"/>
              <a:t>Collect location data as you can walk a straight line at constant pace.</a:t>
            </a:r>
          </a:p>
          <a:p>
            <a:pPr marL="1371600" lvl="2" indent="-457200">
              <a:buFont typeface="+mj-lt"/>
              <a:buAutoNum type="alphaLcPeriod"/>
            </a:pPr>
            <a:r>
              <a:rPr lang="en-US" sz="2400" dirty="0"/>
              <a:t>Using the </a:t>
            </a:r>
            <a:r>
              <a:rPr lang="en-US" sz="2400" dirty="0" err="1"/>
              <a:t>phyphox</a:t>
            </a:r>
            <a:r>
              <a:rPr lang="en-US" sz="2400" dirty="0"/>
              <a:t> “location” module collect data as you walk at a constant pace from point A to point B and back to point A.  You do not need to know the exact distance; you will be determining that from the experiment.  A distance of approximately 100 meters should work well.  For the best results, choose a path where there is not a large change in elevation (no large hills).</a:t>
            </a:r>
          </a:p>
          <a:p>
            <a:pPr marL="1885950" lvl="3" indent="-514350">
              <a:buFont typeface="+mj-lt"/>
              <a:buAutoNum type="romanLcPeriod"/>
            </a:pPr>
            <a:r>
              <a:rPr lang="en-US" sz="2200" dirty="0"/>
              <a:t>Let the sensor locate the satellites and refine your  starting position at Point A for 20 seconds before you start walking to point B.</a:t>
            </a:r>
          </a:p>
          <a:p>
            <a:pPr marL="1885950" lvl="3" indent="-514350">
              <a:buFont typeface="+mj-lt"/>
              <a:buAutoNum type="romanLcPeriod"/>
            </a:pPr>
            <a:r>
              <a:rPr lang="en-US" sz="2200" dirty="0"/>
              <a:t>When you arrive at point B, pause for ~10 seconds at point B and then walk back to point A at the same constant pace.</a:t>
            </a:r>
          </a:p>
          <a:p>
            <a:pPr marL="1885950" lvl="3" indent="-514350">
              <a:buFont typeface="+mj-lt"/>
              <a:buAutoNum type="romanLcPeriod"/>
            </a:pPr>
            <a:r>
              <a:rPr lang="en-US" sz="2200" dirty="0"/>
              <a:t>Allow the application to collect ~ 10 seconds of data at your final location before saving and exporting for analysis.</a:t>
            </a:r>
          </a:p>
          <a:p>
            <a:pPr marL="1885950" lvl="3" indent="-514350">
              <a:buFont typeface="+mj-lt"/>
              <a:buAutoNum type="romanLcPeriod"/>
            </a:pPr>
            <a:endParaRPr lang="en-US" sz="2200" dirty="0"/>
          </a:p>
          <a:p>
            <a:pPr marL="971550" lvl="1" indent="-514350">
              <a:buFont typeface="+mj-lt"/>
              <a:buAutoNum type="arabicPeriod"/>
            </a:pPr>
            <a:r>
              <a:rPr lang="en-US" sz="2800" dirty="0"/>
              <a:t>Screen capture the graphs of both latitude and longitude data vs time from the </a:t>
            </a:r>
            <a:r>
              <a:rPr lang="en-US" sz="2800" dirty="0" err="1"/>
              <a:t>phyphox</a:t>
            </a:r>
            <a:r>
              <a:rPr lang="en-US" sz="2800" dirty="0"/>
              <a:t> application.  Export your data to a file for later use.</a:t>
            </a:r>
          </a:p>
          <a:p>
            <a:pPr marL="1371600" lvl="2" indent="-457200">
              <a:buFont typeface="+mj-lt"/>
              <a:buAutoNum type="alphaLcPeriod"/>
            </a:pPr>
            <a:r>
              <a:rPr lang="en-US" sz="2400" dirty="0"/>
              <a:t>Determine the direction you were walking (</a:t>
            </a:r>
            <a:r>
              <a:rPr lang="en-US" sz="2400" i="1" dirty="0"/>
              <a:t>e.g., </a:t>
            </a:r>
            <a:r>
              <a:rPr lang="en-US" sz="2400" dirty="0"/>
              <a:t>North East, South West, …).</a:t>
            </a:r>
          </a:p>
          <a:p>
            <a:pPr marL="457200" lvl="1" indent="0">
              <a:buNone/>
            </a:pPr>
            <a:endParaRPr lang="en-US" sz="2800" dirty="0"/>
          </a:p>
        </p:txBody>
      </p:sp>
    </p:spTree>
    <p:extLst>
      <p:ext uri="{BB962C8B-B14F-4D97-AF65-F5344CB8AC3E}">
        <p14:creationId xmlns:p14="http://schemas.microsoft.com/office/powerpoint/2010/main" val="589867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2727960"/>
            <a:ext cx="9144000" cy="967766"/>
          </a:xfrm>
        </p:spPr>
        <p:txBody>
          <a:bodyPr>
            <a:normAutofit/>
          </a:bodyPr>
          <a:lstStyle/>
          <a:p>
            <a:pPr lvl="0">
              <a:lnSpc>
                <a:spcPct val="80000"/>
              </a:lnSpc>
              <a:buSzPts val="2960"/>
            </a:pPr>
            <a:r>
              <a:rPr lang="en-US" b="1" dirty="0">
                <a:solidFill>
                  <a:schemeClr val="bg1"/>
                </a:solidFill>
              </a:rPr>
              <a:t>Example Data</a:t>
            </a:r>
          </a:p>
        </p:txBody>
      </p:sp>
    </p:spTree>
    <p:extLst>
      <p:ext uri="{BB962C8B-B14F-4D97-AF65-F5344CB8AC3E}">
        <p14:creationId xmlns:p14="http://schemas.microsoft.com/office/powerpoint/2010/main" val="3622573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44CCF5C-8842-46C4-A834-BB9483F136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44"/>
          <a:stretch/>
        </p:blipFill>
        <p:spPr bwMode="auto">
          <a:xfrm>
            <a:off x="0" y="1203158"/>
            <a:ext cx="12234017" cy="56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extLst>
              <a:ext uri="{FF2B5EF4-FFF2-40B4-BE49-F238E27FC236}">
                <a16:creationId xmlns:a16="http://schemas.microsoft.com/office/drawing/2014/main" id="{C8DD1178-215E-4BC8-BEA6-ADEC91D15AB1}"/>
              </a:ext>
            </a:extLst>
          </p:cNvPr>
          <p:cNvSpPr/>
          <p:nvPr/>
        </p:nvSpPr>
        <p:spPr>
          <a:xfrm>
            <a:off x="2522619" y="552449"/>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C3EFED-D045-4226-A5BF-B5C625E47779}"/>
              </a:ext>
            </a:extLst>
          </p:cNvPr>
          <p:cNvSpPr txBox="1"/>
          <p:nvPr/>
        </p:nvSpPr>
        <p:spPr>
          <a:xfrm>
            <a:off x="2023190" y="332746"/>
            <a:ext cx="627962" cy="646331"/>
          </a:xfrm>
          <a:prstGeom prst="rect">
            <a:avLst/>
          </a:prstGeom>
          <a:noFill/>
        </p:spPr>
        <p:txBody>
          <a:bodyPr wrap="square" rtlCol="0">
            <a:spAutoFit/>
          </a:bodyPr>
          <a:lstStyle/>
          <a:p>
            <a:r>
              <a:rPr lang="en-US" sz="3600" b="1" dirty="0"/>
              <a:t>A</a:t>
            </a:r>
          </a:p>
        </p:txBody>
      </p:sp>
      <p:sp>
        <p:nvSpPr>
          <p:cNvPr id="5" name="TextBox 4">
            <a:extLst>
              <a:ext uri="{FF2B5EF4-FFF2-40B4-BE49-F238E27FC236}">
                <a16:creationId xmlns:a16="http://schemas.microsoft.com/office/drawing/2014/main" id="{66DC0CFA-F73F-4664-A9E5-5C48D44D06FF}"/>
              </a:ext>
            </a:extLst>
          </p:cNvPr>
          <p:cNvSpPr txBox="1"/>
          <p:nvPr/>
        </p:nvSpPr>
        <p:spPr>
          <a:xfrm>
            <a:off x="6295437" y="362887"/>
            <a:ext cx="627962" cy="646331"/>
          </a:xfrm>
          <a:prstGeom prst="rect">
            <a:avLst/>
          </a:prstGeom>
          <a:noFill/>
        </p:spPr>
        <p:txBody>
          <a:bodyPr wrap="square" rtlCol="0">
            <a:spAutoFit/>
          </a:bodyPr>
          <a:lstStyle/>
          <a:p>
            <a:r>
              <a:rPr lang="en-US" sz="3600" b="1" dirty="0"/>
              <a:t>B</a:t>
            </a:r>
          </a:p>
        </p:txBody>
      </p:sp>
      <p:sp>
        <p:nvSpPr>
          <p:cNvPr id="6" name="TextBox 5">
            <a:extLst>
              <a:ext uri="{FF2B5EF4-FFF2-40B4-BE49-F238E27FC236}">
                <a16:creationId xmlns:a16="http://schemas.microsoft.com/office/drawing/2014/main" id="{8A14BE5B-BF4F-4E89-B5CD-6BF4C6D2D0DF}"/>
              </a:ext>
            </a:extLst>
          </p:cNvPr>
          <p:cNvSpPr txBox="1"/>
          <p:nvPr/>
        </p:nvSpPr>
        <p:spPr>
          <a:xfrm>
            <a:off x="10702645" y="332743"/>
            <a:ext cx="627962" cy="646331"/>
          </a:xfrm>
          <a:prstGeom prst="rect">
            <a:avLst/>
          </a:prstGeom>
          <a:noFill/>
        </p:spPr>
        <p:txBody>
          <a:bodyPr wrap="square" rtlCol="0">
            <a:spAutoFit/>
          </a:bodyPr>
          <a:lstStyle/>
          <a:p>
            <a:r>
              <a:rPr lang="en-US" sz="3600" b="1" dirty="0"/>
              <a:t>A</a:t>
            </a:r>
          </a:p>
        </p:txBody>
      </p:sp>
      <p:sp>
        <p:nvSpPr>
          <p:cNvPr id="7" name="Arrow: Right 6">
            <a:extLst>
              <a:ext uri="{FF2B5EF4-FFF2-40B4-BE49-F238E27FC236}">
                <a16:creationId xmlns:a16="http://schemas.microsoft.com/office/drawing/2014/main" id="{3598CD4A-FC1C-4A22-989F-DE96F981E595}"/>
              </a:ext>
            </a:extLst>
          </p:cNvPr>
          <p:cNvSpPr/>
          <p:nvPr/>
        </p:nvSpPr>
        <p:spPr>
          <a:xfrm>
            <a:off x="6923399" y="55604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541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5EAE5D-CE70-48DA-A3E7-3BF8B40B7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89"/>
          <a:stretch/>
        </p:blipFill>
        <p:spPr bwMode="auto">
          <a:xfrm>
            <a:off x="67733" y="1251284"/>
            <a:ext cx="12056533" cy="556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extLst>
              <a:ext uri="{FF2B5EF4-FFF2-40B4-BE49-F238E27FC236}">
                <a16:creationId xmlns:a16="http://schemas.microsoft.com/office/drawing/2014/main" id="{9DD6097B-8BB3-4E55-B568-16FF1DADB81E}"/>
              </a:ext>
            </a:extLst>
          </p:cNvPr>
          <p:cNvSpPr/>
          <p:nvPr/>
        </p:nvSpPr>
        <p:spPr>
          <a:xfrm>
            <a:off x="2566932" y="588544"/>
            <a:ext cx="3529068" cy="210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906F9F-527E-45FE-8B93-3432A46CD354}"/>
              </a:ext>
            </a:extLst>
          </p:cNvPr>
          <p:cNvSpPr txBox="1"/>
          <p:nvPr/>
        </p:nvSpPr>
        <p:spPr>
          <a:xfrm>
            <a:off x="2083354" y="368841"/>
            <a:ext cx="627962" cy="646331"/>
          </a:xfrm>
          <a:prstGeom prst="rect">
            <a:avLst/>
          </a:prstGeom>
          <a:noFill/>
        </p:spPr>
        <p:txBody>
          <a:bodyPr wrap="square" rtlCol="0">
            <a:spAutoFit/>
          </a:bodyPr>
          <a:lstStyle/>
          <a:p>
            <a:r>
              <a:rPr lang="en-US" sz="3600" b="1" dirty="0"/>
              <a:t>A</a:t>
            </a:r>
          </a:p>
        </p:txBody>
      </p:sp>
      <p:sp>
        <p:nvSpPr>
          <p:cNvPr id="5" name="TextBox 4">
            <a:extLst>
              <a:ext uri="{FF2B5EF4-FFF2-40B4-BE49-F238E27FC236}">
                <a16:creationId xmlns:a16="http://schemas.microsoft.com/office/drawing/2014/main" id="{35504552-EE9B-4714-B745-37A79B7DF858}"/>
              </a:ext>
            </a:extLst>
          </p:cNvPr>
          <p:cNvSpPr txBox="1"/>
          <p:nvPr/>
        </p:nvSpPr>
        <p:spPr>
          <a:xfrm>
            <a:off x="6211217" y="398982"/>
            <a:ext cx="627962" cy="646331"/>
          </a:xfrm>
          <a:prstGeom prst="rect">
            <a:avLst/>
          </a:prstGeom>
          <a:noFill/>
        </p:spPr>
        <p:txBody>
          <a:bodyPr wrap="square" rtlCol="0">
            <a:spAutoFit/>
          </a:bodyPr>
          <a:lstStyle/>
          <a:p>
            <a:r>
              <a:rPr lang="en-US" sz="3600" b="1" dirty="0"/>
              <a:t>B</a:t>
            </a:r>
          </a:p>
        </p:txBody>
      </p:sp>
      <p:sp>
        <p:nvSpPr>
          <p:cNvPr id="6" name="TextBox 5">
            <a:extLst>
              <a:ext uri="{FF2B5EF4-FFF2-40B4-BE49-F238E27FC236}">
                <a16:creationId xmlns:a16="http://schemas.microsoft.com/office/drawing/2014/main" id="{266404EE-3D3F-466D-806A-FE9F4A6EA800}"/>
              </a:ext>
            </a:extLst>
          </p:cNvPr>
          <p:cNvSpPr txBox="1"/>
          <p:nvPr/>
        </p:nvSpPr>
        <p:spPr>
          <a:xfrm>
            <a:off x="10474041" y="368838"/>
            <a:ext cx="627962" cy="646331"/>
          </a:xfrm>
          <a:prstGeom prst="rect">
            <a:avLst/>
          </a:prstGeom>
          <a:noFill/>
        </p:spPr>
        <p:txBody>
          <a:bodyPr wrap="square" rtlCol="0">
            <a:spAutoFit/>
          </a:bodyPr>
          <a:lstStyle/>
          <a:p>
            <a:r>
              <a:rPr lang="en-US" sz="3600" b="1" dirty="0"/>
              <a:t>A</a:t>
            </a:r>
          </a:p>
        </p:txBody>
      </p:sp>
      <p:sp>
        <p:nvSpPr>
          <p:cNvPr id="7" name="Arrow: Right 6">
            <a:extLst>
              <a:ext uri="{FF2B5EF4-FFF2-40B4-BE49-F238E27FC236}">
                <a16:creationId xmlns:a16="http://schemas.microsoft.com/office/drawing/2014/main" id="{6A934D2E-1396-47D6-B9D9-3215DF670841}"/>
              </a:ext>
            </a:extLst>
          </p:cNvPr>
          <p:cNvSpPr/>
          <p:nvPr/>
        </p:nvSpPr>
        <p:spPr>
          <a:xfrm>
            <a:off x="6839179" y="592139"/>
            <a:ext cx="34999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620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Understanding</a:t>
            </a:r>
          </a:p>
        </p:txBody>
      </p:sp>
    </p:spTree>
    <p:extLst>
      <p:ext uri="{BB962C8B-B14F-4D97-AF65-F5344CB8AC3E}">
        <p14:creationId xmlns:p14="http://schemas.microsoft.com/office/powerpoint/2010/main" val="1050751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5829FC-8C7A-470E-8BA2-AF49D158AB20}"/>
              </a:ext>
            </a:extLst>
          </p:cNvPr>
          <p:cNvSpPr txBox="1"/>
          <p:nvPr/>
        </p:nvSpPr>
        <p:spPr>
          <a:xfrm>
            <a:off x="7078610" y="186559"/>
            <a:ext cx="4918760" cy="646331"/>
          </a:xfrm>
          <a:prstGeom prst="rect">
            <a:avLst/>
          </a:prstGeom>
          <a:solidFill>
            <a:srgbClr val="7030A0"/>
          </a:solidFill>
        </p:spPr>
        <p:txBody>
          <a:bodyPr wrap="square" rtlCol="0">
            <a:spAutoFit/>
          </a:bodyPr>
          <a:lstStyle/>
          <a:p>
            <a:r>
              <a:rPr lang="en-US" sz="3600" b="1" dirty="0">
                <a:solidFill>
                  <a:schemeClr val="bg1"/>
                </a:solidFill>
              </a:rPr>
              <a:t>Test Your Understanding</a:t>
            </a:r>
          </a:p>
        </p:txBody>
      </p:sp>
      <p:sp>
        <p:nvSpPr>
          <p:cNvPr id="5" name="TextBox 4">
            <a:extLst>
              <a:ext uri="{FF2B5EF4-FFF2-40B4-BE49-F238E27FC236}">
                <a16:creationId xmlns:a16="http://schemas.microsoft.com/office/drawing/2014/main" id="{1E6BE581-2AC9-43E0-B474-15BEED9EA2B5}"/>
              </a:ext>
            </a:extLst>
          </p:cNvPr>
          <p:cNvSpPr txBox="1"/>
          <p:nvPr/>
        </p:nvSpPr>
        <p:spPr>
          <a:xfrm>
            <a:off x="7543937" y="995822"/>
            <a:ext cx="3988106" cy="5509200"/>
          </a:xfrm>
          <a:prstGeom prst="rect">
            <a:avLst/>
          </a:prstGeom>
          <a:noFill/>
        </p:spPr>
        <p:txBody>
          <a:bodyPr wrap="square" rtlCol="0">
            <a:spAutoFit/>
          </a:bodyPr>
          <a:lstStyle/>
          <a:p>
            <a:pPr algn="ctr"/>
            <a:r>
              <a:rPr lang="en-US" sz="3200" b="1" dirty="0"/>
              <a:t>In what direction was the person walking at t = 40 seconds?</a:t>
            </a:r>
          </a:p>
          <a:p>
            <a:pPr algn="ctr"/>
            <a:r>
              <a:rPr lang="en-US" sz="3200" b="1" dirty="0"/>
              <a:t>N</a:t>
            </a:r>
          </a:p>
          <a:p>
            <a:pPr algn="ctr"/>
            <a:r>
              <a:rPr lang="en-US" sz="3200" b="1" dirty="0"/>
              <a:t>NE</a:t>
            </a:r>
          </a:p>
          <a:p>
            <a:pPr algn="ctr"/>
            <a:r>
              <a:rPr lang="en-US" sz="3200" b="1" dirty="0"/>
              <a:t>E</a:t>
            </a:r>
          </a:p>
          <a:p>
            <a:pPr algn="ctr"/>
            <a:r>
              <a:rPr lang="en-US" sz="3200" b="1" dirty="0"/>
              <a:t>SE</a:t>
            </a:r>
          </a:p>
          <a:p>
            <a:pPr algn="ctr"/>
            <a:r>
              <a:rPr lang="en-US" sz="3200" b="1" dirty="0"/>
              <a:t>S</a:t>
            </a:r>
          </a:p>
          <a:p>
            <a:pPr algn="ctr"/>
            <a:r>
              <a:rPr lang="en-US" sz="3200" b="1" dirty="0"/>
              <a:t>SW</a:t>
            </a:r>
          </a:p>
          <a:p>
            <a:pPr algn="ctr"/>
            <a:r>
              <a:rPr lang="en-US" sz="3200" b="1" dirty="0"/>
              <a:t>S</a:t>
            </a:r>
          </a:p>
          <a:p>
            <a:pPr algn="ctr"/>
            <a:r>
              <a:rPr lang="en-US" sz="3200" b="1" dirty="0"/>
              <a:t>NW</a:t>
            </a:r>
          </a:p>
        </p:txBody>
      </p:sp>
      <p:pic>
        <p:nvPicPr>
          <p:cNvPr id="2" name="Picture 1">
            <a:extLst>
              <a:ext uri="{FF2B5EF4-FFF2-40B4-BE49-F238E27FC236}">
                <a16:creationId xmlns:a16="http://schemas.microsoft.com/office/drawing/2014/main" id="{D8BBCEBE-79A4-4CF4-BF60-A4BB66D7DB8C}"/>
              </a:ext>
            </a:extLst>
          </p:cNvPr>
          <p:cNvPicPr>
            <a:picLocks noChangeAspect="1"/>
          </p:cNvPicPr>
          <p:nvPr/>
        </p:nvPicPr>
        <p:blipFill>
          <a:blip r:embed="rId3"/>
          <a:stretch>
            <a:fillRect/>
          </a:stretch>
        </p:blipFill>
        <p:spPr>
          <a:xfrm>
            <a:off x="0" y="0"/>
            <a:ext cx="6779340" cy="6815919"/>
          </a:xfrm>
          <a:prstGeom prst="rect">
            <a:avLst/>
          </a:prstGeom>
        </p:spPr>
      </p:pic>
    </p:spTree>
    <p:extLst>
      <p:ext uri="{BB962C8B-B14F-4D97-AF65-F5344CB8AC3E}">
        <p14:creationId xmlns:p14="http://schemas.microsoft.com/office/powerpoint/2010/main" val="327045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397000" y="480218"/>
            <a:ext cx="9144000" cy="1350963"/>
          </a:xfrm>
        </p:spPr>
        <p:txBody>
          <a:bodyPr/>
          <a:lstStyle/>
          <a:p>
            <a:r>
              <a:rPr lang="en-US" dirty="0">
                <a:solidFill>
                  <a:schemeClr val="tx1"/>
                </a:solidFill>
              </a:rPr>
              <a:t>Motion </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a:xfrm>
            <a:off x="1174750" y="2476500"/>
            <a:ext cx="10267950" cy="3276600"/>
          </a:xfrm>
        </p:spPr>
        <p:txBody>
          <a:bodyPr>
            <a:normAutofit/>
          </a:bodyPr>
          <a:lstStyle/>
          <a:p>
            <a:r>
              <a:rPr lang="en-US" sz="4000" dirty="0"/>
              <a:t>Everything in the universe is in constant motion.</a:t>
            </a:r>
          </a:p>
          <a:p>
            <a:endParaRPr lang="en-US" sz="4000" dirty="0"/>
          </a:p>
          <a:p>
            <a:r>
              <a:rPr lang="en-US" sz="4000" dirty="0"/>
              <a:t>  </a:t>
            </a:r>
          </a:p>
        </p:txBody>
      </p:sp>
    </p:spTree>
    <p:extLst>
      <p:ext uri="{BB962C8B-B14F-4D97-AF65-F5344CB8AC3E}">
        <p14:creationId xmlns:p14="http://schemas.microsoft.com/office/powerpoint/2010/main" val="165417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5829FC-8C7A-470E-8BA2-AF49D158AB20}"/>
              </a:ext>
            </a:extLst>
          </p:cNvPr>
          <p:cNvSpPr txBox="1"/>
          <p:nvPr/>
        </p:nvSpPr>
        <p:spPr>
          <a:xfrm>
            <a:off x="7078610" y="184048"/>
            <a:ext cx="4918760" cy="646331"/>
          </a:xfrm>
          <a:prstGeom prst="rect">
            <a:avLst/>
          </a:prstGeom>
          <a:solidFill>
            <a:srgbClr val="7030A0"/>
          </a:solidFill>
        </p:spPr>
        <p:txBody>
          <a:bodyPr wrap="square" rtlCol="0">
            <a:spAutoFit/>
          </a:bodyPr>
          <a:lstStyle/>
          <a:p>
            <a:r>
              <a:rPr lang="en-US" sz="3600" b="1" dirty="0">
                <a:solidFill>
                  <a:schemeClr val="bg1"/>
                </a:solidFill>
              </a:rPr>
              <a:t>Test Your Understanding</a:t>
            </a:r>
          </a:p>
        </p:txBody>
      </p:sp>
      <p:sp>
        <p:nvSpPr>
          <p:cNvPr id="5" name="TextBox 4">
            <a:extLst>
              <a:ext uri="{FF2B5EF4-FFF2-40B4-BE49-F238E27FC236}">
                <a16:creationId xmlns:a16="http://schemas.microsoft.com/office/drawing/2014/main" id="{1E6BE581-2AC9-43E0-B474-15BEED9EA2B5}"/>
              </a:ext>
            </a:extLst>
          </p:cNvPr>
          <p:cNvSpPr txBox="1"/>
          <p:nvPr/>
        </p:nvSpPr>
        <p:spPr>
          <a:xfrm>
            <a:off x="7543937" y="995822"/>
            <a:ext cx="3988106" cy="5509200"/>
          </a:xfrm>
          <a:prstGeom prst="rect">
            <a:avLst/>
          </a:prstGeom>
          <a:noFill/>
        </p:spPr>
        <p:txBody>
          <a:bodyPr wrap="square" rtlCol="0">
            <a:spAutoFit/>
          </a:bodyPr>
          <a:lstStyle/>
          <a:p>
            <a:pPr algn="ctr"/>
            <a:r>
              <a:rPr lang="en-US" sz="3200" b="1" dirty="0"/>
              <a:t>In what direction was the person walking at t = 40 seconds?</a:t>
            </a:r>
          </a:p>
          <a:p>
            <a:pPr algn="ctr"/>
            <a:r>
              <a:rPr lang="en-US" sz="3200" b="1" dirty="0"/>
              <a:t>N</a:t>
            </a:r>
          </a:p>
          <a:p>
            <a:pPr algn="ctr"/>
            <a:r>
              <a:rPr lang="en-US" sz="3200" b="1" dirty="0"/>
              <a:t>NE</a:t>
            </a:r>
          </a:p>
          <a:p>
            <a:pPr algn="ctr"/>
            <a:r>
              <a:rPr lang="en-US" sz="3200" b="1" dirty="0"/>
              <a:t>E</a:t>
            </a:r>
          </a:p>
          <a:p>
            <a:pPr algn="ctr"/>
            <a:r>
              <a:rPr lang="en-US" sz="3200" b="1" dirty="0"/>
              <a:t>SE</a:t>
            </a:r>
          </a:p>
          <a:p>
            <a:pPr algn="ctr"/>
            <a:r>
              <a:rPr lang="en-US" sz="3200" b="1" dirty="0"/>
              <a:t>S</a:t>
            </a:r>
          </a:p>
          <a:p>
            <a:pPr algn="ctr"/>
            <a:r>
              <a:rPr lang="en-US" sz="3200" b="1" dirty="0"/>
              <a:t>SW</a:t>
            </a:r>
          </a:p>
          <a:p>
            <a:pPr algn="ctr"/>
            <a:r>
              <a:rPr lang="en-US" sz="3200" b="1" dirty="0"/>
              <a:t>S</a:t>
            </a:r>
          </a:p>
          <a:p>
            <a:pPr algn="ctr"/>
            <a:r>
              <a:rPr lang="en-US" sz="3200" b="1" dirty="0"/>
              <a:t>NW</a:t>
            </a:r>
          </a:p>
        </p:txBody>
      </p:sp>
      <p:sp>
        <p:nvSpPr>
          <p:cNvPr id="6" name="Oval 5">
            <a:extLst>
              <a:ext uri="{FF2B5EF4-FFF2-40B4-BE49-F238E27FC236}">
                <a16:creationId xmlns:a16="http://schemas.microsoft.com/office/drawing/2014/main" id="{4AE73FF7-BD65-4E3C-ABE8-33F5751D72EC}"/>
              </a:ext>
            </a:extLst>
          </p:cNvPr>
          <p:cNvSpPr/>
          <p:nvPr/>
        </p:nvSpPr>
        <p:spPr>
          <a:xfrm>
            <a:off x="9200711" y="3926692"/>
            <a:ext cx="674558" cy="584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25B4CA68-3754-4E40-A224-5BC0D9254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51" b="26125"/>
          <a:stretch/>
        </p:blipFill>
        <p:spPr bwMode="auto">
          <a:xfrm>
            <a:off x="0" y="0"/>
            <a:ext cx="6781800" cy="68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105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5829FC-8C7A-470E-8BA2-AF49D158AB20}"/>
              </a:ext>
            </a:extLst>
          </p:cNvPr>
          <p:cNvSpPr txBox="1"/>
          <p:nvPr/>
        </p:nvSpPr>
        <p:spPr>
          <a:xfrm>
            <a:off x="7078610" y="184048"/>
            <a:ext cx="4918760" cy="646331"/>
          </a:xfrm>
          <a:prstGeom prst="rect">
            <a:avLst/>
          </a:prstGeom>
          <a:solidFill>
            <a:srgbClr val="7030A0"/>
          </a:solidFill>
        </p:spPr>
        <p:txBody>
          <a:bodyPr wrap="square" rtlCol="0">
            <a:spAutoFit/>
          </a:bodyPr>
          <a:lstStyle/>
          <a:p>
            <a:r>
              <a:rPr lang="en-US" sz="3600" b="1" dirty="0">
                <a:solidFill>
                  <a:schemeClr val="bg1"/>
                </a:solidFill>
              </a:rPr>
              <a:t>Test Your Understanding</a:t>
            </a:r>
          </a:p>
        </p:txBody>
      </p:sp>
      <p:sp>
        <p:nvSpPr>
          <p:cNvPr id="5" name="TextBox 4">
            <a:extLst>
              <a:ext uri="{FF2B5EF4-FFF2-40B4-BE49-F238E27FC236}">
                <a16:creationId xmlns:a16="http://schemas.microsoft.com/office/drawing/2014/main" id="{1E6BE581-2AC9-43E0-B474-15BEED9EA2B5}"/>
              </a:ext>
            </a:extLst>
          </p:cNvPr>
          <p:cNvSpPr txBox="1"/>
          <p:nvPr/>
        </p:nvSpPr>
        <p:spPr>
          <a:xfrm>
            <a:off x="7543937" y="995822"/>
            <a:ext cx="3988106" cy="5509200"/>
          </a:xfrm>
          <a:prstGeom prst="rect">
            <a:avLst/>
          </a:prstGeom>
          <a:noFill/>
        </p:spPr>
        <p:txBody>
          <a:bodyPr wrap="square" rtlCol="0">
            <a:spAutoFit/>
          </a:bodyPr>
          <a:lstStyle/>
          <a:p>
            <a:pPr algn="ctr"/>
            <a:r>
              <a:rPr lang="en-US" sz="3200" b="1" dirty="0"/>
              <a:t>In what direction was the person walking at t = 50 seconds?</a:t>
            </a:r>
          </a:p>
          <a:p>
            <a:pPr algn="ctr"/>
            <a:r>
              <a:rPr lang="en-US" sz="3200" b="1" dirty="0"/>
              <a:t>N</a:t>
            </a:r>
          </a:p>
          <a:p>
            <a:pPr algn="ctr"/>
            <a:r>
              <a:rPr lang="en-US" sz="3200" b="1" dirty="0"/>
              <a:t>NE</a:t>
            </a:r>
          </a:p>
          <a:p>
            <a:pPr algn="ctr"/>
            <a:r>
              <a:rPr lang="en-US" sz="3200" b="1" dirty="0"/>
              <a:t>E</a:t>
            </a:r>
          </a:p>
          <a:p>
            <a:pPr algn="ctr"/>
            <a:r>
              <a:rPr lang="en-US" sz="3200" b="1" dirty="0"/>
              <a:t>SE</a:t>
            </a:r>
          </a:p>
          <a:p>
            <a:pPr algn="ctr"/>
            <a:r>
              <a:rPr lang="en-US" sz="3200" b="1" dirty="0"/>
              <a:t>S</a:t>
            </a:r>
          </a:p>
          <a:p>
            <a:pPr algn="ctr"/>
            <a:r>
              <a:rPr lang="en-US" sz="3200" b="1" dirty="0"/>
              <a:t>SW</a:t>
            </a:r>
          </a:p>
          <a:p>
            <a:pPr algn="ctr"/>
            <a:r>
              <a:rPr lang="en-US" sz="3200" b="1" dirty="0"/>
              <a:t>S</a:t>
            </a:r>
          </a:p>
          <a:p>
            <a:pPr algn="ctr"/>
            <a:r>
              <a:rPr lang="en-US" sz="3200" b="1" dirty="0"/>
              <a:t>NW</a:t>
            </a:r>
          </a:p>
        </p:txBody>
      </p:sp>
      <p:graphicFrame>
        <p:nvGraphicFramePr>
          <p:cNvPr id="6" name="Chart 5">
            <a:extLst>
              <a:ext uri="{FF2B5EF4-FFF2-40B4-BE49-F238E27FC236}">
                <a16:creationId xmlns:a16="http://schemas.microsoft.com/office/drawing/2014/main" id="{DB21B79F-4F7C-4F76-911E-4672E2E05326}"/>
              </a:ext>
            </a:extLst>
          </p:cNvPr>
          <p:cNvGraphicFramePr>
            <a:graphicFrameLocks/>
          </p:cNvGraphicFramePr>
          <p:nvPr/>
        </p:nvGraphicFramePr>
        <p:xfrm>
          <a:off x="174762" y="309109"/>
          <a:ext cx="6735489" cy="31198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BC85C72-1AED-458F-A2AA-1E21B97BF0B1}"/>
              </a:ext>
            </a:extLst>
          </p:cNvPr>
          <p:cNvGraphicFramePr>
            <a:graphicFrameLocks/>
          </p:cNvGraphicFramePr>
          <p:nvPr/>
        </p:nvGraphicFramePr>
        <p:xfrm>
          <a:off x="-142083" y="3429000"/>
          <a:ext cx="7052333" cy="3429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0078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5829FC-8C7A-470E-8BA2-AF49D158AB20}"/>
              </a:ext>
            </a:extLst>
          </p:cNvPr>
          <p:cNvSpPr txBox="1"/>
          <p:nvPr/>
        </p:nvSpPr>
        <p:spPr>
          <a:xfrm>
            <a:off x="7078610" y="184048"/>
            <a:ext cx="4918760" cy="646331"/>
          </a:xfrm>
          <a:prstGeom prst="rect">
            <a:avLst/>
          </a:prstGeom>
          <a:solidFill>
            <a:srgbClr val="7030A0"/>
          </a:solidFill>
        </p:spPr>
        <p:txBody>
          <a:bodyPr wrap="square" rtlCol="0">
            <a:spAutoFit/>
          </a:bodyPr>
          <a:lstStyle/>
          <a:p>
            <a:r>
              <a:rPr lang="en-US" sz="3600" b="1" dirty="0">
                <a:solidFill>
                  <a:schemeClr val="bg1"/>
                </a:solidFill>
              </a:rPr>
              <a:t>Test Your Understanding</a:t>
            </a:r>
          </a:p>
        </p:txBody>
      </p:sp>
      <p:sp>
        <p:nvSpPr>
          <p:cNvPr id="5" name="TextBox 4">
            <a:extLst>
              <a:ext uri="{FF2B5EF4-FFF2-40B4-BE49-F238E27FC236}">
                <a16:creationId xmlns:a16="http://schemas.microsoft.com/office/drawing/2014/main" id="{1E6BE581-2AC9-43E0-B474-15BEED9EA2B5}"/>
              </a:ext>
            </a:extLst>
          </p:cNvPr>
          <p:cNvSpPr txBox="1"/>
          <p:nvPr/>
        </p:nvSpPr>
        <p:spPr>
          <a:xfrm>
            <a:off x="7543937" y="995822"/>
            <a:ext cx="3988106" cy="5509200"/>
          </a:xfrm>
          <a:prstGeom prst="rect">
            <a:avLst/>
          </a:prstGeom>
          <a:noFill/>
        </p:spPr>
        <p:txBody>
          <a:bodyPr wrap="square" rtlCol="0">
            <a:spAutoFit/>
          </a:bodyPr>
          <a:lstStyle/>
          <a:p>
            <a:pPr algn="ctr"/>
            <a:r>
              <a:rPr lang="en-US" sz="3200" b="1" dirty="0"/>
              <a:t>In what direction was the person walking at t = 50 seconds?</a:t>
            </a:r>
          </a:p>
          <a:p>
            <a:pPr algn="ctr"/>
            <a:r>
              <a:rPr lang="en-US" sz="3200" b="1" dirty="0"/>
              <a:t>N</a:t>
            </a:r>
          </a:p>
          <a:p>
            <a:pPr algn="ctr"/>
            <a:r>
              <a:rPr lang="en-US" sz="3200" b="1" dirty="0"/>
              <a:t>NE</a:t>
            </a:r>
          </a:p>
          <a:p>
            <a:pPr algn="ctr"/>
            <a:r>
              <a:rPr lang="en-US" sz="3200" b="1" dirty="0"/>
              <a:t>E</a:t>
            </a:r>
          </a:p>
          <a:p>
            <a:pPr algn="ctr"/>
            <a:r>
              <a:rPr lang="en-US" sz="3200" b="1" dirty="0"/>
              <a:t>SE</a:t>
            </a:r>
          </a:p>
          <a:p>
            <a:pPr algn="ctr"/>
            <a:r>
              <a:rPr lang="en-US" sz="3200" b="1" dirty="0"/>
              <a:t>S</a:t>
            </a:r>
          </a:p>
          <a:p>
            <a:pPr algn="ctr"/>
            <a:r>
              <a:rPr lang="en-US" sz="3200" b="1" dirty="0"/>
              <a:t>SW</a:t>
            </a:r>
          </a:p>
          <a:p>
            <a:pPr algn="ctr"/>
            <a:r>
              <a:rPr lang="en-US" sz="3200" b="1" dirty="0"/>
              <a:t>S</a:t>
            </a:r>
          </a:p>
          <a:p>
            <a:pPr algn="ctr"/>
            <a:r>
              <a:rPr lang="en-US" sz="3200" b="1" dirty="0"/>
              <a:t>NW</a:t>
            </a:r>
          </a:p>
        </p:txBody>
      </p:sp>
      <p:graphicFrame>
        <p:nvGraphicFramePr>
          <p:cNvPr id="6" name="Chart 5">
            <a:extLst>
              <a:ext uri="{FF2B5EF4-FFF2-40B4-BE49-F238E27FC236}">
                <a16:creationId xmlns:a16="http://schemas.microsoft.com/office/drawing/2014/main" id="{DB21B79F-4F7C-4F76-911E-4672E2E05326}"/>
              </a:ext>
            </a:extLst>
          </p:cNvPr>
          <p:cNvGraphicFramePr>
            <a:graphicFrameLocks/>
          </p:cNvGraphicFramePr>
          <p:nvPr>
            <p:extLst>
              <p:ext uri="{D42A27DB-BD31-4B8C-83A1-F6EECF244321}">
                <p14:modId xmlns:p14="http://schemas.microsoft.com/office/powerpoint/2010/main" val="3507931777"/>
              </p:ext>
            </p:extLst>
          </p:nvPr>
        </p:nvGraphicFramePr>
        <p:xfrm>
          <a:off x="174762" y="91441"/>
          <a:ext cx="6735489" cy="3337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BC85C72-1AED-458F-A2AA-1E21B97BF0B1}"/>
              </a:ext>
            </a:extLst>
          </p:cNvPr>
          <p:cNvGraphicFramePr>
            <a:graphicFrameLocks/>
          </p:cNvGraphicFramePr>
          <p:nvPr/>
        </p:nvGraphicFramePr>
        <p:xfrm>
          <a:off x="-142083" y="3429000"/>
          <a:ext cx="705233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8" name="Oval 7">
            <a:extLst>
              <a:ext uri="{FF2B5EF4-FFF2-40B4-BE49-F238E27FC236}">
                <a16:creationId xmlns:a16="http://schemas.microsoft.com/office/drawing/2014/main" id="{25832BEE-E40E-4D21-BD18-D6248857446B}"/>
              </a:ext>
            </a:extLst>
          </p:cNvPr>
          <p:cNvSpPr/>
          <p:nvPr/>
        </p:nvSpPr>
        <p:spPr>
          <a:xfrm>
            <a:off x="9157062" y="4911633"/>
            <a:ext cx="744583" cy="53557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045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07DC15-F6EB-4CFB-BF72-92A587CEF8B4}"/>
              </a:ext>
            </a:extLst>
          </p:cNvPr>
          <p:cNvSpPr txBox="1"/>
          <p:nvPr/>
        </p:nvSpPr>
        <p:spPr>
          <a:xfrm>
            <a:off x="1171692" y="98325"/>
            <a:ext cx="9848616" cy="646331"/>
          </a:xfrm>
          <a:prstGeom prst="rect">
            <a:avLst/>
          </a:prstGeom>
          <a:noFill/>
        </p:spPr>
        <p:txBody>
          <a:bodyPr wrap="square" rtlCol="0">
            <a:spAutoFit/>
          </a:bodyPr>
          <a:lstStyle/>
          <a:p>
            <a:pPr algn="ctr"/>
            <a:r>
              <a:rPr lang="en-US" sz="3600" b="1" dirty="0"/>
              <a:t>Using Spreadsheets for Calculations and Graphing</a:t>
            </a:r>
          </a:p>
        </p:txBody>
      </p:sp>
      <p:sp>
        <p:nvSpPr>
          <p:cNvPr id="5" name="TextBox 4">
            <a:extLst>
              <a:ext uri="{FF2B5EF4-FFF2-40B4-BE49-F238E27FC236}">
                <a16:creationId xmlns:a16="http://schemas.microsoft.com/office/drawing/2014/main" id="{7DA7F423-BD72-4D0A-9507-D6D7198BF134}"/>
              </a:ext>
            </a:extLst>
          </p:cNvPr>
          <p:cNvSpPr txBox="1"/>
          <p:nvPr/>
        </p:nvSpPr>
        <p:spPr>
          <a:xfrm>
            <a:off x="396240" y="989265"/>
            <a:ext cx="11353074" cy="3970318"/>
          </a:xfrm>
          <a:prstGeom prst="rect">
            <a:avLst/>
          </a:prstGeom>
          <a:noFill/>
        </p:spPr>
        <p:txBody>
          <a:bodyPr wrap="square" rtlCol="0">
            <a:spAutoFit/>
          </a:bodyPr>
          <a:lstStyle/>
          <a:p>
            <a:r>
              <a:rPr lang="en-US" sz="3600" dirty="0"/>
              <a:t>Throughout the series of phone physics activities, there will be great benefit to using spreadsheets to perform calculations on data sets, create graphs, and analyze data. </a:t>
            </a:r>
          </a:p>
          <a:p>
            <a:endParaRPr lang="en-US" sz="3600" dirty="0"/>
          </a:p>
          <a:p>
            <a:r>
              <a:rPr lang="en-US" sz="3600" dirty="0"/>
              <a:t>This activity provides an opportunity to develop students' skills in using spreadsheets.  The video link below is a great tutorial for introducing the use of spreadsheets for physics.</a:t>
            </a:r>
          </a:p>
        </p:txBody>
      </p:sp>
      <p:sp>
        <p:nvSpPr>
          <p:cNvPr id="2" name="TextBox 1">
            <a:extLst>
              <a:ext uri="{FF2B5EF4-FFF2-40B4-BE49-F238E27FC236}">
                <a16:creationId xmlns:a16="http://schemas.microsoft.com/office/drawing/2014/main" id="{2F4C9767-4946-4F9E-8920-10EA8CDD4093}"/>
              </a:ext>
            </a:extLst>
          </p:cNvPr>
          <p:cNvSpPr txBox="1"/>
          <p:nvPr/>
        </p:nvSpPr>
        <p:spPr>
          <a:xfrm>
            <a:off x="1473200" y="5386795"/>
            <a:ext cx="9944100" cy="1354217"/>
          </a:xfrm>
          <a:prstGeom prst="rect">
            <a:avLst/>
          </a:prstGeom>
          <a:noFill/>
        </p:spPr>
        <p:txBody>
          <a:bodyPr wrap="square" rtlCol="0">
            <a:spAutoFit/>
          </a:bodyPr>
          <a:lstStyle/>
          <a:p>
            <a:r>
              <a:rPr lang="en-US" sz="3200" dirty="0"/>
              <a:t>Harnessing the Power of Spreadsheet in Physics: </a:t>
            </a:r>
            <a:r>
              <a:rPr lang="en-US" sz="3200" dirty="0">
                <a:hlinkClick r:id="rId3"/>
              </a:rPr>
              <a:t>https://www.youtube.com/watch?v=WRPH7Rv_LmQ</a:t>
            </a:r>
            <a:endParaRPr lang="en-US" sz="3200" dirty="0"/>
          </a:p>
          <a:p>
            <a:endParaRPr lang="en-US" dirty="0"/>
          </a:p>
        </p:txBody>
      </p:sp>
      <p:sp>
        <p:nvSpPr>
          <p:cNvPr id="3" name="Rectangle: Rounded Corners 2">
            <a:extLst>
              <a:ext uri="{FF2B5EF4-FFF2-40B4-BE49-F238E27FC236}">
                <a16:creationId xmlns:a16="http://schemas.microsoft.com/office/drawing/2014/main" id="{24AD98A3-7526-46B0-BC97-96C792A4112D}"/>
              </a:ext>
            </a:extLst>
          </p:cNvPr>
          <p:cNvSpPr/>
          <p:nvPr/>
        </p:nvSpPr>
        <p:spPr>
          <a:xfrm>
            <a:off x="812800" y="5283200"/>
            <a:ext cx="10207508" cy="135421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992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930083"/>
            <a:ext cx="9144000" cy="2387600"/>
          </a:xfrm>
        </p:spPr>
        <p:txBody>
          <a:bodyPr>
            <a:normAutofit fontScale="90000"/>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2</a:t>
            </a:r>
            <a:br>
              <a:rPr lang="en-US" b="1" dirty="0">
                <a:solidFill>
                  <a:schemeClr val="bg1"/>
                </a:solidFill>
              </a:rPr>
            </a:br>
            <a:br>
              <a:rPr lang="en-US" b="1" dirty="0">
                <a:solidFill>
                  <a:schemeClr val="bg1"/>
                </a:solidFill>
              </a:rPr>
            </a:br>
            <a:r>
              <a:rPr lang="en-US" sz="4900" i="1" dirty="0">
                <a:solidFill>
                  <a:schemeClr val="bg1"/>
                </a:solidFill>
              </a:rPr>
              <a:t>Plotting Data using a Spreadsheet</a:t>
            </a:r>
            <a:br>
              <a:rPr lang="en-US" b="1" dirty="0">
                <a:solidFill>
                  <a:schemeClr val="bg1"/>
                </a:solidFill>
              </a:rPr>
            </a:br>
            <a:r>
              <a:rPr lang="en-US" b="1" dirty="0">
                <a:solidFill>
                  <a:schemeClr val="tx1"/>
                </a:solidFill>
              </a:rPr>
              <a:t> </a:t>
            </a:r>
          </a:p>
        </p:txBody>
      </p:sp>
    </p:spTree>
    <p:extLst>
      <p:ext uri="{BB962C8B-B14F-4D97-AF65-F5344CB8AC3E}">
        <p14:creationId xmlns:p14="http://schemas.microsoft.com/office/powerpoint/2010/main" val="4238069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293913" y="94406"/>
            <a:ext cx="11618687" cy="5981541"/>
          </a:xfrm>
        </p:spPr>
        <p:txBody>
          <a:bodyPr>
            <a:normAutofit fontScale="92500" lnSpcReduction="10000"/>
          </a:bodyPr>
          <a:lstStyle/>
          <a:p>
            <a:pPr marL="0" lvl="0" indent="0" algn="ctr">
              <a:buNone/>
            </a:pPr>
            <a:r>
              <a:rPr lang="en-US" sz="4800" b="1" dirty="0"/>
              <a:t>Experiment 2</a:t>
            </a:r>
          </a:p>
          <a:p>
            <a:pPr marL="0" lvl="0" indent="0" algn="ctr">
              <a:buNone/>
            </a:pPr>
            <a:r>
              <a:rPr lang="en-US" sz="3900" i="1" dirty="0"/>
              <a:t>Plotting Data using a Spreadsheet</a:t>
            </a:r>
          </a:p>
          <a:p>
            <a:pPr marL="0" lvl="0" indent="0">
              <a:buNone/>
            </a:pPr>
            <a:endParaRPr lang="en-US" sz="3200" dirty="0"/>
          </a:p>
          <a:p>
            <a:pPr marL="914400" lvl="1" indent="-457200">
              <a:buFont typeface="+mj-lt"/>
              <a:buAutoNum type="arabicPeriod"/>
            </a:pPr>
            <a:r>
              <a:rPr lang="en-US" sz="3200" dirty="0"/>
              <a:t>Use the data that was exported and saved from Experiment 1</a:t>
            </a:r>
          </a:p>
          <a:p>
            <a:pPr marL="914400" lvl="2" indent="0">
              <a:buNone/>
            </a:pPr>
            <a:endParaRPr lang="en-US" sz="2800" dirty="0"/>
          </a:p>
          <a:p>
            <a:pPr marL="914400" lvl="1" indent="-457200">
              <a:buFont typeface="+mj-lt"/>
              <a:buAutoNum type="arabicPeriod"/>
            </a:pPr>
            <a:r>
              <a:rPr lang="en-US" sz="3200" dirty="0"/>
              <a:t>Create latitude vs time graph using your favorite spreadsheet.</a:t>
            </a:r>
          </a:p>
          <a:p>
            <a:pPr marL="1371600" lvl="2" indent="-457200">
              <a:buFont typeface="+mj-lt"/>
              <a:buAutoNum type="alphaLcPeriod"/>
            </a:pPr>
            <a:r>
              <a:rPr lang="en-US" sz="2600" dirty="0"/>
              <a:t>Include labels on your axes.</a:t>
            </a:r>
          </a:p>
          <a:p>
            <a:pPr marL="1371600" lvl="2" indent="-457200">
              <a:buFont typeface="+mj-lt"/>
              <a:buAutoNum type="alphaLcPeriod"/>
            </a:pPr>
            <a:r>
              <a:rPr lang="en-US" sz="2600" dirty="0"/>
              <a:t>Scale the data to allow effective visualization.</a:t>
            </a:r>
          </a:p>
          <a:p>
            <a:pPr marL="1371600" lvl="2" indent="-457200">
              <a:buFont typeface="+mj-lt"/>
              <a:buAutoNum type="alphaLcPeriod"/>
            </a:pPr>
            <a:r>
              <a:rPr lang="en-US" sz="2600" dirty="0"/>
              <a:t>Indicate the change of latitude on your graph.</a:t>
            </a:r>
          </a:p>
          <a:p>
            <a:pPr marL="914400" lvl="2" indent="0">
              <a:buNone/>
            </a:pPr>
            <a:endParaRPr lang="en-US" sz="2400" dirty="0"/>
          </a:p>
          <a:p>
            <a:pPr marL="914400" lvl="1" indent="-457200">
              <a:buFont typeface="+mj-lt"/>
              <a:buAutoNum type="arabicPeriod"/>
            </a:pPr>
            <a:r>
              <a:rPr lang="en-US" sz="3200" dirty="0"/>
              <a:t>Create longitude vs time graph.</a:t>
            </a:r>
          </a:p>
          <a:p>
            <a:pPr marL="1371600" lvl="2" indent="-457200">
              <a:buFont typeface="+mj-lt"/>
              <a:buAutoNum type="alphaLcPeriod"/>
            </a:pPr>
            <a:r>
              <a:rPr lang="en-US" sz="2600" dirty="0"/>
              <a:t>Include labels on your axes.</a:t>
            </a:r>
          </a:p>
          <a:p>
            <a:pPr marL="1371600" lvl="2" indent="-457200">
              <a:buFont typeface="+mj-lt"/>
              <a:buAutoNum type="alphaLcPeriod"/>
            </a:pPr>
            <a:r>
              <a:rPr lang="en-US" sz="2600" dirty="0"/>
              <a:t>Scale the data to allow effective visualization.</a:t>
            </a:r>
          </a:p>
          <a:p>
            <a:pPr marL="1371600" lvl="2" indent="-457200">
              <a:buFont typeface="+mj-lt"/>
              <a:buAutoNum type="alphaLcPeriod"/>
            </a:pPr>
            <a:r>
              <a:rPr lang="en-US" sz="2600" dirty="0"/>
              <a:t>Indicate the change of longitude on your graph.</a:t>
            </a:r>
          </a:p>
        </p:txBody>
      </p:sp>
    </p:spTree>
    <p:extLst>
      <p:ext uri="{BB962C8B-B14F-4D97-AF65-F5344CB8AC3E}">
        <p14:creationId xmlns:p14="http://schemas.microsoft.com/office/powerpoint/2010/main" val="2072061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Graphs</a:t>
            </a:r>
          </a:p>
        </p:txBody>
      </p:sp>
    </p:spTree>
    <p:extLst>
      <p:ext uri="{BB962C8B-B14F-4D97-AF65-F5344CB8AC3E}">
        <p14:creationId xmlns:p14="http://schemas.microsoft.com/office/powerpoint/2010/main" val="4238728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07DC15-F6EB-4CFB-BF72-92A587CEF8B4}"/>
              </a:ext>
            </a:extLst>
          </p:cNvPr>
          <p:cNvSpPr txBox="1"/>
          <p:nvPr/>
        </p:nvSpPr>
        <p:spPr>
          <a:xfrm>
            <a:off x="1171692" y="212625"/>
            <a:ext cx="9848616" cy="646331"/>
          </a:xfrm>
          <a:prstGeom prst="rect">
            <a:avLst/>
          </a:prstGeom>
          <a:noFill/>
        </p:spPr>
        <p:txBody>
          <a:bodyPr wrap="square" rtlCol="0">
            <a:spAutoFit/>
          </a:bodyPr>
          <a:lstStyle/>
          <a:p>
            <a:pPr algn="ctr"/>
            <a:r>
              <a:rPr lang="en-US" sz="3600" b="1" dirty="0"/>
              <a:t>Using Excel for Calculations and Graphing</a:t>
            </a:r>
          </a:p>
        </p:txBody>
      </p:sp>
      <p:pic>
        <p:nvPicPr>
          <p:cNvPr id="2" name="Picture 1">
            <a:extLst>
              <a:ext uri="{FF2B5EF4-FFF2-40B4-BE49-F238E27FC236}">
                <a16:creationId xmlns:a16="http://schemas.microsoft.com/office/drawing/2014/main" id="{154D2BBE-5A11-4F2B-847F-8060DF6F48AE}"/>
              </a:ext>
            </a:extLst>
          </p:cNvPr>
          <p:cNvPicPr>
            <a:picLocks noChangeAspect="1"/>
          </p:cNvPicPr>
          <p:nvPr/>
        </p:nvPicPr>
        <p:blipFill>
          <a:blip r:embed="rId3"/>
          <a:stretch>
            <a:fillRect/>
          </a:stretch>
        </p:blipFill>
        <p:spPr>
          <a:xfrm>
            <a:off x="239097" y="1133395"/>
            <a:ext cx="11595852" cy="5580849"/>
          </a:xfrm>
          <a:prstGeom prst="rect">
            <a:avLst/>
          </a:prstGeom>
        </p:spPr>
      </p:pic>
    </p:spTree>
    <p:extLst>
      <p:ext uri="{BB962C8B-B14F-4D97-AF65-F5344CB8AC3E}">
        <p14:creationId xmlns:p14="http://schemas.microsoft.com/office/powerpoint/2010/main" val="960510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07DC15-F6EB-4CFB-BF72-92A587CEF8B4}"/>
              </a:ext>
            </a:extLst>
          </p:cNvPr>
          <p:cNvSpPr txBox="1"/>
          <p:nvPr/>
        </p:nvSpPr>
        <p:spPr>
          <a:xfrm>
            <a:off x="1171692" y="212625"/>
            <a:ext cx="9848616" cy="646331"/>
          </a:xfrm>
          <a:prstGeom prst="rect">
            <a:avLst/>
          </a:prstGeom>
          <a:noFill/>
        </p:spPr>
        <p:txBody>
          <a:bodyPr wrap="square" rtlCol="0">
            <a:spAutoFit/>
          </a:bodyPr>
          <a:lstStyle/>
          <a:p>
            <a:pPr algn="ctr"/>
            <a:r>
              <a:rPr lang="en-US" sz="3600" b="1" dirty="0"/>
              <a:t>Using Google Sheets for Calculations and Graphing</a:t>
            </a:r>
          </a:p>
        </p:txBody>
      </p:sp>
      <p:pic>
        <p:nvPicPr>
          <p:cNvPr id="4098" name="Picture 2">
            <a:extLst>
              <a:ext uri="{FF2B5EF4-FFF2-40B4-BE49-F238E27FC236}">
                <a16:creationId xmlns:a16="http://schemas.microsoft.com/office/drawing/2014/main" id="{0061E076-1D95-41E5-863F-E5F5D412F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27" y="1026740"/>
            <a:ext cx="10118952" cy="583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811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354C26D-6728-4877-AF37-07EC605BBE18}"/>
              </a:ext>
            </a:extLst>
          </p:cNvPr>
          <p:cNvGraphicFramePr>
            <a:graphicFrameLocks/>
          </p:cNvGraphicFramePr>
          <p:nvPr>
            <p:extLst>
              <p:ext uri="{D42A27DB-BD31-4B8C-83A1-F6EECF244321}">
                <p14:modId xmlns:p14="http://schemas.microsoft.com/office/powerpoint/2010/main" val="1772459148"/>
              </p:ext>
            </p:extLst>
          </p:nvPr>
        </p:nvGraphicFramePr>
        <p:xfrm>
          <a:off x="115216" y="768545"/>
          <a:ext cx="12191999" cy="59741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2764432" y="204351"/>
            <a:ext cx="8149492" cy="584775"/>
          </a:xfrm>
          <a:prstGeom prst="rect">
            <a:avLst/>
          </a:prstGeom>
          <a:noFill/>
        </p:spPr>
        <p:txBody>
          <a:bodyPr wrap="square" rtlCol="0">
            <a:spAutoFit/>
          </a:bodyPr>
          <a:lstStyle/>
          <a:p>
            <a:r>
              <a:rPr lang="en-US" sz="3200" b="1" dirty="0"/>
              <a:t>Walking in Straight Lines: Latitude Variation</a:t>
            </a:r>
          </a:p>
        </p:txBody>
      </p:sp>
      <p:sp>
        <p:nvSpPr>
          <p:cNvPr id="2" name="Arrow: Right 1">
            <a:extLst>
              <a:ext uri="{FF2B5EF4-FFF2-40B4-BE49-F238E27FC236}">
                <a16:creationId xmlns:a16="http://schemas.microsoft.com/office/drawing/2014/main" id="{95010C29-DCB7-45CB-BA62-D4935984D55D}"/>
              </a:ext>
            </a:extLst>
          </p:cNvPr>
          <p:cNvSpPr/>
          <p:nvPr/>
        </p:nvSpPr>
        <p:spPr>
          <a:xfrm>
            <a:off x="2438398" y="1178092"/>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1938969" y="958389"/>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6211216" y="988530"/>
            <a:ext cx="627962" cy="646331"/>
          </a:xfrm>
          <a:prstGeom prst="rect">
            <a:avLst/>
          </a:prstGeom>
          <a:noFill/>
        </p:spPr>
        <p:txBody>
          <a:bodyPr wrap="square" rtlCol="0">
            <a:spAutoFit/>
          </a:bodyPr>
          <a:lstStyle/>
          <a:p>
            <a:r>
              <a:rPr lang="en-US" sz="3600" b="1" dirty="0"/>
              <a:t>B</a:t>
            </a:r>
          </a:p>
        </p:txBody>
      </p:sp>
      <p:sp>
        <p:nvSpPr>
          <p:cNvPr id="32" name="TextBox 31">
            <a:extLst>
              <a:ext uri="{FF2B5EF4-FFF2-40B4-BE49-F238E27FC236}">
                <a16:creationId xmlns:a16="http://schemas.microsoft.com/office/drawing/2014/main" id="{49540C7E-D02C-4515-ABF4-1E12B57FFF87}"/>
              </a:ext>
            </a:extLst>
          </p:cNvPr>
          <p:cNvSpPr txBox="1"/>
          <p:nvPr/>
        </p:nvSpPr>
        <p:spPr>
          <a:xfrm>
            <a:off x="10618424" y="958386"/>
            <a:ext cx="627962" cy="646331"/>
          </a:xfrm>
          <a:prstGeom prst="rect">
            <a:avLst/>
          </a:prstGeom>
          <a:noFill/>
        </p:spPr>
        <p:txBody>
          <a:bodyPr wrap="square" rtlCol="0">
            <a:spAutoFit/>
          </a:bodyPr>
          <a:lstStyle/>
          <a:p>
            <a:r>
              <a:rPr lang="en-US" sz="3600" b="1" dirty="0"/>
              <a:t>A</a:t>
            </a:r>
          </a:p>
        </p:txBody>
      </p:sp>
      <p:sp>
        <p:nvSpPr>
          <p:cNvPr id="33" name="Arrow: Right 32">
            <a:extLst>
              <a:ext uri="{FF2B5EF4-FFF2-40B4-BE49-F238E27FC236}">
                <a16:creationId xmlns:a16="http://schemas.microsoft.com/office/drawing/2014/main" id="{ACBEBDE1-28EE-4811-9663-20202D8C5485}"/>
              </a:ext>
            </a:extLst>
          </p:cNvPr>
          <p:cNvSpPr/>
          <p:nvPr/>
        </p:nvSpPr>
        <p:spPr>
          <a:xfrm>
            <a:off x="6839178" y="1181687"/>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858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CD9A6-A0D2-45E5-9060-7609078E6BD9}"/>
              </a:ext>
            </a:extLst>
          </p:cNvPr>
          <p:cNvPicPr>
            <a:picLocks noChangeAspect="1"/>
          </p:cNvPicPr>
          <p:nvPr/>
        </p:nvPicPr>
        <p:blipFill rotWithShape="1">
          <a:blip r:embed="rId3"/>
          <a:srcRect t="6008" r="-2" b="2678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F4D3013-EC21-456F-9262-9609A3B0D173}"/>
              </a:ext>
            </a:extLst>
          </p:cNvPr>
          <p:cNvPicPr>
            <a:picLocks noChangeAspect="1"/>
          </p:cNvPicPr>
          <p:nvPr/>
        </p:nvPicPr>
        <p:blipFill rotWithShape="1">
          <a:blip r:embed="rId4"/>
          <a:srcRect t="15523" r="-2" b="1550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6" name="TextBox 5">
            <a:extLst>
              <a:ext uri="{FF2B5EF4-FFF2-40B4-BE49-F238E27FC236}">
                <a16:creationId xmlns:a16="http://schemas.microsoft.com/office/drawing/2014/main" id="{5A0B7DB9-C92E-4535-8280-C89BE62D7DB1}"/>
              </a:ext>
            </a:extLst>
          </p:cNvPr>
          <p:cNvSpPr txBox="1"/>
          <p:nvPr/>
        </p:nvSpPr>
        <p:spPr>
          <a:xfrm>
            <a:off x="438912" y="1524659"/>
            <a:ext cx="5019074" cy="27740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kern="1200" dirty="0">
                <a:solidFill>
                  <a:schemeClr val="tx1"/>
                </a:solidFill>
                <a:latin typeface="+mj-lt"/>
                <a:ea typeface="+mj-ea"/>
                <a:cs typeface="+mj-cs"/>
              </a:rPr>
              <a:t>How Fast is the Snail Moving?</a:t>
            </a:r>
          </a:p>
        </p:txBody>
      </p:sp>
    </p:spTree>
    <p:extLst>
      <p:ext uri="{BB962C8B-B14F-4D97-AF65-F5344CB8AC3E}">
        <p14:creationId xmlns:p14="http://schemas.microsoft.com/office/powerpoint/2010/main" val="2972673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8">
            <a:extLst>
              <a:ext uri="{FF2B5EF4-FFF2-40B4-BE49-F238E27FC236}">
                <a16:creationId xmlns:a16="http://schemas.microsoft.com/office/drawing/2014/main" id="{4354C26D-6728-4877-AF37-07EC605BBE18}"/>
              </a:ext>
            </a:extLst>
          </p:cNvPr>
          <p:cNvGraphicFramePr>
            <a:graphicFrameLocks/>
          </p:cNvGraphicFramePr>
          <p:nvPr/>
        </p:nvGraphicFramePr>
        <p:xfrm>
          <a:off x="0" y="810385"/>
          <a:ext cx="12191999" cy="597417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820774" y="934012"/>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763477" y="878959"/>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238537" y="5281461"/>
            <a:ext cx="627962" cy="646331"/>
          </a:xfrm>
          <a:prstGeom prst="rect">
            <a:avLst/>
          </a:prstGeom>
          <a:noFill/>
        </p:spPr>
        <p:txBody>
          <a:bodyPr wrap="square" rtlCol="0">
            <a:spAutoFit/>
          </a:bodyPr>
          <a:lstStyle/>
          <a:p>
            <a:r>
              <a:rPr lang="en-US" sz="3600" b="1" dirty="0"/>
              <a:t>B</a:t>
            </a:r>
          </a:p>
        </p:txBody>
      </p:sp>
      <p:sp>
        <p:nvSpPr>
          <p:cNvPr id="15" name="Left Brace 14">
            <a:extLst>
              <a:ext uri="{FF2B5EF4-FFF2-40B4-BE49-F238E27FC236}">
                <a16:creationId xmlns:a16="http://schemas.microsoft.com/office/drawing/2014/main" id="{8C47F298-C271-4496-811F-F5F7451E639E}"/>
              </a:ext>
            </a:extLst>
          </p:cNvPr>
          <p:cNvSpPr/>
          <p:nvPr/>
        </p:nvSpPr>
        <p:spPr>
          <a:xfrm rot="5400000">
            <a:off x="1994850" y="1388606"/>
            <a:ext cx="125572" cy="783356"/>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3C720E9E-E852-40DF-81D5-80A43F91B652}"/>
              </a:ext>
            </a:extLst>
          </p:cNvPr>
          <p:cNvSpPr/>
          <p:nvPr/>
        </p:nvSpPr>
        <p:spPr>
          <a:xfrm rot="16200000">
            <a:off x="6393101" y="4657935"/>
            <a:ext cx="125572" cy="1013553"/>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3B75411E-6FF0-497E-BE7B-79D50A6328BC}"/>
              </a:ext>
            </a:extLst>
          </p:cNvPr>
          <p:cNvSpPr/>
          <p:nvPr/>
        </p:nvSpPr>
        <p:spPr>
          <a:xfrm rot="5400000">
            <a:off x="10905298" y="1162939"/>
            <a:ext cx="168040" cy="117146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679F533B-B3AC-441C-80BE-0F5B4D54DB19}"/>
              </a:ext>
            </a:extLst>
          </p:cNvPr>
          <p:cNvSpPr txBox="1"/>
          <p:nvPr/>
        </p:nvSpPr>
        <p:spPr>
          <a:xfrm>
            <a:off x="5754344" y="1046092"/>
            <a:ext cx="1588320" cy="584775"/>
          </a:xfrm>
          <a:prstGeom prst="rect">
            <a:avLst/>
          </a:prstGeom>
          <a:noFill/>
        </p:spPr>
        <p:txBody>
          <a:bodyPr wrap="none" rtlCol="0">
            <a:spAutoFit/>
          </a:bodyPr>
          <a:lstStyle/>
          <a:p>
            <a:r>
              <a:rPr lang="en-US" sz="3200" b="1" dirty="0"/>
              <a:t>Latitude</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flipH="1">
            <a:off x="6400808" y="3634015"/>
            <a:ext cx="22028" cy="130038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9BBB0C-6A80-4EAE-A828-51C3BC1B7DBC}"/>
              </a:ext>
            </a:extLst>
          </p:cNvPr>
          <p:cNvCxnSpPr>
            <a:cxnSpLocks/>
          </p:cNvCxnSpPr>
          <p:nvPr/>
        </p:nvCxnSpPr>
        <p:spPr>
          <a:xfrm>
            <a:off x="2787019" y="2044828"/>
            <a:ext cx="6991171"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6426643" y="2044645"/>
            <a:ext cx="0" cy="105413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4669468" y="3189391"/>
                <a:ext cx="35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𝐿𝑎𝑡𝑖𝑡𝑢𝑑𝑒</m:t>
                      </m:r>
                      <m:r>
                        <a:rPr lang="en-US" sz="2400" b="0" i="1" smtClean="0">
                          <a:latin typeface="Cambria Math" panose="02040503050406030204" pitchFamily="18" charset="0"/>
                          <a:ea typeface="Cambria Math" panose="02040503050406030204" pitchFamily="18" charset="0"/>
                        </a:rPr>
                        <m:t>=−0.000555 °</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4669468" y="3189391"/>
                <a:ext cx="3572838" cy="369332"/>
              </a:xfrm>
              <a:prstGeom prst="rect">
                <a:avLst/>
              </a:prstGeom>
              <a:blipFill>
                <a:blip r:embed="rId4"/>
                <a:stretch>
                  <a:fillRect l="-1706" r="-1706" b="-8197"/>
                </a:stretch>
              </a:blipFill>
            </p:spPr>
            <p:txBody>
              <a:bodyPr/>
              <a:lstStyle/>
              <a:p>
                <a:r>
                  <a:rPr lang="en-US">
                    <a:noFill/>
                  </a:rPr>
                  <a:t> </a:t>
                </a:r>
              </a:p>
            </p:txBody>
          </p:sp>
        </mc:Fallback>
      </mc:AlternateContent>
    </p:spTree>
    <p:extLst>
      <p:ext uri="{BB962C8B-B14F-4D97-AF65-F5344CB8AC3E}">
        <p14:creationId xmlns:p14="http://schemas.microsoft.com/office/powerpoint/2010/main" val="2731696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8F7B886D-1C0C-471B-B1F0-190F6BE1DE8B}"/>
              </a:ext>
            </a:extLst>
          </p:cNvPr>
          <p:cNvGraphicFramePr>
            <a:graphicFrameLocks/>
          </p:cNvGraphicFramePr>
          <p:nvPr>
            <p:extLst>
              <p:ext uri="{D42A27DB-BD31-4B8C-83A1-F6EECF244321}">
                <p14:modId xmlns:p14="http://schemas.microsoft.com/office/powerpoint/2010/main" val="4195971771"/>
              </p:ext>
            </p:extLst>
          </p:nvPr>
        </p:nvGraphicFramePr>
        <p:xfrm>
          <a:off x="0" y="912832"/>
          <a:ext cx="12192000" cy="58372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2764432" y="115279"/>
            <a:ext cx="8149492" cy="584775"/>
          </a:xfrm>
          <a:prstGeom prst="rect">
            <a:avLst/>
          </a:prstGeom>
          <a:noFill/>
        </p:spPr>
        <p:txBody>
          <a:bodyPr wrap="square" rtlCol="0">
            <a:spAutoFit/>
          </a:bodyPr>
          <a:lstStyle/>
          <a:p>
            <a:r>
              <a:rPr lang="en-US" sz="3200" b="1" dirty="0"/>
              <a:t>Walking in Straight Lines: Longitude Variation</a:t>
            </a:r>
          </a:p>
        </p:txBody>
      </p:sp>
      <p:sp>
        <p:nvSpPr>
          <p:cNvPr id="2" name="Arrow: Right 1">
            <a:extLst>
              <a:ext uri="{FF2B5EF4-FFF2-40B4-BE49-F238E27FC236}">
                <a16:creationId xmlns:a16="http://schemas.microsoft.com/office/drawing/2014/main" id="{95010C29-DCB7-45CB-BA62-D4935984D55D}"/>
              </a:ext>
            </a:extLst>
          </p:cNvPr>
          <p:cNvSpPr/>
          <p:nvPr/>
        </p:nvSpPr>
        <p:spPr>
          <a:xfrm>
            <a:off x="2438399" y="1178092"/>
            <a:ext cx="3455166" cy="210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1938969" y="958389"/>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5984456" y="958385"/>
            <a:ext cx="627962" cy="646331"/>
          </a:xfrm>
          <a:prstGeom prst="rect">
            <a:avLst/>
          </a:prstGeom>
          <a:noFill/>
        </p:spPr>
        <p:txBody>
          <a:bodyPr wrap="square" rtlCol="0">
            <a:spAutoFit/>
          </a:bodyPr>
          <a:lstStyle/>
          <a:p>
            <a:r>
              <a:rPr lang="en-US" sz="3600" b="1" dirty="0"/>
              <a:t>B</a:t>
            </a:r>
          </a:p>
        </p:txBody>
      </p:sp>
      <p:sp>
        <p:nvSpPr>
          <p:cNvPr id="32" name="TextBox 31">
            <a:extLst>
              <a:ext uri="{FF2B5EF4-FFF2-40B4-BE49-F238E27FC236}">
                <a16:creationId xmlns:a16="http://schemas.microsoft.com/office/drawing/2014/main" id="{49540C7E-D02C-4515-ABF4-1E12B57FFF87}"/>
              </a:ext>
            </a:extLst>
          </p:cNvPr>
          <p:cNvSpPr txBox="1"/>
          <p:nvPr/>
        </p:nvSpPr>
        <p:spPr>
          <a:xfrm>
            <a:off x="10179354" y="958385"/>
            <a:ext cx="627962" cy="646331"/>
          </a:xfrm>
          <a:prstGeom prst="rect">
            <a:avLst/>
          </a:prstGeom>
          <a:noFill/>
        </p:spPr>
        <p:txBody>
          <a:bodyPr wrap="square" rtlCol="0">
            <a:spAutoFit/>
          </a:bodyPr>
          <a:lstStyle/>
          <a:p>
            <a:r>
              <a:rPr lang="en-US" sz="3600" b="1" dirty="0"/>
              <a:t>A</a:t>
            </a:r>
          </a:p>
        </p:txBody>
      </p:sp>
      <p:sp>
        <p:nvSpPr>
          <p:cNvPr id="33" name="Arrow: Right 32">
            <a:extLst>
              <a:ext uri="{FF2B5EF4-FFF2-40B4-BE49-F238E27FC236}">
                <a16:creationId xmlns:a16="http://schemas.microsoft.com/office/drawing/2014/main" id="{ACBEBDE1-28EE-4811-9663-20202D8C5485}"/>
              </a:ext>
            </a:extLst>
          </p:cNvPr>
          <p:cNvSpPr/>
          <p:nvPr/>
        </p:nvSpPr>
        <p:spPr>
          <a:xfrm>
            <a:off x="6572937" y="1178092"/>
            <a:ext cx="3477658" cy="210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14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5DB64D7D-EE1B-4AC3-9FCB-CCD2055959B2}"/>
              </a:ext>
            </a:extLst>
          </p:cNvPr>
          <p:cNvGraphicFramePr>
            <a:graphicFrameLocks/>
          </p:cNvGraphicFramePr>
          <p:nvPr/>
        </p:nvGraphicFramePr>
        <p:xfrm>
          <a:off x="0" y="912832"/>
          <a:ext cx="12192000" cy="58372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983034" y="5038717"/>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239020" y="5089228"/>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001675" y="929714"/>
            <a:ext cx="627962" cy="646331"/>
          </a:xfrm>
          <a:prstGeom prst="rect">
            <a:avLst/>
          </a:prstGeom>
          <a:noFill/>
        </p:spPr>
        <p:txBody>
          <a:bodyPr wrap="square" rtlCol="0">
            <a:spAutoFit/>
          </a:bodyPr>
          <a:lstStyle/>
          <a:p>
            <a:r>
              <a:rPr lang="en-US" sz="3600" b="1" dirty="0"/>
              <a:t>B</a:t>
            </a:r>
          </a:p>
        </p:txBody>
      </p:sp>
      <p:sp>
        <p:nvSpPr>
          <p:cNvPr id="15" name="Left Brace 14">
            <a:extLst>
              <a:ext uri="{FF2B5EF4-FFF2-40B4-BE49-F238E27FC236}">
                <a16:creationId xmlns:a16="http://schemas.microsoft.com/office/drawing/2014/main" id="{8C47F298-C271-4496-811F-F5F7451E639E}"/>
              </a:ext>
            </a:extLst>
          </p:cNvPr>
          <p:cNvSpPr/>
          <p:nvPr/>
        </p:nvSpPr>
        <p:spPr>
          <a:xfrm rot="5400000">
            <a:off x="6141122" y="1306390"/>
            <a:ext cx="163125" cy="907046"/>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3C720E9E-E852-40DF-81D5-80A43F91B652}"/>
              </a:ext>
            </a:extLst>
          </p:cNvPr>
          <p:cNvSpPr/>
          <p:nvPr/>
        </p:nvSpPr>
        <p:spPr>
          <a:xfrm rot="16200000">
            <a:off x="2144812" y="4523888"/>
            <a:ext cx="142153" cy="768191"/>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3B75411E-6FF0-497E-BE7B-79D50A6328BC}"/>
              </a:ext>
            </a:extLst>
          </p:cNvPr>
          <p:cNvSpPr/>
          <p:nvPr/>
        </p:nvSpPr>
        <p:spPr>
          <a:xfrm rot="16200000">
            <a:off x="10398961" y="4361714"/>
            <a:ext cx="142150" cy="1115703"/>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679F533B-B3AC-441C-80BE-0F5B4D54DB19}"/>
              </a:ext>
            </a:extLst>
          </p:cNvPr>
          <p:cNvSpPr txBox="1"/>
          <p:nvPr/>
        </p:nvSpPr>
        <p:spPr>
          <a:xfrm>
            <a:off x="9088913" y="1175138"/>
            <a:ext cx="1975861" cy="584775"/>
          </a:xfrm>
          <a:prstGeom prst="rect">
            <a:avLst/>
          </a:prstGeom>
          <a:noFill/>
        </p:spPr>
        <p:txBody>
          <a:bodyPr wrap="square" rtlCol="0">
            <a:spAutoFit/>
          </a:bodyPr>
          <a:lstStyle/>
          <a:p>
            <a:r>
              <a:rPr lang="en-US" sz="3200" b="1" dirty="0"/>
              <a:t>Longitude</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a:off x="6238537" y="3471700"/>
            <a:ext cx="0" cy="11518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9BBB0C-6A80-4EAE-A828-51C3BC1B7DBC}"/>
              </a:ext>
            </a:extLst>
          </p:cNvPr>
          <p:cNvCxnSpPr>
            <a:cxnSpLocks/>
          </p:cNvCxnSpPr>
          <p:nvPr/>
        </p:nvCxnSpPr>
        <p:spPr>
          <a:xfrm>
            <a:off x="2921139" y="4710910"/>
            <a:ext cx="6722932"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6238537" y="1978543"/>
            <a:ext cx="0" cy="105413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4379167" y="3091527"/>
                <a:ext cx="35776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𝐿𝑜𝑛𝑔𝑖𝑡𝑢𝑑𝑒</m:t>
                      </m:r>
                      <m:r>
                        <a:rPr lang="en-US" sz="2400" b="0" i="1" smtClean="0">
                          <a:latin typeface="Cambria Math" panose="02040503050406030204" pitchFamily="18" charset="0"/>
                          <a:ea typeface="Cambria Math" panose="02040503050406030204" pitchFamily="18" charset="0"/>
                        </a:rPr>
                        <m:t>=0.000982 °</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4379167" y="3091527"/>
                <a:ext cx="3577646" cy="369332"/>
              </a:xfrm>
              <a:prstGeom prst="rect">
                <a:avLst/>
              </a:prstGeom>
              <a:blipFill>
                <a:blip r:embed="rId4"/>
                <a:stretch>
                  <a:fillRect l="-1533" r="-1704" b="-34426"/>
                </a:stretch>
              </a:blipFill>
            </p:spPr>
            <p:txBody>
              <a:bodyPr/>
              <a:lstStyle/>
              <a:p>
                <a:r>
                  <a:rPr lang="en-US">
                    <a:noFill/>
                  </a:rPr>
                  <a:t> </a:t>
                </a:r>
              </a:p>
            </p:txBody>
          </p:sp>
        </mc:Fallback>
      </mc:AlternateContent>
    </p:spTree>
    <p:extLst>
      <p:ext uri="{BB962C8B-B14F-4D97-AF65-F5344CB8AC3E}">
        <p14:creationId xmlns:p14="http://schemas.microsoft.com/office/powerpoint/2010/main" val="3183902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Background Information for Experiment 3</a:t>
            </a:r>
          </a:p>
        </p:txBody>
      </p:sp>
    </p:spTree>
    <p:extLst>
      <p:ext uri="{BB962C8B-B14F-4D97-AF65-F5344CB8AC3E}">
        <p14:creationId xmlns:p14="http://schemas.microsoft.com/office/powerpoint/2010/main" val="378520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1AD26C-052F-4B76-B38C-776F74045932}"/>
              </a:ext>
            </a:extLst>
          </p:cNvPr>
          <p:cNvSpPr txBox="1"/>
          <p:nvPr/>
        </p:nvSpPr>
        <p:spPr>
          <a:xfrm>
            <a:off x="2310091" y="121185"/>
            <a:ext cx="7852034" cy="1200329"/>
          </a:xfrm>
          <a:prstGeom prst="rect">
            <a:avLst/>
          </a:prstGeom>
          <a:noFill/>
        </p:spPr>
        <p:txBody>
          <a:bodyPr wrap="square" rtlCol="0">
            <a:spAutoFit/>
          </a:bodyPr>
          <a:lstStyle/>
          <a:p>
            <a:pPr algn="ctr"/>
            <a:r>
              <a:rPr lang="en-US" sz="3600" b="1" dirty="0"/>
              <a:t>Calculating the Distance between Two Points on the Earth’s Surface</a:t>
            </a:r>
          </a:p>
        </p:txBody>
      </p:sp>
      <p:sp>
        <p:nvSpPr>
          <p:cNvPr id="5" name="TextBox 4">
            <a:extLst>
              <a:ext uri="{FF2B5EF4-FFF2-40B4-BE49-F238E27FC236}">
                <a16:creationId xmlns:a16="http://schemas.microsoft.com/office/drawing/2014/main" id="{67A965AD-7E2E-4A58-9874-EC655572228F}"/>
              </a:ext>
            </a:extLst>
          </p:cNvPr>
          <p:cNvSpPr txBox="1"/>
          <p:nvPr/>
        </p:nvSpPr>
        <p:spPr>
          <a:xfrm>
            <a:off x="739475" y="1731968"/>
            <a:ext cx="10098796" cy="4524315"/>
          </a:xfrm>
          <a:prstGeom prst="rect">
            <a:avLst/>
          </a:prstGeom>
          <a:noFill/>
        </p:spPr>
        <p:txBody>
          <a:bodyPr wrap="square" rtlCol="0">
            <a:spAutoFit/>
          </a:bodyPr>
          <a:lstStyle/>
          <a:p>
            <a:r>
              <a:rPr lang="en-US" sz="3200" b="1" dirty="0"/>
              <a:t>Steps to determining formula:</a:t>
            </a:r>
          </a:p>
          <a:p>
            <a:endParaRPr lang="en-US" sz="3200" dirty="0"/>
          </a:p>
          <a:p>
            <a:pPr marL="747713" indent="-277813">
              <a:buFont typeface="Arial" panose="020B0604020202020204" pitchFamily="34" charset="0"/>
              <a:buChar char="•"/>
            </a:pPr>
            <a:r>
              <a:rPr lang="en-US" sz="3200" dirty="0"/>
              <a:t>Euclidean coordinates solution for distance between two points</a:t>
            </a:r>
          </a:p>
          <a:p>
            <a:pPr marL="469900"/>
            <a:endParaRPr lang="en-US" sz="3200" dirty="0"/>
          </a:p>
          <a:p>
            <a:pPr marL="747713" indent="-277813">
              <a:buFont typeface="Arial" panose="020B0604020202020204" pitchFamily="34" charset="0"/>
              <a:buChar char="•"/>
            </a:pPr>
            <a:r>
              <a:rPr lang="en-US" sz="3200" dirty="0"/>
              <a:t>Spherical coordinate system</a:t>
            </a:r>
          </a:p>
          <a:p>
            <a:pPr marL="747713" indent="-277813">
              <a:buFont typeface="Arial" panose="020B0604020202020204" pitchFamily="34" charset="0"/>
              <a:buChar char="•"/>
            </a:pPr>
            <a:endParaRPr lang="en-US" sz="3200" dirty="0"/>
          </a:p>
          <a:p>
            <a:pPr marL="747713" indent="-277813">
              <a:buFont typeface="Arial" panose="020B0604020202020204" pitchFamily="34" charset="0"/>
              <a:buChar char="•"/>
            </a:pPr>
            <a:r>
              <a:rPr lang="en-US" sz="3200" dirty="0"/>
              <a:t>Calculation for distance in spherical coordinate system for small displacements</a:t>
            </a:r>
          </a:p>
        </p:txBody>
      </p:sp>
    </p:spTree>
    <p:extLst>
      <p:ext uri="{BB962C8B-B14F-4D97-AF65-F5344CB8AC3E}">
        <p14:creationId xmlns:p14="http://schemas.microsoft.com/office/powerpoint/2010/main" val="3921873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2E4922-1852-47AA-8CBD-FC50F617218B}"/>
              </a:ext>
            </a:extLst>
          </p:cNvPr>
          <p:cNvPicPr>
            <a:picLocks noChangeAspect="1"/>
          </p:cNvPicPr>
          <p:nvPr/>
        </p:nvPicPr>
        <p:blipFill>
          <a:blip r:embed="rId3"/>
          <a:stretch>
            <a:fillRect/>
          </a:stretch>
        </p:blipFill>
        <p:spPr>
          <a:xfrm>
            <a:off x="3605267" y="1077218"/>
            <a:ext cx="6098967" cy="463964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B5E9E4-70B8-4994-80FC-AB808DD1C432}"/>
                  </a:ext>
                </a:extLst>
              </p:cNvPr>
              <p:cNvSpPr txBox="1"/>
              <p:nvPr/>
            </p:nvSpPr>
            <p:spPr>
              <a:xfrm>
                <a:off x="2742998" y="5973509"/>
                <a:ext cx="6706003" cy="521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𝑑</m:t>
                      </m:r>
                      <m:r>
                        <a:rPr lang="en-US" sz="2800" b="0" i="1" smtClean="0">
                          <a:latin typeface="Cambria Math" panose="02040503050406030204" pitchFamily="18" charset="0"/>
                        </a:rPr>
                        <m:t>= </m:t>
                      </m:r>
                      <m:rad>
                        <m:radPr>
                          <m:degHide m:val="on"/>
                          <m:ctrlPr>
                            <a:rPr lang="en-US" sz="2800" b="0" i="1" smtClean="0">
                              <a:latin typeface="Cambria Math" panose="02040503050406030204" pitchFamily="18" charset="0"/>
                            </a:rPr>
                          </m:ctrlPr>
                        </m:radPr>
                        <m:deg/>
                        <m:e>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1</m:t>
                                      </m:r>
                                    </m:sub>
                                  </m:sSub>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a:rPr lang="en-US" sz="2800" i="1">
                                          <a:latin typeface="Cambria Math" panose="02040503050406030204" pitchFamily="18" charset="0"/>
                                        </a:rPr>
                                        <m:t>2</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𝑧</m:t>
                                      </m:r>
                                    </m:e>
                                    <m:sub>
                                      <m:r>
                                        <a:rPr lang="en-US" sz="2800" i="1">
                                          <a:latin typeface="Cambria Math" panose="02040503050406030204" pitchFamily="18" charset="0"/>
                                        </a:rPr>
                                        <m:t>1</m:t>
                                      </m:r>
                                    </m:sub>
                                  </m:sSub>
                                </m:e>
                              </m:d>
                            </m:e>
                            <m:sup>
                              <m:r>
                                <a:rPr lang="en-US" sz="2800" b="0" i="1" smtClean="0">
                                  <a:latin typeface="Cambria Math" panose="02040503050406030204" pitchFamily="18" charset="0"/>
                                </a:rPr>
                                <m:t>2</m:t>
                              </m:r>
                            </m:sup>
                          </m:sSup>
                        </m:e>
                      </m:rad>
                    </m:oMath>
                  </m:oMathPara>
                </a14:m>
                <a:endParaRPr lang="en-US" sz="2800" dirty="0"/>
              </a:p>
            </p:txBody>
          </p:sp>
        </mc:Choice>
        <mc:Fallback xmlns="">
          <p:sp>
            <p:nvSpPr>
              <p:cNvPr id="5" name="TextBox 4">
                <a:extLst>
                  <a:ext uri="{FF2B5EF4-FFF2-40B4-BE49-F238E27FC236}">
                    <a16:creationId xmlns:a16="http://schemas.microsoft.com/office/drawing/2014/main" id="{34B5E9E4-70B8-4994-80FC-AB808DD1C432}"/>
                  </a:ext>
                </a:extLst>
              </p:cNvPr>
              <p:cNvSpPr txBox="1">
                <a:spLocks noRot="1" noChangeAspect="1" noMove="1" noResize="1" noEditPoints="1" noAdjustHandles="1" noChangeArrowheads="1" noChangeShapeType="1" noTextEdit="1"/>
              </p:cNvSpPr>
              <p:nvPr/>
            </p:nvSpPr>
            <p:spPr>
              <a:xfrm>
                <a:off x="2742998" y="5973509"/>
                <a:ext cx="6706003" cy="521810"/>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1ED4495-00B3-4C0C-AB83-A7A3CF10854F}"/>
              </a:ext>
            </a:extLst>
          </p:cNvPr>
          <p:cNvSpPr txBox="1"/>
          <p:nvPr/>
        </p:nvSpPr>
        <p:spPr>
          <a:xfrm>
            <a:off x="1672046" y="0"/>
            <a:ext cx="9311170" cy="1200329"/>
          </a:xfrm>
          <a:prstGeom prst="rect">
            <a:avLst/>
          </a:prstGeom>
          <a:noFill/>
        </p:spPr>
        <p:txBody>
          <a:bodyPr wrap="square" rtlCol="0">
            <a:spAutoFit/>
          </a:bodyPr>
          <a:lstStyle/>
          <a:p>
            <a:pPr algn="ctr"/>
            <a:r>
              <a:rPr lang="en-US" sz="3600" b="1" dirty="0"/>
              <a:t>Calculation of the Distance between Two Points in Euclidean Coordinate System</a:t>
            </a:r>
          </a:p>
        </p:txBody>
      </p:sp>
    </p:spTree>
    <p:extLst>
      <p:ext uri="{BB962C8B-B14F-4D97-AF65-F5344CB8AC3E}">
        <p14:creationId xmlns:p14="http://schemas.microsoft.com/office/powerpoint/2010/main" val="3121968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D6FF03-09C2-4DBD-918E-212F44D67F3C}"/>
              </a:ext>
            </a:extLst>
          </p:cNvPr>
          <p:cNvPicPr>
            <a:picLocks noChangeAspect="1"/>
          </p:cNvPicPr>
          <p:nvPr/>
        </p:nvPicPr>
        <p:blipFill rotWithShape="1">
          <a:blip r:embed="rId3"/>
          <a:srcRect t="4040"/>
          <a:stretch/>
        </p:blipFill>
        <p:spPr>
          <a:xfrm>
            <a:off x="753667" y="0"/>
            <a:ext cx="6522345" cy="5692201"/>
          </a:xfrm>
          <a:prstGeom prst="rect">
            <a:avLst/>
          </a:prstGeom>
        </p:spPr>
      </p:pic>
      <p:sp>
        <p:nvSpPr>
          <p:cNvPr id="8" name="TextBox 7">
            <a:extLst>
              <a:ext uri="{FF2B5EF4-FFF2-40B4-BE49-F238E27FC236}">
                <a16:creationId xmlns:a16="http://schemas.microsoft.com/office/drawing/2014/main" id="{B1A75D03-A2EA-4E50-98E6-B662C8430428}"/>
              </a:ext>
            </a:extLst>
          </p:cNvPr>
          <p:cNvSpPr txBox="1"/>
          <p:nvPr/>
        </p:nvSpPr>
        <p:spPr>
          <a:xfrm>
            <a:off x="7552904" y="1884354"/>
            <a:ext cx="4198126" cy="2554545"/>
          </a:xfrm>
          <a:prstGeom prst="rect">
            <a:avLst/>
          </a:prstGeom>
          <a:noFill/>
        </p:spPr>
        <p:txBody>
          <a:bodyPr wrap="square" rtlCol="0">
            <a:spAutoFit/>
          </a:bodyPr>
          <a:lstStyle/>
          <a:p>
            <a:r>
              <a:rPr lang="en-US" sz="4000" dirty="0"/>
              <a:t>In a spherical coordinate system, a point is identified by </a:t>
            </a:r>
            <a:r>
              <a:rPr lang="en-US" sz="4000" i="1" dirty="0"/>
              <a:t>r</a:t>
            </a:r>
            <a:r>
              <a:rPr lang="en-US" sz="4000" dirty="0"/>
              <a:t>, </a:t>
            </a:r>
            <a:r>
              <a:rPr lang="el-GR" sz="4000" dirty="0"/>
              <a:t>θ</a:t>
            </a:r>
            <a:r>
              <a:rPr lang="en-US" sz="4000" dirty="0"/>
              <a:t> and </a:t>
            </a:r>
            <a:r>
              <a:rPr lang="el-GR" sz="4000" i="1" dirty="0"/>
              <a:t>φ</a:t>
            </a:r>
            <a:r>
              <a:rPr lang="en-US" sz="4000" dirty="0"/>
              <a:t>.</a:t>
            </a:r>
          </a:p>
        </p:txBody>
      </p:sp>
      <p:sp>
        <p:nvSpPr>
          <p:cNvPr id="9" name="TextBox 8">
            <a:extLst>
              <a:ext uri="{FF2B5EF4-FFF2-40B4-BE49-F238E27FC236}">
                <a16:creationId xmlns:a16="http://schemas.microsoft.com/office/drawing/2014/main" id="{7B4C717C-6BF1-4CED-B471-410DFC09681A}"/>
              </a:ext>
            </a:extLst>
          </p:cNvPr>
          <p:cNvSpPr txBox="1"/>
          <p:nvPr/>
        </p:nvSpPr>
        <p:spPr>
          <a:xfrm>
            <a:off x="7276012" y="218902"/>
            <a:ext cx="4475018" cy="1446550"/>
          </a:xfrm>
          <a:prstGeom prst="rect">
            <a:avLst/>
          </a:prstGeom>
          <a:noFill/>
        </p:spPr>
        <p:txBody>
          <a:bodyPr wrap="square" rtlCol="0">
            <a:spAutoFit/>
          </a:bodyPr>
          <a:lstStyle/>
          <a:p>
            <a:pPr algn="ctr"/>
            <a:r>
              <a:rPr lang="en-US" sz="4400" b="1" dirty="0"/>
              <a:t>Spherical</a:t>
            </a:r>
          </a:p>
          <a:p>
            <a:pPr algn="ctr"/>
            <a:r>
              <a:rPr lang="en-US" sz="4400" b="1" dirty="0"/>
              <a:t>Coordinates</a:t>
            </a:r>
          </a:p>
        </p:txBody>
      </p:sp>
      <p:sp>
        <p:nvSpPr>
          <p:cNvPr id="10" name="TextBox 9">
            <a:extLst>
              <a:ext uri="{FF2B5EF4-FFF2-40B4-BE49-F238E27FC236}">
                <a16:creationId xmlns:a16="http://schemas.microsoft.com/office/drawing/2014/main" id="{4F23775C-2BA4-41BC-81B6-2D59A5ED97FE}"/>
              </a:ext>
            </a:extLst>
          </p:cNvPr>
          <p:cNvSpPr txBox="1"/>
          <p:nvPr/>
        </p:nvSpPr>
        <p:spPr>
          <a:xfrm>
            <a:off x="3098074" y="5688003"/>
            <a:ext cx="5995852" cy="1077218"/>
          </a:xfrm>
          <a:prstGeom prst="rect">
            <a:avLst/>
          </a:prstGeom>
          <a:solidFill>
            <a:schemeClr val="accent1"/>
          </a:solidFill>
        </p:spPr>
        <p:txBody>
          <a:bodyPr wrap="square" rtlCol="0">
            <a:spAutoFit/>
          </a:bodyPr>
          <a:lstStyle/>
          <a:p>
            <a:pPr algn="ctr"/>
            <a:r>
              <a:rPr lang="en-US" sz="3200" dirty="0">
                <a:solidFill>
                  <a:schemeClr val="bg1"/>
                </a:solidFill>
              </a:rPr>
              <a:t>We live on a round planet, so we need to use this system.</a:t>
            </a:r>
          </a:p>
        </p:txBody>
      </p:sp>
    </p:spTree>
    <p:extLst>
      <p:ext uri="{BB962C8B-B14F-4D97-AF65-F5344CB8AC3E}">
        <p14:creationId xmlns:p14="http://schemas.microsoft.com/office/powerpoint/2010/main" val="3369651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B8333A3-5744-4FBD-88C8-477778EEB413}"/>
              </a:ext>
            </a:extLst>
          </p:cNvPr>
          <p:cNvGrpSpPr/>
          <p:nvPr/>
        </p:nvGrpSpPr>
        <p:grpSpPr>
          <a:xfrm>
            <a:off x="2586829" y="0"/>
            <a:ext cx="8159326" cy="3812490"/>
            <a:chOff x="1233476" y="252663"/>
            <a:chExt cx="8159326" cy="3812490"/>
          </a:xfrm>
        </p:grpSpPr>
        <p:pic>
          <p:nvPicPr>
            <p:cNvPr id="14" name="Picture 13">
              <a:extLst>
                <a:ext uri="{FF2B5EF4-FFF2-40B4-BE49-F238E27FC236}">
                  <a16:creationId xmlns:a16="http://schemas.microsoft.com/office/drawing/2014/main" id="{055975AC-3E79-4D83-91B1-E42DCA1C1607}"/>
                </a:ext>
              </a:extLst>
            </p:cNvPr>
            <p:cNvPicPr>
              <a:picLocks noChangeAspect="1"/>
            </p:cNvPicPr>
            <p:nvPr/>
          </p:nvPicPr>
          <p:blipFill rotWithShape="1">
            <a:blip r:embed="rId3"/>
            <a:srcRect l="52612" t="35314" b="32927"/>
            <a:stretch/>
          </p:blipFill>
          <p:spPr>
            <a:xfrm rot="20538010">
              <a:off x="1233476" y="1309994"/>
              <a:ext cx="4141504" cy="2755159"/>
            </a:xfrm>
            <a:prstGeom prst="rect">
              <a:avLst/>
            </a:prstGeom>
          </p:spPr>
        </p:pic>
        <p:sp>
          <p:nvSpPr>
            <p:cNvPr id="15" name="TextBox 14">
              <a:extLst>
                <a:ext uri="{FF2B5EF4-FFF2-40B4-BE49-F238E27FC236}">
                  <a16:creationId xmlns:a16="http://schemas.microsoft.com/office/drawing/2014/main" id="{15B72479-8343-4738-A517-192F3A074F6D}"/>
                </a:ext>
              </a:extLst>
            </p:cNvPr>
            <p:cNvSpPr txBox="1"/>
            <p:nvPr/>
          </p:nvSpPr>
          <p:spPr>
            <a:xfrm>
              <a:off x="2454443" y="2524654"/>
              <a:ext cx="481263" cy="769441"/>
            </a:xfrm>
            <a:prstGeom prst="rect">
              <a:avLst/>
            </a:prstGeom>
            <a:noFill/>
          </p:spPr>
          <p:txBody>
            <a:bodyPr wrap="square" rtlCol="0">
              <a:spAutoFit/>
            </a:bodyPr>
            <a:lstStyle/>
            <a:p>
              <a:r>
                <a:rPr lang="el-GR" sz="4400" dirty="0"/>
                <a:t>θ</a:t>
              </a:r>
              <a:endParaRPr lang="en-US" sz="4400" dirty="0"/>
            </a:p>
          </p:txBody>
        </p:sp>
        <p:sp>
          <p:nvSpPr>
            <p:cNvPr id="16" name="TextBox 15">
              <a:extLst>
                <a:ext uri="{FF2B5EF4-FFF2-40B4-BE49-F238E27FC236}">
                  <a16:creationId xmlns:a16="http://schemas.microsoft.com/office/drawing/2014/main" id="{ABA522B7-F82B-4C25-B703-5F0C09A462F7}"/>
                </a:ext>
              </a:extLst>
            </p:cNvPr>
            <p:cNvSpPr txBox="1"/>
            <p:nvPr/>
          </p:nvSpPr>
          <p:spPr>
            <a:xfrm>
              <a:off x="2695074" y="1432047"/>
              <a:ext cx="1167064" cy="769441"/>
            </a:xfrm>
            <a:prstGeom prst="rect">
              <a:avLst/>
            </a:prstGeom>
            <a:noFill/>
          </p:spPr>
          <p:txBody>
            <a:bodyPr wrap="square" rtlCol="0">
              <a:spAutoFit/>
            </a:bodyPr>
            <a:lstStyle/>
            <a:p>
              <a:r>
                <a:rPr lang="en-US" sz="4400" dirty="0"/>
                <a:t>R</a:t>
              </a:r>
            </a:p>
          </p:txBody>
        </p:sp>
        <p:sp>
          <p:nvSpPr>
            <p:cNvPr id="17" name="TextBox 16">
              <a:extLst>
                <a:ext uri="{FF2B5EF4-FFF2-40B4-BE49-F238E27FC236}">
                  <a16:creationId xmlns:a16="http://schemas.microsoft.com/office/drawing/2014/main" id="{EDDE6603-633D-4DBF-83D6-18B0CE115DAB}"/>
                </a:ext>
              </a:extLst>
            </p:cNvPr>
            <p:cNvSpPr txBox="1"/>
            <p:nvPr/>
          </p:nvSpPr>
          <p:spPr>
            <a:xfrm>
              <a:off x="4559969" y="252663"/>
              <a:ext cx="1227221" cy="769441"/>
            </a:xfrm>
            <a:prstGeom prst="rect">
              <a:avLst/>
            </a:prstGeom>
            <a:noFill/>
          </p:spPr>
          <p:txBody>
            <a:bodyPr wrap="square" rtlCol="0">
              <a:spAutoFit/>
            </a:bodyPr>
            <a:lstStyle/>
            <a:p>
              <a:r>
                <a:rPr lang="en-US" sz="4400" dirty="0"/>
                <a:t>x</a:t>
              </a:r>
              <a:r>
                <a:rPr lang="en-US" sz="4400" baseline="-25000" dirty="0"/>
                <a:t>1</a:t>
              </a:r>
              <a:endParaRPr lang="en-US" sz="2000" baseline="-25000" dirty="0"/>
            </a:p>
          </p:txBody>
        </p:sp>
        <p:sp>
          <p:nvSpPr>
            <p:cNvPr id="18" name="TextBox 17">
              <a:extLst>
                <a:ext uri="{FF2B5EF4-FFF2-40B4-BE49-F238E27FC236}">
                  <a16:creationId xmlns:a16="http://schemas.microsoft.com/office/drawing/2014/main" id="{3D81E4B6-14B2-4E52-941E-FA3E57F437E7}"/>
                </a:ext>
              </a:extLst>
            </p:cNvPr>
            <p:cNvSpPr txBox="1"/>
            <p:nvPr/>
          </p:nvSpPr>
          <p:spPr>
            <a:xfrm>
              <a:off x="5354052" y="2817652"/>
              <a:ext cx="1227221" cy="769441"/>
            </a:xfrm>
            <a:prstGeom prst="rect">
              <a:avLst/>
            </a:prstGeom>
            <a:noFill/>
          </p:spPr>
          <p:txBody>
            <a:bodyPr wrap="square" rtlCol="0">
              <a:spAutoFit/>
            </a:bodyPr>
            <a:lstStyle/>
            <a:p>
              <a:r>
                <a:rPr lang="en-US" sz="4400" dirty="0"/>
                <a:t>x</a:t>
              </a:r>
              <a:r>
                <a:rPr lang="en-US" sz="4400" baseline="-25000" dirty="0"/>
                <a:t>2</a:t>
              </a:r>
              <a:endParaRPr lang="en-US" sz="2000" baseline="-25000" dirty="0"/>
            </a:p>
          </p:txBody>
        </p:sp>
        <p:sp>
          <p:nvSpPr>
            <p:cNvPr id="19" name="TextBox 18">
              <a:extLst>
                <a:ext uri="{FF2B5EF4-FFF2-40B4-BE49-F238E27FC236}">
                  <a16:creationId xmlns:a16="http://schemas.microsoft.com/office/drawing/2014/main" id="{93F43B02-3698-493B-A8C8-EBCE4EEC2CFD}"/>
                </a:ext>
              </a:extLst>
            </p:cNvPr>
            <p:cNvSpPr txBox="1"/>
            <p:nvPr/>
          </p:nvSpPr>
          <p:spPr>
            <a:xfrm>
              <a:off x="6744255" y="391691"/>
              <a:ext cx="2598822" cy="707886"/>
            </a:xfrm>
            <a:prstGeom prst="rect">
              <a:avLst/>
            </a:prstGeom>
            <a:noFill/>
          </p:spPr>
          <p:txBody>
            <a:bodyPr wrap="square" rtlCol="0">
              <a:spAutoFit/>
            </a:bodyPr>
            <a:lstStyle/>
            <a:p>
              <a:r>
                <a:rPr lang="en-US" sz="4000" dirty="0"/>
                <a:t>chord: c</a:t>
              </a:r>
            </a:p>
          </p:txBody>
        </p:sp>
        <p:sp>
          <p:nvSpPr>
            <p:cNvPr id="21" name="TextBox 20">
              <a:extLst>
                <a:ext uri="{FF2B5EF4-FFF2-40B4-BE49-F238E27FC236}">
                  <a16:creationId xmlns:a16="http://schemas.microsoft.com/office/drawing/2014/main" id="{273C743F-1B2D-457A-A118-A1876E208A98}"/>
                </a:ext>
              </a:extLst>
            </p:cNvPr>
            <p:cNvSpPr txBox="1"/>
            <p:nvPr/>
          </p:nvSpPr>
          <p:spPr>
            <a:xfrm>
              <a:off x="6793980" y="1218747"/>
              <a:ext cx="2598822" cy="707886"/>
            </a:xfrm>
            <a:prstGeom prst="rect">
              <a:avLst/>
            </a:prstGeom>
            <a:noFill/>
          </p:spPr>
          <p:txBody>
            <a:bodyPr wrap="square" rtlCol="0">
              <a:spAutoFit/>
            </a:bodyPr>
            <a:lstStyle/>
            <a:p>
              <a:r>
                <a:rPr lang="en-US" sz="4000" dirty="0"/>
                <a:t>arc: s</a:t>
              </a:r>
            </a:p>
          </p:txBody>
        </p:sp>
        <p:cxnSp>
          <p:nvCxnSpPr>
            <p:cNvPr id="23" name="Straight Arrow Connector 22">
              <a:extLst>
                <a:ext uri="{FF2B5EF4-FFF2-40B4-BE49-F238E27FC236}">
                  <a16:creationId xmlns:a16="http://schemas.microsoft.com/office/drawing/2014/main" id="{4B7C429E-051B-4C77-9E11-F816260303E2}"/>
                </a:ext>
              </a:extLst>
            </p:cNvPr>
            <p:cNvCxnSpPr>
              <a:cxnSpLocks/>
            </p:cNvCxnSpPr>
            <p:nvPr/>
          </p:nvCxnSpPr>
          <p:spPr>
            <a:xfrm flipH="1">
              <a:off x="4990068" y="763524"/>
              <a:ext cx="1622535" cy="9098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7783E5B-E217-4F60-834B-734ED632BB07}"/>
                </a:ext>
              </a:extLst>
            </p:cNvPr>
            <p:cNvCxnSpPr>
              <a:cxnSpLocks/>
            </p:cNvCxnSpPr>
            <p:nvPr/>
          </p:nvCxnSpPr>
          <p:spPr>
            <a:xfrm flipH="1">
              <a:off x="5342926" y="1673393"/>
              <a:ext cx="1269677" cy="730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AF0E29F-6B56-4715-BA6E-BCFB95EDA25B}"/>
              </a:ext>
            </a:extLst>
          </p:cNvPr>
          <p:cNvSpPr txBox="1"/>
          <p:nvPr/>
        </p:nvSpPr>
        <p:spPr>
          <a:xfrm>
            <a:off x="68179" y="3352493"/>
            <a:ext cx="12055641" cy="3200876"/>
          </a:xfrm>
          <a:prstGeom prst="rect">
            <a:avLst/>
          </a:prstGeom>
          <a:noFill/>
        </p:spPr>
        <p:txBody>
          <a:bodyPr wrap="square" rtlCol="0">
            <a:spAutoFit/>
          </a:bodyPr>
          <a:lstStyle/>
          <a:p>
            <a:pPr algn="ctr"/>
            <a:r>
              <a:rPr lang="en-US" sz="3200" dirty="0"/>
              <a:t>Distance between x</a:t>
            </a:r>
            <a:r>
              <a:rPr lang="en-US" sz="3200" baseline="-25000" dirty="0"/>
              <a:t>1</a:t>
            </a:r>
            <a:r>
              <a:rPr lang="en-US" sz="3200" dirty="0"/>
              <a:t> and x</a:t>
            </a:r>
            <a:r>
              <a:rPr lang="en-US" sz="3200" baseline="-25000" dirty="0"/>
              <a:t>2</a:t>
            </a:r>
            <a:r>
              <a:rPr lang="en-US" sz="3200" dirty="0"/>
              <a:t> along a straight line is the cord length, c</a:t>
            </a:r>
          </a:p>
          <a:p>
            <a:pPr algn="ctr"/>
            <a:r>
              <a:rPr lang="en-US" sz="3200" dirty="0"/>
              <a:t>c = 2Rsin(</a:t>
            </a:r>
            <a:r>
              <a:rPr lang="el-GR" sz="3200" dirty="0"/>
              <a:t>θ</a:t>
            </a:r>
            <a:r>
              <a:rPr lang="en-US" sz="3200" dirty="0"/>
              <a:t> /2)</a:t>
            </a:r>
          </a:p>
          <a:p>
            <a:pPr lvl="1" algn="ctr"/>
            <a:endParaRPr lang="en-US" sz="3200" dirty="0"/>
          </a:p>
          <a:p>
            <a:pPr algn="ctr"/>
            <a:r>
              <a:rPr lang="en-US" sz="3200" dirty="0"/>
              <a:t>Distance between x</a:t>
            </a:r>
            <a:r>
              <a:rPr lang="en-US" sz="3200" baseline="-25000" dirty="0"/>
              <a:t>1</a:t>
            </a:r>
            <a:r>
              <a:rPr lang="en-US" sz="3200" dirty="0"/>
              <a:t> and x</a:t>
            </a:r>
            <a:r>
              <a:rPr lang="en-US" sz="3200" baseline="-25000" dirty="0"/>
              <a:t>2</a:t>
            </a:r>
            <a:r>
              <a:rPr lang="en-US" sz="3200" dirty="0"/>
              <a:t> along the arc is the arc length, s = R</a:t>
            </a:r>
            <a:r>
              <a:rPr lang="el-GR" sz="3200" dirty="0"/>
              <a:t>θ</a:t>
            </a:r>
            <a:endParaRPr lang="en-US" sz="3200" dirty="0"/>
          </a:p>
          <a:p>
            <a:pPr algn="ctr"/>
            <a:r>
              <a:rPr lang="en-US" sz="3200" dirty="0"/>
              <a:t>For R long and small </a:t>
            </a:r>
            <a:r>
              <a:rPr lang="el-GR" sz="3200" dirty="0"/>
              <a:t>θ</a:t>
            </a:r>
            <a:r>
              <a:rPr lang="en-US" sz="3200" dirty="0"/>
              <a:t>, sin(</a:t>
            </a:r>
            <a:r>
              <a:rPr lang="el-GR" sz="3200" dirty="0"/>
              <a:t>θ</a:t>
            </a:r>
            <a:r>
              <a:rPr lang="en-US" sz="3200" dirty="0"/>
              <a:t>) ≈ </a:t>
            </a:r>
            <a:r>
              <a:rPr lang="el-GR" sz="3200" dirty="0"/>
              <a:t>θ</a:t>
            </a:r>
            <a:endParaRPr lang="en-US" sz="3200" dirty="0"/>
          </a:p>
          <a:p>
            <a:pPr algn="ctr">
              <a:spcBef>
                <a:spcPts val="1200"/>
              </a:spcBef>
            </a:pPr>
            <a:r>
              <a:rPr lang="en-US" sz="3200" dirty="0"/>
              <a:t>c = 2Rsin(</a:t>
            </a:r>
            <a:r>
              <a:rPr lang="el-GR" sz="3200" dirty="0"/>
              <a:t>θ</a:t>
            </a:r>
            <a:r>
              <a:rPr lang="en-US" sz="3200" dirty="0"/>
              <a:t> /2) ≈ R</a:t>
            </a:r>
            <a:r>
              <a:rPr lang="el-GR" sz="3200" dirty="0"/>
              <a:t>θ</a:t>
            </a:r>
            <a:r>
              <a:rPr lang="en-US" sz="3200" dirty="0"/>
              <a:t> = s</a:t>
            </a:r>
          </a:p>
        </p:txBody>
      </p:sp>
    </p:spTree>
    <p:extLst>
      <p:ext uri="{BB962C8B-B14F-4D97-AF65-F5344CB8AC3E}">
        <p14:creationId xmlns:p14="http://schemas.microsoft.com/office/powerpoint/2010/main" val="3394230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B8333A3-5744-4FBD-88C8-477778EEB413}"/>
              </a:ext>
            </a:extLst>
          </p:cNvPr>
          <p:cNvGrpSpPr/>
          <p:nvPr/>
        </p:nvGrpSpPr>
        <p:grpSpPr>
          <a:xfrm>
            <a:off x="2586829" y="198726"/>
            <a:ext cx="8159326" cy="3812490"/>
            <a:chOff x="1233476" y="252663"/>
            <a:chExt cx="8159326" cy="3812490"/>
          </a:xfrm>
        </p:grpSpPr>
        <p:pic>
          <p:nvPicPr>
            <p:cNvPr id="14" name="Picture 13">
              <a:extLst>
                <a:ext uri="{FF2B5EF4-FFF2-40B4-BE49-F238E27FC236}">
                  <a16:creationId xmlns:a16="http://schemas.microsoft.com/office/drawing/2014/main" id="{055975AC-3E79-4D83-91B1-E42DCA1C1607}"/>
                </a:ext>
              </a:extLst>
            </p:cNvPr>
            <p:cNvPicPr>
              <a:picLocks noChangeAspect="1"/>
            </p:cNvPicPr>
            <p:nvPr/>
          </p:nvPicPr>
          <p:blipFill rotWithShape="1">
            <a:blip r:embed="rId2"/>
            <a:srcRect l="52612" t="35314" b="32927"/>
            <a:stretch/>
          </p:blipFill>
          <p:spPr>
            <a:xfrm rot="20538010">
              <a:off x="1233476" y="1309994"/>
              <a:ext cx="4141504" cy="2755159"/>
            </a:xfrm>
            <a:prstGeom prst="rect">
              <a:avLst/>
            </a:prstGeom>
          </p:spPr>
        </p:pic>
        <p:sp>
          <p:nvSpPr>
            <p:cNvPr id="15" name="TextBox 14">
              <a:extLst>
                <a:ext uri="{FF2B5EF4-FFF2-40B4-BE49-F238E27FC236}">
                  <a16:creationId xmlns:a16="http://schemas.microsoft.com/office/drawing/2014/main" id="{15B72479-8343-4738-A517-192F3A074F6D}"/>
                </a:ext>
              </a:extLst>
            </p:cNvPr>
            <p:cNvSpPr txBox="1"/>
            <p:nvPr/>
          </p:nvSpPr>
          <p:spPr>
            <a:xfrm>
              <a:off x="2454443" y="2524654"/>
              <a:ext cx="481263" cy="769441"/>
            </a:xfrm>
            <a:prstGeom prst="rect">
              <a:avLst/>
            </a:prstGeom>
            <a:noFill/>
          </p:spPr>
          <p:txBody>
            <a:bodyPr wrap="square" rtlCol="0">
              <a:spAutoFit/>
            </a:bodyPr>
            <a:lstStyle/>
            <a:p>
              <a:r>
                <a:rPr lang="el-GR" sz="4400" dirty="0"/>
                <a:t>θ</a:t>
              </a:r>
              <a:endParaRPr lang="en-US" sz="4400" dirty="0"/>
            </a:p>
          </p:txBody>
        </p:sp>
        <p:sp>
          <p:nvSpPr>
            <p:cNvPr id="16" name="TextBox 15">
              <a:extLst>
                <a:ext uri="{FF2B5EF4-FFF2-40B4-BE49-F238E27FC236}">
                  <a16:creationId xmlns:a16="http://schemas.microsoft.com/office/drawing/2014/main" id="{ABA522B7-F82B-4C25-B703-5F0C09A462F7}"/>
                </a:ext>
              </a:extLst>
            </p:cNvPr>
            <p:cNvSpPr txBox="1"/>
            <p:nvPr/>
          </p:nvSpPr>
          <p:spPr>
            <a:xfrm>
              <a:off x="2695074" y="1432047"/>
              <a:ext cx="1167064" cy="769441"/>
            </a:xfrm>
            <a:prstGeom prst="rect">
              <a:avLst/>
            </a:prstGeom>
            <a:noFill/>
          </p:spPr>
          <p:txBody>
            <a:bodyPr wrap="square" rtlCol="0">
              <a:spAutoFit/>
            </a:bodyPr>
            <a:lstStyle/>
            <a:p>
              <a:r>
                <a:rPr lang="en-US" sz="4400" dirty="0"/>
                <a:t>R</a:t>
              </a:r>
            </a:p>
          </p:txBody>
        </p:sp>
        <p:sp>
          <p:nvSpPr>
            <p:cNvPr id="17" name="TextBox 16">
              <a:extLst>
                <a:ext uri="{FF2B5EF4-FFF2-40B4-BE49-F238E27FC236}">
                  <a16:creationId xmlns:a16="http://schemas.microsoft.com/office/drawing/2014/main" id="{EDDE6603-633D-4DBF-83D6-18B0CE115DAB}"/>
                </a:ext>
              </a:extLst>
            </p:cNvPr>
            <p:cNvSpPr txBox="1"/>
            <p:nvPr/>
          </p:nvSpPr>
          <p:spPr>
            <a:xfrm>
              <a:off x="4559969" y="252663"/>
              <a:ext cx="1227221" cy="769441"/>
            </a:xfrm>
            <a:prstGeom prst="rect">
              <a:avLst/>
            </a:prstGeom>
            <a:noFill/>
          </p:spPr>
          <p:txBody>
            <a:bodyPr wrap="square" rtlCol="0">
              <a:spAutoFit/>
            </a:bodyPr>
            <a:lstStyle/>
            <a:p>
              <a:r>
                <a:rPr lang="en-US" sz="4400" dirty="0"/>
                <a:t>x</a:t>
              </a:r>
              <a:r>
                <a:rPr lang="en-US" sz="4400" baseline="-25000" dirty="0"/>
                <a:t>1</a:t>
              </a:r>
              <a:endParaRPr lang="en-US" sz="2000" baseline="-25000" dirty="0"/>
            </a:p>
          </p:txBody>
        </p:sp>
        <p:sp>
          <p:nvSpPr>
            <p:cNvPr id="18" name="TextBox 17">
              <a:extLst>
                <a:ext uri="{FF2B5EF4-FFF2-40B4-BE49-F238E27FC236}">
                  <a16:creationId xmlns:a16="http://schemas.microsoft.com/office/drawing/2014/main" id="{3D81E4B6-14B2-4E52-941E-FA3E57F437E7}"/>
                </a:ext>
              </a:extLst>
            </p:cNvPr>
            <p:cNvSpPr txBox="1"/>
            <p:nvPr/>
          </p:nvSpPr>
          <p:spPr>
            <a:xfrm>
              <a:off x="5354052" y="2817652"/>
              <a:ext cx="1227221" cy="769441"/>
            </a:xfrm>
            <a:prstGeom prst="rect">
              <a:avLst/>
            </a:prstGeom>
            <a:noFill/>
          </p:spPr>
          <p:txBody>
            <a:bodyPr wrap="square" rtlCol="0">
              <a:spAutoFit/>
            </a:bodyPr>
            <a:lstStyle/>
            <a:p>
              <a:r>
                <a:rPr lang="en-US" sz="4400" dirty="0"/>
                <a:t>x</a:t>
              </a:r>
              <a:r>
                <a:rPr lang="en-US" sz="4400" baseline="-25000" dirty="0"/>
                <a:t>2</a:t>
              </a:r>
              <a:endParaRPr lang="en-US" sz="2000" baseline="-25000" dirty="0"/>
            </a:p>
          </p:txBody>
        </p:sp>
        <p:sp>
          <p:nvSpPr>
            <p:cNvPr id="19" name="TextBox 18">
              <a:extLst>
                <a:ext uri="{FF2B5EF4-FFF2-40B4-BE49-F238E27FC236}">
                  <a16:creationId xmlns:a16="http://schemas.microsoft.com/office/drawing/2014/main" id="{93F43B02-3698-493B-A8C8-EBCE4EEC2CFD}"/>
                </a:ext>
              </a:extLst>
            </p:cNvPr>
            <p:cNvSpPr txBox="1"/>
            <p:nvPr/>
          </p:nvSpPr>
          <p:spPr>
            <a:xfrm>
              <a:off x="6744255" y="391691"/>
              <a:ext cx="2598822" cy="707886"/>
            </a:xfrm>
            <a:prstGeom prst="rect">
              <a:avLst/>
            </a:prstGeom>
            <a:noFill/>
          </p:spPr>
          <p:txBody>
            <a:bodyPr wrap="square" rtlCol="0">
              <a:spAutoFit/>
            </a:bodyPr>
            <a:lstStyle/>
            <a:p>
              <a:r>
                <a:rPr lang="en-US" sz="4000" dirty="0"/>
                <a:t>chord - c</a:t>
              </a:r>
            </a:p>
          </p:txBody>
        </p:sp>
        <p:sp>
          <p:nvSpPr>
            <p:cNvPr id="21" name="TextBox 20">
              <a:extLst>
                <a:ext uri="{FF2B5EF4-FFF2-40B4-BE49-F238E27FC236}">
                  <a16:creationId xmlns:a16="http://schemas.microsoft.com/office/drawing/2014/main" id="{273C743F-1B2D-457A-A118-A1876E208A98}"/>
                </a:ext>
              </a:extLst>
            </p:cNvPr>
            <p:cNvSpPr txBox="1"/>
            <p:nvPr/>
          </p:nvSpPr>
          <p:spPr>
            <a:xfrm>
              <a:off x="6793980" y="1218747"/>
              <a:ext cx="2598822" cy="707886"/>
            </a:xfrm>
            <a:prstGeom prst="rect">
              <a:avLst/>
            </a:prstGeom>
            <a:noFill/>
          </p:spPr>
          <p:txBody>
            <a:bodyPr wrap="square" rtlCol="0">
              <a:spAutoFit/>
            </a:bodyPr>
            <a:lstStyle/>
            <a:p>
              <a:r>
                <a:rPr lang="en-US" sz="4000" dirty="0"/>
                <a:t>arc - s</a:t>
              </a:r>
            </a:p>
          </p:txBody>
        </p:sp>
        <p:cxnSp>
          <p:nvCxnSpPr>
            <p:cNvPr id="23" name="Straight Arrow Connector 22">
              <a:extLst>
                <a:ext uri="{FF2B5EF4-FFF2-40B4-BE49-F238E27FC236}">
                  <a16:creationId xmlns:a16="http://schemas.microsoft.com/office/drawing/2014/main" id="{4B7C429E-051B-4C77-9E11-F816260303E2}"/>
                </a:ext>
              </a:extLst>
            </p:cNvPr>
            <p:cNvCxnSpPr>
              <a:cxnSpLocks/>
            </p:cNvCxnSpPr>
            <p:nvPr/>
          </p:nvCxnSpPr>
          <p:spPr>
            <a:xfrm flipH="1">
              <a:off x="4990068" y="763524"/>
              <a:ext cx="1622535" cy="9098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7783E5B-E217-4F60-834B-734ED632BB07}"/>
                </a:ext>
              </a:extLst>
            </p:cNvPr>
            <p:cNvCxnSpPr>
              <a:cxnSpLocks/>
            </p:cNvCxnSpPr>
            <p:nvPr/>
          </p:nvCxnSpPr>
          <p:spPr>
            <a:xfrm flipH="1">
              <a:off x="5342926" y="1673393"/>
              <a:ext cx="1269677" cy="730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AF0E29F-6B56-4715-BA6E-BCFB95EDA25B}"/>
              </a:ext>
            </a:extLst>
          </p:cNvPr>
          <p:cNvSpPr txBox="1"/>
          <p:nvPr/>
        </p:nvSpPr>
        <p:spPr>
          <a:xfrm>
            <a:off x="784077" y="4077364"/>
            <a:ext cx="10623845" cy="2062103"/>
          </a:xfrm>
          <a:prstGeom prst="rect">
            <a:avLst/>
          </a:prstGeom>
          <a:noFill/>
        </p:spPr>
        <p:txBody>
          <a:bodyPr wrap="square" rtlCol="0">
            <a:spAutoFit/>
          </a:bodyPr>
          <a:lstStyle/>
          <a:p>
            <a:pPr algn="ctr"/>
            <a:r>
              <a:rPr lang="en-US" sz="3200" b="1" dirty="0"/>
              <a:t>As you travel a line of longitude</a:t>
            </a:r>
            <a:r>
              <a:rPr lang="en-US" sz="3200" dirty="0"/>
              <a:t>, the radius of your circle is the radius of the earth, the angle that you cover is Lat</a:t>
            </a:r>
            <a:r>
              <a:rPr lang="en-US" sz="3200" baseline="-25000" dirty="0"/>
              <a:t>2</a:t>
            </a:r>
            <a:r>
              <a:rPr lang="en-US" sz="3200" dirty="0"/>
              <a:t> – Lat</a:t>
            </a:r>
            <a:r>
              <a:rPr lang="en-US" sz="3200" baseline="-25000" dirty="0"/>
              <a:t>1</a:t>
            </a:r>
          </a:p>
          <a:p>
            <a:pPr algn="ctr"/>
            <a:endParaRPr lang="en-US" sz="3200" dirty="0"/>
          </a:p>
          <a:p>
            <a:pPr algn="ctr"/>
            <a:r>
              <a:rPr lang="en-US" sz="3200" dirty="0"/>
              <a:t>Distance traveled along longitude (x) ≈ R(Lat</a:t>
            </a:r>
            <a:r>
              <a:rPr lang="en-US" sz="3200" baseline="-25000" dirty="0"/>
              <a:t>2</a:t>
            </a:r>
            <a:r>
              <a:rPr lang="en-US" sz="3200" dirty="0"/>
              <a:t> – Lat</a:t>
            </a:r>
            <a:r>
              <a:rPr lang="en-US" sz="3200" baseline="-25000" dirty="0"/>
              <a:t>1</a:t>
            </a:r>
            <a:r>
              <a:rPr lang="en-US" sz="3200" dirty="0"/>
              <a:t>)</a:t>
            </a:r>
          </a:p>
        </p:txBody>
      </p:sp>
    </p:spTree>
    <p:extLst>
      <p:ext uri="{BB962C8B-B14F-4D97-AF65-F5344CB8AC3E}">
        <p14:creationId xmlns:p14="http://schemas.microsoft.com/office/powerpoint/2010/main" val="1328580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B8333A3-5744-4FBD-88C8-477778EEB413}"/>
              </a:ext>
            </a:extLst>
          </p:cNvPr>
          <p:cNvGrpSpPr/>
          <p:nvPr/>
        </p:nvGrpSpPr>
        <p:grpSpPr>
          <a:xfrm>
            <a:off x="2562766" y="0"/>
            <a:ext cx="8159326" cy="3812490"/>
            <a:chOff x="1233476" y="252663"/>
            <a:chExt cx="8159326" cy="3812490"/>
          </a:xfrm>
        </p:grpSpPr>
        <p:pic>
          <p:nvPicPr>
            <p:cNvPr id="14" name="Picture 13">
              <a:extLst>
                <a:ext uri="{FF2B5EF4-FFF2-40B4-BE49-F238E27FC236}">
                  <a16:creationId xmlns:a16="http://schemas.microsoft.com/office/drawing/2014/main" id="{055975AC-3E79-4D83-91B1-E42DCA1C1607}"/>
                </a:ext>
              </a:extLst>
            </p:cNvPr>
            <p:cNvPicPr>
              <a:picLocks noChangeAspect="1"/>
            </p:cNvPicPr>
            <p:nvPr/>
          </p:nvPicPr>
          <p:blipFill rotWithShape="1">
            <a:blip r:embed="rId2"/>
            <a:srcRect l="52612" t="35314" b="32927"/>
            <a:stretch/>
          </p:blipFill>
          <p:spPr>
            <a:xfrm rot="20538010">
              <a:off x="1233476" y="1309994"/>
              <a:ext cx="4141504" cy="2755159"/>
            </a:xfrm>
            <a:prstGeom prst="rect">
              <a:avLst/>
            </a:prstGeom>
          </p:spPr>
        </p:pic>
        <p:sp>
          <p:nvSpPr>
            <p:cNvPr id="15" name="TextBox 14">
              <a:extLst>
                <a:ext uri="{FF2B5EF4-FFF2-40B4-BE49-F238E27FC236}">
                  <a16:creationId xmlns:a16="http://schemas.microsoft.com/office/drawing/2014/main" id="{15B72479-8343-4738-A517-192F3A074F6D}"/>
                </a:ext>
              </a:extLst>
            </p:cNvPr>
            <p:cNvSpPr txBox="1"/>
            <p:nvPr/>
          </p:nvSpPr>
          <p:spPr>
            <a:xfrm>
              <a:off x="2454443" y="2524654"/>
              <a:ext cx="481263" cy="769441"/>
            </a:xfrm>
            <a:prstGeom prst="rect">
              <a:avLst/>
            </a:prstGeom>
            <a:noFill/>
          </p:spPr>
          <p:txBody>
            <a:bodyPr wrap="square" rtlCol="0">
              <a:spAutoFit/>
            </a:bodyPr>
            <a:lstStyle/>
            <a:p>
              <a:r>
                <a:rPr lang="el-GR" sz="4400" dirty="0"/>
                <a:t>θ</a:t>
              </a:r>
              <a:endParaRPr lang="en-US" sz="4400" dirty="0"/>
            </a:p>
          </p:txBody>
        </p:sp>
        <p:sp>
          <p:nvSpPr>
            <p:cNvPr id="16" name="TextBox 15">
              <a:extLst>
                <a:ext uri="{FF2B5EF4-FFF2-40B4-BE49-F238E27FC236}">
                  <a16:creationId xmlns:a16="http://schemas.microsoft.com/office/drawing/2014/main" id="{ABA522B7-F82B-4C25-B703-5F0C09A462F7}"/>
                </a:ext>
              </a:extLst>
            </p:cNvPr>
            <p:cNvSpPr txBox="1"/>
            <p:nvPr/>
          </p:nvSpPr>
          <p:spPr>
            <a:xfrm>
              <a:off x="2695074" y="1432047"/>
              <a:ext cx="1167064" cy="769441"/>
            </a:xfrm>
            <a:prstGeom prst="rect">
              <a:avLst/>
            </a:prstGeom>
            <a:noFill/>
          </p:spPr>
          <p:txBody>
            <a:bodyPr wrap="square" rtlCol="0">
              <a:spAutoFit/>
            </a:bodyPr>
            <a:lstStyle/>
            <a:p>
              <a:r>
                <a:rPr lang="en-US" sz="4400" dirty="0"/>
                <a:t>R</a:t>
              </a:r>
            </a:p>
          </p:txBody>
        </p:sp>
        <p:sp>
          <p:nvSpPr>
            <p:cNvPr id="17" name="TextBox 16">
              <a:extLst>
                <a:ext uri="{FF2B5EF4-FFF2-40B4-BE49-F238E27FC236}">
                  <a16:creationId xmlns:a16="http://schemas.microsoft.com/office/drawing/2014/main" id="{EDDE6603-633D-4DBF-83D6-18B0CE115DAB}"/>
                </a:ext>
              </a:extLst>
            </p:cNvPr>
            <p:cNvSpPr txBox="1"/>
            <p:nvPr/>
          </p:nvSpPr>
          <p:spPr>
            <a:xfrm>
              <a:off x="4559969" y="252663"/>
              <a:ext cx="1227221" cy="769441"/>
            </a:xfrm>
            <a:prstGeom prst="rect">
              <a:avLst/>
            </a:prstGeom>
            <a:noFill/>
          </p:spPr>
          <p:txBody>
            <a:bodyPr wrap="square" rtlCol="0">
              <a:spAutoFit/>
            </a:bodyPr>
            <a:lstStyle/>
            <a:p>
              <a:r>
                <a:rPr lang="en-US" sz="4400" dirty="0"/>
                <a:t>x</a:t>
              </a:r>
              <a:r>
                <a:rPr lang="en-US" sz="4400" baseline="-25000" dirty="0"/>
                <a:t>1</a:t>
              </a:r>
              <a:endParaRPr lang="en-US" sz="2000" baseline="-25000" dirty="0"/>
            </a:p>
          </p:txBody>
        </p:sp>
        <p:sp>
          <p:nvSpPr>
            <p:cNvPr id="18" name="TextBox 17">
              <a:extLst>
                <a:ext uri="{FF2B5EF4-FFF2-40B4-BE49-F238E27FC236}">
                  <a16:creationId xmlns:a16="http://schemas.microsoft.com/office/drawing/2014/main" id="{3D81E4B6-14B2-4E52-941E-FA3E57F437E7}"/>
                </a:ext>
              </a:extLst>
            </p:cNvPr>
            <p:cNvSpPr txBox="1"/>
            <p:nvPr/>
          </p:nvSpPr>
          <p:spPr>
            <a:xfrm>
              <a:off x="5354052" y="2817652"/>
              <a:ext cx="1227221" cy="769441"/>
            </a:xfrm>
            <a:prstGeom prst="rect">
              <a:avLst/>
            </a:prstGeom>
            <a:noFill/>
          </p:spPr>
          <p:txBody>
            <a:bodyPr wrap="square" rtlCol="0">
              <a:spAutoFit/>
            </a:bodyPr>
            <a:lstStyle/>
            <a:p>
              <a:r>
                <a:rPr lang="en-US" sz="4400" dirty="0"/>
                <a:t>x</a:t>
              </a:r>
              <a:r>
                <a:rPr lang="en-US" sz="4400" baseline="-25000" dirty="0"/>
                <a:t>2</a:t>
              </a:r>
              <a:endParaRPr lang="en-US" sz="2000" baseline="-25000" dirty="0"/>
            </a:p>
          </p:txBody>
        </p:sp>
        <p:sp>
          <p:nvSpPr>
            <p:cNvPr id="19" name="TextBox 18">
              <a:extLst>
                <a:ext uri="{FF2B5EF4-FFF2-40B4-BE49-F238E27FC236}">
                  <a16:creationId xmlns:a16="http://schemas.microsoft.com/office/drawing/2014/main" id="{93F43B02-3698-493B-A8C8-EBCE4EEC2CFD}"/>
                </a:ext>
              </a:extLst>
            </p:cNvPr>
            <p:cNvSpPr txBox="1"/>
            <p:nvPr/>
          </p:nvSpPr>
          <p:spPr>
            <a:xfrm>
              <a:off x="6744255" y="391691"/>
              <a:ext cx="2598822" cy="707886"/>
            </a:xfrm>
            <a:prstGeom prst="rect">
              <a:avLst/>
            </a:prstGeom>
            <a:noFill/>
          </p:spPr>
          <p:txBody>
            <a:bodyPr wrap="square" rtlCol="0">
              <a:spAutoFit/>
            </a:bodyPr>
            <a:lstStyle/>
            <a:p>
              <a:r>
                <a:rPr lang="en-US" sz="4000" dirty="0"/>
                <a:t>chord - c</a:t>
              </a:r>
            </a:p>
          </p:txBody>
        </p:sp>
        <p:sp>
          <p:nvSpPr>
            <p:cNvPr id="21" name="TextBox 20">
              <a:extLst>
                <a:ext uri="{FF2B5EF4-FFF2-40B4-BE49-F238E27FC236}">
                  <a16:creationId xmlns:a16="http://schemas.microsoft.com/office/drawing/2014/main" id="{273C743F-1B2D-457A-A118-A1876E208A98}"/>
                </a:ext>
              </a:extLst>
            </p:cNvPr>
            <p:cNvSpPr txBox="1"/>
            <p:nvPr/>
          </p:nvSpPr>
          <p:spPr>
            <a:xfrm>
              <a:off x="6793980" y="1218747"/>
              <a:ext cx="2598822" cy="707886"/>
            </a:xfrm>
            <a:prstGeom prst="rect">
              <a:avLst/>
            </a:prstGeom>
            <a:noFill/>
          </p:spPr>
          <p:txBody>
            <a:bodyPr wrap="square" rtlCol="0">
              <a:spAutoFit/>
            </a:bodyPr>
            <a:lstStyle/>
            <a:p>
              <a:r>
                <a:rPr lang="en-US" sz="4000" dirty="0"/>
                <a:t>arc - s</a:t>
              </a:r>
            </a:p>
          </p:txBody>
        </p:sp>
        <p:cxnSp>
          <p:nvCxnSpPr>
            <p:cNvPr id="23" name="Straight Arrow Connector 22">
              <a:extLst>
                <a:ext uri="{FF2B5EF4-FFF2-40B4-BE49-F238E27FC236}">
                  <a16:creationId xmlns:a16="http://schemas.microsoft.com/office/drawing/2014/main" id="{4B7C429E-051B-4C77-9E11-F816260303E2}"/>
                </a:ext>
              </a:extLst>
            </p:cNvPr>
            <p:cNvCxnSpPr>
              <a:cxnSpLocks/>
            </p:cNvCxnSpPr>
            <p:nvPr/>
          </p:nvCxnSpPr>
          <p:spPr>
            <a:xfrm flipH="1">
              <a:off x="4990068" y="763524"/>
              <a:ext cx="1622535" cy="9098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7783E5B-E217-4F60-834B-734ED632BB07}"/>
                </a:ext>
              </a:extLst>
            </p:cNvPr>
            <p:cNvCxnSpPr>
              <a:cxnSpLocks/>
            </p:cNvCxnSpPr>
            <p:nvPr/>
          </p:nvCxnSpPr>
          <p:spPr>
            <a:xfrm flipH="1">
              <a:off x="5342926" y="1673393"/>
              <a:ext cx="1269677" cy="730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AF0E29F-6B56-4715-BA6E-BCFB95EDA25B}"/>
              </a:ext>
            </a:extLst>
          </p:cNvPr>
          <p:cNvSpPr txBox="1"/>
          <p:nvPr/>
        </p:nvSpPr>
        <p:spPr>
          <a:xfrm>
            <a:off x="216569" y="3539769"/>
            <a:ext cx="11526252" cy="3046988"/>
          </a:xfrm>
          <a:prstGeom prst="rect">
            <a:avLst/>
          </a:prstGeom>
          <a:noFill/>
        </p:spPr>
        <p:txBody>
          <a:bodyPr wrap="square" rtlCol="0">
            <a:spAutoFit/>
          </a:bodyPr>
          <a:lstStyle/>
          <a:p>
            <a:pPr algn="ctr"/>
            <a:r>
              <a:rPr lang="en-US" sz="3200" b="1" dirty="0"/>
              <a:t>As you travel a line of latitude</a:t>
            </a:r>
            <a:r>
              <a:rPr lang="en-US" sz="3200" dirty="0"/>
              <a:t>, the radius of your circle depends on your longitude as R cos(Lat).  (Latitude radius large at equator and small near the poles.) The angle you cover is Long</a:t>
            </a:r>
            <a:r>
              <a:rPr lang="en-US" sz="3200" baseline="-25000" dirty="0"/>
              <a:t>2</a:t>
            </a:r>
            <a:r>
              <a:rPr lang="en-US" sz="3200" dirty="0"/>
              <a:t> – Long</a:t>
            </a:r>
            <a:r>
              <a:rPr lang="en-US" sz="3200" baseline="-25000" dirty="0"/>
              <a:t>1</a:t>
            </a:r>
            <a:r>
              <a:rPr lang="en-US" sz="3200" dirty="0"/>
              <a:t>.  </a:t>
            </a:r>
          </a:p>
          <a:p>
            <a:pPr algn="ctr"/>
            <a:r>
              <a:rPr lang="en-US" sz="3200" dirty="0"/>
              <a:t>In the small angle approximation: </a:t>
            </a:r>
            <a:endParaRPr lang="en-US" sz="3200" baseline="-25000" dirty="0"/>
          </a:p>
          <a:p>
            <a:pPr algn="ctr"/>
            <a:endParaRPr lang="en-US" sz="3200" dirty="0"/>
          </a:p>
          <a:p>
            <a:pPr algn="ctr"/>
            <a:r>
              <a:rPr lang="en-US" sz="3200" dirty="0"/>
              <a:t>Distance traveled along latitude (y) ≈ R cos(Lat) (Long</a:t>
            </a:r>
            <a:r>
              <a:rPr lang="en-US" sz="3200" baseline="-25000" dirty="0"/>
              <a:t>2</a:t>
            </a:r>
            <a:r>
              <a:rPr lang="en-US" sz="3200" dirty="0"/>
              <a:t> – Long</a:t>
            </a:r>
            <a:r>
              <a:rPr lang="en-US" sz="3200" baseline="-25000" dirty="0"/>
              <a:t>1</a:t>
            </a:r>
            <a:r>
              <a:rPr lang="en-US" sz="3200" dirty="0"/>
              <a:t>)</a:t>
            </a:r>
          </a:p>
        </p:txBody>
      </p:sp>
    </p:spTree>
    <p:extLst>
      <p:ext uri="{BB962C8B-B14F-4D97-AF65-F5344CB8AC3E}">
        <p14:creationId xmlns:p14="http://schemas.microsoft.com/office/powerpoint/2010/main" val="383515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0A5E8-3005-40AF-92DA-2A03AD92CCFA}"/>
              </a:ext>
            </a:extLst>
          </p:cNvPr>
          <p:cNvPicPr>
            <a:picLocks noChangeAspect="1"/>
          </p:cNvPicPr>
          <p:nvPr/>
        </p:nvPicPr>
        <p:blipFill>
          <a:blip r:embed="rId3"/>
          <a:stretch>
            <a:fillRect/>
          </a:stretch>
        </p:blipFill>
        <p:spPr>
          <a:xfrm>
            <a:off x="1648016" y="1320801"/>
            <a:ext cx="9499486" cy="5537200"/>
          </a:xfrm>
          <a:prstGeom prst="rect">
            <a:avLst/>
          </a:prstGeom>
        </p:spPr>
      </p:pic>
      <p:sp>
        <p:nvSpPr>
          <p:cNvPr id="6" name="TextBox 5">
            <a:extLst>
              <a:ext uri="{FF2B5EF4-FFF2-40B4-BE49-F238E27FC236}">
                <a16:creationId xmlns:a16="http://schemas.microsoft.com/office/drawing/2014/main" id="{E05E6B18-9A9C-4652-85A4-0B18AFD9EEE3}"/>
              </a:ext>
            </a:extLst>
          </p:cNvPr>
          <p:cNvSpPr txBox="1"/>
          <p:nvPr/>
        </p:nvSpPr>
        <p:spPr>
          <a:xfrm>
            <a:off x="801649" y="0"/>
            <a:ext cx="10588702" cy="1200329"/>
          </a:xfrm>
          <a:prstGeom prst="rect">
            <a:avLst/>
          </a:prstGeom>
          <a:noFill/>
        </p:spPr>
        <p:txBody>
          <a:bodyPr wrap="square" rtlCol="0">
            <a:spAutoFit/>
          </a:bodyPr>
          <a:lstStyle/>
          <a:p>
            <a:pPr algn="ctr"/>
            <a:r>
              <a:rPr lang="en-US" sz="3600" dirty="0"/>
              <a:t>The Earth moves around the Sun at:</a:t>
            </a:r>
          </a:p>
          <a:p>
            <a:pPr algn="ctr"/>
            <a:r>
              <a:rPr lang="en-US" sz="3600" dirty="0"/>
              <a:t> 67,000 miles/hour or 30,000 m/s</a:t>
            </a:r>
          </a:p>
        </p:txBody>
      </p:sp>
    </p:spTree>
    <p:extLst>
      <p:ext uri="{BB962C8B-B14F-4D97-AF65-F5344CB8AC3E}">
        <p14:creationId xmlns:p14="http://schemas.microsoft.com/office/powerpoint/2010/main" val="3980462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B8333A3-5744-4FBD-88C8-477778EEB413}"/>
              </a:ext>
            </a:extLst>
          </p:cNvPr>
          <p:cNvGrpSpPr/>
          <p:nvPr/>
        </p:nvGrpSpPr>
        <p:grpSpPr>
          <a:xfrm>
            <a:off x="2538703" y="112636"/>
            <a:ext cx="8159326" cy="3812490"/>
            <a:chOff x="1233476" y="252663"/>
            <a:chExt cx="8159326" cy="3812490"/>
          </a:xfrm>
        </p:grpSpPr>
        <p:pic>
          <p:nvPicPr>
            <p:cNvPr id="14" name="Picture 13">
              <a:extLst>
                <a:ext uri="{FF2B5EF4-FFF2-40B4-BE49-F238E27FC236}">
                  <a16:creationId xmlns:a16="http://schemas.microsoft.com/office/drawing/2014/main" id="{055975AC-3E79-4D83-91B1-E42DCA1C1607}"/>
                </a:ext>
              </a:extLst>
            </p:cNvPr>
            <p:cNvPicPr>
              <a:picLocks noChangeAspect="1"/>
            </p:cNvPicPr>
            <p:nvPr/>
          </p:nvPicPr>
          <p:blipFill rotWithShape="1">
            <a:blip r:embed="rId2"/>
            <a:srcRect l="52612" t="35314" b="32927"/>
            <a:stretch/>
          </p:blipFill>
          <p:spPr>
            <a:xfrm rot="20538010">
              <a:off x="1233476" y="1309994"/>
              <a:ext cx="4141504" cy="2755159"/>
            </a:xfrm>
            <a:prstGeom prst="rect">
              <a:avLst/>
            </a:prstGeom>
          </p:spPr>
        </p:pic>
        <p:sp>
          <p:nvSpPr>
            <p:cNvPr id="15" name="TextBox 14">
              <a:extLst>
                <a:ext uri="{FF2B5EF4-FFF2-40B4-BE49-F238E27FC236}">
                  <a16:creationId xmlns:a16="http://schemas.microsoft.com/office/drawing/2014/main" id="{15B72479-8343-4738-A517-192F3A074F6D}"/>
                </a:ext>
              </a:extLst>
            </p:cNvPr>
            <p:cNvSpPr txBox="1"/>
            <p:nvPr/>
          </p:nvSpPr>
          <p:spPr>
            <a:xfrm>
              <a:off x="2454443" y="2524654"/>
              <a:ext cx="481263" cy="769441"/>
            </a:xfrm>
            <a:prstGeom prst="rect">
              <a:avLst/>
            </a:prstGeom>
            <a:noFill/>
          </p:spPr>
          <p:txBody>
            <a:bodyPr wrap="square" rtlCol="0">
              <a:spAutoFit/>
            </a:bodyPr>
            <a:lstStyle/>
            <a:p>
              <a:r>
                <a:rPr lang="el-GR" sz="4400" dirty="0"/>
                <a:t>θ</a:t>
              </a:r>
              <a:endParaRPr lang="en-US" sz="4400" dirty="0"/>
            </a:p>
          </p:txBody>
        </p:sp>
        <p:sp>
          <p:nvSpPr>
            <p:cNvPr id="16" name="TextBox 15">
              <a:extLst>
                <a:ext uri="{FF2B5EF4-FFF2-40B4-BE49-F238E27FC236}">
                  <a16:creationId xmlns:a16="http://schemas.microsoft.com/office/drawing/2014/main" id="{ABA522B7-F82B-4C25-B703-5F0C09A462F7}"/>
                </a:ext>
              </a:extLst>
            </p:cNvPr>
            <p:cNvSpPr txBox="1"/>
            <p:nvPr/>
          </p:nvSpPr>
          <p:spPr>
            <a:xfrm>
              <a:off x="2695074" y="1432047"/>
              <a:ext cx="1167064" cy="769441"/>
            </a:xfrm>
            <a:prstGeom prst="rect">
              <a:avLst/>
            </a:prstGeom>
            <a:noFill/>
          </p:spPr>
          <p:txBody>
            <a:bodyPr wrap="square" rtlCol="0">
              <a:spAutoFit/>
            </a:bodyPr>
            <a:lstStyle/>
            <a:p>
              <a:r>
                <a:rPr lang="en-US" sz="4400" dirty="0"/>
                <a:t>R</a:t>
              </a:r>
            </a:p>
          </p:txBody>
        </p:sp>
        <p:sp>
          <p:nvSpPr>
            <p:cNvPr id="17" name="TextBox 16">
              <a:extLst>
                <a:ext uri="{FF2B5EF4-FFF2-40B4-BE49-F238E27FC236}">
                  <a16:creationId xmlns:a16="http://schemas.microsoft.com/office/drawing/2014/main" id="{EDDE6603-633D-4DBF-83D6-18B0CE115DAB}"/>
                </a:ext>
              </a:extLst>
            </p:cNvPr>
            <p:cNvSpPr txBox="1"/>
            <p:nvPr/>
          </p:nvSpPr>
          <p:spPr>
            <a:xfrm>
              <a:off x="4559969" y="252663"/>
              <a:ext cx="1227221" cy="769441"/>
            </a:xfrm>
            <a:prstGeom prst="rect">
              <a:avLst/>
            </a:prstGeom>
            <a:noFill/>
          </p:spPr>
          <p:txBody>
            <a:bodyPr wrap="square" rtlCol="0">
              <a:spAutoFit/>
            </a:bodyPr>
            <a:lstStyle/>
            <a:p>
              <a:r>
                <a:rPr lang="en-US" sz="4400" dirty="0"/>
                <a:t>x</a:t>
              </a:r>
              <a:r>
                <a:rPr lang="en-US" sz="4400" baseline="-25000" dirty="0"/>
                <a:t>1</a:t>
              </a:r>
              <a:endParaRPr lang="en-US" sz="2000" baseline="-25000" dirty="0"/>
            </a:p>
          </p:txBody>
        </p:sp>
        <p:sp>
          <p:nvSpPr>
            <p:cNvPr id="18" name="TextBox 17">
              <a:extLst>
                <a:ext uri="{FF2B5EF4-FFF2-40B4-BE49-F238E27FC236}">
                  <a16:creationId xmlns:a16="http://schemas.microsoft.com/office/drawing/2014/main" id="{3D81E4B6-14B2-4E52-941E-FA3E57F437E7}"/>
                </a:ext>
              </a:extLst>
            </p:cNvPr>
            <p:cNvSpPr txBox="1"/>
            <p:nvPr/>
          </p:nvSpPr>
          <p:spPr>
            <a:xfrm>
              <a:off x="5354052" y="2817652"/>
              <a:ext cx="1227221" cy="769441"/>
            </a:xfrm>
            <a:prstGeom prst="rect">
              <a:avLst/>
            </a:prstGeom>
            <a:noFill/>
          </p:spPr>
          <p:txBody>
            <a:bodyPr wrap="square" rtlCol="0">
              <a:spAutoFit/>
            </a:bodyPr>
            <a:lstStyle/>
            <a:p>
              <a:r>
                <a:rPr lang="en-US" sz="4400" dirty="0"/>
                <a:t>x</a:t>
              </a:r>
              <a:r>
                <a:rPr lang="en-US" sz="4400" baseline="-25000" dirty="0"/>
                <a:t>2</a:t>
              </a:r>
              <a:endParaRPr lang="en-US" sz="2000" baseline="-25000" dirty="0"/>
            </a:p>
          </p:txBody>
        </p:sp>
        <p:sp>
          <p:nvSpPr>
            <p:cNvPr id="19" name="TextBox 18">
              <a:extLst>
                <a:ext uri="{FF2B5EF4-FFF2-40B4-BE49-F238E27FC236}">
                  <a16:creationId xmlns:a16="http://schemas.microsoft.com/office/drawing/2014/main" id="{93F43B02-3698-493B-A8C8-EBCE4EEC2CFD}"/>
                </a:ext>
              </a:extLst>
            </p:cNvPr>
            <p:cNvSpPr txBox="1"/>
            <p:nvPr/>
          </p:nvSpPr>
          <p:spPr>
            <a:xfrm>
              <a:off x="6744255" y="391691"/>
              <a:ext cx="2598822" cy="707886"/>
            </a:xfrm>
            <a:prstGeom prst="rect">
              <a:avLst/>
            </a:prstGeom>
            <a:noFill/>
          </p:spPr>
          <p:txBody>
            <a:bodyPr wrap="square" rtlCol="0">
              <a:spAutoFit/>
            </a:bodyPr>
            <a:lstStyle/>
            <a:p>
              <a:r>
                <a:rPr lang="en-US" sz="4000" dirty="0"/>
                <a:t>chord: c</a:t>
              </a:r>
            </a:p>
          </p:txBody>
        </p:sp>
        <p:sp>
          <p:nvSpPr>
            <p:cNvPr id="21" name="TextBox 20">
              <a:extLst>
                <a:ext uri="{FF2B5EF4-FFF2-40B4-BE49-F238E27FC236}">
                  <a16:creationId xmlns:a16="http://schemas.microsoft.com/office/drawing/2014/main" id="{273C743F-1B2D-457A-A118-A1876E208A98}"/>
                </a:ext>
              </a:extLst>
            </p:cNvPr>
            <p:cNvSpPr txBox="1"/>
            <p:nvPr/>
          </p:nvSpPr>
          <p:spPr>
            <a:xfrm>
              <a:off x="6793980" y="1218747"/>
              <a:ext cx="2598822" cy="707886"/>
            </a:xfrm>
            <a:prstGeom prst="rect">
              <a:avLst/>
            </a:prstGeom>
            <a:noFill/>
          </p:spPr>
          <p:txBody>
            <a:bodyPr wrap="square" rtlCol="0">
              <a:spAutoFit/>
            </a:bodyPr>
            <a:lstStyle/>
            <a:p>
              <a:r>
                <a:rPr lang="en-US" sz="4000" dirty="0"/>
                <a:t>arc: s</a:t>
              </a:r>
            </a:p>
          </p:txBody>
        </p:sp>
        <p:cxnSp>
          <p:nvCxnSpPr>
            <p:cNvPr id="23" name="Straight Arrow Connector 22">
              <a:extLst>
                <a:ext uri="{FF2B5EF4-FFF2-40B4-BE49-F238E27FC236}">
                  <a16:creationId xmlns:a16="http://schemas.microsoft.com/office/drawing/2014/main" id="{4B7C429E-051B-4C77-9E11-F816260303E2}"/>
                </a:ext>
              </a:extLst>
            </p:cNvPr>
            <p:cNvCxnSpPr>
              <a:cxnSpLocks/>
            </p:cNvCxnSpPr>
            <p:nvPr/>
          </p:nvCxnSpPr>
          <p:spPr>
            <a:xfrm flipH="1">
              <a:off x="4990068" y="763524"/>
              <a:ext cx="1622535" cy="9098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7783E5B-E217-4F60-834B-734ED632BB07}"/>
                </a:ext>
              </a:extLst>
            </p:cNvPr>
            <p:cNvCxnSpPr>
              <a:cxnSpLocks/>
            </p:cNvCxnSpPr>
            <p:nvPr/>
          </p:nvCxnSpPr>
          <p:spPr>
            <a:xfrm flipH="1">
              <a:off x="5342926" y="1673393"/>
              <a:ext cx="1269677" cy="730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AF0E29F-6B56-4715-BA6E-BCFB95EDA25B}"/>
              </a:ext>
            </a:extLst>
          </p:cNvPr>
          <p:cNvSpPr txBox="1"/>
          <p:nvPr/>
        </p:nvSpPr>
        <p:spPr>
          <a:xfrm>
            <a:off x="610612" y="3994177"/>
            <a:ext cx="10970776" cy="1077218"/>
          </a:xfrm>
          <a:prstGeom prst="rect">
            <a:avLst/>
          </a:prstGeom>
          <a:noFill/>
        </p:spPr>
        <p:txBody>
          <a:bodyPr wrap="square" rtlCol="0">
            <a:spAutoFit/>
          </a:bodyPr>
          <a:lstStyle/>
          <a:p>
            <a:pPr algn="ctr"/>
            <a:r>
              <a:rPr lang="en-US" sz="3200" b="1" dirty="0"/>
              <a:t>When you change both longitude and latitude, combine the two like sides of the triangle to get the total distance traveled:</a:t>
            </a:r>
            <a:endParaRPr lang="en-US" sz="3200"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DCC3E7-DF1E-4421-A408-89F006014B2E}"/>
                  </a:ext>
                </a:extLst>
              </p:cNvPr>
              <p:cNvSpPr txBox="1"/>
              <p:nvPr/>
            </p:nvSpPr>
            <p:spPr>
              <a:xfrm>
                <a:off x="2708876" y="5459059"/>
                <a:ext cx="6602961" cy="6708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𝐷𝑖𝑠𝑡𝑎𝑛𝑐𝑒</m:t>
                      </m:r>
                      <m:r>
                        <a:rPr lang="en-US" sz="3600" b="0" i="1" smtClean="0">
                          <a:latin typeface="Cambria Math" panose="02040503050406030204" pitchFamily="18" charset="0"/>
                        </a:rPr>
                        <m:t> </m:t>
                      </m:r>
                      <m:r>
                        <a:rPr lang="en-US" sz="3600" b="0" i="1" smtClean="0">
                          <a:latin typeface="Cambria Math" panose="02040503050406030204" pitchFamily="18" charset="0"/>
                        </a:rPr>
                        <m:t>𝑇𝑟𝑎𝑣𝑒𝑙𝑒𝑑</m:t>
                      </m:r>
                      <m:r>
                        <a:rPr lang="en-US" sz="3600" b="0" i="1" smtClean="0">
                          <a:latin typeface="Cambria Math" panose="02040503050406030204" pitchFamily="18" charset="0"/>
                        </a:rPr>
                        <m:t>= </m:t>
                      </m:r>
                      <m:rad>
                        <m:radPr>
                          <m:degHide m:val="on"/>
                          <m:ctrlPr>
                            <a:rPr lang="en-US" sz="3600" b="0" i="1" smtClean="0">
                              <a:latin typeface="Cambria Math" panose="02040503050406030204" pitchFamily="18" charset="0"/>
                            </a:rPr>
                          </m:ctrlPr>
                        </m:radPr>
                        <m:deg/>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𝑥</m:t>
                              </m:r>
                            </m:e>
                            <m:sup>
                              <m:r>
                                <a:rPr lang="en-US" sz="3600" b="0" i="1" smtClean="0">
                                  <a:latin typeface="Cambria Math" panose="02040503050406030204" pitchFamily="18" charset="0"/>
                                </a:rPr>
                                <m:t>2</m:t>
                              </m:r>
                            </m:sup>
                          </m:sSup>
                          <m:r>
                            <a:rPr lang="en-US" sz="3600" b="0" i="1" smtClean="0">
                              <a:latin typeface="Cambria Math" panose="02040503050406030204" pitchFamily="18" charset="0"/>
                            </a:rPr>
                            <m:t>+ </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𝑦</m:t>
                              </m:r>
                            </m:e>
                            <m:sup>
                              <m:r>
                                <a:rPr lang="en-US" sz="3600" b="0" i="1" smtClean="0">
                                  <a:latin typeface="Cambria Math" panose="02040503050406030204" pitchFamily="18" charset="0"/>
                                </a:rPr>
                                <m:t>2</m:t>
                              </m:r>
                            </m:sup>
                          </m:sSup>
                        </m:e>
                      </m:rad>
                    </m:oMath>
                  </m:oMathPara>
                </a14:m>
                <a:endParaRPr lang="en-US" dirty="0"/>
              </a:p>
            </p:txBody>
          </p:sp>
        </mc:Choice>
        <mc:Fallback xmlns="">
          <p:sp>
            <p:nvSpPr>
              <p:cNvPr id="2" name="TextBox 1">
                <a:extLst>
                  <a:ext uri="{FF2B5EF4-FFF2-40B4-BE49-F238E27FC236}">
                    <a16:creationId xmlns:a16="http://schemas.microsoft.com/office/drawing/2014/main" id="{BBDCC3E7-DF1E-4421-A408-89F006014B2E}"/>
                  </a:ext>
                </a:extLst>
              </p:cNvPr>
              <p:cNvSpPr txBox="1">
                <a:spLocks noRot="1" noChangeAspect="1" noMove="1" noResize="1" noEditPoints="1" noAdjustHandles="1" noChangeArrowheads="1" noChangeShapeType="1" noTextEdit="1"/>
              </p:cNvSpPr>
              <p:nvPr/>
            </p:nvSpPr>
            <p:spPr>
              <a:xfrm>
                <a:off x="2708876" y="5459059"/>
                <a:ext cx="6602961" cy="67088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06100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68F29B-5615-4179-9723-32F7BB9B4AB3}"/>
              </a:ext>
            </a:extLst>
          </p:cNvPr>
          <p:cNvSpPr txBox="1"/>
          <p:nvPr/>
        </p:nvSpPr>
        <p:spPr>
          <a:xfrm>
            <a:off x="2025219" y="99799"/>
            <a:ext cx="859016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Equations for Calculating the Distance between Two Locations using Latitude and Longitude*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7D69E1-67F0-461D-A71D-DBA3162D9EA7}"/>
                  </a:ext>
                </a:extLst>
              </p:cNvPr>
              <p:cNvSpPr txBox="1"/>
              <p:nvPr/>
            </p:nvSpPr>
            <p:spPr>
              <a:xfrm>
                <a:off x="948653" y="2337701"/>
                <a:ext cx="4166397" cy="761940"/>
              </a:xfrm>
              <a:prstGeom prst="rect">
                <a:avLst/>
              </a:prstGeom>
              <a:noFill/>
            </p:spPr>
            <p:txBody>
              <a:bodyPr wrap="none" lIns="0" tIns="0" rIns="0" bIns="0" rtlCol="0">
                <a:spAutoFit/>
              </a:bodyPr>
              <a:lstStyle/>
              <a:p>
                <a:pPr lvl="0">
                  <a:buClrTx/>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d>
                        <m:dPr>
                          <m:ctrlPr>
                            <a:rPr lang="en-US" sz="2800" i="1" kern="1200">
                              <a:solidFill>
                                <a:prstClr val="black"/>
                              </a:solidFill>
                              <a:latin typeface="Cambria Math" panose="02040503050406030204" pitchFamily="18" charset="0"/>
                            </a:rPr>
                          </m:ctrlPr>
                        </m:dPr>
                        <m:e>
                          <m:f>
                            <m:fPr>
                              <m:ctrlPr>
                                <a:rPr lang="en-US" sz="2800" i="1" kern="1200">
                                  <a:solidFill>
                                    <a:prstClr val="black"/>
                                  </a:solidFill>
                                  <a:latin typeface="Cambria Math" panose="02040503050406030204" pitchFamily="18" charset="0"/>
                                </a:rPr>
                              </m:ctrlPr>
                            </m:fPr>
                            <m:num>
                              <m:r>
                                <a:rPr lang="en-US" sz="2800" i="1" kern="1200">
                                  <a:solidFill>
                                    <a:prstClr val="black"/>
                                  </a:solidFill>
                                  <a:latin typeface="Cambria Math" panose="02040503050406030204" pitchFamily="18" charset="0"/>
                                  <a:ea typeface="Cambria Math" panose="02040503050406030204" pitchFamily="18" charset="0"/>
                                </a:rPr>
                                <m:t>𝜋</m:t>
                              </m:r>
                            </m:num>
                            <m:den>
                              <m:r>
                                <a:rPr lang="en-US" sz="2800" i="1" kern="1200">
                                  <a:solidFill>
                                    <a:prstClr val="black"/>
                                  </a:solidFill>
                                  <a:latin typeface="Cambria Math" panose="02040503050406030204" pitchFamily="18" charset="0"/>
                                </a:rPr>
                                <m:t>180</m:t>
                              </m:r>
                            </m:den>
                          </m:f>
                        </m:e>
                      </m:d>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𝐿𝑎𝑡</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𝐿𝑎𝑡</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4C7D69E1-67F0-461D-A71D-DBA3162D9EA7}"/>
                  </a:ext>
                </a:extLst>
              </p:cNvPr>
              <p:cNvSpPr txBox="1">
                <a:spLocks noRot="1" noChangeAspect="1" noMove="1" noResize="1" noEditPoints="1" noAdjustHandles="1" noChangeArrowheads="1" noChangeShapeType="1" noTextEdit="1"/>
              </p:cNvSpPr>
              <p:nvPr/>
            </p:nvSpPr>
            <p:spPr>
              <a:xfrm>
                <a:off x="948653" y="2337701"/>
                <a:ext cx="4166397" cy="76194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C49341-4D61-4746-8FD4-845D51E369C5}"/>
                  </a:ext>
                </a:extLst>
              </p:cNvPr>
              <p:cNvSpPr txBox="1"/>
              <p:nvPr/>
            </p:nvSpPr>
            <p:spPr>
              <a:xfrm>
                <a:off x="896224" y="3422073"/>
                <a:ext cx="6255751" cy="761940"/>
              </a:xfrm>
              <a:prstGeom prst="rect">
                <a:avLst/>
              </a:prstGeom>
              <a:noFill/>
            </p:spPr>
            <p:txBody>
              <a:bodyPr wrap="none" lIns="0" tIns="0" rIns="0" bIns="0" rtlCol="0">
                <a:spAutoFit/>
              </a:bodyPr>
              <a:lstStyle/>
              <a:p>
                <a:pPr lvl="0">
                  <a:buClrTx/>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d>
                        <m:dPr>
                          <m:ctrlPr>
                            <a:rPr lang="en-US" sz="2800" i="1" kern="1200">
                              <a:solidFill>
                                <a:prstClr val="black"/>
                              </a:solidFill>
                              <a:latin typeface="Cambria Math" panose="02040503050406030204" pitchFamily="18" charset="0"/>
                            </a:rPr>
                          </m:ctrlPr>
                        </m:dPr>
                        <m:e>
                          <m:f>
                            <m:fPr>
                              <m:ctrlPr>
                                <a:rPr lang="en-US" sz="2800" i="1" kern="1200">
                                  <a:solidFill>
                                    <a:prstClr val="black"/>
                                  </a:solidFill>
                                  <a:latin typeface="Cambria Math" panose="02040503050406030204" pitchFamily="18" charset="0"/>
                                </a:rPr>
                              </m:ctrlPr>
                            </m:fPr>
                            <m:num>
                              <m:r>
                                <a:rPr lang="en-US" sz="2800" i="1" kern="1200">
                                  <a:solidFill>
                                    <a:prstClr val="black"/>
                                  </a:solidFill>
                                  <a:latin typeface="Cambria Math" panose="02040503050406030204" pitchFamily="18" charset="0"/>
                                  <a:ea typeface="Cambria Math" panose="02040503050406030204" pitchFamily="18" charset="0"/>
                                </a:rPr>
                                <m:t>𝜋</m:t>
                              </m:r>
                            </m:num>
                            <m:den>
                              <m:r>
                                <a:rPr lang="en-US" sz="2800" i="1" kern="1200">
                                  <a:solidFill>
                                    <a:prstClr val="black"/>
                                  </a:solidFill>
                                  <a:latin typeface="Cambria Math" panose="02040503050406030204" pitchFamily="18" charset="0"/>
                                </a:rPr>
                                <m:t>180</m:t>
                              </m:r>
                            </m:den>
                          </m:f>
                        </m:e>
                      </m:d>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𝐿𝑜𝑛𝑔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𝐿𝑜𝑛𝑔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func>
                        <m:funcPr>
                          <m:ctrlPr>
                            <a:rPr lang="en-US" sz="2800" i="1" kern="1200">
                              <a:solidFill>
                                <a:prstClr val="black"/>
                              </a:solidFill>
                              <a:latin typeface="Cambria Math" panose="02040503050406030204" pitchFamily="18" charset="0"/>
                            </a:rPr>
                          </m:ctrlPr>
                        </m:funcPr>
                        <m:fName>
                          <m:r>
                            <m:rPr>
                              <m:sty m:val="p"/>
                            </m:rPr>
                            <a:rPr lang="en-US" sz="2800" kern="1200">
                              <a:solidFill>
                                <a:prstClr val="black"/>
                              </a:solidFill>
                              <a:latin typeface="Cambria Math" panose="02040503050406030204" pitchFamily="18" charset="0"/>
                            </a:rPr>
                            <m:t>cos</m:t>
                          </m:r>
                        </m:fName>
                        <m:e>
                          <m:d>
                            <m:dPr>
                              <m:ctrlPr>
                                <a:rPr lang="en-US" sz="2800" i="1" kern="1200">
                                  <a:solidFill>
                                    <a:prstClr val="black"/>
                                  </a:solidFill>
                                  <a:latin typeface="Cambria Math" panose="02040503050406030204" pitchFamily="18" charset="0"/>
                                </a:rPr>
                              </m:ctrlPr>
                            </m:dPr>
                            <m:e>
                              <m:sSub>
                                <m:sSubPr>
                                  <m:ctrlPr>
                                    <a:rPr lang="en-US" sz="2800" i="1" kern="1200">
                                      <a:solidFill>
                                        <a:prstClr val="black"/>
                                      </a:solidFill>
                                      <a:latin typeface="Cambria Math" panose="02040503050406030204" pitchFamily="18" charset="0"/>
                                    </a:rPr>
                                  </m:ctrlPr>
                                </m:sSubPr>
                                <m:e>
                                  <m:r>
                                    <a:rPr lang="en-US" sz="2800" i="1" kern="1200">
                                      <a:solidFill>
                                        <a:prstClr val="black"/>
                                      </a:solidFill>
                                      <a:latin typeface="Cambria Math" panose="02040503050406030204" pitchFamily="18" charset="0"/>
                                    </a:rPr>
                                    <m:t>𝐿𝑎𝑡</m:t>
                                  </m:r>
                                </m:e>
                                <m:sub>
                                  <m:r>
                                    <a:rPr lang="en-US" sz="2800" i="1" kern="1200">
                                      <a:solidFill>
                                        <a:prstClr val="black"/>
                                      </a:solidFill>
                                      <a:latin typeface="Cambria Math" panose="02040503050406030204" pitchFamily="18" charset="0"/>
                                    </a:rPr>
                                    <m:t>1</m:t>
                                  </m:r>
                                </m:sub>
                              </m:sSub>
                            </m:e>
                          </m:d>
                        </m:e>
                      </m:func>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a:extLst>
                  <a:ext uri="{FF2B5EF4-FFF2-40B4-BE49-F238E27FC236}">
                    <a16:creationId xmlns:a16="http://schemas.microsoft.com/office/drawing/2014/main" id="{11C49341-4D61-4746-8FD4-845D51E369C5}"/>
                  </a:ext>
                </a:extLst>
              </p:cNvPr>
              <p:cNvSpPr txBox="1">
                <a:spLocks noRot="1" noChangeAspect="1" noMove="1" noResize="1" noEditPoints="1" noAdjustHandles="1" noChangeArrowheads="1" noChangeShapeType="1" noTextEdit="1"/>
              </p:cNvSpPr>
              <p:nvPr/>
            </p:nvSpPr>
            <p:spPr>
              <a:xfrm>
                <a:off x="896224" y="3422073"/>
                <a:ext cx="6255751" cy="7619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498290-3451-4880-AAB3-576DC7AC7673}"/>
                  </a:ext>
                </a:extLst>
              </p:cNvPr>
              <p:cNvSpPr txBox="1"/>
              <p:nvPr/>
            </p:nvSpPr>
            <p:spPr>
              <a:xfrm>
                <a:off x="896224" y="4672560"/>
                <a:ext cx="3323281" cy="5218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Distance</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ad>
                        <m:radPr>
                          <m:degHide m:val="on"/>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rad>
                    </m:oMath>
                  </m:oMathPara>
                </a14:m>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8" name="TextBox 7">
                <a:extLst>
                  <a:ext uri="{FF2B5EF4-FFF2-40B4-BE49-F238E27FC236}">
                    <a16:creationId xmlns:a16="http://schemas.microsoft.com/office/drawing/2014/main" id="{A3498290-3451-4880-AAB3-576DC7AC7673}"/>
                  </a:ext>
                </a:extLst>
              </p:cNvPr>
              <p:cNvSpPr txBox="1">
                <a:spLocks noRot="1" noChangeAspect="1" noMove="1" noResize="1" noEditPoints="1" noAdjustHandles="1" noChangeArrowheads="1" noChangeShapeType="1" noTextEdit="1"/>
              </p:cNvSpPr>
              <p:nvPr/>
            </p:nvSpPr>
            <p:spPr>
              <a:xfrm>
                <a:off x="896224" y="4672560"/>
                <a:ext cx="3323281" cy="5218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BCB9E7-3B5D-4908-A029-DF7287821559}"/>
                  </a:ext>
                </a:extLst>
              </p:cNvPr>
              <p:cNvSpPr txBox="1"/>
              <p:nvPr/>
            </p:nvSpPr>
            <p:spPr>
              <a:xfrm>
                <a:off x="1737623" y="1225928"/>
                <a:ext cx="9419630"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𝐹𝑜𝑟</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𝑙𝑜𝑐𝑎𝑡𝑖𝑜𝑛𝑠</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𝑤𝑖𝑡h</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𝐿𝑎𝑡</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𝐿𝑜𝑛𝑔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𝑎𝑛𝑑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𝐿𝑎𝑡</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𝐿𝑜𝑛𝑔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in</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degrees</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61BCB9E7-3B5D-4908-A029-DF7287821559}"/>
                  </a:ext>
                </a:extLst>
              </p:cNvPr>
              <p:cNvSpPr txBox="1">
                <a:spLocks noRot="1" noChangeAspect="1" noMove="1" noResize="1" noEditPoints="1" noAdjustHandles="1" noChangeArrowheads="1" noChangeShapeType="1" noTextEdit="1"/>
              </p:cNvSpPr>
              <p:nvPr/>
            </p:nvSpPr>
            <p:spPr>
              <a:xfrm>
                <a:off x="1737623" y="1225928"/>
                <a:ext cx="9419630" cy="430887"/>
              </a:xfrm>
              <a:prstGeom prst="rect">
                <a:avLst/>
              </a:prstGeom>
              <a:blipFill>
                <a:blip r:embed="rId6"/>
                <a:stretch>
                  <a:fillRect t="-8824" b="-38235"/>
                </a:stretch>
              </a:blipFill>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A2E91F34-134A-47A6-B90F-6833B74B8794}"/>
              </a:ext>
            </a:extLst>
          </p:cNvPr>
          <p:cNvSpPr/>
          <p:nvPr/>
        </p:nvSpPr>
        <p:spPr>
          <a:xfrm>
            <a:off x="8351473" y="2968714"/>
            <a:ext cx="2263912" cy="275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290CDE9-60CC-4F1C-BFC7-18873F46E349}"/>
              </a:ext>
            </a:extLst>
          </p:cNvPr>
          <p:cNvSpPr txBox="1"/>
          <p:nvPr/>
        </p:nvSpPr>
        <p:spPr>
          <a:xfrm>
            <a:off x="7810008" y="2768588"/>
            <a:ext cx="6279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5" name="TextBox 14">
            <a:extLst>
              <a:ext uri="{FF2B5EF4-FFF2-40B4-BE49-F238E27FC236}">
                <a16:creationId xmlns:a16="http://schemas.microsoft.com/office/drawing/2014/main" id="{27BF01CA-AE86-4E1F-BF61-E4871D55E563}"/>
              </a:ext>
            </a:extLst>
          </p:cNvPr>
          <p:cNvSpPr txBox="1"/>
          <p:nvPr/>
        </p:nvSpPr>
        <p:spPr>
          <a:xfrm>
            <a:off x="10615385" y="2768588"/>
            <a:ext cx="6279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CCFA098-650D-412F-818E-FC7CDD7F2288}"/>
                  </a:ext>
                </a:extLst>
              </p:cNvPr>
              <p:cNvSpPr txBox="1"/>
              <p:nvPr/>
            </p:nvSpPr>
            <p:spPr>
              <a:xfrm>
                <a:off x="7055445" y="4556577"/>
                <a:ext cx="4977782" cy="113877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where</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=6,356 </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km</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radius</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of</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earth</m:t>
                          </m:r>
                        </m:e>
                      </m:d>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a:extLst>
                  <a:ext uri="{FF2B5EF4-FFF2-40B4-BE49-F238E27FC236}">
                    <a16:creationId xmlns:a16="http://schemas.microsoft.com/office/drawing/2014/main" id="{4CCFA098-650D-412F-818E-FC7CDD7F2288}"/>
                  </a:ext>
                </a:extLst>
              </p:cNvPr>
              <p:cNvSpPr txBox="1">
                <a:spLocks noRot="1" noChangeAspect="1" noMove="1" noResize="1" noEditPoints="1" noAdjustHandles="1" noChangeArrowheads="1" noChangeShapeType="1" noTextEdit="1"/>
              </p:cNvSpPr>
              <p:nvPr/>
            </p:nvSpPr>
            <p:spPr>
              <a:xfrm>
                <a:off x="7055445" y="4556577"/>
                <a:ext cx="4977782" cy="1138773"/>
              </a:xfrm>
              <a:prstGeom prst="rect">
                <a:avLst/>
              </a:prstGeom>
              <a:blipFill>
                <a:blip r:embed="rId7"/>
                <a:stretch>
                  <a:fillRect/>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BEA38112-AEE1-41B3-B92F-AFDDC6390A4D}"/>
              </a:ext>
            </a:extLst>
          </p:cNvPr>
          <p:cNvSpPr/>
          <p:nvPr/>
        </p:nvSpPr>
        <p:spPr>
          <a:xfrm>
            <a:off x="462101" y="1941446"/>
            <a:ext cx="6912169" cy="3730097"/>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7C820D-109E-49AC-8EA3-34DBAD6DFEDB}"/>
                  </a:ext>
                </a:extLst>
              </p:cNvPr>
              <p:cNvSpPr txBox="1"/>
              <p:nvPr/>
            </p:nvSpPr>
            <p:spPr>
              <a:xfrm>
                <a:off x="74734" y="5936951"/>
                <a:ext cx="7898732" cy="82125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180</m:t>
                              </m:r>
                            </m:den>
                          </m:f>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𝑖𝑠</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𝑖𝑛𝑐𝑙𝑢𝑑𝑒𝑑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𝑐𝑜𝑛𝑣𝑒𝑟𝑡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𝑑𝑒𝑔𝑟𝑒𝑒𝑠</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𝑟𝑎𝑑𝑖𝑎𝑛𝑠</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807C820D-109E-49AC-8EA3-34DBAD6DFEDB}"/>
                  </a:ext>
                </a:extLst>
              </p:cNvPr>
              <p:cNvSpPr txBox="1">
                <a:spLocks noRot="1" noChangeAspect="1" noMove="1" noResize="1" noEditPoints="1" noAdjustHandles="1" noChangeArrowheads="1" noChangeShapeType="1" noTextEdit="1"/>
              </p:cNvSpPr>
              <p:nvPr/>
            </p:nvSpPr>
            <p:spPr>
              <a:xfrm>
                <a:off x="74734" y="5936951"/>
                <a:ext cx="7898732" cy="82125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2669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2453640" y="2493963"/>
            <a:ext cx="7543800" cy="2387600"/>
          </a:xfrm>
        </p:spPr>
        <p:txBody>
          <a:bodyPr>
            <a:normAutofit fontScale="90000"/>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3</a:t>
            </a:r>
            <a:br>
              <a:rPr lang="en-US" b="1" dirty="0">
                <a:solidFill>
                  <a:schemeClr val="bg1"/>
                </a:solidFill>
              </a:rPr>
            </a:br>
            <a:br>
              <a:rPr lang="en-US" b="1" dirty="0">
                <a:solidFill>
                  <a:schemeClr val="bg1"/>
                </a:solidFill>
              </a:rPr>
            </a:br>
            <a:r>
              <a:rPr lang="en-US" sz="4900" i="1" dirty="0">
                <a:solidFill>
                  <a:schemeClr val="bg1"/>
                </a:solidFill>
              </a:rPr>
              <a:t>Calculating Distance between two Locations Defined by Latitude and Longitude</a:t>
            </a:r>
            <a:br>
              <a:rPr lang="en-US" b="1" dirty="0">
                <a:solidFill>
                  <a:schemeClr val="bg1"/>
                </a:solidFill>
              </a:rPr>
            </a:br>
            <a:r>
              <a:rPr lang="en-US" b="1" dirty="0">
                <a:solidFill>
                  <a:schemeClr val="tx1"/>
                </a:solidFill>
              </a:rPr>
              <a:t> </a:t>
            </a:r>
          </a:p>
        </p:txBody>
      </p:sp>
    </p:spTree>
    <p:extLst>
      <p:ext uri="{BB962C8B-B14F-4D97-AF65-F5344CB8AC3E}">
        <p14:creationId xmlns:p14="http://schemas.microsoft.com/office/powerpoint/2010/main" val="63112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493295" y="94406"/>
            <a:ext cx="10960768" cy="6763594"/>
          </a:xfrm>
        </p:spPr>
        <p:txBody>
          <a:bodyPr>
            <a:normAutofit lnSpcReduction="10000"/>
          </a:bodyPr>
          <a:lstStyle/>
          <a:p>
            <a:pPr marL="0" lvl="0" indent="0" algn="ctr">
              <a:buNone/>
            </a:pPr>
            <a:r>
              <a:rPr lang="en-US" sz="4400" b="1" dirty="0"/>
              <a:t>Experiment 3</a:t>
            </a:r>
          </a:p>
          <a:p>
            <a:pPr marL="0" lvl="0" indent="0" algn="ctr">
              <a:buNone/>
            </a:pPr>
            <a:r>
              <a:rPr lang="en-US" sz="3600" i="1" dirty="0"/>
              <a:t>Calculating Distance between two Locations Defined by Latitude and Longitude</a:t>
            </a:r>
          </a:p>
          <a:p>
            <a:pPr marL="0" lvl="0" indent="0">
              <a:buNone/>
            </a:pPr>
            <a:endParaRPr lang="en-US" sz="3200" dirty="0"/>
          </a:p>
          <a:p>
            <a:pPr marL="971550" lvl="1" indent="-514350">
              <a:buFont typeface="+mj-lt"/>
              <a:buAutoNum type="arabicPeriod"/>
            </a:pPr>
            <a:r>
              <a:rPr lang="en-US" sz="2800" dirty="0"/>
              <a:t>Determine the distance between point A and point B using the formula for calculation distance between two locations using your calculator.</a:t>
            </a:r>
          </a:p>
          <a:p>
            <a:pPr marL="971550" lvl="1" indent="-514350">
              <a:buFont typeface="+mj-lt"/>
              <a:buAutoNum type="arabicPeriod"/>
            </a:pPr>
            <a:endParaRPr lang="en-US" sz="2200" dirty="0"/>
          </a:p>
          <a:p>
            <a:pPr marL="971550" lvl="1" indent="-514350">
              <a:buFont typeface="+mj-lt"/>
              <a:buAutoNum type="arabicPeriod"/>
            </a:pPr>
            <a:r>
              <a:rPr lang="en-US" sz="2800" dirty="0"/>
              <a:t>Using the latitude and longitude data in your spread sheet from Part II:</a:t>
            </a:r>
          </a:p>
          <a:p>
            <a:pPr marL="1428750" lvl="2" indent="-514350">
              <a:buFont typeface="+mj-lt"/>
              <a:buAutoNum type="alphaLcPeriod"/>
            </a:pPr>
            <a:r>
              <a:rPr lang="en-US" sz="2800" dirty="0"/>
              <a:t>Calculate and plot displacement vs time.</a:t>
            </a:r>
          </a:p>
          <a:p>
            <a:pPr marL="1943100" lvl="3" indent="-571500">
              <a:buFont typeface="+mj-lt"/>
              <a:buAutoNum type="romanLcPeriod"/>
            </a:pPr>
            <a:r>
              <a:rPr lang="en-US" sz="2600" dirty="0"/>
              <a:t>Indicate the maximum value of displacement on the graph.</a:t>
            </a:r>
          </a:p>
          <a:p>
            <a:pPr marL="1428750" lvl="2" indent="-514350">
              <a:buFont typeface="+mj-lt"/>
              <a:buAutoNum type="alphaLcPeriod"/>
            </a:pPr>
            <a:r>
              <a:rPr lang="en-US" sz="2800" dirty="0"/>
              <a:t>Calculate and plot the total distance traveled vs time.</a:t>
            </a:r>
          </a:p>
          <a:p>
            <a:pPr marL="1943100" lvl="3" indent="-571500">
              <a:buFont typeface="+mj-lt"/>
              <a:buAutoNum type="romanLcPeriod"/>
            </a:pPr>
            <a:r>
              <a:rPr lang="en-US" sz="2600" dirty="0"/>
              <a:t>Indicate the total distance traveled on the graph and compare to the maximum displacement.</a:t>
            </a:r>
          </a:p>
          <a:p>
            <a:pPr marL="457200" lvl="1" indent="0">
              <a:buNone/>
            </a:pPr>
            <a:endParaRPr lang="en-US" sz="2800" dirty="0"/>
          </a:p>
        </p:txBody>
      </p:sp>
    </p:spTree>
    <p:extLst>
      <p:ext uri="{BB962C8B-B14F-4D97-AF65-F5344CB8AC3E}">
        <p14:creationId xmlns:p14="http://schemas.microsoft.com/office/powerpoint/2010/main" val="2764748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68F29B-5615-4179-9723-32F7BB9B4AB3}"/>
              </a:ext>
            </a:extLst>
          </p:cNvPr>
          <p:cNvSpPr txBox="1"/>
          <p:nvPr/>
        </p:nvSpPr>
        <p:spPr>
          <a:xfrm>
            <a:off x="276725" y="270100"/>
            <a:ext cx="114262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Calculation of Distance between Points A and B*</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7D69E1-67F0-461D-A71D-DBA3162D9EA7}"/>
                  </a:ext>
                </a:extLst>
              </p:cNvPr>
              <p:cNvSpPr txBox="1"/>
              <p:nvPr/>
            </p:nvSpPr>
            <p:spPr>
              <a:xfrm>
                <a:off x="686505" y="2364679"/>
                <a:ext cx="8314136" cy="653128"/>
              </a:xfrm>
              <a:prstGeom prst="rect">
                <a:avLst/>
              </a:prstGeom>
              <a:noFill/>
            </p:spPr>
            <p:txBody>
              <a:bodyPr wrap="none" lIns="0" tIns="0" rIns="0" bIns="0" rtlCol="0">
                <a:spAutoFit/>
              </a:bodyPr>
              <a:lstStyle/>
              <a:p>
                <a:pPr lvl="0">
                  <a:buClrTx/>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d>
                        <m:dPr>
                          <m:ctrlPr>
                            <a:rPr lang="en-US" sz="2400" i="1" kern="1200">
                              <a:solidFill>
                                <a:prstClr val="black"/>
                              </a:solidFill>
                              <a:latin typeface="Cambria Math" panose="02040503050406030204" pitchFamily="18" charset="0"/>
                            </a:rPr>
                          </m:ctrlPr>
                        </m:dPr>
                        <m:e>
                          <m:f>
                            <m:fPr>
                              <m:ctrlPr>
                                <a:rPr lang="en-US" sz="2400" i="1" kern="1200">
                                  <a:solidFill>
                                    <a:prstClr val="black"/>
                                  </a:solidFill>
                                  <a:latin typeface="Cambria Math" panose="02040503050406030204" pitchFamily="18" charset="0"/>
                                </a:rPr>
                              </m:ctrlPr>
                            </m:fPr>
                            <m:num>
                              <m:r>
                                <a:rPr lang="en-US" sz="2400" i="1" kern="1200">
                                  <a:solidFill>
                                    <a:prstClr val="black"/>
                                  </a:solidFill>
                                  <a:latin typeface="Cambria Math" panose="02040503050406030204" pitchFamily="18" charset="0"/>
                                  <a:ea typeface="Cambria Math" panose="02040503050406030204" pitchFamily="18" charset="0"/>
                                </a:rPr>
                                <m:t>𝜋</m:t>
                              </m:r>
                            </m:num>
                            <m:den>
                              <m:r>
                                <a:rPr lang="en-US" sz="2400" i="1" kern="1200">
                                  <a:solidFill>
                                    <a:prstClr val="black"/>
                                  </a:solidFill>
                                  <a:latin typeface="Cambria Math" panose="02040503050406030204" pitchFamily="18" charset="0"/>
                                </a:rPr>
                                <m:t>180</m:t>
                              </m:r>
                            </m:den>
                          </m:f>
                        </m:e>
                      </m:d>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37.69795</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37.69850</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d>
                        <m:dPr>
                          <m:ctrlPr>
                            <a:rPr lang="en-US" sz="2400" i="1" kern="1200">
                              <a:solidFill>
                                <a:prstClr val="black"/>
                              </a:solidFill>
                              <a:latin typeface="Cambria Math" panose="02040503050406030204" pitchFamily="18" charset="0"/>
                            </a:rPr>
                          </m:ctrlPr>
                        </m:dPr>
                        <m:e>
                          <m:f>
                            <m:fPr>
                              <m:ctrlPr>
                                <a:rPr lang="en-US" sz="2400" i="1" kern="1200">
                                  <a:solidFill>
                                    <a:prstClr val="black"/>
                                  </a:solidFill>
                                  <a:latin typeface="Cambria Math" panose="02040503050406030204" pitchFamily="18" charset="0"/>
                                </a:rPr>
                              </m:ctrlPr>
                            </m:fPr>
                            <m:num>
                              <m:r>
                                <a:rPr lang="en-US" sz="2400" i="1" kern="1200">
                                  <a:solidFill>
                                    <a:prstClr val="black"/>
                                  </a:solidFill>
                                  <a:latin typeface="Cambria Math" panose="02040503050406030204" pitchFamily="18" charset="0"/>
                                  <a:ea typeface="Cambria Math" panose="02040503050406030204" pitchFamily="18" charset="0"/>
                                </a:rPr>
                                <m:t>𝜋</m:t>
                              </m:r>
                            </m:num>
                            <m:den>
                              <m:r>
                                <a:rPr lang="en-US" sz="2400" i="1" kern="1200">
                                  <a:solidFill>
                                    <a:prstClr val="black"/>
                                  </a:solidFill>
                                  <a:latin typeface="Cambria Math" panose="02040503050406030204" pitchFamily="18" charset="0"/>
                                </a:rPr>
                                <m:t>180</m:t>
                              </m:r>
                            </m:den>
                          </m:f>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(−0.000552</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4C7D69E1-67F0-461D-A71D-DBA3162D9EA7}"/>
                  </a:ext>
                </a:extLst>
              </p:cNvPr>
              <p:cNvSpPr txBox="1">
                <a:spLocks noRot="1" noChangeAspect="1" noMove="1" noResize="1" noEditPoints="1" noAdjustHandles="1" noChangeArrowheads="1" noChangeShapeType="1" noTextEdit="1"/>
              </p:cNvSpPr>
              <p:nvPr/>
            </p:nvSpPr>
            <p:spPr>
              <a:xfrm>
                <a:off x="686505" y="2364679"/>
                <a:ext cx="8314136" cy="6531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C49341-4D61-4746-8FD4-845D51E369C5}"/>
                  </a:ext>
                </a:extLst>
              </p:cNvPr>
              <p:cNvSpPr txBox="1"/>
              <p:nvPr/>
            </p:nvSpPr>
            <p:spPr>
              <a:xfrm>
                <a:off x="632238" y="3518931"/>
                <a:ext cx="10715177" cy="653128"/>
              </a:xfrm>
              <a:prstGeom prst="rect">
                <a:avLst/>
              </a:prstGeom>
              <a:noFill/>
            </p:spPr>
            <p:txBody>
              <a:bodyPr wrap="none" lIns="0" tIns="0" rIns="0" bIns="0" rtlCol="0">
                <a:spAutoFit/>
              </a:bodyPr>
              <a:lstStyle/>
              <a:p>
                <a:pPr lvl="0">
                  <a:buClrTx/>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d>
                        <m:dPr>
                          <m:ctrlPr>
                            <a:rPr lang="en-US" sz="2400" i="1" kern="1200">
                              <a:solidFill>
                                <a:prstClr val="black"/>
                              </a:solidFill>
                              <a:latin typeface="Cambria Math" panose="02040503050406030204" pitchFamily="18" charset="0"/>
                            </a:rPr>
                          </m:ctrlPr>
                        </m:dPr>
                        <m:e>
                          <m:f>
                            <m:fPr>
                              <m:ctrlPr>
                                <a:rPr lang="en-US" sz="2400" i="1" kern="1200">
                                  <a:solidFill>
                                    <a:prstClr val="black"/>
                                  </a:solidFill>
                                  <a:latin typeface="Cambria Math" panose="02040503050406030204" pitchFamily="18" charset="0"/>
                                </a:rPr>
                              </m:ctrlPr>
                            </m:fPr>
                            <m:num>
                              <m:r>
                                <a:rPr lang="en-US" sz="2400" i="1" kern="1200">
                                  <a:solidFill>
                                    <a:prstClr val="black"/>
                                  </a:solidFill>
                                  <a:latin typeface="Cambria Math" panose="02040503050406030204" pitchFamily="18" charset="0"/>
                                  <a:ea typeface="Cambria Math" panose="02040503050406030204" pitchFamily="18" charset="0"/>
                                </a:rPr>
                                <m:t>𝜋</m:t>
                              </m:r>
                            </m:num>
                            <m:den>
                              <m:r>
                                <a:rPr lang="en-US" sz="2400" i="1" kern="1200">
                                  <a:solidFill>
                                    <a:prstClr val="black"/>
                                  </a:solidFill>
                                  <a:latin typeface="Cambria Math" panose="02040503050406030204" pitchFamily="18" charset="0"/>
                                </a:rPr>
                                <m:t>180</m:t>
                              </m:r>
                            </m:den>
                          </m:f>
                        </m:e>
                      </m:d>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−121.753603</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121.7545</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m:t>
                          </m:r>
                        </m:e>
                      </m:d>
                      <m:func>
                        <m:func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cos</m:t>
                          </m:r>
                        </m:fName>
                        <m:e>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37.698506</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d>
                            <m:dPr>
                              <m:ctrlPr>
                                <a:rPr lang="en-US" sz="2400" i="1" kern="1200">
                                  <a:solidFill>
                                    <a:prstClr val="black"/>
                                  </a:solidFill>
                                  <a:latin typeface="Cambria Math" panose="02040503050406030204" pitchFamily="18" charset="0"/>
                                </a:rPr>
                              </m:ctrlPr>
                            </m:dPr>
                            <m:e>
                              <m:f>
                                <m:fPr>
                                  <m:ctrlPr>
                                    <a:rPr lang="en-US" sz="2400" i="1" kern="1200">
                                      <a:solidFill>
                                        <a:prstClr val="black"/>
                                      </a:solidFill>
                                      <a:latin typeface="Cambria Math" panose="02040503050406030204" pitchFamily="18" charset="0"/>
                                    </a:rPr>
                                  </m:ctrlPr>
                                </m:fPr>
                                <m:num>
                                  <m:r>
                                    <a:rPr lang="en-US" sz="2400" i="1" kern="1200">
                                      <a:solidFill>
                                        <a:prstClr val="black"/>
                                      </a:solidFill>
                                      <a:latin typeface="Cambria Math" panose="02040503050406030204" pitchFamily="18" charset="0"/>
                                      <a:ea typeface="Cambria Math" panose="02040503050406030204" pitchFamily="18" charset="0"/>
                                    </a:rPr>
                                    <m:t>𝜋</m:t>
                                  </m:r>
                                </m:num>
                                <m:den>
                                  <m:r>
                                    <a:rPr lang="en-US" sz="2400" i="1" kern="1200">
                                      <a:solidFill>
                                        <a:prstClr val="black"/>
                                      </a:solidFill>
                                      <a:latin typeface="Cambria Math" panose="02040503050406030204" pitchFamily="18" charset="0"/>
                                    </a:rPr>
                                    <m:t>180</m:t>
                                  </m:r>
                                </m:den>
                              </m:f>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(0.000781)</m:t>
                          </m:r>
                        </m:e>
                      </m:func>
                    </m:oMath>
                  </m:oMathPara>
                </a14:m>
                <a:endParaRPr kumimoji="0" lang="en-US" sz="24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a:extLst>
                  <a:ext uri="{FF2B5EF4-FFF2-40B4-BE49-F238E27FC236}">
                    <a16:creationId xmlns:a16="http://schemas.microsoft.com/office/drawing/2014/main" id="{11C49341-4D61-4746-8FD4-845D51E369C5}"/>
                  </a:ext>
                </a:extLst>
              </p:cNvPr>
              <p:cNvSpPr txBox="1">
                <a:spLocks noRot="1" noChangeAspect="1" noMove="1" noResize="1" noEditPoints="1" noAdjustHandles="1" noChangeArrowheads="1" noChangeShapeType="1" noTextEdit="1"/>
              </p:cNvSpPr>
              <p:nvPr/>
            </p:nvSpPr>
            <p:spPr>
              <a:xfrm>
                <a:off x="632238" y="3518931"/>
                <a:ext cx="10715177" cy="65312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498290-3451-4880-AAB3-576DC7AC7673}"/>
                  </a:ext>
                </a:extLst>
              </p:cNvPr>
              <p:cNvSpPr txBox="1"/>
              <p:nvPr/>
            </p:nvSpPr>
            <p:spPr>
              <a:xfrm>
                <a:off x="382897" y="4824494"/>
                <a:ext cx="11426205" cy="7619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Distance</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6,356,000 </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m:t>
                          </m:r>
                        </m:e>
                      </m:d>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180</m:t>
                              </m:r>
                            </m:den>
                          </m:f>
                        </m:e>
                      </m:d>
                      <m:rad>
                        <m:radPr>
                          <m:degHide m:val="on"/>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−0.000552</m:t>
                                  </m:r>
                                </m:e>
                              </m:d>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0.000781</m:t>
                                  </m:r>
                                </m:e>
                              </m:d>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ra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=106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A3498290-3451-4880-AAB3-576DC7AC7673}"/>
                  </a:ext>
                </a:extLst>
              </p:cNvPr>
              <p:cNvSpPr txBox="1">
                <a:spLocks noRot="1" noChangeAspect="1" noMove="1" noResize="1" noEditPoints="1" noAdjustHandles="1" noChangeArrowheads="1" noChangeShapeType="1" noTextEdit="1"/>
              </p:cNvSpPr>
              <p:nvPr/>
            </p:nvSpPr>
            <p:spPr>
              <a:xfrm>
                <a:off x="382897" y="4824494"/>
                <a:ext cx="11426205" cy="76194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BCB9E7-3B5D-4908-A029-DF7287821559}"/>
                  </a:ext>
                </a:extLst>
              </p:cNvPr>
              <p:cNvSpPr txBox="1"/>
              <p:nvPr/>
            </p:nvSpPr>
            <p:spPr>
              <a:xfrm>
                <a:off x="686505" y="1320506"/>
                <a:ext cx="10791287" cy="54123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𝐹𝑜𝑟</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𝑝𝑜𝑖𝑛𝑡𝑠</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m:t>(3</m:t>
                      </m:r>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7.69850</m:t>
                      </m:r>
                      <m:r>
                        <m:rPr>
                          <m:nor/>
                        </m:rP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m:t>6</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−121.7545</m:t>
                      </m:r>
                      <m:r>
                        <m:rPr>
                          <m:nor/>
                        </m:rP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m:t>90)</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𝑎𝑛𝑑</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m:t>(3</m:t>
                      </m:r>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7.69795</m:t>
                      </m:r>
                      <m:r>
                        <m:rPr>
                          <m:nor/>
                        </m:rP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m:t>4, </m:t>
                      </m:r>
                      <m:r>
                        <m:rPr>
                          <m:nor/>
                        </m:rP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m:t>−121.753603</m:t>
                      </m:r>
                      <m:r>
                        <m:rPr>
                          <m:nor/>
                        </m:rP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61BCB9E7-3B5D-4908-A029-DF7287821559}"/>
                  </a:ext>
                </a:extLst>
              </p:cNvPr>
              <p:cNvSpPr txBox="1">
                <a:spLocks noRot="1" noChangeAspect="1" noMove="1" noResize="1" noEditPoints="1" noAdjustHandles="1" noChangeArrowheads="1" noChangeShapeType="1" noTextEdit="1"/>
              </p:cNvSpPr>
              <p:nvPr/>
            </p:nvSpPr>
            <p:spPr>
              <a:xfrm>
                <a:off x="686505" y="1320506"/>
                <a:ext cx="10791287" cy="541238"/>
              </a:xfrm>
              <a:prstGeom prst="rect">
                <a:avLst/>
              </a:prstGeom>
              <a:blipFill>
                <a:blip r:embed="rId6"/>
                <a:stretch>
                  <a:fillRect/>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0B526828-B3B3-4291-AAF2-33A240F0A2A5}"/>
              </a:ext>
            </a:extLst>
          </p:cNvPr>
          <p:cNvSpPr/>
          <p:nvPr/>
        </p:nvSpPr>
        <p:spPr>
          <a:xfrm>
            <a:off x="10663796" y="4890482"/>
            <a:ext cx="1124112" cy="62996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545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1BB7FDCA-0536-4F1D-9DB9-56B2E8267D23}"/>
              </a:ext>
            </a:extLst>
          </p:cNvPr>
          <p:cNvGraphicFramePr>
            <a:graphicFrameLocks noChangeAspect="1"/>
          </p:cNvGraphicFramePr>
          <p:nvPr>
            <p:extLst>
              <p:ext uri="{D42A27DB-BD31-4B8C-83A1-F6EECF244321}">
                <p14:modId xmlns:p14="http://schemas.microsoft.com/office/powerpoint/2010/main" val="2692576450"/>
              </p:ext>
            </p:extLst>
          </p:nvPr>
        </p:nvGraphicFramePr>
        <p:xfrm>
          <a:off x="82550" y="977900"/>
          <a:ext cx="12026900" cy="4216400"/>
        </p:xfrm>
        <a:graphic>
          <a:graphicData uri="http://schemas.openxmlformats.org/presentationml/2006/ole">
            <mc:AlternateContent xmlns:mc="http://schemas.openxmlformats.org/markup-compatibility/2006">
              <mc:Choice xmlns:v="urn:schemas-microsoft-com:vml" Requires="v">
                <p:oleObj name="Worksheet" r:id="rId3" imgW="8458249" imgH="2965494" progId="Excel.Sheet.12">
                  <p:embed/>
                </p:oleObj>
              </mc:Choice>
              <mc:Fallback>
                <p:oleObj name="Worksheet" r:id="rId3" imgW="8458249" imgH="2965494" progId="Excel.Sheet.12">
                  <p:embed/>
                  <p:pic>
                    <p:nvPicPr>
                      <p:cNvPr id="0" name=""/>
                      <p:cNvPicPr/>
                      <p:nvPr/>
                    </p:nvPicPr>
                    <p:blipFill>
                      <a:blip r:embed="rId4"/>
                      <a:stretch>
                        <a:fillRect/>
                      </a:stretch>
                    </p:blipFill>
                    <p:spPr>
                      <a:xfrm>
                        <a:off x="82550" y="977900"/>
                        <a:ext cx="12026900" cy="42164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3EA80093-02AA-422C-853C-9BADA39046DD}"/>
              </a:ext>
            </a:extLst>
          </p:cNvPr>
          <p:cNvSpPr txBox="1"/>
          <p:nvPr/>
        </p:nvSpPr>
        <p:spPr>
          <a:xfrm>
            <a:off x="177800" y="165100"/>
            <a:ext cx="11785600" cy="646331"/>
          </a:xfrm>
          <a:prstGeom prst="rect">
            <a:avLst/>
          </a:prstGeom>
          <a:noFill/>
        </p:spPr>
        <p:txBody>
          <a:bodyPr wrap="square" rtlCol="0">
            <a:spAutoFit/>
          </a:bodyPr>
          <a:lstStyle/>
          <a:p>
            <a:pPr algn="ctr"/>
            <a:r>
              <a:rPr lang="en-US" sz="3600" b="1" dirty="0"/>
              <a:t>Embedded Excel Worksheet With Example Calculation</a:t>
            </a:r>
          </a:p>
        </p:txBody>
      </p:sp>
      <p:sp>
        <p:nvSpPr>
          <p:cNvPr id="9" name="TextBox 8">
            <a:extLst>
              <a:ext uri="{FF2B5EF4-FFF2-40B4-BE49-F238E27FC236}">
                <a16:creationId xmlns:a16="http://schemas.microsoft.com/office/drawing/2014/main" id="{D14F0E24-FAA4-4000-831A-41B235980BC6}"/>
              </a:ext>
            </a:extLst>
          </p:cNvPr>
          <p:cNvSpPr txBox="1"/>
          <p:nvPr/>
        </p:nvSpPr>
        <p:spPr>
          <a:xfrm>
            <a:off x="622300" y="5651500"/>
            <a:ext cx="10782300"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a:t>The formulas used in this two-location example can be used in calculating the displacement for every pair of locations in a larger data set.  </a:t>
            </a:r>
          </a:p>
        </p:txBody>
      </p:sp>
    </p:spTree>
    <p:extLst>
      <p:ext uri="{BB962C8B-B14F-4D97-AF65-F5344CB8AC3E}">
        <p14:creationId xmlns:p14="http://schemas.microsoft.com/office/powerpoint/2010/main" val="1969694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788640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43557AEC-1710-4471-8CD5-FF075DCEE910}"/>
              </a:ext>
            </a:extLst>
          </p:cNvPr>
          <p:cNvGraphicFramePr>
            <a:graphicFrameLocks/>
          </p:cNvGraphicFramePr>
          <p:nvPr>
            <p:extLst>
              <p:ext uri="{D42A27DB-BD31-4B8C-83A1-F6EECF244321}">
                <p14:modId xmlns:p14="http://schemas.microsoft.com/office/powerpoint/2010/main" val="2645646448"/>
              </p:ext>
            </p:extLst>
          </p:nvPr>
        </p:nvGraphicFramePr>
        <p:xfrm>
          <a:off x="88135" y="767437"/>
          <a:ext cx="11986352" cy="601712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531343" y="5104253"/>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109892" y="5036531"/>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009700" y="851521"/>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8634550" y="1118960"/>
            <a:ext cx="3000961" cy="646331"/>
          </a:xfrm>
          <a:prstGeom prst="rect">
            <a:avLst/>
          </a:prstGeom>
          <a:noFill/>
        </p:spPr>
        <p:txBody>
          <a:bodyPr wrap="square" rtlCol="0">
            <a:spAutoFit/>
          </a:bodyPr>
          <a:lstStyle/>
          <a:p>
            <a:r>
              <a:rPr lang="en-US" sz="3600" b="1" dirty="0"/>
              <a:t>Displacement</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a:off x="6200449" y="4065224"/>
            <a:ext cx="8027" cy="16854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9BBB0C-6A80-4EAE-A828-51C3BC1B7DBC}"/>
              </a:ext>
            </a:extLst>
          </p:cNvPr>
          <p:cNvCxnSpPr>
            <a:cxnSpLocks/>
          </p:cNvCxnSpPr>
          <p:nvPr/>
        </p:nvCxnSpPr>
        <p:spPr>
          <a:xfrm>
            <a:off x="2921139" y="5783635"/>
            <a:ext cx="6722932"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6200449" y="1537868"/>
            <a:ext cx="0" cy="17121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4598568" y="3510477"/>
                <a:ext cx="32037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i="1" smtClean="0">
                          <a:latin typeface="Cambria Math" panose="02040503050406030204" pitchFamily="18" charset="0"/>
                          <a:ea typeface="Cambria Math" panose="02040503050406030204" pitchFamily="18" charset="0"/>
                        </a:rPr>
                        <m:t>D</m:t>
                      </m:r>
                      <m:r>
                        <a:rPr lang="en-US" sz="2400" b="0" i="1" smtClean="0">
                          <a:latin typeface="Cambria Math" panose="02040503050406030204" pitchFamily="18" charset="0"/>
                          <a:ea typeface="Cambria Math" panose="02040503050406030204" pitchFamily="18" charset="0"/>
                        </a:rPr>
                        <m:t>𝑖𝑠𝑝𝑙𝑎𝑐𝑒𝑚𝑒𝑛𝑡</m:t>
                      </m:r>
                      <m:r>
                        <a:rPr lang="en-US" sz="2400" b="0" i="1" smtClean="0">
                          <a:latin typeface="Cambria Math" panose="02040503050406030204" pitchFamily="18" charset="0"/>
                          <a:ea typeface="Cambria Math" panose="02040503050406030204" pitchFamily="18" charset="0"/>
                        </a:rPr>
                        <m:t>=106 </m:t>
                      </m:r>
                      <m:r>
                        <a:rPr lang="en-US" sz="2400" b="0" i="1" smtClean="0">
                          <a:latin typeface="Cambria Math" panose="02040503050406030204" pitchFamily="18" charset="0"/>
                          <a:ea typeface="Cambria Math" panose="02040503050406030204" pitchFamily="18" charset="0"/>
                        </a:rPr>
                        <m:t>𝑚</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4598568" y="3510477"/>
                <a:ext cx="3203762" cy="369332"/>
              </a:xfrm>
              <a:prstGeom prst="rect">
                <a:avLst/>
              </a:prstGeom>
              <a:blipFill>
                <a:blip r:embed="rId4"/>
                <a:stretch>
                  <a:fillRect l="-1711" r="-951" b="-3500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FD9B18E8-DF28-4D50-9903-AADD39617AD8}"/>
              </a:ext>
            </a:extLst>
          </p:cNvPr>
          <p:cNvSpPr txBox="1"/>
          <p:nvPr/>
        </p:nvSpPr>
        <p:spPr>
          <a:xfrm>
            <a:off x="8714472" y="1950141"/>
            <a:ext cx="2546598" cy="1077218"/>
          </a:xfrm>
          <a:prstGeom prst="rect">
            <a:avLst/>
          </a:prstGeom>
          <a:solidFill>
            <a:schemeClr val="accent1"/>
          </a:solidFill>
        </p:spPr>
        <p:txBody>
          <a:bodyPr wrap="square" rtlCol="0">
            <a:spAutoFit/>
          </a:bodyPr>
          <a:lstStyle/>
          <a:p>
            <a:pPr algn="ctr"/>
            <a:r>
              <a:rPr lang="en-US" sz="3200" dirty="0">
                <a:solidFill>
                  <a:schemeClr val="bg1"/>
                </a:solidFill>
              </a:rPr>
              <a:t>Displacement is a vector!</a:t>
            </a:r>
          </a:p>
        </p:txBody>
      </p:sp>
      <p:sp>
        <p:nvSpPr>
          <p:cNvPr id="26" name="Rectangle: Rounded Corners 25">
            <a:extLst>
              <a:ext uri="{FF2B5EF4-FFF2-40B4-BE49-F238E27FC236}">
                <a16:creationId xmlns:a16="http://schemas.microsoft.com/office/drawing/2014/main" id="{06CE78F1-78BD-4407-9834-28ED0655573E}"/>
              </a:ext>
            </a:extLst>
          </p:cNvPr>
          <p:cNvSpPr/>
          <p:nvPr/>
        </p:nvSpPr>
        <p:spPr>
          <a:xfrm>
            <a:off x="4371797" y="3388207"/>
            <a:ext cx="3657303" cy="62996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2528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AF49303D-685C-41ED-9A17-8ED59521E489}"/>
              </a:ext>
            </a:extLst>
          </p:cNvPr>
          <p:cNvGraphicFramePr>
            <a:graphicFrameLocks/>
          </p:cNvGraphicFramePr>
          <p:nvPr>
            <p:extLst>
              <p:ext uri="{D42A27DB-BD31-4B8C-83A1-F6EECF244321}">
                <p14:modId xmlns:p14="http://schemas.microsoft.com/office/powerpoint/2010/main" val="1209890978"/>
              </p:ext>
            </p:extLst>
          </p:nvPr>
        </p:nvGraphicFramePr>
        <p:xfrm>
          <a:off x="94694" y="804426"/>
          <a:ext cx="12097306" cy="60535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531343" y="5104253"/>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117919" y="1070802"/>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5750804" y="3025005"/>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1669948" y="1069890"/>
            <a:ext cx="2603816" cy="584775"/>
          </a:xfrm>
          <a:prstGeom prst="rect">
            <a:avLst/>
          </a:prstGeom>
          <a:noFill/>
        </p:spPr>
        <p:txBody>
          <a:bodyPr wrap="square" rtlCol="0">
            <a:spAutoFit/>
          </a:bodyPr>
          <a:lstStyle/>
          <a:p>
            <a:r>
              <a:rPr lang="en-US" sz="3200" b="1" dirty="0"/>
              <a:t>Total Distance</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flipH="1">
            <a:off x="10259090" y="4202079"/>
            <a:ext cx="4785" cy="158155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10251062" y="1759462"/>
            <a:ext cx="25627" cy="15887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8577367" y="3587000"/>
                <a:ext cx="33473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𝑇</m:t>
                      </m:r>
                      <m:r>
                        <a:rPr lang="en-US" sz="2400" b="0" i="1" smtClean="0">
                          <a:latin typeface="Cambria Math" panose="02040503050406030204" pitchFamily="18" charset="0"/>
                          <a:ea typeface="Cambria Math" panose="02040503050406030204" pitchFamily="18" charset="0"/>
                        </a:rPr>
                        <m:t>𝑜𝑡𝑎𝑙</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𝐷𝑖𝑠𝑡𝑎𝑛𝑐𝑒</m:t>
                      </m:r>
                      <m:r>
                        <a:rPr lang="en-US" sz="2400" b="0" i="1" smtClean="0">
                          <a:latin typeface="Cambria Math" panose="02040503050406030204" pitchFamily="18" charset="0"/>
                          <a:ea typeface="Cambria Math" panose="02040503050406030204" pitchFamily="18" charset="0"/>
                        </a:rPr>
                        <m:t>=212 </m:t>
                      </m:r>
                      <m:r>
                        <a:rPr lang="en-US" sz="2400" b="0" i="1" smtClean="0">
                          <a:latin typeface="Cambria Math" panose="02040503050406030204" pitchFamily="18" charset="0"/>
                          <a:ea typeface="Cambria Math" panose="02040503050406030204" pitchFamily="18" charset="0"/>
                        </a:rPr>
                        <m:t>𝑚</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8577367" y="3587000"/>
                <a:ext cx="3347391" cy="369332"/>
              </a:xfrm>
              <a:prstGeom prst="rect">
                <a:avLst/>
              </a:prstGeom>
              <a:blipFill>
                <a:blip r:embed="rId4"/>
                <a:stretch>
                  <a:fillRect l="-1639" r="-911" b="-655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783B1FB1-1588-4342-B244-DD7AEF61636A}"/>
              </a:ext>
            </a:extLst>
          </p:cNvPr>
          <p:cNvSpPr txBox="1"/>
          <p:nvPr/>
        </p:nvSpPr>
        <p:spPr>
          <a:xfrm>
            <a:off x="1669948" y="1786262"/>
            <a:ext cx="2546598" cy="1077218"/>
          </a:xfrm>
          <a:prstGeom prst="rect">
            <a:avLst/>
          </a:prstGeom>
          <a:solidFill>
            <a:schemeClr val="accent1"/>
          </a:solidFill>
        </p:spPr>
        <p:txBody>
          <a:bodyPr wrap="square" rtlCol="0">
            <a:spAutoFit/>
          </a:bodyPr>
          <a:lstStyle/>
          <a:p>
            <a:pPr algn="ctr"/>
            <a:r>
              <a:rPr lang="en-US" sz="3200" dirty="0">
                <a:solidFill>
                  <a:schemeClr val="bg1"/>
                </a:solidFill>
              </a:rPr>
              <a:t>Distance is a scalar!</a:t>
            </a:r>
          </a:p>
        </p:txBody>
      </p:sp>
      <p:sp>
        <p:nvSpPr>
          <p:cNvPr id="21" name="Rectangle: Rounded Corners 20">
            <a:extLst>
              <a:ext uri="{FF2B5EF4-FFF2-40B4-BE49-F238E27FC236}">
                <a16:creationId xmlns:a16="http://schemas.microsoft.com/office/drawing/2014/main" id="{3D0C87C7-6920-4B3C-BB5A-FB5C08F70562}"/>
              </a:ext>
            </a:extLst>
          </p:cNvPr>
          <p:cNvSpPr/>
          <p:nvPr/>
        </p:nvSpPr>
        <p:spPr>
          <a:xfrm>
            <a:off x="8448037" y="3456684"/>
            <a:ext cx="3657303" cy="62996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890BB75-1031-4869-BD0B-855B56C9F827}"/>
                  </a:ext>
                </a:extLst>
              </p:cNvPr>
              <p:cNvSpPr txBox="1"/>
              <p:nvPr/>
            </p:nvSpPr>
            <p:spPr>
              <a:xfrm>
                <a:off x="5101878" y="4404747"/>
                <a:ext cx="3015377" cy="12060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nary>
                        <m:naryPr>
                          <m:chr m:val="∑"/>
                          <m:ctrlPr>
                            <a:rPr lang="en-US" sz="2800" i="1" smtClean="0">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r>
                            <a:rPr lang="en-US" sz="2800" b="0" i="1" smtClean="0">
                              <a:latin typeface="Cambria Math" panose="02040503050406030204" pitchFamily="18" charset="0"/>
                            </a:rPr>
                            <m:t>𝑡</m:t>
                          </m:r>
                        </m:sup>
                        <m:e>
                          <m:d>
                            <m:dPr>
                              <m:begChr m:val="|"/>
                              <m:endChr m:val="|"/>
                              <m:ctrlPr>
                                <a:rPr lang="en-US" sz="2800" i="1" smtClean="0">
                                  <a:latin typeface="Cambria Math" panose="02040503050406030204" pitchFamily="18" charset="0"/>
                                </a:rPr>
                              </m:ctrlPr>
                            </m:dP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e>
                          </m:d>
                        </m:e>
                      </m:nary>
                    </m:oMath>
                  </m:oMathPara>
                </a14:m>
                <a:endParaRPr lang="en-US" dirty="0"/>
              </a:p>
            </p:txBody>
          </p:sp>
        </mc:Choice>
        <mc:Fallback xmlns="">
          <p:sp>
            <p:nvSpPr>
              <p:cNvPr id="15" name="TextBox 14">
                <a:extLst>
                  <a:ext uri="{FF2B5EF4-FFF2-40B4-BE49-F238E27FC236}">
                    <a16:creationId xmlns:a16="http://schemas.microsoft.com/office/drawing/2014/main" id="{0890BB75-1031-4869-BD0B-855B56C9F827}"/>
                  </a:ext>
                </a:extLst>
              </p:cNvPr>
              <p:cNvSpPr txBox="1">
                <a:spLocks noRot="1" noChangeAspect="1" noMove="1" noResize="1" noEditPoints="1" noAdjustHandles="1" noChangeArrowheads="1" noChangeShapeType="1" noTextEdit="1"/>
              </p:cNvSpPr>
              <p:nvPr/>
            </p:nvSpPr>
            <p:spPr>
              <a:xfrm>
                <a:off x="5101878" y="4404747"/>
                <a:ext cx="3015377" cy="12060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61594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823403"/>
            <a:ext cx="9144000" cy="2387600"/>
          </a:xfrm>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4</a:t>
            </a:r>
            <a:br>
              <a:rPr lang="en-US" b="1" dirty="0">
                <a:solidFill>
                  <a:schemeClr val="bg1"/>
                </a:solidFill>
              </a:rPr>
            </a:br>
            <a:br>
              <a:rPr lang="en-US" b="1" dirty="0">
                <a:solidFill>
                  <a:schemeClr val="bg1"/>
                </a:solidFill>
              </a:rPr>
            </a:br>
            <a:r>
              <a:rPr lang="en-US" sz="4900" i="1" dirty="0">
                <a:solidFill>
                  <a:schemeClr val="bg1"/>
                </a:solidFill>
              </a:rPr>
              <a:t>Calculating Velocity and Speed</a:t>
            </a:r>
            <a:r>
              <a:rPr lang="en-US" sz="4900" i="1" dirty="0">
                <a:solidFill>
                  <a:schemeClr val="tx1"/>
                </a:solidFill>
              </a:rPr>
              <a:t> </a:t>
            </a:r>
          </a:p>
        </p:txBody>
      </p:sp>
    </p:spTree>
    <p:extLst>
      <p:ext uri="{BB962C8B-B14F-4D97-AF65-F5344CB8AC3E}">
        <p14:creationId xmlns:p14="http://schemas.microsoft.com/office/powerpoint/2010/main" val="144910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683D18-0A13-4CAF-9262-E6284E40A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934" y="1886503"/>
            <a:ext cx="2492566" cy="2492566"/>
          </a:xfrm>
          <a:prstGeom prst="rect">
            <a:avLst/>
          </a:prstGeom>
        </p:spPr>
      </p:pic>
      <p:sp>
        <p:nvSpPr>
          <p:cNvPr id="6" name="TextBox 5">
            <a:extLst>
              <a:ext uri="{FF2B5EF4-FFF2-40B4-BE49-F238E27FC236}">
                <a16:creationId xmlns:a16="http://schemas.microsoft.com/office/drawing/2014/main" id="{E05E6B18-9A9C-4652-85A4-0B18AFD9EEE3}"/>
              </a:ext>
            </a:extLst>
          </p:cNvPr>
          <p:cNvSpPr txBox="1"/>
          <p:nvPr/>
        </p:nvSpPr>
        <p:spPr>
          <a:xfrm>
            <a:off x="711974" y="114300"/>
            <a:ext cx="10768051" cy="646331"/>
          </a:xfrm>
          <a:prstGeom prst="rect">
            <a:avLst/>
          </a:prstGeom>
          <a:noFill/>
        </p:spPr>
        <p:txBody>
          <a:bodyPr wrap="square" rtlCol="0">
            <a:spAutoFit/>
          </a:bodyPr>
          <a:lstStyle/>
          <a:p>
            <a:pPr algn="ctr"/>
            <a:r>
              <a:rPr lang="en-US" sz="3600" dirty="0"/>
              <a:t>A Snail on Earth Moves at 30,000 m/s relative to the Sun</a:t>
            </a:r>
          </a:p>
        </p:txBody>
      </p:sp>
      <p:pic>
        <p:nvPicPr>
          <p:cNvPr id="2" name="Picture 1">
            <a:extLst>
              <a:ext uri="{FF2B5EF4-FFF2-40B4-BE49-F238E27FC236}">
                <a16:creationId xmlns:a16="http://schemas.microsoft.com/office/drawing/2014/main" id="{9E49E42E-4BAE-413C-8FF5-7DABDA596384}"/>
              </a:ext>
            </a:extLst>
          </p:cNvPr>
          <p:cNvPicPr>
            <a:picLocks noChangeAspect="1"/>
          </p:cNvPicPr>
          <p:nvPr/>
        </p:nvPicPr>
        <p:blipFill rotWithShape="1">
          <a:blip r:embed="rId4"/>
          <a:srcRect b="22700"/>
          <a:stretch/>
        </p:blipFill>
        <p:spPr>
          <a:xfrm>
            <a:off x="2567328" y="1886503"/>
            <a:ext cx="1061490" cy="592429"/>
          </a:xfrm>
          <a:prstGeom prst="rect">
            <a:avLst/>
          </a:prstGeom>
        </p:spPr>
      </p:pic>
      <p:pic>
        <p:nvPicPr>
          <p:cNvPr id="9" name="Picture 8">
            <a:extLst>
              <a:ext uri="{FF2B5EF4-FFF2-40B4-BE49-F238E27FC236}">
                <a16:creationId xmlns:a16="http://schemas.microsoft.com/office/drawing/2014/main" id="{674C698D-0011-42C5-BF3C-BE2CBA057DE5}"/>
              </a:ext>
            </a:extLst>
          </p:cNvPr>
          <p:cNvPicPr>
            <a:picLocks noChangeAspect="1"/>
          </p:cNvPicPr>
          <p:nvPr/>
        </p:nvPicPr>
        <p:blipFill>
          <a:blip r:embed="rId5"/>
          <a:stretch>
            <a:fillRect/>
          </a:stretch>
        </p:blipFill>
        <p:spPr>
          <a:xfrm>
            <a:off x="7081350" y="1090361"/>
            <a:ext cx="4230480" cy="4194629"/>
          </a:xfrm>
          <a:prstGeom prst="rect">
            <a:avLst/>
          </a:prstGeom>
        </p:spPr>
      </p:pic>
      <p:sp>
        <p:nvSpPr>
          <p:cNvPr id="11" name="TextBox 10">
            <a:extLst>
              <a:ext uri="{FF2B5EF4-FFF2-40B4-BE49-F238E27FC236}">
                <a16:creationId xmlns:a16="http://schemas.microsoft.com/office/drawing/2014/main" id="{3C92D706-CDE1-41F9-85D4-4C8BC42D60F0}"/>
              </a:ext>
            </a:extLst>
          </p:cNvPr>
          <p:cNvSpPr txBox="1"/>
          <p:nvPr/>
        </p:nvSpPr>
        <p:spPr>
          <a:xfrm>
            <a:off x="895736" y="5504941"/>
            <a:ext cx="10400526" cy="1200329"/>
          </a:xfrm>
          <a:prstGeom prst="rect">
            <a:avLst/>
          </a:prstGeom>
          <a:solidFill>
            <a:schemeClr val="accent1"/>
          </a:solidFill>
        </p:spPr>
        <p:txBody>
          <a:bodyPr wrap="square" rtlCol="0">
            <a:spAutoFit/>
          </a:bodyPr>
          <a:lstStyle/>
          <a:p>
            <a:pPr algn="ctr"/>
            <a:r>
              <a:rPr lang="en-US" sz="3600" dirty="0">
                <a:solidFill>
                  <a:schemeClr val="bg1"/>
                </a:solidFill>
              </a:rPr>
              <a:t>Motion is Relative and the Measurement of Speed Depends on the Reference Coordinate System</a:t>
            </a:r>
          </a:p>
        </p:txBody>
      </p:sp>
    </p:spTree>
    <p:extLst>
      <p:ext uri="{BB962C8B-B14F-4D97-AF65-F5344CB8AC3E}">
        <p14:creationId xmlns:p14="http://schemas.microsoft.com/office/powerpoint/2010/main" val="1971109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493295" y="94406"/>
            <a:ext cx="10960768" cy="6053731"/>
          </a:xfrm>
        </p:spPr>
        <p:txBody>
          <a:bodyPr>
            <a:normAutofit lnSpcReduction="10000"/>
          </a:bodyPr>
          <a:lstStyle/>
          <a:p>
            <a:pPr marL="0" lvl="0" indent="0" algn="ctr">
              <a:buNone/>
            </a:pPr>
            <a:r>
              <a:rPr lang="en-US" sz="4400" b="1" dirty="0"/>
              <a:t>Experiment 4</a:t>
            </a:r>
          </a:p>
          <a:p>
            <a:pPr marL="0" lvl="0" indent="0" algn="ctr">
              <a:buNone/>
            </a:pPr>
            <a:r>
              <a:rPr lang="en-US" sz="3200" b="1" dirty="0"/>
              <a:t> </a:t>
            </a:r>
            <a:r>
              <a:rPr lang="en-US" sz="3600" i="1" dirty="0"/>
              <a:t>Calculating Velocity and Speed</a:t>
            </a:r>
          </a:p>
          <a:p>
            <a:pPr marL="457200" lvl="1" indent="0">
              <a:buNone/>
            </a:pPr>
            <a:endParaRPr lang="en-US" sz="2200" dirty="0"/>
          </a:p>
          <a:p>
            <a:pPr marL="971550" lvl="1" indent="-514350">
              <a:buFont typeface="+mj-lt"/>
              <a:buAutoNum type="arabicPeriod"/>
            </a:pPr>
            <a:r>
              <a:rPr lang="en-US" sz="2800" dirty="0"/>
              <a:t>Using the displacement vs time data:</a:t>
            </a:r>
          </a:p>
          <a:p>
            <a:pPr marL="1428750" lvl="2" indent="-514350">
              <a:buFont typeface="+mj-lt"/>
              <a:buAutoNum type="alphaLcPeriod"/>
            </a:pPr>
            <a:r>
              <a:rPr lang="en-US" sz="2800" dirty="0"/>
              <a:t>Calculate and plot instantaneous velocity vs time.</a:t>
            </a:r>
          </a:p>
          <a:p>
            <a:pPr marL="1885950" lvl="3" indent="-514350">
              <a:buFont typeface="+mj-lt"/>
              <a:buAutoNum type="alphaLcPeriod"/>
            </a:pPr>
            <a:r>
              <a:rPr lang="en-US" sz="2600" dirty="0"/>
              <a:t>The instantaneous velocity can be calculated using the change in distance between adjacent data points and the associated change in time.</a:t>
            </a:r>
          </a:p>
          <a:p>
            <a:pPr marL="1428750" lvl="2" indent="-514350">
              <a:buFont typeface="+mj-lt"/>
              <a:buAutoNum type="alphaLcPeriod"/>
            </a:pPr>
            <a:r>
              <a:rPr lang="en-US" sz="2800" dirty="0"/>
              <a:t>Calculate and plot the instantaneous speed vs time.</a:t>
            </a:r>
          </a:p>
          <a:p>
            <a:pPr marL="1428750" lvl="2" indent="-514350">
              <a:buFont typeface="+mj-lt"/>
              <a:buAutoNum type="alphaLcPeriod"/>
            </a:pPr>
            <a:r>
              <a:rPr lang="en-US" sz="2800" dirty="0"/>
              <a:t>Calculate the average velocity when walking from A to B.</a:t>
            </a:r>
          </a:p>
          <a:p>
            <a:pPr marL="1885950" lvl="3" indent="-514350">
              <a:buFont typeface="+mj-lt"/>
              <a:buAutoNum type="alphaLcPeriod"/>
            </a:pPr>
            <a:r>
              <a:rPr lang="en-US" sz="2400" dirty="0"/>
              <a:t>Use data for time periods where you were walking at constant velocity. </a:t>
            </a:r>
          </a:p>
          <a:p>
            <a:pPr marL="1885950" lvl="3" indent="-514350">
              <a:buFont typeface="+mj-lt"/>
              <a:buAutoNum type="alphaLcPeriod"/>
            </a:pPr>
            <a:r>
              <a:rPr lang="en-US" sz="2400" dirty="0"/>
              <a:t>The average velocity can be determining from the slope of displacement vs time graph.</a:t>
            </a:r>
          </a:p>
          <a:p>
            <a:pPr marL="1428750" lvl="2" indent="-514350">
              <a:buFont typeface="+mj-lt"/>
              <a:buAutoNum type="alphaLcPeriod"/>
            </a:pPr>
            <a:r>
              <a:rPr lang="en-US" sz="2800" dirty="0"/>
              <a:t>Calculate the average velocity when walking from B to A.</a:t>
            </a:r>
          </a:p>
          <a:p>
            <a:pPr marL="1371600" lvl="3" indent="0">
              <a:buNone/>
            </a:pPr>
            <a:endParaRPr lang="en-US" sz="2400" dirty="0"/>
          </a:p>
          <a:p>
            <a:pPr marL="457200" lvl="1" indent="0">
              <a:buNone/>
            </a:pPr>
            <a:endParaRPr lang="en-US" sz="2800" dirty="0"/>
          </a:p>
        </p:txBody>
      </p:sp>
    </p:spTree>
    <p:extLst>
      <p:ext uri="{BB962C8B-B14F-4D97-AF65-F5344CB8AC3E}">
        <p14:creationId xmlns:p14="http://schemas.microsoft.com/office/powerpoint/2010/main" val="2029900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3697052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AF1C6-88E0-4AD9-982F-4AA3A40E5807}"/>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grpSp>
        <p:nvGrpSpPr>
          <p:cNvPr id="6" name="Group 5">
            <a:extLst>
              <a:ext uri="{FF2B5EF4-FFF2-40B4-BE49-F238E27FC236}">
                <a16:creationId xmlns:a16="http://schemas.microsoft.com/office/drawing/2014/main" id="{C9179295-4C66-44AE-B48B-B237838F4149}"/>
              </a:ext>
            </a:extLst>
          </p:cNvPr>
          <p:cNvGrpSpPr/>
          <p:nvPr/>
        </p:nvGrpSpPr>
        <p:grpSpPr>
          <a:xfrm>
            <a:off x="7260113" y="189686"/>
            <a:ext cx="3657602" cy="461509"/>
            <a:chOff x="7260113" y="189686"/>
            <a:chExt cx="3657602" cy="461509"/>
          </a:xfrm>
        </p:grpSpPr>
        <p:sp>
          <p:nvSpPr>
            <p:cNvPr id="7" name="Arrow: Right 6">
              <a:extLst>
                <a:ext uri="{FF2B5EF4-FFF2-40B4-BE49-F238E27FC236}">
                  <a16:creationId xmlns:a16="http://schemas.microsoft.com/office/drawing/2014/main" id="{F8BCE189-5845-4F10-A309-88C36860636A}"/>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88C351A-3BCD-4714-BBEA-12E44DA09A2A}"/>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E3C04F6-DCC4-440B-8868-8D892337B6B6}"/>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0" name="TextBox 9">
            <a:extLst>
              <a:ext uri="{FF2B5EF4-FFF2-40B4-BE49-F238E27FC236}">
                <a16:creationId xmlns:a16="http://schemas.microsoft.com/office/drawing/2014/main" id="{E0309F2D-9068-434A-A552-4562A2F2C1BD}"/>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1" name="TextBox 10">
            <a:extLst>
              <a:ext uri="{FF2B5EF4-FFF2-40B4-BE49-F238E27FC236}">
                <a16:creationId xmlns:a16="http://schemas.microsoft.com/office/drawing/2014/main" id="{9F833839-52FE-45E3-81E3-EAFAF0E1B94C}"/>
              </a:ext>
            </a:extLst>
          </p:cNvPr>
          <p:cNvSpPr txBox="1"/>
          <p:nvPr/>
        </p:nvSpPr>
        <p:spPr>
          <a:xfrm>
            <a:off x="5451516" y="868267"/>
            <a:ext cx="1940803" cy="707886"/>
          </a:xfrm>
          <a:prstGeom prst="rect">
            <a:avLst/>
          </a:prstGeom>
          <a:noFill/>
        </p:spPr>
        <p:txBody>
          <a:bodyPr wrap="square" rtlCol="0">
            <a:spAutoFit/>
          </a:bodyPr>
          <a:lstStyle/>
          <a:p>
            <a:r>
              <a:rPr lang="en-US" sz="4000" b="1" dirty="0"/>
              <a:t>Velocity</a:t>
            </a:r>
          </a:p>
        </p:txBody>
      </p:sp>
      <p:graphicFrame>
        <p:nvGraphicFramePr>
          <p:cNvPr id="14" name="Chart 13">
            <a:extLst>
              <a:ext uri="{FF2B5EF4-FFF2-40B4-BE49-F238E27FC236}">
                <a16:creationId xmlns:a16="http://schemas.microsoft.com/office/drawing/2014/main" id="{0159E6D4-C57A-429A-9900-AE2A983E4E3D}"/>
              </a:ext>
            </a:extLst>
          </p:cNvPr>
          <p:cNvGraphicFramePr>
            <a:graphicFrameLocks/>
          </p:cNvGraphicFramePr>
          <p:nvPr>
            <p:extLst>
              <p:ext uri="{D42A27DB-BD31-4B8C-83A1-F6EECF244321}">
                <p14:modId xmlns:p14="http://schemas.microsoft.com/office/powerpoint/2010/main" val="4260952399"/>
              </p:ext>
            </p:extLst>
          </p:nvPr>
        </p:nvGraphicFramePr>
        <p:xfrm>
          <a:off x="169818" y="1463040"/>
          <a:ext cx="12022182" cy="532152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AF8B8860-BC03-472F-9229-B8F7366723DA}"/>
              </a:ext>
            </a:extLst>
          </p:cNvPr>
          <p:cNvSpPr txBox="1"/>
          <p:nvPr/>
        </p:nvSpPr>
        <p:spPr>
          <a:xfrm>
            <a:off x="9270526" y="1717629"/>
            <a:ext cx="2546598" cy="1077218"/>
          </a:xfrm>
          <a:prstGeom prst="rect">
            <a:avLst/>
          </a:prstGeom>
          <a:solidFill>
            <a:schemeClr val="accent1"/>
          </a:solidFill>
        </p:spPr>
        <p:txBody>
          <a:bodyPr wrap="square" rtlCol="0">
            <a:spAutoFit/>
          </a:bodyPr>
          <a:lstStyle/>
          <a:p>
            <a:pPr algn="ctr"/>
            <a:r>
              <a:rPr lang="en-US" sz="3200" dirty="0">
                <a:solidFill>
                  <a:schemeClr val="bg1"/>
                </a:solidFill>
              </a:rPr>
              <a:t>Velocity is a vector!</a:t>
            </a:r>
          </a:p>
        </p:txBody>
      </p:sp>
    </p:spTree>
    <p:extLst>
      <p:ext uri="{BB962C8B-B14F-4D97-AF65-F5344CB8AC3E}">
        <p14:creationId xmlns:p14="http://schemas.microsoft.com/office/powerpoint/2010/main" val="3245030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AF1C6-88E0-4AD9-982F-4AA3A40E5807}"/>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grpSp>
        <p:nvGrpSpPr>
          <p:cNvPr id="6" name="Group 5">
            <a:extLst>
              <a:ext uri="{FF2B5EF4-FFF2-40B4-BE49-F238E27FC236}">
                <a16:creationId xmlns:a16="http://schemas.microsoft.com/office/drawing/2014/main" id="{C9179295-4C66-44AE-B48B-B237838F4149}"/>
              </a:ext>
            </a:extLst>
          </p:cNvPr>
          <p:cNvGrpSpPr/>
          <p:nvPr/>
        </p:nvGrpSpPr>
        <p:grpSpPr>
          <a:xfrm>
            <a:off x="7260113" y="189686"/>
            <a:ext cx="3657602" cy="461509"/>
            <a:chOff x="7260113" y="189686"/>
            <a:chExt cx="3657602" cy="461509"/>
          </a:xfrm>
        </p:grpSpPr>
        <p:sp>
          <p:nvSpPr>
            <p:cNvPr id="7" name="Arrow: Right 6">
              <a:extLst>
                <a:ext uri="{FF2B5EF4-FFF2-40B4-BE49-F238E27FC236}">
                  <a16:creationId xmlns:a16="http://schemas.microsoft.com/office/drawing/2014/main" id="{F8BCE189-5845-4F10-A309-88C36860636A}"/>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88C351A-3BCD-4714-BBEA-12E44DA09A2A}"/>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E3C04F6-DCC4-440B-8868-8D892337B6B6}"/>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0" name="TextBox 9">
            <a:extLst>
              <a:ext uri="{FF2B5EF4-FFF2-40B4-BE49-F238E27FC236}">
                <a16:creationId xmlns:a16="http://schemas.microsoft.com/office/drawing/2014/main" id="{E0309F2D-9068-434A-A552-4562A2F2C1BD}"/>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1" name="TextBox 10">
            <a:extLst>
              <a:ext uri="{FF2B5EF4-FFF2-40B4-BE49-F238E27FC236}">
                <a16:creationId xmlns:a16="http://schemas.microsoft.com/office/drawing/2014/main" id="{9F833839-52FE-45E3-81E3-EAFAF0E1B94C}"/>
              </a:ext>
            </a:extLst>
          </p:cNvPr>
          <p:cNvSpPr txBox="1"/>
          <p:nvPr/>
        </p:nvSpPr>
        <p:spPr>
          <a:xfrm>
            <a:off x="5319310" y="582904"/>
            <a:ext cx="1553379" cy="707886"/>
          </a:xfrm>
          <a:prstGeom prst="rect">
            <a:avLst/>
          </a:prstGeom>
          <a:noFill/>
        </p:spPr>
        <p:txBody>
          <a:bodyPr wrap="square" rtlCol="0">
            <a:spAutoFit/>
          </a:bodyPr>
          <a:lstStyle/>
          <a:p>
            <a:r>
              <a:rPr lang="en-US" sz="4000" b="1" dirty="0"/>
              <a:t>Speed</a:t>
            </a:r>
          </a:p>
        </p:txBody>
      </p:sp>
      <p:graphicFrame>
        <p:nvGraphicFramePr>
          <p:cNvPr id="12" name="Chart 11">
            <a:extLst>
              <a:ext uri="{FF2B5EF4-FFF2-40B4-BE49-F238E27FC236}">
                <a16:creationId xmlns:a16="http://schemas.microsoft.com/office/drawing/2014/main" id="{E826A29C-19E2-4F25-B833-EFA77654C4A2}"/>
              </a:ext>
            </a:extLst>
          </p:cNvPr>
          <p:cNvGraphicFramePr>
            <a:graphicFrameLocks/>
          </p:cNvGraphicFramePr>
          <p:nvPr>
            <p:extLst>
              <p:ext uri="{D42A27DB-BD31-4B8C-83A1-F6EECF244321}">
                <p14:modId xmlns:p14="http://schemas.microsoft.com/office/powerpoint/2010/main" val="2062047397"/>
              </p:ext>
            </p:extLst>
          </p:nvPr>
        </p:nvGraphicFramePr>
        <p:xfrm>
          <a:off x="0" y="1129880"/>
          <a:ext cx="10287000" cy="572811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E50768D-EF94-4448-9D0D-EF3CD35E1FF7}"/>
              </a:ext>
            </a:extLst>
          </p:cNvPr>
          <p:cNvSpPr txBox="1"/>
          <p:nvPr/>
        </p:nvSpPr>
        <p:spPr>
          <a:xfrm>
            <a:off x="8888888" y="2916721"/>
            <a:ext cx="2546598" cy="1077218"/>
          </a:xfrm>
          <a:prstGeom prst="rect">
            <a:avLst/>
          </a:prstGeom>
          <a:solidFill>
            <a:schemeClr val="accent1"/>
          </a:solidFill>
        </p:spPr>
        <p:txBody>
          <a:bodyPr wrap="square" rtlCol="0">
            <a:spAutoFit/>
          </a:bodyPr>
          <a:lstStyle/>
          <a:p>
            <a:pPr algn="ctr"/>
            <a:r>
              <a:rPr lang="en-US" sz="3200" dirty="0">
                <a:solidFill>
                  <a:schemeClr val="bg1"/>
                </a:solidFill>
              </a:rPr>
              <a:t>Speed is a scalar!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91E780-EF54-4638-A259-F5578476EECB}"/>
                  </a:ext>
                </a:extLst>
              </p:cNvPr>
              <p:cNvSpPr txBox="1"/>
              <p:nvPr/>
            </p:nvSpPr>
            <p:spPr>
              <a:xfrm>
                <a:off x="7490558" y="1373410"/>
                <a:ext cx="4701442" cy="12326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𝑠𝑝𝑒𝑒𝑑</m:t>
                          </m:r>
                        </m:e>
                        <m:sub>
                          <m:r>
                            <a:rPr lang="en-US" sz="3600" b="0" i="1" smtClean="0">
                              <a:latin typeface="Cambria Math" panose="02040503050406030204" pitchFamily="18" charset="0"/>
                            </a:rPr>
                            <m:t>𝑖</m:t>
                          </m:r>
                        </m:sub>
                      </m:sSub>
                      <m:r>
                        <a:rPr lang="en-US" sz="3600" b="0" i="1" smtClean="0">
                          <a:latin typeface="Cambria Math" panose="02040503050406030204" pitchFamily="18" charset="0"/>
                        </a:rPr>
                        <m:t>=</m:t>
                      </m:r>
                      <m:d>
                        <m:dPr>
                          <m:begChr m:val="|"/>
                          <m:endChr m:val="|"/>
                          <m:ctrlPr>
                            <a:rPr lang="en-US" sz="3600" b="0" i="1" smtClean="0">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panose="02040503050406030204" pitchFamily="18" charset="0"/>
                                    </a:rPr>
                                    <m:t>𝑑</m:t>
                                  </m:r>
                                </m:e>
                                <m:sub>
                                  <m:r>
                                    <a:rPr lang="en-US" sz="3600" i="1">
                                      <a:latin typeface="Cambria Math" panose="02040503050406030204" pitchFamily="18" charset="0"/>
                                    </a:rPr>
                                    <m:t>𝑖</m:t>
                                  </m:r>
                                </m:sub>
                              </m:sSub>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𝑑</m:t>
                                  </m:r>
                                </m:e>
                                <m:sub>
                                  <m:r>
                                    <a:rPr lang="en-US" sz="3600" i="1">
                                      <a:latin typeface="Cambria Math" panose="02040503050406030204" pitchFamily="18" charset="0"/>
                                    </a:rPr>
                                    <m:t>𝑖</m:t>
                                  </m:r>
                                  <m:r>
                                    <a:rPr lang="en-US" sz="3600" i="1">
                                      <a:latin typeface="Cambria Math" panose="02040503050406030204" pitchFamily="18" charset="0"/>
                                    </a:rPr>
                                    <m:t>−1</m:t>
                                  </m:r>
                                </m:sub>
                              </m:sSub>
                            </m:num>
                            <m:den>
                              <m:sSub>
                                <m:sSubPr>
                                  <m:ctrlPr>
                                    <a:rPr lang="en-US" sz="3600" i="1">
                                      <a:latin typeface="Cambria Math" panose="02040503050406030204" pitchFamily="18" charset="0"/>
                                    </a:rPr>
                                  </m:ctrlPr>
                                </m:sSubPr>
                                <m:e>
                                  <m:r>
                                    <a:rPr lang="en-US" sz="3600" i="1">
                                      <a:latin typeface="Cambria Math" panose="02040503050406030204" pitchFamily="18" charset="0"/>
                                    </a:rPr>
                                    <m:t>𝑡</m:t>
                                  </m:r>
                                </m:e>
                                <m:sub>
                                  <m:r>
                                    <a:rPr lang="en-US" sz="3600" i="1">
                                      <a:latin typeface="Cambria Math" panose="02040503050406030204" pitchFamily="18" charset="0"/>
                                    </a:rPr>
                                    <m:t>𝑖</m:t>
                                  </m:r>
                                </m:sub>
                              </m:sSub>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𝑡</m:t>
                                  </m:r>
                                </m:e>
                                <m:sub>
                                  <m:r>
                                    <a:rPr lang="en-US" sz="3600" i="1">
                                      <a:latin typeface="Cambria Math" panose="02040503050406030204" pitchFamily="18" charset="0"/>
                                    </a:rPr>
                                    <m:t>𝑖</m:t>
                                  </m:r>
                                  <m:r>
                                    <a:rPr lang="en-US" sz="3600" i="1">
                                      <a:latin typeface="Cambria Math" panose="02040503050406030204" pitchFamily="18" charset="0"/>
                                    </a:rPr>
                                    <m:t>−1</m:t>
                                  </m:r>
                                </m:sub>
                              </m:sSub>
                            </m:den>
                          </m:f>
                        </m:e>
                      </m:d>
                    </m:oMath>
                  </m:oMathPara>
                </a14:m>
                <a:endParaRPr lang="en-US" dirty="0"/>
              </a:p>
            </p:txBody>
          </p:sp>
        </mc:Choice>
        <mc:Fallback xmlns="">
          <p:sp>
            <p:nvSpPr>
              <p:cNvPr id="14" name="TextBox 13">
                <a:extLst>
                  <a:ext uri="{FF2B5EF4-FFF2-40B4-BE49-F238E27FC236}">
                    <a16:creationId xmlns:a16="http://schemas.microsoft.com/office/drawing/2014/main" id="{6D91E780-EF54-4638-A259-F5578476EECB}"/>
                  </a:ext>
                </a:extLst>
              </p:cNvPr>
              <p:cNvSpPr txBox="1">
                <a:spLocks noRot="1" noChangeAspect="1" noMove="1" noResize="1" noEditPoints="1" noAdjustHandles="1" noChangeArrowheads="1" noChangeShapeType="1" noTextEdit="1"/>
              </p:cNvSpPr>
              <p:nvPr/>
            </p:nvSpPr>
            <p:spPr>
              <a:xfrm>
                <a:off x="7490558" y="1373410"/>
                <a:ext cx="4701442" cy="123264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2609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A3FE9FD-5041-46E3-A04C-290229DC6EAC}"/>
              </a:ext>
            </a:extLst>
          </p:cNvPr>
          <p:cNvGraphicFramePr>
            <a:graphicFrameLocks/>
          </p:cNvGraphicFramePr>
          <p:nvPr>
            <p:extLst>
              <p:ext uri="{D42A27DB-BD31-4B8C-83A1-F6EECF244321}">
                <p14:modId xmlns:p14="http://schemas.microsoft.com/office/powerpoint/2010/main" val="1293359055"/>
              </p:ext>
            </p:extLst>
          </p:nvPr>
        </p:nvGraphicFramePr>
        <p:xfrm>
          <a:off x="112382" y="698863"/>
          <a:ext cx="11929054" cy="605491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sp>
        <p:nvSpPr>
          <p:cNvPr id="2" name="Arrow: Right 1">
            <a:extLst>
              <a:ext uri="{FF2B5EF4-FFF2-40B4-BE49-F238E27FC236}">
                <a16:creationId xmlns:a16="http://schemas.microsoft.com/office/drawing/2014/main" id="{95010C29-DCB7-45CB-BA62-D4935984D55D}"/>
              </a:ext>
            </a:extLst>
          </p:cNvPr>
          <p:cNvSpPr/>
          <p:nvPr/>
        </p:nvSpPr>
        <p:spPr>
          <a:xfrm>
            <a:off x="7260113" y="295508"/>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2671040" y="5224509"/>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4" name="TextBox 13">
            <a:extLst>
              <a:ext uri="{FF2B5EF4-FFF2-40B4-BE49-F238E27FC236}">
                <a16:creationId xmlns:a16="http://schemas.microsoft.com/office/drawing/2014/main" id="{9526306F-D6D0-4F5E-98C8-6E0F54A7B695}"/>
              </a:ext>
            </a:extLst>
          </p:cNvPr>
          <p:cNvSpPr txBox="1"/>
          <p:nvPr/>
        </p:nvSpPr>
        <p:spPr>
          <a:xfrm>
            <a:off x="10445822" y="1445012"/>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1482843" y="859867"/>
            <a:ext cx="2603816" cy="584775"/>
          </a:xfrm>
          <a:prstGeom prst="rect">
            <a:avLst/>
          </a:prstGeom>
          <a:noFill/>
        </p:spPr>
        <p:txBody>
          <a:bodyPr wrap="square" rtlCol="0">
            <a:spAutoFit/>
          </a:bodyPr>
          <a:lstStyle/>
          <a:p>
            <a:endParaRPr lang="en-US" sz="3200" b="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C57B7B-122E-44FD-8A21-96F807712D90}"/>
                  </a:ext>
                </a:extLst>
              </p:cNvPr>
              <p:cNvSpPr txBox="1"/>
              <p:nvPr/>
            </p:nvSpPr>
            <p:spPr>
              <a:xfrm>
                <a:off x="1839650" y="1093872"/>
                <a:ext cx="4843442" cy="818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𝒗𝒆𝒍𝒐𝒄𝒊𝒕𝒚</m:t>
                      </m:r>
                      <m:r>
                        <a:rPr lang="en-US" sz="2800" b="1" i="1" smtClean="0">
                          <a:latin typeface="Cambria Math" panose="02040503050406030204" pitchFamily="18" charset="0"/>
                        </a:rPr>
                        <m:t>= </m:t>
                      </m:r>
                      <m:f>
                        <m:fPr>
                          <m:ctrlPr>
                            <a:rPr lang="en-US" sz="2800" b="1" i="1" smtClean="0">
                              <a:latin typeface="Cambria Math" panose="02040503050406030204" pitchFamily="18" charset="0"/>
                            </a:rPr>
                          </m:ctrlPr>
                        </m:fPr>
                        <m:num>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𝒅𝒊𝒔𝒑𝒍𝒂𝒄𝒆𝒎𝒆𝒏𝒕</m:t>
                          </m:r>
                        </m:num>
                        <m:den>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𝒕𝒊𝒎𝒆</m:t>
                          </m:r>
                        </m:den>
                      </m:f>
                      <m:r>
                        <a:rPr lang="en-US" sz="2800" b="1" i="1" smtClean="0">
                          <a:latin typeface="Cambria Math" panose="02040503050406030204" pitchFamily="18" charset="0"/>
                        </a:rPr>
                        <m:t> </m:t>
                      </m:r>
                    </m:oMath>
                  </m:oMathPara>
                </a14:m>
                <a:endParaRPr lang="en-US" sz="2400" b="1" dirty="0"/>
              </a:p>
            </p:txBody>
          </p:sp>
        </mc:Choice>
        <mc:Fallback xmlns="">
          <p:sp>
            <p:nvSpPr>
              <p:cNvPr id="4" name="TextBox 3">
                <a:extLst>
                  <a:ext uri="{FF2B5EF4-FFF2-40B4-BE49-F238E27FC236}">
                    <a16:creationId xmlns:a16="http://schemas.microsoft.com/office/drawing/2014/main" id="{4CC57B7B-122E-44FD-8A21-96F807712D90}"/>
                  </a:ext>
                </a:extLst>
              </p:cNvPr>
              <p:cNvSpPr txBox="1">
                <a:spLocks noRot="1" noChangeAspect="1" noMove="1" noResize="1" noEditPoints="1" noAdjustHandles="1" noChangeArrowheads="1" noChangeShapeType="1" noTextEdit="1"/>
              </p:cNvSpPr>
              <p:nvPr/>
            </p:nvSpPr>
            <p:spPr>
              <a:xfrm>
                <a:off x="1839650" y="1093872"/>
                <a:ext cx="4843442" cy="8184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7ACFB6-554A-4442-A296-1870483E426A}"/>
                  </a:ext>
                </a:extLst>
              </p:cNvPr>
              <p:cNvSpPr txBox="1"/>
              <p:nvPr/>
            </p:nvSpPr>
            <p:spPr>
              <a:xfrm>
                <a:off x="7733841" y="3956184"/>
                <a:ext cx="3429850" cy="84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𝑉𝑒𝑙𝑜𝑐𝑖𝑡𝑦</m:t>
                      </m:r>
                      <m:r>
                        <a:rPr lang="en-US" sz="3200" b="0" i="1" smtClean="0">
                          <a:latin typeface="Cambria Math" panose="02040503050406030204" pitchFamily="18" charset="0"/>
                        </a:rPr>
                        <m:t>=1.91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oMath>
                  </m:oMathPara>
                </a14:m>
                <a:endParaRPr lang="en-US" dirty="0"/>
              </a:p>
            </p:txBody>
          </p:sp>
        </mc:Choice>
        <mc:Fallback xmlns="">
          <p:sp>
            <p:nvSpPr>
              <p:cNvPr id="7" name="TextBox 6">
                <a:extLst>
                  <a:ext uri="{FF2B5EF4-FFF2-40B4-BE49-F238E27FC236}">
                    <a16:creationId xmlns:a16="http://schemas.microsoft.com/office/drawing/2014/main" id="{D07ACFB6-554A-4442-A296-1870483E426A}"/>
                  </a:ext>
                </a:extLst>
              </p:cNvPr>
              <p:cNvSpPr txBox="1">
                <a:spLocks noRot="1" noChangeAspect="1" noMove="1" noResize="1" noEditPoints="1" noAdjustHandles="1" noChangeArrowheads="1" noChangeShapeType="1" noTextEdit="1"/>
              </p:cNvSpPr>
              <p:nvPr/>
            </p:nvSpPr>
            <p:spPr>
              <a:xfrm>
                <a:off x="7733841" y="3956184"/>
                <a:ext cx="3429850" cy="843629"/>
              </a:xfrm>
              <a:prstGeom prst="rect">
                <a:avLst/>
              </a:prstGeom>
              <a:blipFill>
                <a:blip r:embed="rId5"/>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F23BB23D-CB9B-433E-8D2A-D72D3C3B4749}"/>
              </a:ext>
            </a:extLst>
          </p:cNvPr>
          <p:cNvSpPr/>
          <p:nvPr/>
        </p:nvSpPr>
        <p:spPr>
          <a:xfrm>
            <a:off x="7615646" y="3840480"/>
            <a:ext cx="3762103" cy="111034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86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29040698-E94C-431C-A67A-AF74D13B4D35}"/>
              </a:ext>
            </a:extLst>
          </p:cNvPr>
          <p:cNvGraphicFramePr>
            <a:graphicFrameLocks/>
          </p:cNvGraphicFramePr>
          <p:nvPr>
            <p:extLst>
              <p:ext uri="{D42A27DB-BD31-4B8C-83A1-F6EECF244321}">
                <p14:modId xmlns:p14="http://schemas.microsoft.com/office/powerpoint/2010/main" val="229008432"/>
              </p:ext>
            </p:extLst>
          </p:nvPr>
        </p:nvGraphicFramePr>
        <p:xfrm>
          <a:off x="0" y="885428"/>
          <a:ext cx="12192000" cy="597257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Walking in Straight Lines</a:t>
            </a:r>
          </a:p>
        </p:txBody>
      </p:sp>
      <p:sp>
        <p:nvSpPr>
          <p:cNvPr id="2" name="Arrow: Right 1">
            <a:extLst>
              <a:ext uri="{FF2B5EF4-FFF2-40B4-BE49-F238E27FC236}">
                <a16:creationId xmlns:a16="http://schemas.microsoft.com/office/drawing/2014/main" id="{95010C29-DCB7-45CB-BA62-D4935984D55D}"/>
              </a:ext>
            </a:extLst>
          </p:cNvPr>
          <p:cNvSpPr/>
          <p:nvPr/>
        </p:nvSpPr>
        <p:spPr>
          <a:xfrm rot="10800000">
            <a:off x="7260113" y="295508"/>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10917714" y="73440"/>
            <a:ext cx="627962" cy="646331"/>
          </a:xfrm>
          <a:prstGeom prst="rect">
            <a:avLst/>
          </a:prstGeom>
          <a:noFill/>
        </p:spPr>
        <p:txBody>
          <a:bodyPr wrap="square" rtlCol="0">
            <a:spAutoFit/>
          </a:bodyPr>
          <a:lstStyle/>
          <a:p>
            <a:r>
              <a:rPr lang="en-US" sz="3600" b="1" dirty="0"/>
              <a:t>B</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0917714" y="5289621"/>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6705214" y="73440"/>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1274286" y="1279452"/>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1482843" y="859867"/>
            <a:ext cx="2603816" cy="584775"/>
          </a:xfrm>
          <a:prstGeom prst="rect">
            <a:avLst/>
          </a:prstGeom>
          <a:noFill/>
        </p:spPr>
        <p:txBody>
          <a:bodyPr wrap="square" rtlCol="0">
            <a:spAutoFit/>
          </a:bodyPr>
          <a:lstStyle/>
          <a:p>
            <a:endParaRPr lang="en-US" sz="3200" b="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C57B7B-122E-44FD-8A21-96F807712D90}"/>
                  </a:ext>
                </a:extLst>
              </p:cNvPr>
              <p:cNvSpPr txBox="1"/>
              <p:nvPr/>
            </p:nvSpPr>
            <p:spPr>
              <a:xfrm>
                <a:off x="7019195" y="1152254"/>
                <a:ext cx="4661936" cy="8184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𝒗𝒆𝒍𝒐𝒄𝒊𝒕𝒚</m:t>
                      </m:r>
                      <m:r>
                        <a:rPr lang="en-US" sz="2800" b="1" i="1" smtClean="0">
                          <a:latin typeface="Cambria Math" panose="02040503050406030204" pitchFamily="18" charset="0"/>
                        </a:rPr>
                        <m:t>= </m:t>
                      </m:r>
                      <m:f>
                        <m:fPr>
                          <m:ctrlPr>
                            <a:rPr lang="en-US" sz="2800" b="1" i="1" smtClean="0">
                              <a:latin typeface="Cambria Math" panose="02040503050406030204" pitchFamily="18" charset="0"/>
                            </a:rPr>
                          </m:ctrlPr>
                        </m:fPr>
                        <m:num>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𝒅𝒊𝒔𝒑𝒍𝒂𝒄𝒆𝒎𝒆𝒏𝒕</m:t>
                          </m:r>
                        </m:num>
                        <m:den>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𝒕𝒊𝒎𝒆</m:t>
                          </m:r>
                        </m:den>
                      </m:f>
                    </m:oMath>
                  </m:oMathPara>
                </a14:m>
                <a:endParaRPr lang="en-US" sz="2000" b="1" dirty="0"/>
              </a:p>
            </p:txBody>
          </p:sp>
        </mc:Choice>
        <mc:Fallback xmlns="">
          <p:sp>
            <p:nvSpPr>
              <p:cNvPr id="4" name="TextBox 3">
                <a:extLst>
                  <a:ext uri="{FF2B5EF4-FFF2-40B4-BE49-F238E27FC236}">
                    <a16:creationId xmlns:a16="http://schemas.microsoft.com/office/drawing/2014/main" id="{4CC57B7B-122E-44FD-8A21-96F807712D90}"/>
                  </a:ext>
                </a:extLst>
              </p:cNvPr>
              <p:cNvSpPr txBox="1">
                <a:spLocks noRot="1" noChangeAspect="1" noMove="1" noResize="1" noEditPoints="1" noAdjustHandles="1" noChangeArrowheads="1" noChangeShapeType="1" noTextEdit="1"/>
              </p:cNvSpPr>
              <p:nvPr/>
            </p:nvSpPr>
            <p:spPr>
              <a:xfrm>
                <a:off x="7019195" y="1152254"/>
                <a:ext cx="4661936" cy="8184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7ACFB6-554A-4442-A296-1870483E426A}"/>
                  </a:ext>
                </a:extLst>
              </p:cNvPr>
              <p:cNvSpPr txBox="1"/>
              <p:nvPr/>
            </p:nvSpPr>
            <p:spPr>
              <a:xfrm>
                <a:off x="1902248" y="4308724"/>
                <a:ext cx="3736023" cy="84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𝑉𝑒𝑙𝑜𝑐𝑖𝑡𝑦</m:t>
                      </m:r>
                      <m:r>
                        <a:rPr lang="en-US" sz="3200" b="0" i="1" smtClean="0">
                          <a:latin typeface="Cambria Math" panose="02040503050406030204" pitchFamily="18" charset="0"/>
                        </a:rPr>
                        <m:t>=−1.80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oMath>
                  </m:oMathPara>
                </a14:m>
                <a:endParaRPr lang="en-US" dirty="0"/>
              </a:p>
            </p:txBody>
          </p:sp>
        </mc:Choice>
        <mc:Fallback xmlns="">
          <p:sp>
            <p:nvSpPr>
              <p:cNvPr id="7" name="TextBox 6">
                <a:extLst>
                  <a:ext uri="{FF2B5EF4-FFF2-40B4-BE49-F238E27FC236}">
                    <a16:creationId xmlns:a16="http://schemas.microsoft.com/office/drawing/2014/main" id="{D07ACFB6-554A-4442-A296-1870483E426A}"/>
                  </a:ext>
                </a:extLst>
              </p:cNvPr>
              <p:cNvSpPr txBox="1">
                <a:spLocks noRot="1" noChangeAspect="1" noMove="1" noResize="1" noEditPoints="1" noAdjustHandles="1" noChangeArrowheads="1" noChangeShapeType="1" noTextEdit="1"/>
              </p:cNvSpPr>
              <p:nvPr/>
            </p:nvSpPr>
            <p:spPr>
              <a:xfrm>
                <a:off x="1902248" y="4308724"/>
                <a:ext cx="3736023" cy="843629"/>
              </a:xfrm>
              <a:prstGeom prst="rect">
                <a:avLst/>
              </a:prstGeom>
              <a:blipFill>
                <a:blip r:embed="rId5"/>
                <a:stretch>
                  <a:fillRect/>
                </a:stretch>
              </a:blipFill>
            </p:spPr>
            <p:txBody>
              <a:bodyPr/>
              <a:lstStyle/>
              <a:p>
                <a:r>
                  <a:rPr lang="en-US">
                    <a:noFill/>
                  </a:rPr>
                  <a:t> </a:t>
                </a:r>
              </a:p>
            </p:txBody>
          </p:sp>
        </mc:Fallback>
      </mc:AlternateContent>
      <p:sp>
        <p:nvSpPr>
          <p:cNvPr id="15" name="Rectangle: Rounded Corners 14">
            <a:extLst>
              <a:ext uri="{FF2B5EF4-FFF2-40B4-BE49-F238E27FC236}">
                <a16:creationId xmlns:a16="http://schemas.microsoft.com/office/drawing/2014/main" id="{13ED9AA9-47FE-4CB8-BAF7-5719776625A9}"/>
              </a:ext>
            </a:extLst>
          </p:cNvPr>
          <p:cNvSpPr/>
          <p:nvPr/>
        </p:nvSpPr>
        <p:spPr>
          <a:xfrm>
            <a:off x="1765689" y="4088588"/>
            <a:ext cx="4217100" cy="120103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971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884363"/>
            <a:ext cx="9144000" cy="2387600"/>
          </a:xfrm>
        </p:spPr>
        <p:txBody>
          <a:bodyPr>
            <a:normAutofit fontScale="90000"/>
          </a:bodyPr>
          <a:lstStyle/>
          <a:p>
            <a:pPr>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5</a:t>
            </a:r>
            <a:br>
              <a:rPr lang="en-US" b="1" dirty="0">
                <a:solidFill>
                  <a:schemeClr val="bg1"/>
                </a:solidFill>
              </a:rPr>
            </a:br>
            <a:br>
              <a:rPr lang="en-US" b="1" dirty="0">
                <a:solidFill>
                  <a:schemeClr val="bg1"/>
                </a:solidFill>
              </a:rPr>
            </a:br>
            <a:r>
              <a:rPr lang="en-US" sz="4900" i="1" dirty="0">
                <a:solidFill>
                  <a:schemeClr val="bg1"/>
                </a:solidFill>
              </a:rPr>
              <a:t>Measuring Displacement and Velocity: Running</a:t>
            </a:r>
            <a:br>
              <a:rPr lang="en-US" i="1" dirty="0"/>
            </a:br>
            <a:r>
              <a:rPr lang="en-US" b="1" dirty="0">
                <a:solidFill>
                  <a:schemeClr val="tx1"/>
                </a:solidFill>
              </a:rPr>
              <a:t> </a:t>
            </a:r>
          </a:p>
        </p:txBody>
      </p:sp>
    </p:spTree>
    <p:extLst>
      <p:ext uri="{BB962C8B-B14F-4D97-AF65-F5344CB8AC3E}">
        <p14:creationId xmlns:p14="http://schemas.microsoft.com/office/powerpoint/2010/main" val="3950762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0" y="94406"/>
            <a:ext cx="12047837" cy="6763594"/>
          </a:xfrm>
        </p:spPr>
        <p:txBody>
          <a:bodyPr>
            <a:normAutofit lnSpcReduction="10000"/>
          </a:bodyPr>
          <a:lstStyle/>
          <a:p>
            <a:pPr marL="0" lvl="0" indent="0" algn="ctr">
              <a:buNone/>
            </a:pPr>
            <a:r>
              <a:rPr lang="en-US" sz="4400" b="1" dirty="0"/>
              <a:t>Experiment 5</a:t>
            </a:r>
          </a:p>
          <a:p>
            <a:pPr marL="0" lvl="0" indent="0" algn="ctr">
              <a:buNone/>
            </a:pPr>
            <a:r>
              <a:rPr lang="en-US" sz="3600" i="1" dirty="0"/>
              <a:t>Measuring Displacement - Running</a:t>
            </a:r>
          </a:p>
          <a:p>
            <a:pPr marL="971550" lvl="1" indent="-514350">
              <a:buFont typeface="+mj-lt"/>
              <a:buAutoNum type="arabicPeriod"/>
            </a:pPr>
            <a:endParaRPr lang="en-US" sz="2800" dirty="0"/>
          </a:p>
          <a:p>
            <a:pPr marL="971550" lvl="1" indent="-514350">
              <a:buFont typeface="+mj-lt"/>
              <a:buAutoNum type="arabicPeriod"/>
            </a:pPr>
            <a:r>
              <a:rPr lang="en-US" sz="2800" dirty="0"/>
              <a:t>Collect location data as you run at a constant pace along the same straight line and distance as in the previous experiment.</a:t>
            </a:r>
          </a:p>
          <a:p>
            <a:pPr marL="1371600" lvl="2" indent="-457200">
              <a:buFont typeface="+mj-lt"/>
              <a:buAutoNum type="alphaLcPeriod"/>
            </a:pPr>
            <a:r>
              <a:rPr lang="en-US" sz="2400" dirty="0"/>
              <a:t>Use the same procedure for collecting the data as was done for walking.</a:t>
            </a:r>
            <a:endParaRPr lang="en-US" sz="2200" dirty="0"/>
          </a:p>
          <a:p>
            <a:pPr marL="1885950" lvl="3" indent="-514350">
              <a:buFont typeface="+mj-lt"/>
              <a:buAutoNum type="romanLcPeriod"/>
            </a:pPr>
            <a:endParaRPr lang="en-US" sz="2200" dirty="0"/>
          </a:p>
          <a:p>
            <a:pPr marL="971550" lvl="1" indent="-514350">
              <a:buFont typeface="+mj-lt"/>
              <a:buAutoNum type="arabicPeriod"/>
            </a:pPr>
            <a:r>
              <a:rPr lang="en-US" sz="2800" dirty="0"/>
              <a:t>Plot both latitude and longitude data vs time on separate graphs</a:t>
            </a:r>
          </a:p>
          <a:p>
            <a:pPr marL="1371600" lvl="2" indent="-457200">
              <a:buFont typeface="+mj-lt"/>
              <a:buAutoNum type="alphaLcPeriod"/>
            </a:pPr>
            <a:r>
              <a:rPr lang="en-US" sz="2400" dirty="0"/>
              <a:t>Calculate and plot your displacement vs time.</a:t>
            </a:r>
          </a:p>
          <a:p>
            <a:pPr marL="1371600" lvl="2" indent="-457200">
              <a:buFont typeface="+mj-lt"/>
              <a:buAutoNum type="alphaLcPeriod"/>
            </a:pPr>
            <a:r>
              <a:rPr lang="en-US" sz="2400" dirty="0"/>
              <a:t>Calculate and plot the distance traveled vs time.</a:t>
            </a:r>
          </a:p>
          <a:p>
            <a:pPr marL="1371600" lvl="2" indent="-457200">
              <a:buFont typeface="+mj-lt"/>
              <a:buAutoNum type="alphaLcPeriod"/>
            </a:pPr>
            <a:r>
              <a:rPr lang="en-US" sz="2400" dirty="0"/>
              <a:t>Calculate the instantaneous velocity and graph the data.</a:t>
            </a:r>
          </a:p>
          <a:p>
            <a:pPr marL="1371600" lvl="2" indent="-457200">
              <a:buFont typeface="+mj-lt"/>
              <a:buAutoNum type="alphaLcPeriod"/>
            </a:pPr>
            <a:r>
              <a:rPr lang="en-US" sz="2400" dirty="0"/>
              <a:t>Using data during the time you were running at a constant pace, calculate the velocity from a displacement versus time graph and compare to the instantaneous velocity calculated in part 2c.</a:t>
            </a:r>
          </a:p>
          <a:p>
            <a:pPr marL="914400" lvl="2" indent="0">
              <a:buNone/>
            </a:pPr>
            <a:endParaRPr lang="en-US" sz="2400" dirty="0"/>
          </a:p>
          <a:p>
            <a:pPr marL="914400" lvl="1" indent="-457200">
              <a:buFont typeface="+mj-lt"/>
              <a:buAutoNum type="arabicPeriod"/>
            </a:pPr>
            <a:r>
              <a:rPr lang="en-US" sz="2800" dirty="0"/>
              <a:t>Place both the walking and running displacement vs time data (for a single direction) on a single graph and describe the change in observed slope.</a:t>
            </a:r>
          </a:p>
          <a:p>
            <a:pPr marL="457200" lvl="1" indent="0">
              <a:buNone/>
            </a:pPr>
            <a:endParaRPr lang="en-US" sz="2800" dirty="0"/>
          </a:p>
        </p:txBody>
      </p:sp>
    </p:spTree>
    <p:extLst>
      <p:ext uri="{BB962C8B-B14F-4D97-AF65-F5344CB8AC3E}">
        <p14:creationId xmlns:p14="http://schemas.microsoft.com/office/powerpoint/2010/main" val="3857990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3004973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2764432" y="115279"/>
            <a:ext cx="8149492" cy="584775"/>
          </a:xfrm>
          <a:prstGeom prst="rect">
            <a:avLst/>
          </a:prstGeom>
          <a:noFill/>
        </p:spPr>
        <p:txBody>
          <a:bodyPr wrap="square" rtlCol="0">
            <a:spAutoFit/>
          </a:bodyPr>
          <a:lstStyle/>
          <a:p>
            <a:r>
              <a:rPr lang="en-US" sz="3200" b="1" dirty="0"/>
              <a:t>Running in Straight Lines: Latitude Variation</a:t>
            </a:r>
          </a:p>
        </p:txBody>
      </p:sp>
      <p:sp>
        <p:nvSpPr>
          <p:cNvPr id="2" name="Arrow: Right 1">
            <a:extLst>
              <a:ext uri="{FF2B5EF4-FFF2-40B4-BE49-F238E27FC236}">
                <a16:creationId xmlns:a16="http://schemas.microsoft.com/office/drawing/2014/main" id="{95010C29-DCB7-45CB-BA62-D4935984D55D}"/>
              </a:ext>
            </a:extLst>
          </p:cNvPr>
          <p:cNvSpPr/>
          <p:nvPr/>
        </p:nvSpPr>
        <p:spPr>
          <a:xfrm>
            <a:off x="2419917" y="1012839"/>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1920488" y="793136"/>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6192735" y="823277"/>
            <a:ext cx="627962" cy="646331"/>
          </a:xfrm>
          <a:prstGeom prst="rect">
            <a:avLst/>
          </a:prstGeom>
          <a:noFill/>
        </p:spPr>
        <p:txBody>
          <a:bodyPr wrap="square" rtlCol="0">
            <a:spAutoFit/>
          </a:bodyPr>
          <a:lstStyle/>
          <a:p>
            <a:r>
              <a:rPr lang="en-US" sz="3600" b="1" dirty="0"/>
              <a:t>B</a:t>
            </a:r>
          </a:p>
        </p:txBody>
      </p:sp>
      <p:sp>
        <p:nvSpPr>
          <p:cNvPr id="32" name="TextBox 31">
            <a:extLst>
              <a:ext uri="{FF2B5EF4-FFF2-40B4-BE49-F238E27FC236}">
                <a16:creationId xmlns:a16="http://schemas.microsoft.com/office/drawing/2014/main" id="{49540C7E-D02C-4515-ABF4-1E12B57FFF87}"/>
              </a:ext>
            </a:extLst>
          </p:cNvPr>
          <p:cNvSpPr txBox="1"/>
          <p:nvPr/>
        </p:nvSpPr>
        <p:spPr>
          <a:xfrm>
            <a:off x="10599943" y="793133"/>
            <a:ext cx="627962" cy="646331"/>
          </a:xfrm>
          <a:prstGeom prst="rect">
            <a:avLst/>
          </a:prstGeom>
          <a:noFill/>
        </p:spPr>
        <p:txBody>
          <a:bodyPr wrap="square" rtlCol="0">
            <a:spAutoFit/>
          </a:bodyPr>
          <a:lstStyle/>
          <a:p>
            <a:r>
              <a:rPr lang="en-US" sz="3600" b="1" dirty="0"/>
              <a:t>A</a:t>
            </a:r>
          </a:p>
        </p:txBody>
      </p:sp>
      <p:sp>
        <p:nvSpPr>
          <p:cNvPr id="33" name="Arrow: Right 32">
            <a:extLst>
              <a:ext uri="{FF2B5EF4-FFF2-40B4-BE49-F238E27FC236}">
                <a16:creationId xmlns:a16="http://schemas.microsoft.com/office/drawing/2014/main" id="{ACBEBDE1-28EE-4811-9663-20202D8C5485}"/>
              </a:ext>
            </a:extLst>
          </p:cNvPr>
          <p:cNvSpPr/>
          <p:nvPr/>
        </p:nvSpPr>
        <p:spPr>
          <a:xfrm>
            <a:off x="6820697" y="101643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490A37F7-0D15-4B0A-AE10-7E0BA4BF774A}"/>
              </a:ext>
            </a:extLst>
          </p:cNvPr>
          <p:cNvGraphicFramePr>
            <a:graphicFrameLocks/>
          </p:cNvGraphicFramePr>
          <p:nvPr>
            <p:extLst>
              <p:ext uri="{D42A27DB-BD31-4B8C-83A1-F6EECF244321}">
                <p14:modId xmlns:p14="http://schemas.microsoft.com/office/powerpoint/2010/main" val="2482652203"/>
              </p:ext>
            </p:extLst>
          </p:nvPr>
        </p:nvGraphicFramePr>
        <p:xfrm>
          <a:off x="196774" y="700054"/>
          <a:ext cx="11995226" cy="6157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686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D6381C-C425-48F0-BBF2-E917C2506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912" y="899533"/>
            <a:ext cx="9969724" cy="5958467"/>
          </a:xfrm>
          <a:prstGeom prst="rect">
            <a:avLst/>
          </a:prstGeom>
        </p:spPr>
      </p:pic>
      <p:sp>
        <p:nvSpPr>
          <p:cNvPr id="6" name="TextBox 5">
            <a:extLst>
              <a:ext uri="{FF2B5EF4-FFF2-40B4-BE49-F238E27FC236}">
                <a16:creationId xmlns:a16="http://schemas.microsoft.com/office/drawing/2014/main" id="{7A57AD02-67E0-43E3-B378-22AD453F7226}"/>
              </a:ext>
            </a:extLst>
          </p:cNvPr>
          <p:cNvSpPr txBox="1"/>
          <p:nvPr/>
        </p:nvSpPr>
        <p:spPr>
          <a:xfrm>
            <a:off x="1081050" y="-71887"/>
            <a:ext cx="9648997" cy="1077218"/>
          </a:xfrm>
          <a:prstGeom prst="rect">
            <a:avLst/>
          </a:prstGeom>
          <a:noFill/>
        </p:spPr>
        <p:txBody>
          <a:bodyPr wrap="square" rtlCol="0" anchor="t">
            <a:spAutoFit/>
          </a:bodyPr>
          <a:lstStyle/>
          <a:p>
            <a:pPr algn="ctr"/>
            <a:r>
              <a:rPr lang="en-US" sz="3200" b="1" dirty="0"/>
              <a:t>Continents “Drift” at Very Slow Velocities (2.5 cm/year) but Can Move Long Distances over Millions of Years</a:t>
            </a:r>
          </a:p>
        </p:txBody>
      </p:sp>
    </p:spTree>
    <p:extLst>
      <p:ext uri="{BB962C8B-B14F-4D97-AF65-F5344CB8AC3E}">
        <p14:creationId xmlns:p14="http://schemas.microsoft.com/office/powerpoint/2010/main" val="3450689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490A37F7-0D15-4B0A-AE10-7E0BA4BF774A}"/>
              </a:ext>
            </a:extLst>
          </p:cNvPr>
          <p:cNvGraphicFramePr>
            <a:graphicFrameLocks/>
          </p:cNvGraphicFramePr>
          <p:nvPr>
            <p:extLst>
              <p:ext uri="{D42A27DB-BD31-4B8C-83A1-F6EECF244321}">
                <p14:modId xmlns:p14="http://schemas.microsoft.com/office/powerpoint/2010/main" val="2319911943"/>
              </p:ext>
            </p:extLst>
          </p:nvPr>
        </p:nvGraphicFramePr>
        <p:xfrm>
          <a:off x="224468" y="1056442"/>
          <a:ext cx="11967532" cy="580155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886876" y="934012"/>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504581" y="946668"/>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208234" y="5354309"/>
            <a:ext cx="627962" cy="646331"/>
          </a:xfrm>
          <a:prstGeom prst="rect">
            <a:avLst/>
          </a:prstGeom>
          <a:noFill/>
        </p:spPr>
        <p:txBody>
          <a:bodyPr wrap="square" rtlCol="0">
            <a:spAutoFit/>
          </a:bodyPr>
          <a:lstStyle/>
          <a:p>
            <a:r>
              <a:rPr lang="en-US" sz="3600" b="1" dirty="0"/>
              <a:t>B</a:t>
            </a:r>
          </a:p>
        </p:txBody>
      </p:sp>
      <p:sp>
        <p:nvSpPr>
          <p:cNvPr id="15" name="Left Brace 14">
            <a:extLst>
              <a:ext uri="{FF2B5EF4-FFF2-40B4-BE49-F238E27FC236}">
                <a16:creationId xmlns:a16="http://schemas.microsoft.com/office/drawing/2014/main" id="{8C47F298-C271-4496-811F-F5F7451E639E}"/>
              </a:ext>
            </a:extLst>
          </p:cNvPr>
          <p:cNvSpPr/>
          <p:nvPr/>
        </p:nvSpPr>
        <p:spPr>
          <a:xfrm rot="5400000">
            <a:off x="2066819" y="1189363"/>
            <a:ext cx="115196" cy="117146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3C720E9E-E852-40DF-81D5-80A43F91B652}"/>
              </a:ext>
            </a:extLst>
          </p:cNvPr>
          <p:cNvSpPr/>
          <p:nvPr/>
        </p:nvSpPr>
        <p:spPr>
          <a:xfrm rot="16200000">
            <a:off x="6363238" y="4358288"/>
            <a:ext cx="119196" cy="176792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3B75411E-6FF0-497E-BE7B-79D50A6328BC}"/>
              </a:ext>
            </a:extLst>
          </p:cNvPr>
          <p:cNvSpPr/>
          <p:nvPr/>
        </p:nvSpPr>
        <p:spPr>
          <a:xfrm rot="5400000">
            <a:off x="10671910" y="1089594"/>
            <a:ext cx="115199" cy="1323856"/>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679F533B-B3AC-441C-80BE-0F5B4D54DB19}"/>
              </a:ext>
            </a:extLst>
          </p:cNvPr>
          <p:cNvSpPr txBox="1"/>
          <p:nvPr/>
        </p:nvSpPr>
        <p:spPr>
          <a:xfrm>
            <a:off x="5754344" y="1046092"/>
            <a:ext cx="1588320" cy="584775"/>
          </a:xfrm>
          <a:prstGeom prst="rect">
            <a:avLst/>
          </a:prstGeom>
          <a:noFill/>
        </p:spPr>
        <p:txBody>
          <a:bodyPr wrap="none" rtlCol="0">
            <a:spAutoFit/>
          </a:bodyPr>
          <a:lstStyle/>
          <a:p>
            <a:r>
              <a:rPr lang="en-US" sz="3200" b="1" dirty="0"/>
              <a:t>Latitude</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flipH="1">
            <a:off x="6400808" y="3675100"/>
            <a:ext cx="22028" cy="130038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9BBB0C-6A80-4EAE-A828-51C3BC1B7DBC}"/>
              </a:ext>
            </a:extLst>
          </p:cNvPr>
          <p:cNvCxnSpPr>
            <a:cxnSpLocks/>
          </p:cNvCxnSpPr>
          <p:nvPr/>
        </p:nvCxnSpPr>
        <p:spPr>
          <a:xfrm>
            <a:off x="3050059" y="2011778"/>
            <a:ext cx="6745554"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6400808" y="2011778"/>
            <a:ext cx="0" cy="105413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4669468" y="3189391"/>
                <a:ext cx="35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𝐿𝑎𝑡𝑖𝑡𝑢𝑑𝑒</m:t>
                      </m:r>
                      <m:r>
                        <a:rPr lang="en-US" sz="2400" b="0" i="1" smtClean="0">
                          <a:latin typeface="Cambria Math" panose="02040503050406030204" pitchFamily="18" charset="0"/>
                          <a:ea typeface="Cambria Math" panose="02040503050406030204" pitchFamily="18" charset="0"/>
                        </a:rPr>
                        <m:t>=−0.000555 °</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4669468" y="3189391"/>
                <a:ext cx="3572838" cy="369332"/>
              </a:xfrm>
              <a:prstGeom prst="rect">
                <a:avLst/>
              </a:prstGeom>
              <a:blipFill>
                <a:blip r:embed="rId4"/>
                <a:stretch>
                  <a:fillRect l="-1706" r="-1706" b="-8197"/>
                </a:stretch>
              </a:blipFill>
            </p:spPr>
            <p:txBody>
              <a:bodyPr/>
              <a:lstStyle/>
              <a:p>
                <a:r>
                  <a:rPr lang="en-US">
                    <a:noFill/>
                  </a:rPr>
                  <a:t> </a:t>
                </a:r>
              </a:p>
            </p:txBody>
          </p:sp>
        </mc:Fallback>
      </mc:AlternateContent>
    </p:spTree>
    <p:extLst>
      <p:ext uri="{BB962C8B-B14F-4D97-AF65-F5344CB8AC3E}">
        <p14:creationId xmlns:p14="http://schemas.microsoft.com/office/powerpoint/2010/main" val="40055354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D12F85E0-F9D6-45F1-A2A8-39DEABF10A3B}"/>
              </a:ext>
            </a:extLst>
          </p:cNvPr>
          <p:cNvGraphicFramePr>
            <a:graphicFrameLocks/>
          </p:cNvGraphicFramePr>
          <p:nvPr>
            <p:extLst>
              <p:ext uri="{D42A27DB-BD31-4B8C-83A1-F6EECF244321}">
                <p14:modId xmlns:p14="http://schemas.microsoft.com/office/powerpoint/2010/main" val="4214855214"/>
              </p:ext>
            </p:extLst>
          </p:nvPr>
        </p:nvGraphicFramePr>
        <p:xfrm>
          <a:off x="190424" y="819646"/>
          <a:ext cx="12001576" cy="60383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2764432" y="115279"/>
            <a:ext cx="8149492" cy="584775"/>
          </a:xfrm>
          <a:prstGeom prst="rect">
            <a:avLst/>
          </a:prstGeom>
          <a:noFill/>
        </p:spPr>
        <p:txBody>
          <a:bodyPr wrap="square" rtlCol="0">
            <a:spAutoFit/>
          </a:bodyPr>
          <a:lstStyle/>
          <a:p>
            <a:r>
              <a:rPr lang="en-US" sz="3200" b="1" dirty="0"/>
              <a:t>Running in Straight Lines: Longitude Variation</a:t>
            </a:r>
          </a:p>
        </p:txBody>
      </p:sp>
      <p:sp>
        <p:nvSpPr>
          <p:cNvPr id="2" name="Arrow: Right 1">
            <a:extLst>
              <a:ext uri="{FF2B5EF4-FFF2-40B4-BE49-F238E27FC236}">
                <a16:creationId xmlns:a16="http://schemas.microsoft.com/office/drawing/2014/main" id="{95010C29-DCB7-45CB-BA62-D4935984D55D}"/>
              </a:ext>
            </a:extLst>
          </p:cNvPr>
          <p:cNvSpPr/>
          <p:nvPr/>
        </p:nvSpPr>
        <p:spPr>
          <a:xfrm>
            <a:off x="2419917" y="1039352"/>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1920488" y="819649"/>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6192735" y="849790"/>
            <a:ext cx="627962" cy="646331"/>
          </a:xfrm>
          <a:prstGeom prst="rect">
            <a:avLst/>
          </a:prstGeom>
          <a:noFill/>
        </p:spPr>
        <p:txBody>
          <a:bodyPr wrap="square" rtlCol="0">
            <a:spAutoFit/>
          </a:bodyPr>
          <a:lstStyle/>
          <a:p>
            <a:r>
              <a:rPr lang="en-US" sz="3600" b="1" dirty="0"/>
              <a:t>B</a:t>
            </a:r>
          </a:p>
        </p:txBody>
      </p:sp>
      <p:sp>
        <p:nvSpPr>
          <p:cNvPr id="32" name="TextBox 31">
            <a:extLst>
              <a:ext uri="{FF2B5EF4-FFF2-40B4-BE49-F238E27FC236}">
                <a16:creationId xmlns:a16="http://schemas.microsoft.com/office/drawing/2014/main" id="{49540C7E-D02C-4515-ABF4-1E12B57FFF87}"/>
              </a:ext>
            </a:extLst>
          </p:cNvPr>
          <p:cNvSpPr txBox="1"/>
          <p:nvPr/>
        </p:nvSpPr>
        <p:spPr>
          <a:xfrm>
            <a:off x="10599943" y="819646"/>
            <a:ext cx="627962" cy="646331"/>
          </a:xfrm>
          <a:prstGeom prst="rect">
            <a:avLst/>
          </a:prstGeom>
          <a:noFill/>
        </p:spPr>
        <p:txBody>
          <a:bodyPr wrap="square" rtlCol="0">
            <a:spAutoFit/>
          </a:bodyPr>
          <a:lstStyle/>
          <a:p>
            <a:r>
              <a:rPr lang="en-US" sz="3600" b="1" dirty="0"/>
              <a:t>A</a:t>
            </a:r>
          </a:p>
        </p:txBody>
      </p:sp>
      <p:sp>
        <p:nvSpPr>
          <p:cNvPr id="33" name="Arrow: Right 32">
            <a:extLst>
              <a:ext uri="{FF2B5EF4-FFF2-40B4-BE49-F238E27FC236}">
                <a16:creationId xmlns:a16="http://schemas.microsoft.com/office/drawing/2014/main" id="{ACBEBDE1-28EE-4811-9663-20202D8C5485}"/>
              </a:ext>
            </a:extLst>
          </p:cNvPr>
          <p:cNvSpPr/>
          <p:nvPr/>
        </p:nvSpPr>
        <p:spPr>
          <a:xfrm>
            <a:off x="6820697" y="1042947"/>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716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D12F85E0-F9D6-45F1-A2A8-39DEABF10A3B}"/>
              </a:ext>
            </a:extLst>
          </p:cNvPr>
          <p:cNvGraphicFramePr>
            <a:graphicFrameLocks/>
          </p:cNvGraphicFramePr>
          <p:nvPr>
            <p:extLst>
              <p:ext uri="{D42A27DB-BD31-4B8C-83A1-F6EECF244321}">
                <p14:modId xmlns:p14="http://schemas.microsoft.com/office/powerpoint/2010/main" val="550535261"/>
              </p:ext>
            </p:extLst>
          </p:nvPr>
        </p:nvGraphicFramePr>
        <p:xfrm>
          <a:off x="178188" y="929714"/>
          <a:ext cx="12013812" cy="59282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972017" y="4900975"/>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360207" y="4900975"/>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111843" y="1003626"/>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9088913" y="1175138"/>
            <a:ext cx="1975861" cy="584775"/>
          </a:xfrm>
          <a:prstGeom prst="rect">
            <a:avLst/>
          </a:prstGeom>
          <a:noFill/>
        </p:spPr>
        <p:txBody>
          <a:bodyPr wrap="square" rtlCol="0">
            <a:spAutoFit/>
          </a:bodyPr>
          <a:lstStyle/>
          <a:p>
            <a:r>
              <a:rPr lang="en-US" sz="3200" b="1" dirty="0"/>
              <a:t>Longitude</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a:off x="6329663" y="3993236"/>
            <a:ext cx="0" cy="149987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9BBB0C-6A80-4EAE-A828-51C3BC1B7DBC}"/>
              </a:ext>
            </a:extLst>
          </p:cNvPr>
          <p:cNvCxnSpPr>
            <a:cxnSpLocks/>
          </p:cNvCxnSpPr>
          <p:nvPr/>
        </p:nvCxnSpPr>
        <p:spPr>
          <a:xfrm>
            <a:off x="3042324" y="5526159"/>
            <a:ext cx="6722932"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6351697" y="1759913"/>
            <a:ext cx="0" cy="166908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4562874" y="3568819"/>
                <a:ext cx="35776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𝐿𝑜𝑛𝑔𝑖𝑡𝑢𝑑𝑒</m:t>
                      </m:r>
                      <m:r>
                        <a:rPr lang="en-US" sz="2400" b="0" i="1" smtClean="0">
                          <a:latin typeface="Cambria Math" panose="02040503050406030204" pitchFamily="18" charset="0"/>
                          <a:ea typeface="Cambria Math" panose="02040503050406030204" pitchFamily="18" charset="0"/>
                        </a:rPr>
                        <m:t>=0.000947 °</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4562874" y="3568819"/>
                <a:ext cx="3577646" cy="369332"/>
              </a:xfrm>
              <a:prstGeom prst="rect">
                <a:avLst/>
              </a:prstGeom>
              <a:blipFill>
                <a:blip r:embed="rId4"/>
                <a:stretch>
                  <a:fillRect l="-1706" r="-1706" b="-34426"/>
                </a:stretch>
              </a:blipFill>
            </p:spPr>
            <p:txBody>
              <a:bodyPr/>
              <a:lstStyle/>
              <a:p>
                <a:r>
                  <a:rPr lang="en-US">
                    <a:noFill/>
                  </a:rPr>
                  <a:t> </a:t>
                </a:r>
              </a:p>
            </p:txBody>
          </p:sp>
        </mc:Fallback>
      </mc:AlternateContent>
    </p:spTree>
    <p:extLst>
      <p:ext uri="{BB962C8B-B14F-4D97-AF65-F5344CB8AC3E}">
        <p14:creationId xmlns:p14="http://schemas.microsoft.com/office/powerpoint/2010/main" val="24798954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4D446C39-B866-4C3E-8ED1-ECABBDA3DF18}"/>
              </a:ext>
            </a:extLst>
          </p:cNvPr>
          <p:cNvGraphicFramePr>
            <a:graphicFrameLocks/>
          </p:cNvGraphicFramePr>
          <p:nvPr>
            <p:extLst>
              <p:ext uri="{D42A27DB-BD31-4B8C-83A1-F6EECF244321}">
                <p14:modId xmlns:p14="http://schemas.microsoft.com/office/powerpoint/2010/main" val="520777032"/>
              </p:ext>
            </p:extLst>
          </p:nvPr>
        </p:nvGraphicFramePr>
        <p:xfrm>
          <a:off x="0" y="907931"/>
          <a:ext cx="12192000" cy="595006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531343" y="5104253"/>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289752" y="5054946"/>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001675" y="1079724"/>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8715377" y="1174122"/>
            <a:ext cx="2859674" cy="646331"/>
          </a:xfrm>
          <a:prstGeom prst="rect">
            <a:avLst/>
          </a:prstGeom>
          <a:noFill/>
        </p:spPr>
        <p:txBody>
          <a:bodyPr wrap="square" rtlCol="0">
            <a:spAutoFit/>
          </a:bodyPr>
          <a:lstStyle/>
          <a:p>
            <a:r>
              <a:rPr lang="en-US" sz="3600" b="1" dirty="0"/>
              <a:t>Displacement</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a:off x="6200449" y="4109292"/>
            <a:ext cx="8027" cy="16854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9BBB0C-6A80-4EAE-A828-51C3BC1B7DBC}"/>
              </a:ext>
            </a:extLst>
          </p:cNvPr>
          <p:cNvCxnSpPr>
            <a:cxnSpLocks/>
          </p:cNvCxnSpPr>
          <p:nvPr/>
        </p:nvCxnSpPr>
        <p:spPr>
          <a:xfrm>
            <a:off x="2921139" y="5827703"/>
            <a:ext cx="6722932"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6208476" y="1749944"/>
            <a:ext cx="0" cy="17121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4776885" y="3586948"/>
                <a:ext cx="32037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i="1" smtClean="0">
                          <a:latin typeface="Cambria Math" panose="02040503050406030204" pitchFamily="18" charset="0"/>
                          <a:ea typeface="Cambria Math" panose="02040503050406030204" pitchFamily="18" charset="0"/>
                        </a:rPr>
                        <m:t>D</m:t>
                      </m:r>
                      <m:r>
                        <a:rPr lang="en-US" sz="2400" b="0" i="1" smtClean="0">
                          <a:latin typeface="Cambria Math" panose="02040503050406030204" pitchFamily="18" charset="0"/>
                          <a:ea typeface="Cambria Math" panose="02040503050406030204" pitchFamily="18" charset="0"/>
                        </a:rPr>
                        <m:t>𝑖𝑠𝑝𝑙𝑎𝑐𝑒𝑚𝑒𝑛𝑡</m:t>
                      </m:r>
                      <m:r>
                        <a:rPr lang="en-US" sz="2400" b="0" i="1" smtClean="0">
                          <a:latin typeface="Cambria Math" panose="02040503050406030204" pitchFamily="18" charset="0"/>
                          <a:ea typeface="Cambria Math" panose="02040503050406030204" pitchFamily="18" charset="0"/>
                        </a:rPr>
                        <m:t>=105 </m:t>
                      </m:r>
                      <m:r>
                        <a:rPr lang="en-US" sz="2400" b="0" i="1" smtClean="0">
                          <a:latin typeface="Cambria Math" panose="02040503050406030204" pitchFamily="18" charset="0"/>
                          <a:ea typeface="Cambria Math" panose="02040503050406030204" pitchFamily="18" charset="0"/>
                        </a:rPr>
                        <m:t>𝑚</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4776885" y="3586948"/>
                <a:ext cx="3203762" cy="369332"/>
              </a:xfrm>
              <a:prstGeom prst="rect">
                <a:avLst/>
              </a:prstGeom>
              <a:blipFill>
                <a:blip r:embed="rId4"/>
                <a:stretch>
                  <a:fillRect l="-1905" r="-952" b="-34426"/>
                </a:stretch>
              </a:blipFill>
            </p:spPr>
            <p:txBody>
              <a:bodyPr/>
              <a:lstStyle/>
              <a:p>
                <a:r>
                  <a:rPr lang="en-US">
                    <a:noFill/>
                  </a:rPr>
                  <a:t> </a:t>
                </a:r>
              </a:p>
            </p:txBody>
          </p:sp>
        </mc:Fallback>
      </mc:AlternateContent>
      <p:sp>
        <p:nvSpPr>
          <p:cNvPr id="19" name="Rectangle: Rounded Corners 18">
            <a:extLst>
              <a:ext uri="{FF2B5EF4-FFF2-40B4-BE49-F238E27FC236}">
                <a16:creationId xmlns:a16="http://schemas.microsoft.com/office/drawing/2014/main" id="{EB070526-A9EE-489E-8D56-8344DBD1ED38}"/>
              </a:ext>
            </a:extLst>
          </p:cNvPr>
          <p:cNvSpPr/>
          <p:nvPr/>
        </p:nvSpPr>
        <p:spPr>
          <a:xfrm>
            <a:off x="4453953" y="3446398"/>
            <a:ext cx="3657303" cy="62996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8B2A4-8C61-46AD-B667-342C80C97777}"/>
              </a:ext>
            </a:extLst>
          </p:cNvPr>
          <p:cNvSpPr txBox="1"/>
          <p:nvPr/>
        </p:nvSpPr>
        <p:spPr>
          <a:xfrm>
            <a:off x="8871915" y="1958362"/>
            <a:ext cx="2546598" cy="1077218"/>
          </a:xfrm>
          <a:prstGeom prst="rect">
            <a:avLst/>
          </a:prstGeom>
          <a:solidFill>
            <a:schemeClr val="accent1"/>
          </a:solidFill>
        </p:spPr>
        <p:txBody>
          <a:bodyPr wrap="square" rtlCol="0">
            <a:spAutoFit/>
          </a:bodyPr>
          <a:lstStyle/>
          <a:p>
            <a:pPr algn="ctr"/>
            <a:r>
              <a:rPr lang="en-US" sz="3200" dirty="0">
                <a:solidFill>
                  <a:schemeClr val="bg1"/>
                </a:solidFill>
              </a:rPr>
              <a:t>Displacement is a vector!</a:t>
            </a:r>
          </a:p>
        </p:txBody>
      </p:sp>
    </p:spTree>
    <p:extLst>
      <p:ext uri="{BB962C8B-B14F-4D97-AF65-F5344CB8AC3E}">
        <p14:creationId xmlns:p14="http://schemas.microsoft.com/office/powerpoint/2010/main" val="392813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0E30657-D524-4B45-80F9-5BE436988762}"/>
              </a:ext>
            </a:extLst>
          </p:cNvPr>
          <p:cNvGraphicFramePr>
            <a:graphicFrameLocks/>
          </p:cNvGraphicFramePr>
          <p:nvPr>
            <p:extLst>
              <p:ext uri="{D42A27DB-BD31-4B8C-83A1-F6EECF244321}">
                <p14:modId xmlns:p14="http://schemas.microsoft.com/office/powerpoint/2010/main" val="3528176004"/>
              </p:ext>
            </p:extLst>
          </p:nvPr>
        </p:nvGraphicFramePr>
        <p:xfrm>
          <a:off x="0" y="810384"/>
          <a:ext cx="12192000" cy="604761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grpSp>
        <p:nvGrpSpPr>
          <p:cNvPr id="3" name="Group 2">
            <a:extLst>
              <a:ext uri="{FF2B5EF4-FFF2-40B4-BE49-F238E27FC236}">
                <a16:creationId xmlns:a16="http://schemas.microsoft.com/office/drawing/2014/main" id="{1930A096-B9B2-484D-9456-AE11249B57D3}"/>
              </a:ext>
            </a:extLst>
          </p:cNvPr>
          <p:cNvGrpSpPr/>
          <p:nvPr/>
        </p:nvGrpSpPr>
        <p:grpSpPr>
          <a:xfrm>
            <a:off x="7260113" y="189686"/>
            <a:ext cx="3657602" cy="461509"/>
            <a:chOff x="7260113" y="189686"/>
            <a:chExt cx="3657602" cy="461509"/>
          </a:xfrm>
        </p:grpSpPr>
        <p:sp>
          <p:nvSpPr>
            <p:cNvPr id="2" name="Arrow: Right 1">
              <a:extLst>
                <a:ext uri="{FF2B5EF4-FFF2-40B4-BE49-F238E27FC236}">
                  <a16:creationId xmlns:a16="http://schemas.microsoft.com/office/drawing/2014/main" id="{95010C29-DCB7-45CB-BA62-D4935984D55D}"/>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6AF3C55-24AE-4A5A-9E99-15D360D79AED}"/>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760180" y="5219726"/>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3" name="TextBox 12">
            <a:extLst>
              <a:ext uri="{FF2B5EF4-FFF2-40B4-BE49-F238E27FC236}">
                <a16:creationId xmlns:a16="http://schemas.microsoft.com/office/drawing/2014/main" id="{11B35F27-4A63-4128-AC73-627606B9BDB0}"/>
              </a:ext>
            </a:extLst>
          </p:cNvPr>
          <p:cNvSpPr txBox="1"/>
          <p:nvPr/>
        </p:nvSpPr>
        <p:spPr>
          <a:xfrm>
            <a:off x="10319127" y="1064971"/>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6034095" y="3105834"/>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1966510" y="1174686"/>
            <a:ext cx="2603816" cy="584775"/>
          </a:xfrm>
          <a:prstGeom prst="rect">
            <a:avLst/>
          </a:prstGeom>
          <a:noFill/>
        </p:spPr>
        <p:txBody>
          <a:bodyPr wrap="square" rtlCol="0">
            <a:spAutoFit/>
          </a:bodyPr>
          <a:lstStyle/>
          <a:p>
            <a:r>
              <a:rPr lang="en-US" sz="3200" b="1" dirty="0"/>
              <a:t>Total Distance</a:t>
            </a:r>
          </a:p>
        </p:txBody>
      </p:sp>
      <p:cxnSp>
        <p:nvCxnSpPr>
          <p:cNvPr id="20" name="Straight Arrow Connector 19">
            <a:extLst>
              <a:ext uri="{FF2B5EF4-FFF2-40B4-BE49-F238E27FC236}">
                <a16:creationId xmlns:a16="http://schemas.microsoft.com/office/drawing/2014/main" id="{DA5B37D3-BFB0-40EA-882A-7A5729ADCA5B}"/>
              </a:ext>
            </a:extLst>
          </p:cNvPr>
          <p:cNvCxnSpPr>
            <a:cxnSpLocks/>
          </p:cNvCxnSpPr>
          <p:nvPr/>
        </p:nvCxnSpPr>
        <p:spPr>
          <a:xfrm>
            <a:off x="10306148" y="4164257"/>
            <a:ext cx="8027" cy="16854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48DC1B-C342-4926-89F9-1046B01745F2}"/>
              </a:ext>
            </a:extLst>
          </p:cNvPr>
          <p:cNvCxnSpPr>
            <a:cxnSpLocks/>
          </p:cNvCxnSpPr>
          <p:nvPr/>
        </p:nvCxnSpPr>
        <p:spPr>
          <a:xfrm flipV="1">
            <a:off x="10290092" y="1759462"/>
            <a:ext cx="0" cy="166953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5ADB47-59A5-4F94-9A31-215409F4148F}"/>
                  </a:ext>
                </a:extLst>
              </p:cNvPr>
              <p:cNvSpPr txBox="1"/>
              <p:nvPr/>
            </p:nvSpPr>
            <p:spPr>
              <a:xfrm>
                <a:off x="8262369" y="3593853"/>
                <a:ext cx="33473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𝑇</m:t>
                      </m:r>
                      <m:r>
                        <a:rPr lang="en-US" sz="2400" b="0" i="1" smtClean="0">
                          <a:latin typeface="Cambria Math" panose="02040503050406030204" pitchFamily="18" charset="0"/>
                          <a:ea typeface="Cambria Math" panose="02040503050406030204" pitchFamily="18" charset="0"/>
                        </a:rPr>
                        <m:t>𝑜𝑡𝑎𝑙</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𝐷𝑖𝑠𝑡𝑎𝑛𝑐𝑒</m:t>
                      </m:r>
                      <m:r>
                        <a:rPr lang="en-US" sz="2400" b="0" i="1" smtClean="0">
                          <a:latin typeface="Cambria Math" panose="02040503050406030204" pitchFamily="18" charset="0"/>
                          <a:ea typeface="Cambria Math" panose="02040503050406030204" pitchFamily="18" charset="0"/>
                        </a:rPr>
                        <m:t>=211 </m:t>
                      </m:r>
                      <m:r>
                        <a:rPr lang="en-US" sz="2400" b="0" i="1" smtClean="0">
                          <a:latin typeface="Cambria Math" panose="02040503050406030204" pitchFamily="18" charset="0"/>
                          <a:ea typeface="Cambria Math" panose="02040503050406030204" pitchFamily="18" charset="0"/>
                        </a:rPr>
                        <m:t>𝑚</m:t>
                      </m:r>
                    </m:oMath>
                  </m:oMathPara>
                </a14:m>
                <a:endParaRPr lang="en-US" sz="2400" dirty="0"/>
              </a:p>
            </p:txBody>
          </p:sp>
        </mc:Choice>
        <mc:Fallback xmlns="">
          <p:sp>
            <p:nvSpPr>
              <p:cNvPr id="30" name="TextBox 29">
                <a:extLst>
                  <a:ext uri="{FF2B5EF4-FFF2-40B4-BE49-F238E27FC236}">
                    <a16:creationId xmlns:a16="http://schemas.microsoft.com/office/drawing/2014/main" id="{AF5ADB47-59A5-4F94-9A31-215409F4148F}"/>
                  </a:ext>
                </a:extLst>
              </p:cNvPr>
              <p:cNvSpPr txBox="1">
                <a:spLocks noRot="1" noChangeAspect="1" noMove="1" noResize="1" noEditPoints="1" noAdjustHandles="1" noChangeArrowheads="1" noChangeShapeType="1" noTextEdit="1"/>
              </p:cNvSpPr>
              <p:nvPr/>
            </p:nvSpPr>
            <p:spPr>
              <a:xfrm>
                <a:off x="8262369" y="3593853"/>
                <a:ext cx="3347391" cy="369332"/>
              </a:xfrm>
              <a:prstGeom prst="rect">
                <a:avLst/>
              </a:prstGeom>
              <a:blipFill>
                <a:blip r:embed="rId4"/>
                <a:stretch>
                  <a:fillRect l="-1639" r="-911" b="-8333"/>
                </a:stretch>
              </a:blipFill>
            </p:spPr>
            <p:txBody>
              <a:bodyPr/>
              <a:lstStyle/>
              <a:p>
                <a:r>
                  <a:rPr lang="en-US">
                    <a:noFill/>
                  </a:rPr>
                  <a:t> </a:t>
                </a:r>
              </a:p>
            </p:txBody>
          </p:sp>
        </mc:Fallback>
      </mc:AlternateContent>
      <p:sp>
        <p:nvSpPr>
          <p:cNvPr id="19" name="Rectangle: Rounded Corners 18">
            <a:extLst>
              <a:ext uri="{FF2B5EF4-FFF2-40B4-BE49-F238E27FC236}">
                <a16:creationId xmlns:a16="http://schemas.microsoft.com/office/drawing/2014/main" id="{E2180814-F0FF-40B3-B686-7E33C727D915}"/>
              </a:ext>
            </a:extLst>
          </p:cNvPr>
          <p:cNvSpPr/>
          <p:nvPr/>
        </p:nvSpPr>
        <p:spPr>
          <a:xfrm>
            <a:off x="8099213" y="3493979"/>
            <a:ext cx="3657303" cy="62996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A50DC1F-83CF-447C-A5D3-6F6C9DB26B5D}"/>
                  </a:ext>
                </a:extLst>
              </p:cNvPr>
              <p:cNvSpPr txBox="1"/>
              <p:nvPr/>
            </p:nvSpPr>
            <p:spPr>
              <a:xfrm>
                <a:off x="5101878" y="4404747"/>
                <a:ext cx="3015377" cy="12060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nary>
                        <m:naryPr>
                          <m:chr m:val="∑"/>
                          <m:ctrlPr>
                            <a:rPr lang="en-US" sz="2800" i="1" smtClean="0">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r>
                            <a:rPr lang="en-US" sz="2800" b="0" i="1" smtClean="0">
                              <a:latin typeface="Cambria Math" panose="02040503050406030204" pitchFamily="18" charset="0"/>
                            </a:rPr>
                            <m:t>𝑡</m:t>
                          </m:r>
                        </m:sup>
                        <m:e>
                          <m:d>
                            <m:dPr>
                              <m:begChr m:val="|"/>
                              <m:endChr m:val="|"/>
                              <m:ctrlPr>
                                <a:rPr lang="en-US" sz="2800" i="1" smtClean="0">
                                  <a:latin typeface="Cambria Math" panose="02040503050406030204" pitchFamily="18" charset="0"/>
                                </a:rPr>
                              </m:ctrlPr>
                            </m:dP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e>
                          </m:d>
                        </m:e>
                      </m:nary>
                    </m:oMath>
                  </m:oMathPara>
                </a14:m>
                <a:endParaRPr lang="en-US" dirty="0"/>
              </a:p>
            </p:txBody>
          </p:sp>
        </mc:Choice>
        <mc:Fallback xmlns="">
          <p:sp>
            <p:nvSpPr>
              <p:cNvPr id="17" name="TextBox 16">
                <a:extLst>
                  <a:ext uri="{FF2B5EF4-FFF2-40B4-BE49-F238E27FC236}">
                    <a16:creationId xmlns:a16="http://schemas.microsoft.com/office/drawing/2014/main" id="{8A50DC1F-83CF-447C-A5D3-6F6C9DB26B5D}"/>
                  </a:ext>
                </a:extLst>
              </p:cNvPr>
              <p:cNvSpPr txBox="1">
                <a:spLocks noRot="1" noChangeAspect="1" noMove="1" noResize="1" noEditPoints="1" noAdjustHandles="1" noChangeArrowheads="1" noChangeShapeType="1" noTextEdit="1"/>
              </p:cNvSpPr>
              <p:nvPr/>
            </p:nvSpPr>
            <p:spPr>
              <a:xfrm>
                <a:off x="5101878" y="4404747"/>
                <a:ext cx="3015377" cy="12060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80173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AF1C6-88E0-4AD9-982F-4AA3A40E5807}"/>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grpSp>
        <p:nvGrpSpPr>
          <p:cNvPr id="6" name="Group 5">
            <a:extLst>
              <a:ext uri="{FF2B5EF4-FFF2-40B4-BE49-F238E27FC236}">
                <a16:creationId xmlns:a16="http://schemas.microsoft.com/office/drawing/2014/main" id="{C9179295-4C66-44AE-B48B-B237838F4149}"/>
              </a:ext>
            </a:extLst>
          </p:cNvPr>
          <p:cNvGrpSpPr/>
          <p:nvPr/>
        </p:nvGrpSpPr>
        <p:grpSpPr>
          <a:xfrm>
            <a:off x="7260113" y="189686"/>
            <a:ext cx="3657602" cy="461509"/>
            <a:chOff x="7260113" y="189686"/>
            <a:chExt cx="3657602" cy="461509"/>
          </a:xfrm>
        </p:grpSpPr>
        <p:sp>
          <p:nvSpPr>
            <p:cNvPr id="7" name="Arrow: Right 6">
              <a:extLst>
                <a:ext uri="{FF2B5EF4-FFF2-40B4-BE49-F238E27FC236}">
                  <a16:creationId xmlns:a16="http://schemas.microsoft.com/office/drawing/2014/main" id="{F8BCE189-5845-4F10-A309-88C36860636A}"/>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88C351A-3BCD-4714-BBEA-12E44DA09A2A}"/>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E3C04F6-DCC4-440B-8868-8D892337B6B6}"/>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0" name="TextBox 9">
            <a:extLst>
              <a:ext uri="{FF2B5EF4-FFF2-40B4-BE49-F238E27FC236}">
                <a16:creationId xmlns:a16="http://schemas.microsoft.com/office/drawing/2014/main" id="{E0309F2D-9068-434A-A552-4562A2F2C1BD}"/>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1" name="TextBox 10">
            <a:extLst>
              <a:ext uri="{FF2B5EF4-FFF2-40B4-BE49-F238E27FC236}">
                <a16:creationId xmlns:a16="http://schemas.microsoft.com/office/drawing/2014/main" id="{9F833839-52FE-45E3-81E3-EAFAF0E1B94C}"/>
              </a:ext>
            </a:extLst>
          </p:cNvPr>
          <p:cNvSpPr txBox="1"/>
          <p:nvPr/>
        </p:nvSpPr>
        <p:spPr>
          <a:xfrm>
            <a:off x="5245639" y="793070"/>
            <a:ext cx="2146680" cy="707886"/>
          </a:xfrm>
          <a:prstGeom prst="rect">
            <a:avLst/>
          </a:prstGeom>
          <a:noFill/>
        </p:spPr>
        <p:txBody>
          <a:bodyPr wrap="square" rtlCol="0">
            <a:spAutoFit/>
          </a:bodyPr>
          <a:lstStyle/>
          <a:p>
            <a:r>
              <a:rPr lang="en-US" sz="4000" b="1" dirty="0"/>
              <a:t>Velocity</a:t>
            </a:r>
          </a:p>
        </p:txBody>
      </p:sp>
      <p:graphicFrame>
        <p:nvGraphicFramePr>
          <p:cNvPr id="12" name="Chart 11">
            <a:extLst>
              <a:ext uri="{FF2B5EF4-FFF2-40B4-BE49-F238E27FC236}">
                <a16:creationId xmlns:a16="http://schemas.microsoft.com/office/drawing/2014/main" id="{1467D9EB-B63B-4F38-9359-370C82A4E2F2}"/>
              </a:ext>
            </a:extLst>
          </p:cNvPr>
          <p:cNvGraphicFramePr>
            <a:graphicFrameLocks/>
          </p:cNvGraphicFramePr>
          <p:nvPr>
            <p:extLst>
              <p:ext uri="{D42A27DB-BD31-4B8C-83A1-F6EECF244321}">
                <p14:modId xmlns:p14="http://schemas.microsoft.com/office/powerpoint/2010/main" val="3191946635"/>
              </p:ext>
            </p:extLst>
          </p:nvPr>
        </p:nvGraphicFramePr>
        <p:xfrm>
          <a:off x="0" y="1290790"/>
          <a:ext cx="12192000" cy="556721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19A12B84-7E6C-4452-952D-E150D8D73FF5}"/>
              </a:ext>
            </a:extLst>
          </p:cNvPr>
          <p:cNvSpPr txBox="1"/>
          <p:nvPr/>
        </p:nvSpPr>
        <p:spPr>
          <a:xfrm>
            <a:off x="9284814" y="1453290"/>
            <a:ext cx="2546598" cy="1077218"/>
          </a:xfrm>
          <a:prstGeom prst="rect">
            <a:avLst/>
          </a:prstGeom>
          <a:solidFill>
            <a:schemeClr val="accent1"/>
          </a:solidFill>
        </p:spPr>
        <p:txBody>
          <a:bodyPr wrap="square" rtlCol="0">
            <a:spAutoFit/>
          </a:bodyPr>
          <a:lstStyle/>
          <a:p>
            <a:pPr algn="ctr"/>
            <a:r>
              <a:rPr lang="en-US" sz="3200" dirty="0">
                <a:solidFill>
                  <a:schemeClr val="bg1"/>
                </a:solidFill>
              </a:rPr>
              <a:t>Velocity is a vector!</a:t>
            </a:r>
          </a:p>
        </p:txBody>
      </p:sp>
    </p:spTree>
    <p:extLst>
      <p:ext uri="{BB962C8B-B14F-4D97-AF65-F5344CB8AC3E}">
        <p14:creationId xmlns:p14="http://schemas.microsoft.com/office/powerpoint/2010/main" val="3130218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AF7EE04-ABD4-4424-B4B5-7CA06F151B2A}"/>
              </a:ext>
            </a:extLst>
          </p:cNvPr>
          <p:cNvGraphicFramePr>
            <a:graphicFrameLocks/>
          </p:cNvGraphicFramePr>
          <p:nvPr>
            <p:extLst>
              <p:ext uri="{D42A27DB-BD31-4B8C-83A1-F6EECF244321}">
                <p14:modId xmlns:p14="http://schemas.microsoft.com/office/powerpoint/2010/main" val="205942249"/>
              </p:ext>
            </p:extLst>
          </p:nvPr>
        </p:nvGraphicFramePr>
        <p:xfrm>
          <a:off x="0" y="1011486"/>
          <a:ext cx="12192000" cy="584651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5AAF1C6-88E0-4AD9-982F-4AA3A40E5807}"/>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grpSp>
        <p:nvGrpSpPr>
          <p:cNvPr id="6" name="Group 5">
            <a:extLst>
              <a:ext uri="{FF2B5EF4-FFF2-40B4-BE49-F238E27FC236}">
                <a16:creationId xmlns:a16="http://schemas.microsoft.com/office/drawing/2014/main" id="{C9179295-4C66-44AE-B48B-B237838F4149}"/>
              </a:ext>
            </a:extLst>
          </p:cNvPr>
          <p:cNvGrpSpPr/>
          <p:nvPr/>
        </p:nvGrpSpPr>
        <p:grpSpPr>
          <a:xfrm>
            <a:off x="7260113" y="189686"/>
            <a:ext cx="3657602" cy="461509"/>
            <a:chOff x="7260113" y="189686"/>
            <a:chExt cx="3657602" cy="461509"/>
          </a:xfrm>
        </p:grpSpPr>
        <p:sp>
          <p:nvSpPr>
            <p:cNvPr id="7" name="Arrow: Right 6">
              <a:extLst>
                <a:ext uri="{FF2B5EF4-FFF2-40B4-BE49-F238E27FC236}">
                  <a16:creationId xmlns:a16="http://schemas.microsoft.com/office/drawing/2014/main" id="{F8BCE189-5845-4F10-A309-88C36860636A}"/>
                </a:ext>
              </a:extLst>
            </p:cNvPr>
            <p:cNvSpPr/>
            <p:nvPr/>
          </p:nvSpPr>
          <p:spPr>
            <a:xfrm>
              <a:off x="7260114" y="189686"/>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88C351A-3BCD-4714-BBEA-12E44DA09A2A}"/>
                </a:ext>
              </a:extLst>
            </p:cNvPr>
            <p:cNvSpPr/>
            <p:nvPr/>
          </p:nvSpPr>
          <p:spPr>
            <a:xfrm rot="10800000">
              <a:off x="7260113" y="444274"/>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E3C04F6-DCC4-440B-8868-8D892337B6B6}"/>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0" name="TextBox 9">
            <a:extLst>
              <a:ext uri="{FF2B5EF4-FFF2-40B4-BE49-F238E27FC236}">
                <a16:creationId xmlns:a16="http://schemas.microsoft.com/office/drawing/2014/main" id="{E0309F2D-9068-434A-A552-4562A2F2C1BD}"/>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1" name="TextBox 10">
            <a:extLst>
              <a:ext uri="{FF2B5EF4-FFF2-40B4-BE49-F238E27FC236}">
                <a16:creationId xmlns:a16="http://schemas.microsoft.com/office/drawing/2014/main" id="{9F833839-52FE-45E3-81E3-EAFAF0E1B94C}"/>
              </a:ext>
            </a:extLst>
          </p:cNvPr>
          <p:cNvSpPr txBox="1"/>
          <p:nvPr/>
        </p:nvSpPr>
        <p:spPr>
          <a:xfrm>
            <a:off x="5319310" y="582904"/>
            <a:ext cx="1553379" cy="707886"/>
          </a:xfrm>
          <a:prstGeom prst="rect">
            <a:avLst/>
          </a:prstGeom>
          <a:noFill/>
        </p:spPr>
        <p:txBody>
          <a:bodyPr wrap="square" rtlCol="0">
            <a:spAutoFit/>
          </a:bodyPr>
          <a:lstStyle/>
          <a:p>
            <a:r>
              <a:rPr lang="en-US" sz="4000" b="1" dirty="0"/>
              <a:t>Speed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E73AF7-8062-483E-9694-CA3694D60451}"/>
                  </a:ext>
                </a:extLst>
              </p:cNvPr>
              <p:cNvSpPr txBox="1"/>
              <p:nvPr/>
            </p:nvSpPr>
            <p:spPr>
              <a:xfrm>
                <a:off x="7394383" y="1173986"/>
                <a:ext cx="4701442" cy="12326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𝑠𝑝𝑒𝑒𝑑</m:t>
                          </m:r>
                        </m:e>
                        <m:sub>
                          <m:r>
                            <a:rPr lang="en-US" sz="3600" b="0" i="1" smtClean="0">
                              <a:latin typeface="Cambria Math" panose="02040503050406030204" pitchFamily="18" charset="0"/>
                            </a:rPr>
                            <m:t>𝑖</m:t>
                          </m:r>
                        </m:sub>
                      </m:sSub>
                      <m:r>
                        <a:rPr lang="en-US" sz="3600" b="0" i="1" smtClean="0">
                          <a:latin typeface="Cambria Math" panose="02040503050406030204" pitchFamily="18" charset="0"/>
                        </a:rPr>
                        <m:t>=</m:t>
                      </m:r>
                      <m:d>
                        <m:dPr>
                          <m:begChr m:val="|"/>
                          <m:endChr m:val="|"/>
                          <m:ctrlPr>
                            <a:rPr lang="en-US" sz="3600" b="0" i="1" smtClean="0">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panose="02040503050406030204" pitchFamily="18" charset="0"/>
                                    </a:rPr>
                                    <m:t>𝑑</m:t>
                                  </m:r>
                                </m:e>
                                <m:sub>
                                  <m:r>
                                    <a:rPr lang="en-US" sz="3600" i="1">
                                      <a:latin typeface="Cambria Math" panose="02040503050406030204" pitchFamily="18" charset="0"/>
                                    </a:rPr>
                                    <m:t>𝑖</m:t>
                                  </m:r>
                                </m:sub>
                              </m:sSub>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𝑑</m:t>
                                  </m:r>
                                </m:e>
                                <m:sub>
                                  <m:r>
                                    <a:rPr lang="en-US" sz="3600" i="1">
                                      <a:latin typeface="Cambria Math" panose="02040503050406030204" pitchFamily="18" charset="0"/>
                                    </a:rPr>
                                    <m:t>𝑖</m:t>
                                  </m:r>
                                  <m:r>
                                    <a:rPr lang="en-US" sz="3600" i="1">
                                      <a:latin typeface="Cambria Math" panose="02040503050406030204" pitchFamily="18" charset="0"/>
                                    </a:rPr>
                                    <m:t>−1</m:t>
                                  </m:r>
                                </m:sub>
                              </m:sSub>
                            </m:num>
                            <m:den>
                              <m:sSub>
                                <m:sSubPr>
                                  <m:ctrlPr>
                                    <a:rPr lang="en-US" sz="3600" i="1">
                                      <a:latin typeface="Cambria Math" panose="02040503050406030204" pitchFamily="18" charset="0"/>
                                    </a:rPr>
                                  </m:ctrlPr>
                                </m:sSubPr>
                                <m:e>
                                  <m:r>
                                    <a:rPr lang="en-US" sz="3600" i="1">
                                      <a:latin typeface="Cambria Math" panose="02040503050406030204" pitchFamily="18" charset="0"/>
                                    </a:rPr>
                                    <m:t>𝑡</m:t>
                                  </m:r>
                                </m:e>
                                <m:sub>
                                  <m:r>
                                    <a:rPr lang="en-US" sz="3600" i="1">
                                      <a:latin typeface="Cambria Math" panose="02040503050406030204" pitchFamily="18" charset="0"/>
                                    </a:rPr>
                                    <m:t>𝑖</m:t>
                                  </m:r>
                                </m:sub>
                              </m:sSub>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𝑡</m:t>
                                  </m:r>
                                </m:e>
                                <m:sub>
                                  <m:r>
                                    <a:rPr lang="en-US" sz="3600" i="1">
                                      <a:latin typeface="Cambria Math" panose="02040503050406030204" pitchFamily="18" charset="0"/>
                                    </a:rPr>
                                    <m:t>𝑖</m:t>
                                  </m:r>
                                  <m:r>
                                    <a:rPr lang="en-US" sz="3600" i="1">
                                      <a:latin typeface="Cambria Math" panose="02040503050406030204" pitchFamily="18" charset="0"/>
                                    </a:rPr>
                                    <m:t>−1</m:t>
                                  </m:r>
                                </m:sub>
                              </m:sSub>
                            </m:den>
                          </m:f>
                        </m:e>
                      </m:d>
                    </m:oMath>
                  </m:oMathPara>
                </a14:m>
                <a:endParaRPr lang="en-US" dirty="0"/>
              </a:p>
            </p:txBody>
          </p:sp>
        </mc:Choice>
        <mc:Fallback xmlns="">
          <p:sp>
            <p:nvSpPr>
              <p:cNvPr id="12" name="TextBox 11">
                <a:extLst>
                  <a:ext uri="{FF2B5EF4-FFF2-40B4-BE49-F238E27FC236}">
                    <a16:creationId xmlns:a16="http://schemas.microsoft.com/office/drawing/2014/main" id="{28E73AF7-8062-483E-9694-CA3694D60451}"/>
                  </a:ext>
                </a:extLst>
              </p:cNvPr>
              <p:cNvSpPr txBox="1">
                <a:spLocks noRot="1" noChangeAspect="1" noMove="1" noResize="1" noEditPoints="1" noAdjustHandles="1" noChangeArrowheads="1" noChangeShapeType="1" noTextEdit="1"/>
              </p:cNvSpPr>
              <p:nvPr/>
            </p:nvSpPr>
            <p:spPr>
              <a:xfrm>
                <a:off x="7394383" y="1173986"/>
                <a:ext cx="4701442" cy="123264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04814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DFA50680-A8C1-4DE6-8AFF-BC049D24625E}"/>
              </a:ext>
            </a:extLst>
          </p:cNvPr>
          <p:cNvGraphicFramePr>
            <a:graphicFrameLocks/>
          </p:cNvGraphicFramePr>
          <p:nvPr>
            <p:extLst>
              <p:ext uri="{D42A27DB-BD31-4B8C-83A1-F6EECF244321}">
                <p14:modId xmlns:p14="http://schemas.microsoft.com/office/powerpoint/2010/main" val="1180080296"/>
              </p:ext>
            </p:extLst>
          </p:nvPr>
        </p:nvGraphicFramePr>
        <p:xfrm>
          <a:off x="1" y="859866"/>
          <a:ext cx="12085504" cy="599813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sp>
        <p:nvSpPr>
          <p:cNvPr id="2" name="Arrow: Right 1">
            <a:extLst>
              <a:ext uri="{FF2B5EF4-FFF2-40B4-BE49-F238E27FC236}">
                <a16:creationId xmlns:a16="http://schemas.microsoft.com/office/drawing/2014/main" id="{95010C29-DCB7-45CB-BA62-D4935984D55D}"/>
              </a:ext>
            </a:extLst>
          </p:cNvPr>
          <p:cNvSpPr/>
          <p:nvPr/>
        </p:nvSpPr>
        <p:spPr>
          <a:xfrm>
            <a:off x="7260113" y="295508"/>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6764357" y="99073"/>
            <a:ext cx="627962" cy="646331"/>
          </a:xfrm>
          <a:prstGeom prst="rect">
            <a:avLst/>
          </a:prstGeom>
          <a:noFill/>
        </p:spPr>
        <p:txBody>
          <a:bodyPr wrap="square" rtlCol="0">
            <a:spAutoFit/>
          </a:bodyPr>
          <a:lstStyle/>
          <a:p>
            <a:r>
              <a:rPr lang="en-US" sz="3600" b="1" dirty="0"/>
              <a:t>A</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765689" y="5070273"/>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10947089" y="73440"/>
            <a:ext cx="627962" cy="646331"/>
          </a:xfrm>
          <a:prstGeom prst="rect">
            <a:avLst/>
          </a:prstGeom>
          <a:noFill/>
        </p:spPr>
        <p:txBody>
          <a:bodyPr wrap="square" rtlCol="0">
            <a:spAutoFit/>
          </a:bodyPr>
          <a:lstStyle/>
          <a:p>
            <a:r>
              <a:rPr lang="en-US" sz="3600" b="1" dirty="0"/>
              <a:t>B</a:t>
            </a:r>
          </a:p>
        </p:txBody>
      </p:sp>
      <p:sp>
        <p:nvSpPr>
          <p:cNvPr id="14" name="TextBox 13">
            <a:extLst>
              <a:ext uri="{FF2B5EF4-FFF2-40B4-BE49-F238E27FC236}">
                <a16:creationId xmlns:a16="http://schemas.microsoft.com/office/drawing/2014/main" id="{9526306F-D6D0-4F5E-98C8-6E0F54A7B695}"/>
              </a:ext>
            </a:extLst>
          </p:cNvPr>
          <p:cNvSpPr txBox="1"/>
          <p:nvPr/>
        </p:nvSpPr>
        <p:spPr>
          <a:xfrm>
            <a:off x="11084800" y="1279452"/>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1482843" y="859867"/>
            <a:ext cx="2603816" cy="584775"/>
          </a:xfrm>
          <a:prstGeom prst="rect">
            <a:avLst/>
          </a:prstGeom>
          <a:noFill/>
        </p:spPr>
        <p:txBody>
          <a:bodyPr wrap="square" rtlCol="0">
            <a:spAutoFit/>
          </a:bodyPr>
          <a:lstStyle/>
          <a:p>
            <a:endParaRPr lang="en-US" sz="3200" b="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C57B7B-122E-44FD-8A21-96F807712D90}"/>
                  </a:ext>
                </a:extLst>
              </p:cNvPr>
              <p:cNvSpPr txBox="1"/>
              <p:nvPr/>
            </p:nvSpPr>
            <p:spPr>
              <a:xfrm>
                <a:off x="1444962" y="1141396"/>
                <a:ext cx="4764894" cy="818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𝒗𝒆𝒍𝒐𝒄𝒊𝒕𝒚</m:t>
                      </m:r>
                      <m:r>
                        <a:rPr lang="en-US" sz="2800" b="1" i="1" smtClean="0">
                          <a:latin typeface="Cambria Math" panose="02040503050406030204" pitchFamily="18" charset="0"/>
                        </a:rPr>
                        <m:t>= </m:t>
                      </m:r>
                      <m:f>
                        <m:fPr>
                          <m:ctrlPr>
                            <a:rPr lang="en-US" sz="2800" b="1" i="1" smtClean="0">
                              <a:latin typeface="Cambria Math" panose="02040503050406030204" pitchFamily="18" charset="0"/>
                            </a:rPr>
                          </m:ctrlPr>
                        </m:fPr>
                        <m:num>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𝒅𝒊𝒔𝒑𝒍𝒂𝒄𝒆𝒎𝒆𝒏𝒕</m:t>
                          </m:r>
                        </m:num>
                        <m:den>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𝒕𝒊𝒎𝒆</m:t>
                          </m:r>
                        </m:den>
                      </m:f>
                    </m:oMath>
                  </m:oMathPara>
                </a14:m>
                <a:endParaRPr lang="en-US" sz="2400" b="1" dirty="0"/>
              </a:p>
            </p:txBody>
          </p:sp>
        </mc:Choice>
        <mc:Fallback xmlns="">
          <p:sp>
            <p:nvSpPr>
              <p:cNvPr id="4" name="TextBox 3">
                <a:extLst>
                  <a:ext uri="{FF2B5EF4-FFF2-40B4-BE49-F238E27FC236}">
                    <a16:creationId xmlns:a16="http://schemas.microsoft.com/office/drawing/2014/main" id="{4CC57B7B-122E-44FD-8A21-96F807712D90}"/>
                  </a:ext>
                </a:extLst>
              </p:cNvPr>
              <p:cNvSpPr txBox="1">
                <a:spLocks noRot="1" noChangeAspect="1" noMove="1" noResize="1" noEditPoints="1" noAdjustHandles="1" noChangeArrowheads="1" noChangeShapeType="1" noTextEdit="1"/>
              </p:cNvSpPr>
              <p:nvPr/>
            </p:nvSpPr>
            <p:spPr>
              <a:xfrm>
                <a:off x="1444962" y="1141396"/>
                <a:ext cx="4764894" cy="8184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7ACFB6-554A-4442-A296-1870483E426A}"/>
                  </a:ext>
                </a:extLst>
              </p:cNvPr>
              <p:cNvSpPr txBox="1"/>
              <p:nvPr/>
            </p:nvSpPr>
            <p:spPr>
              <a:xfrm>
                <a:off x="7733841" y="3956184"/>
                <a:ext cx="3429850" cy="84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𝑉𝑒𝑙𝑜𝑐𝑖𝑡𝑦</m:t>
                      </m:r>
                      <m:r>
                        <a:rPr lang="en-US" sz="3200" b="0" i="1" smtClean="0">
                          <a:latin typeface="Cambria Math" panose="02040503050406030204" pitchFamily="18" charset="0"/>
                        </a:rPr>
                        <m:t>=4.78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oMath>
                  </m:oMathPara>
                </a14:m>
                <a:endParaRPr lang="en-US" dirty="0"/>
              </a:p>
            </p:txBody>
          </p:sp>
        </mc:Choice>
        <mc:Fallback xmlns="">
          <p:sp>
            <p:nvSpPr>
              <p:cNvPr id="7" name="TextBox 6">
                <a:extLst>
                  <a:ext uri="{FF2B5EF4-FFF2-40B4-BE49-F238E27FC236}">
                    <a16:creationId xmlns:a16="http://schemas.microsoft.com/office/drawing/2014/main" id="{D07ACFB6-554A-4442-A296-1870483E426A}"/>
                  </a:ext>
                </a:extLst>
              </p:cNvPr>
              <p:cNvSpPr txBox="1">
                <a:spLocks noRot="1" noChangeAspect="1" noMove="1" noResize="1" noEditPoints="1" noAdjustHandles="1" noChangeArrowheads="1" noChangeShapeType="1" noTextEdit="1"/>
              </p:cNvSpPr>
              <p:nvPr/>
            </p:nvSpPr>
            <p:spPr>
              <a:xfrm>
                <a:off x="7733841" y="3956184"/>
                <a:ext cx="3429850" cy="843629"/>
              </a:xfrm>
              <a:prstGeom prst="rect">
                <a:avLst/>
              </a:prstGeom>
              <a:blipFill>
                <a:blip r:embed="rId5"/>
                <a:stretch>
                  <a:fillRect/>
                </a:stretch>
              </a:blipFill>
            </p:spPr>
            <p:txBody>
              <a:bodyPr/>
              <a:lstStyle/>
              <a:p>
                <a:r>
                  <a:rPr lang="en-US">
                    <a:noFill/>
                  </a:rPr>
                  <a:t> </a:t>
                </a:r>
              </a:p>
            </p:txBody>
          </p:sp>
        </mc:Fallback>
      </mc:AlternateContent>
      <p:sp>
        <p:nvSpPr>
          <p:cNvPr id="19" name="Rectangle: Rounded Corners 18">
            <a:extLst>
              <a:ext uri="{FF2B5EF4-FFF2-40B4-BE49-F238E27FC236}">
                <a16:creationId xmlns:a16="http://schemas.microsoft.com/office/drawing/2014/main" id="{EAEDB7EA-C93C-45BE-83A9-5A498E2994ED}"/>
              </a:ext>
            </a:extLst>
          </p:cNvPr>
          <p:cNvSpPr/>
          <p:nvPr/>
        </p:nvSpPr>
        <p:spPr>
          <a:xfrm>
            <a:off x="7733841" y="3755031"/>
            <a:ext cx="3657303" cy="124593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3657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4EB2D5F8-3160-47A0-9126-370535E53510}"/>
              </a:ext>
            </a:extLst>
          </p:cNvPr>
          <p:cNvGraphicFramePr>
            <a:graphicFrameLocks/>
          </p:cNvGraphicFramePr>
          <p:nvPr>
            <p:extLst>
              <p:ext uri="{D42A27DB-BD31-4B8C-83A1-F6EECF244321}">
                <p14:modId xmlns:p14="http://schemas.microsoft.com/office/powerpoint/2010/main" val="906614008"/>
              </p:ext>
            </p:extLst>
          </p:nvPr>
        </p:nvGraphicFramePr>
        <p:xfrm>
          <a:off x="0" y="941838"/>
          <a:ext cx="12192000" cy="591616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1765689" y="104219"/>
            <a:ext cx="4516916" cy="584775"/>
          </a:xfrm>
          <a:prstGeom prst="rect">
            <a:avLst/>
          </a:prstGeom>
          <a:noFill/>
        </p:spPr>
        <p:txBody>
          <a:bodyPr wrap="square" rtlCol="0">
            <a:spAutoFit/>
          </a:bodyPr>
          <a:lstStyle/>
          <a:p>
            <a:r>
              <a:rPr lang="en-US" sz="3200" b="1" dirty="0"/>
              <a:t>Running in Straight Lines</a:t>
            </a:r>
          </a:p>
        </p:txBody>
      </p:sp>
      <p:sp>
        <p:nvSpPr>
          <p:cNvPr id="2" name="Arrow: Right 1">
            <a:extLst>
              <a:ext uri="{FF2B5EF4-FFF2-40B4-BE49-F238E27FC236}">
                <a16:creationId xmlns:a16="http://schemas.microsoft.com/office/drawing/2014/main" id="{95010C29-DCB7-45CB-BA62-D4935984D55D}"/>
              </a:ext>
            </a:extLst>
          </p:cNvPr>
          <p:cNvSpPr/>
          <p:nvPr/>
        </p:nvSpPr>
        <p:spPr>
          <a:xfrm rot="10800000">
            <a:off x="7260113" y="295508"/>
            <a:ext cx="3657601" cy="20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E53FAD-852C-46C4-8646-D2B5A18E526E}"/>
              </a:ext>
            </a:extLst>
          </p:cNvPr>
          <p:cNvSpPr txBox="1"/>
          <p:nvPr/>
        </p:nvSpPr>
        <p:spPr>
          <a:xfrm>
            <a:off x="10917714" y="73440"/>
            <a:ext cx="627962" cy="646331"/>
          </a:xfrm>
          <a:prstGeom prst="rect">
            <a:avLst/>
          </a:prstGeom>
          <a:noFill/>
        </p:spPr>
        <p:txBody>
          <a:bodyPr wrap="square" rtlCol="0">
            <a:spAutoFit/>
          </a:bodyPr>
          <a:lstStyle/>
          <a:p>
            <a:r>
              <a:rPr lang="en-US" sz="3600" b="1" dirty="0"/>
              <a:t>B</a:t>
            </a:r>
          </a:p>
        </p:txBody>
      </p:sp>
      <p:sp>
        <p:nvSpPr>
          <p:cNvPr id="11" name="TextBox 10">
            <a:extLst>
              <a:ext uri="{FF2B5EF4-FFF2-40B4-BE49-F238E27FC236}">
                <a16:creationId xmlns:a16="http://schemas.microsoft.com/office/drawing/2014/main" id="{8DFEA885-B2CB-42A3-AE18-492196B1E9B7}"/>
              </a:ext>
            </a:extLst>
          </p:cNvPr>
          <p:cNvSpPr txBox="1"/>
          <p:nvPr/>
        </p:nvSpPr>
        <p:spPr>
          <a:xfrm>
            <a:off x="10653308" y="5097469"/>
            <a:ext cx="627962" cy="646331"/>
          </a:xfrm>
          <a:prstGeom prst="rect">
            <a:avLst/>
          </a:prstGeom>
          <a:noFill/>
        </p:spPr>
        <p:txBody>
          <a:bodyPr wrap="square" rtlCol="0">
            <a:spAutoFit/>
          </a:bodyPr>
          <a:lstStyle/>
          <a:p>
            <a:r>
              <a:rPr lang="en-US" sz="3600" b="1" dirty="0"/>
              <a:t>A</a:t>
            </a:r>
          </a:p>
        </p:txBody>
      </p:sp>
      <p:sp>
        <p:nvSpPr>
          <p:cNvPr id="12" name="TextBox 11">
            <a:extLst>
              <a:ext uri="{FF2B5EF4-FFF2-40B4-BE49-F238E27FC236}">
                <a16:creationId xmlns:a16="http://schemas.microsoft.com/office/drawing/2014/main" id="{5A9FA537-A3A5-419A-9F37-6FE51141BE01}"/>
              </a:ext>
            </a:extLst>
          </p:cNvPr>
          <p:cNvSpPr txBox="1"/>
          <p:nvPr/>
        </p:nvSpPr>
        <p:spPr>
          <a:xfrm>
            <a:off x="6705214" y="73440"/>
            <a:ext cx="627962" cy="646331"/>
          </a:xfrm>
          <a:prstGeom prst="rect">
            <a:avLst/>
          </a:prstGeom>
          <a:noFill/>
        </p:spPr>
        <p:txBody>
          <a:bodyPr wrap="square" rtlCol="0">
            <a:spAutoFit/>
          </a:bodyPr>
          <a:lstStyle/>
          <a:p>
            <a:r>
              <a:rPr lang="en-US" sz="3600" b="1" dirty="0"/>
              <a:t>A</a:t>
            </a:r>
          </a:p>
        </p:txBody>
      </p:sp>
      <p:sp>
        <p:nvSpPr>
          <p:cNvPr id="14" name="TextBox 13">
            <a:extLst>
              <a:ext uri="{FF2B5EF4-FFF2-40B4-BE49-F238E27FC236}">
                <a16:creationId xmlns:a16="http://schemas.microsoft.com/office/drawing/2014/main" id="{9526306F-D6D0-4F5E-98C8-6E0F54A7B695}"/>
              </a:ext>
            </a:extLst>
          </p:cNvPr>
          <p:cNvSpPr txBox="1"/>
          <p:nvPr/>
        </p:nvSpPr>
        <p:spPr>
          <a:xfrm>
            <a:off x="1765689" y="1474703"/>
            <a:ext cx="627962" cy="646331"/>
          </a:xfrm>
          <a:prstGeom prst="rect">
            <a:avLst/>
          </a:prstGeom>
          <a:noFill/>
        </p:spPr>
        <p:txBody>
          <a:bodyPr wrap="square" rtlCol="0">
            <a:spAutoFit/>
          </a:bodyPr>
          <a:lstStyle/>
          <a:p>
            <a:r>
              <a:rPr lang="en-US" sz="3600" b="1" dirty="0"/>
              <a:t>B</a:t>
            </a:r>
          </a:p>
        </p:txBody>
      </p:sp>
      <p:sp>
        <p:nvSpPr>
          <p:cNvPr id="18" name="TextBox 17">
            <a:extLst>
              <a:ext uri="{FF2B5EF4-FFF2-40B4-BE49-F238E27FC236}">
                <a16:creationId xmlns:a16="http://schemas.microsoft.com/office/drawing/2014/main" id="{679F533B-B3AC-441C-80BE-0F5B4D54DB19}"/>
              </a:ext>
            </a:extLst>
          </p:cNvPr>
          <p:cNvSpPr txBox="1"/>
          <p:nvPr/>
        </p:nvSpPr>
        <p:spPr>
          <a:xfrm>
            <a:off x="1482843" y="859867"/>
            <a:ext cx="2603816" cy="584775"/>
          </a:xfrm>
          <a:prstGeom prst="rect">
            <a:avLst/>
          </a:prstGeom>
          <a:noFill/>
        </p:spPr>
        <p:txBody>
          <a:bodyPr wrap="square" rtlCol="0">
            <a:spAutoFit/>
          </a:bodyPr>
          <a:lstStyle/>
          <a:p>
            <a:endParaRPr lang="en-US" sz="3200" b="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C57B7B-122E-44FD-8A21-96F807712D90}"/>
                  </a:ext>
                </a:extLst>
              </p:cNvPr>
              <p:cNvSpPr txBox="1"/>
              <p:nvPr/>
            </p:nvSpPr>
            <p:spPr>
              <a:xfrm>
                <a:off x="6833353" y="1208526"/>
                <a:ext cx="4764894" cy="818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𝒗𝒆𝒍𝒐𝒄𝒊𝒕𝒚</m:t>
                      </m:r>
                      <m:r>
                        <a:rPr lang="en-US" sz="2800" b="1" i="1" smtClean="0">
                          <a:latin typeface="Cambria Math" panose="02040503050406030204" pitchFamily="18" charset="0"/>
                        </a:rPr>
                        <m:t>= </m:t>
                      </m:r>
                      <m:f>
                        <m:fPr>
                          <m:ctrlPr>
                            <a:rPr lang="en-US" sz="2800" b="1" i="1" smtClean="0">
                              <a:latin typeface="Cambria Math" panose="02040503050406030204" pitchFamily="18" charset="0"/>
                            </a:rPr>
                          </m:ctrlPr>
                        </m:fPr>
                        <m:num>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𝒅𝒊𝒔𝒑𝒍𝒂𝒄𝒆𝒎𝒆𝒏𝒕</m:t>
                          </m:r>
                        </m:num>
                        <m:den>
                          <m:r>
                            <a:rPr lang="en-US" sz="2800" b="1" i="1" smtClean="0">
                              <a:latin typeface="Cambria Math" panose="02040503050406030204" pitchFamily="18" charset="0"/>
                              <a:ea typeface="Cambria Math" panose="02040503050406030204" pitchFamily="18" charset="0"/>
                            </a:rPr>
                            <m:t>∆ </m:t>
                          </m:r>
                          <m:r>
                            <a:rPr lang="en-US" sz="2800" b="1" i="1" smtClean="0">
                              <a:latin typeface="Cambria Math" panose="02040503050406030204" pitchFamily="18" charset="0"/>
                              <a:ea typeface="Cambria Math" panose="02040503050406030204" pitchFamily="18" charset="0"/>
                            </a:rPr>
                            <m:t>𝒕𝒊𝒎𝒆</m:t>
                          </m:r>
                        </m:den>
                      </m:f>
                    </m:oMath>
                  </m:oMathPara>
                </a14:m>
                <a:endParaRPr lang="en-US" sz="2000" b="1" dirty="0"/>
              </a:p>
            </p:txBody>
          </p:sp>
        </mc:Choice>
        <mc:Fallback xmlns="">
          <p:sp>
            <p:nvSpPr>
              <p:cNvPr id="4" name="TextBox 3">
                <a:extLst>
                  <a:ext uri="{FF2B5EF4-FFF2-40B4-BE49-F238E27FC236}">
                    <a16:creationId xmlns:a16="http://schemas.microsoft.com/office/drawing/2014/main" id="{4CC57B7B-122E-44FD-8A21-96F807712D90}"/>
                  </a:ext>
                </a:extLst>
              </p:cNvPr>
              <p:cNvSpPr txBox="1">
                <a:spLocks noRot="1" noChangeAspect="1" noMove="1" noResize="1" noEditPoints="1" noAdjustHandles="1" noChangeArrowheads="1" noChangeShapeType="1" noTextEdit="1"/>
              </p:cNvSpPr>
              <p:nvPr/>
            </p:nvSpPr>
            <p:spPr>
              <a:xfrm>
                <a:off x="6833353" y="1208526"/>
                <a:ext cx="4764894" cy="8184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7ACFB6-554A-4442-A296-1870483E426A}"/>
                  </a:ext>
                </a:extLst>
              </p:cNvPr>
              <p:cNvSpPr txBox="1"/>
              <p:nvPr/>
            </p:nvSpPr>
            <p:spPr>
              <a:xfrm>
                <a:off x="1902248" y="4308724"/>
                <a:ext cx="3736023" cy="84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𝑉𝑒𝑙𝑜𝑐𝑖𝑡𝑦</m:t>
                      </m:r>
                      <m:r>
                        <a:rPr lang="en-US" sz="3200" b="0" i="1" smtClean="0">
                          <a:latin typeface="Cambria Math" panose="02040503050406030204" pitchFamily="18" charset="0"/>
                        </a:rPr>
                        <m:t>=−4.80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𝑚</m:t>
                          </m:r>
                        </m:num>
                        <m:den>
                          <m:r>
                            <a:rPr lang="en-US" sz="3200" b="0" i="1" smtClean="0">
                              <a:latin typeface="Cambria Math" panose="02040503050406030204" pitchFamily="18" charset="0"/>
                            </a:rPr>
                            <m:t>𝑠</m:t>
                          </m:r>
                        </m:den>
                      </m:f>
                    </m:oMath>
                  </m:oMathPara>
                </a14:m>
                <a:endParaRPr lang="en-US" dirty="0"/>
              </a:p>
            </p:txBody>
          </p:sp>
        </mc:Choice>
        <mc:Fallback xmlns="">
          <p:sp>
            <p:nvSpPr>
              <p:cNvPr id="7" name="TextBox 6">
                <a:extLst>
                  <a:ext uri="{FF2B5EF4-FFF2-40B4-BE49-F238E27FC236}">
                    <a16:creationId xmlns:a16="http://schemas.microsoft.com/office/drawing/2014/main" id="{D07ACFB6-554A-4442-A296-1870483E426A}"/>
                  </a:ext>
                </a:extLst>
              </p:cNvPr>
              <p:cNvSpPr txBox="1">
                <a:spLocks noRot="1" noChangeAspect="1" noMove="1" noResize="1" noEditPoints="1" noAdjustHandles="1" noChangeArrowheads="1" noChangeShapeType="1" noTextEdit="1"/>
              </p:cNvSpPr>
              <p:nvPr/>
            </p:nvSpPr>
            <p:spPr>
              <a:xfrm>
                <a:off x="1902248" y="4308724"/>
                <a:ext cx="3736023" cy="843629"/>
              </a:xfrm>
              <a:prstGeom prst="rect">
                <a:avLst/>
              </a:prstGeom>
              <a:blipFill>
                <a:blip r:embed="rId5"/>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410A91A9-6DC4-4D16-BA11-1C70E7162514}"/>
              </a:ext>
            </a:extLst>
          </p:cNvPr>
          <p:cNvSpPr/>
          <p:nvPr/>
        </p:nvSpPr>
        <p:spPr>
          <a:xfrm>
            <a:off x="1765689" y="4107004"/>
            <a:ext cx="3877874" cy="127629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8279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9BEBA3C-CF5B-41E2-9F2E-213CD27B037C}"/>
              </a:ext>
            </a:extLst>
          </p:cNvPr>
          <p:cNvGraphicFramePr>
            <a:graphicFrameLocks/>
          </p:cNvGraphicFramePr>
          <p:nvPr>
            <p:extLst>
              <p:ext uri="{D42A27DB-BD31-4B8C-83A1-F6EECF244321}">
                <p14:modId xmlns:p14="http://schemas.microsoft.com/office/powerpoint/2010/main" val="2199067557"/>
              </p:ext>
            </p:extLst>
          </p:nvPr>
        </p:nvGraphicFramePr>
        <p:xfrm>
          <a:off x="77118" y="1035586"/>
          <a:ext cx="12114882" cy="593671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A2F7A0E-B55B-4FB5-A4B1-9D50D41315ED}"/>
              </a:ext>
            </a:extLst>
          </p:cNvPr>
          <p:cNvSpPr txBox="1"/>
          <p:nvPr/>
        </p:nvSpPr>
        <p:spPr>
          <a:xfrm>
            <a:off x="2580076" y="40986"/>
            <a:ext cx="7592625" cy="1200329"/>
          </a:xfrm>
          <a:prstGeom prst="rect">
            <a:avLst/>
          </a:prstGeom>
          <a:noFill/>
        </p:spPr>
        <p:txBody>
          <a:bodyPr wrap="square" rtlCol="0">
            <a:spAutoFit/>
          </a:bodyPr>
          <a:lstStyle/>
          <a:p>
            <a:pPr algn="ctr"/>
            <a:r>
              <a:rPr lang="en-US" sz="3600" b="1" dirty="0"/>
              <a:t>Comparing Rate of Displacement for Walking and Running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4D720E-91A7-469E-834E-7159BF29FC22}"/>
                  </a:ext>
                </a:extLst>
              </p:cNvPr>
              <p:cNvSpPr txBox="1"/>
              <p:nvPr/>
            </p:nvSpPr>
            <p:spPr>
              <a:xfrm>
                <a:off x="2114200" y="1497827"/>
                <a:ext cx="2998385" cy="738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𝑉𝑒𝑙𝑜𝑐𝑖𝑡𝑦</m:t>
                      </m:r>
                      <m:r>
                        <a:rPr lang="en-US" sz="2800" b="0" i="1" smtClean="0">
                          <a:latin typeface="Cambria Math" panose="02040503050406030204" pitchFamily="18" charset="0"/>
                        </a:rPr>
                        <m:t>=4.78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𝑚</m:t>
                          </m:r>
                        </m:num>
                        <m:den>
                          <m:r>
                            <a:rPr lang="en-US" sz="2800" b="0" i="1" smtClean="0">
                              <a:latin typeface="Cambria Math" panose="02040503050406030204" pitchFamily="18" charset="0"/>
                            </a:rPr>
                            <m:t>𝑠</m:t>
                          </m:r>
                        </m:den>
                      </m:f>
                    </m:oMath>
                  </m:oMathPara>
                </a14:m>
                <a:endParaRPr lang="en-US" sz="1600" dirty="0"/>
              </a:p>
            </p:txBody>
          </p:sp>
        </mc:Choice>
        <mc:Fallback xmlns="">
          <p:sp>
            <p:nvSpPr>
              <p:cNvPr id="10" name="TextBox 9">
                <a:extLst>
                  <a:ext uri="{FF2B5EF4-FFF2-40B4-BE49-F238E27FC236}">
                    <a16:creationId xmlns:a16="http://schemas.microsoft.com/office/drawing/2014/main" id="{474D720E-91A7-469E-834E-7159BF29FC22}"/>
                  </a:ext>
                </a:extLst>
              </p:cNvPr>
              <p:cNvSpPr txBox="1">
                <a:spLocks noRot="1" noChangeAspect="1" noMove="1" noResize="1" noEditPoints="1" noAdjustHandles="1" noChangeArrowheads="1" noChangeShapeType="1" noTextEdit="1"/>
              </p:cNvSpPr>
              <p:nvPr/>
            </p:nvSpPr>
            <p:spPr>
              <a:xfrm>
                <a:off x="2114200" y="1497827"/>
                <a:ext cx="2998385" cy="7380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24A95E-8702-496D-BBBD-93B0A5AE175D}"/>
                  </a:ext>
                </a:extLst>
              </p:cNvPr>
              <p:cNvSpPr txBox="1"/>
              <p:nvPr/>
            </p:nvSpPr>
            <p:spPr>
              <a:xfrm>
                <a:off x="7098136" y="1497828"/>
                <a:ext cx="2998385" cy="738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𝑉𝑒𝑙𝑜𝑐𝑖𝑡𝑦</m:t>
                      </m:r>
                      <m:r>
                        <a:rPr lang="en-US" sz="2800" b="0" i="1" smtClean="0">
                          <a:latin typeface="Cambria Math" panose="02040503050406030204" pitchFamily="18" charset="0"/>
                        </a:rPr>
                        <m:t>=1.91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𝑚</m:t>
                          </m:r>
                        </m:num>
                        <m:den>
                          <m:r>
                            <a:rPr lang="en-US" sz="2800" b="0" i="1" smtClean="0">
                              <a:latin typeface="Cambria Math" panose="02040503050406030204" pitchFamily="18" charset="0"/>
                            </a:rPr>
                            <m:t>𝑠</m:t>
                          </m:r>
                        </m:den>
                      </m:f>
                    </m:oMath>
                  </m:oMathPara>
                </a14:m>
                <a:endParaRPr lang="en-US" sz="1600" dirty="0"/>
              </a:p>
            </p:txBody>
          </p:sp>
        </mc:Choice>
        <mc:Fallback xmlns="">
          <p:sp>
            <p:nvSpPr>
              <p:cNvPr id="11" name="TextBox 10">
                <a:extLst>
                  <a:ext uri="{FF2B5EF4-FFF2-40B4-BE49-F238E27FC236}">
                    <a16:creationId xmlns:a16="http://schemas.microsoft.com/office/drawing/2014/main" id="{2C24A95E-8702-496D-BBBD-93B0A5AE175D}"/>
                  </a:ext>
                </a:extLst>
              </p:cNvPr>
              <p:cNvSpPr txBox="1">
                <a:spLocks noRot="1" noChangeAspect="1" noMove="1" noResize="1" noEditPoints="1" noAdjustHandles="1" noChangeArrowheads="1" noChangeShapeType="1" noTextEdit="1"/>
              </p:cNvSpPr>
              <p:nvPr/>
            </p:nvSpPr>
            <p:spPr>
              <a:xfrm>
                <a:off x="7098136" y="1497828"/>
                <a:ext cx="2998385" cy="73808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9218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57AD02-67E0-43E3-B378-22AD453F7226}"/>
              </a:ext>
            </a:extLst>
          </p:cNvPr>
          <p:cNvSpPr txBox="1"/>
          <p:nvPr/>
        </p:nvSpPr>
        <p:spPr>
          <a:xfrm>
            <a:off x="404648" y="118151"/>
            <a:ext cx="11382704" cy="1077218"/>
          </a:xfrm>
          <a:prstGeom prst="rect">
            <a:avLst/>
          </a:prstGeom>
          <a:noFill/>
        </p:spPr>
        <p:txBody>
          <a:bodyPr wrap="square" rtlCol="0">
            <a:spAutoFit/>
          </a:bodyPr>
          <a:lstStyle/>
          <a:p>
            <a:pPr algn="ctr"/>
            <a:r>
              <a:rPr lang="en-US" sz="3200" b="1" dirty="0"/>
              <a:t>Storms Systems often Move Slowly but the Wind Velocity within a Hurricane or Tornado can Result in Significant Devastation</a:t>
            </a:r>
          </a:p>
        </p:txBody>
      </p:sp>
      <p:pic>
        <p:nvPicPr>
          <p:cNvPr id="2" name="Picture 1">
            <a:extLst>
              <a:ext uri="{FF2B5EF4-FFF2-40B4-BE49-F238E27FC236}">
                <a16:creationId xmlns:a16="http://schemas.microsoft.com/office/drawing/2014/main" id="{A204EE39-4A4E-413B-86B4-D8A204E10CA9}"/>
              </a:ext>
            </a:extLst>
          </p:cNvPr>
          <p:cNvPicPr>
            <a:picLocks noChangeAspect="1"/>
          </p:cNvPicPr>
          <p:nvPr/>
        </p:nvPicPr>
        <p:blipFill>
          <a:blip r:embed="rId3"/>
          <a:stretch>
            <a:fillRect/>
          </a:stretch>
        </p:blipFill>
        <p:spPr>
          <a:xfrm>
            <a:off x="-1" y="1371600"/>
            <a:ext cx="9543555" cy="5368249"/>
          </a:xfrm>
          <a:prstGeom prst="rect">
            <a:avLst/>
          </a:prstGeom>
        </p:spPr>
      </p:pic>
      <p:pic>
        <p:nvPicPr>
          <p:cNvPr id="3" name="Picture 2">
            <a:extLst>
              <a:ext uri="{FF2B5EF4-FFF2-40B4-BE49-F238E27FC236}">
                <a16:creationId xmlns:a16="http://schemas.microsoft.com/office/drawing/2014/main" id="{62A6EF1E-61CF-4EBA-9DBD-F6AD38FF62FE}"/>
              </a:ext>
            </a:extLst>
          </p:cNvPr>
          <p:cNvPicPr>
            <a:picLocks noChangeAspect="1"/>
          </p:cNvPicPr>
          <p:nvPr/>
        </p:nvPicPr>
        <p:blipFill rotWithShape="1">
          <a:blip r:embed="rId4"/>
          <a:srcRect l="20367" r="34052"/>
          <a:stretch/>
        </p:blipFill>
        <p:spPr>
          <a:xfrm>
            <a:off x="7746124" y="1371600"/>
            <a:ext cx="4445876" cy="5486400"/>
          </a:xfrm>
          <a:prstGeom prst="rect">
            <a:avLst/>
          </a:prstGeom>
        </p:spPr>
      </p:pic>
    </p:spTree>
    <p:extLst>
      <p:ext uri="{BB962C8B-B14F-4D97-AF65-F5344CB8AC3E}">
        <p14:creationId xmlns:p14="http://schemas.microsoft.com/office/powerpoint/2010/main" val="10589666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4300194"/>
          </a:xfrm>
        </p:spPr>
        <p:txBody>
          <a:bodyPr>
            <a:normAutofit fontScale="90000"/>
          </a:bodyPr>
          <a:lstStyle/>
          <a:p>
            <a:pPr lvl="0">
              <a:lnSpc>
                <a:spcPct val="100000"/>
              </a:lnSpc>
              <a:buSzPts val="2960"/>
            </a:pPr>
            <a:r>
              <a:rPr lang="en-US" b="1" dirty="0">
                <a:solidFill>
                  <a:schemeClr val="bg1"/>
                </a:solidFill>
              </a:rPr>
              <a:t>Additional Example Showing the Slope of Displacement vs Time for Different Velocities:</a:t>
            </a:r>
            <a:br>
              <a:rPr lang="en-US" b="1" dirty="0">
                <a:solidFill>
                  <a:schemeClr val="bg1"/>
                </a:solidFill>
              </a:rPr>
            </a:br>
            <a:r>
              <a:rPr lang="en-US" b="1" dirty="0">
                <a:solidFill>
                  <a:schemeClr val="bg1"/>
                </a:solidFill>
              </a:rPr>
              <a:t>Walk</a:t>
            </a:r>
            <a:br>
              <a:rPr lang="en-US" b="1" dirty="0">
                <a:solidFill>
                  <a:schemeClr val="bg1"/>
                </a:solidFill>
              </a:rPr>
            </a:br>
            <a:r>
              <a:rPr lang="en-US" b="1" dirty="0">
                <a:solidFill>
                  <a:schemeClr val="bg1"/>
                </a:solidFill>
              </a:rPr>
              <a:t>Jog</a:t>
            </a:r>
            <a:br>
              <a:rPr lang="en-US" b="1" dirty="0">
                <a:solidFill>
                  <a:schemeClr val="bg1"/>
                </a:solidFill>
              </a:rPr>
            </a:br>
            <a:r>
              <a:rPr lang="en-US" b="1" dirty="0">
                <a:solidFill>
                  <a:schemeClr val="bg1"/>
                </a:solidFill>
              </a:rPr>
              <a:t>Run</a:t>
            </a:r>
          </a:p>
        </p:txBody>
      </p:sp>
    </p:spTree>
    <p:extLst>
      <p:ext uri="{BB962C8B-B14F-4D97-AF65-F5344CB8AC3E}">
        <p14:creationId xmlns:p14="http://schemas.microsoft.com/office/powerpoint/2010/main" val="1324542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C6BA3A1-92FA-456F-8E1F-9DC51E63A2BB}"/>
              </a:ext>
            </a:extLst>
          </p:cNvPr>
          <p:cNvGraphicFramePr>
            <a:graphicFrameLocks/>
          </p:cNvGraphicFramePr>
          <p:nvPr>
            <p:extLst>
              <p:ext uri="{D42A27DB-BD31-4B8C-83A1-F6EECF244321}">
                <p14:modId xmlns:p14="http://schemas.microsoft.com/office/powerpoint/2010/main" val="3686986881"/>
              </p:ext>
            </p:extLst>
          </p:nvPr>
        </p:nvGraphicFramePr>
        <p:xfrm>
          <a:off x="0" y="406400"/>
          <a:ext cx="12039600" cy="635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194AF9C-5AFD-4F19-8F90-10140356826F}"/>
              </a:ext>
            </a:extLst>
          </p:cNvPr>
          <p:cNvSpPr txBox="1"/>
          <p:nvPr/>
        </p:nvSpPr>
        <p:spPr>
          <a:xfrm>
            <a:off x="1409700" y="0"/>
            <a:ext cx="10210800" cy="646331"/>
          </a:xfrm>
          <a:prstGeom prst="rect">
            <a:avLst/>
          </a:prstGeom>
          <a:noFill/>
        </p:spPr>
        <p:txBody>
          <a:bodyPr wrap="square" rtlCol="0">
            <a:spAutoFit/>
          </a:bodyPr>
          <a:lstStyle/>
          <a:p>
            <a:r>
              <a:rPr lang="en-US" sz="3600" b="1" dirty="0"/>
              <a:t>Displacement vs Time for Three Different Velocities</a:t>
            </a:r>
          </a:p>
        </p:txBody>
      </p:sp>
    </p:spTree>
    <p:extLst>
      <p:ext uri="{BB962C8B-B14F-4D97-AF65-F5344CB8AC3E}">
        <p14:creationId xmlns:p14="http://schemas.microsoft.com/office/powerpoint/2010/main" val="17414863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2905443"/>
            <a:ext cx="9144000" cy="2387600"/>
          </a:xfrm>
        </p:spPr>
        <p:txBody>
          <a:bodyPr>
            <a:normAutofit fontScale="90000"/>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6</a:t>
            </a:r>
            <a:br>
              <a:rPr lang="en-US" b="1" dirty="0">
                <a:solidFill>
                  <a:schemeClr val="bg1"/>
                </a:solidFill>
              </a:rPr>
            </a:br>
            <a:br>
              <a:rPr lang="en-US" b="1" dirty="0">
                <a:solidFill>
                  <a:schemeClr val="bg1"/>
                </a:solidFill>
              </a:rPr>
            </a:br>
            <a:r>
              <a:rPr lang="en-US" sz="4900" i="1" dirty="0">
                <a:solidFill>
                  <a:schemeClr val="bg1"/>
                </a:solidFill>
              </a:rPr>
              <a:t>Measuring Displacement and Velocity along Lines of Latitude or Longitude: Driving</a:t>
            </a:r>
            <a:br>
              <a:rPr lang="en-US" b="1" dirty="0">
                <a:solidFill>
                  <a:schemeClr val="bg1"/>
                </a:solidFill>
              </a:rPr>
            </a:br>
            <a:r>
              <a:rPr lang="en-US" b="1" dirty="0">
                <a:solidFill>
                  <a:schemeClr val="tx1"/>
                </a:solidFill>
              </a:rPr>
              <a:t> </a:t>
            </a:r>
          </a:p>
        </p:txBody>
      </p:sp>
    </p:spTree>
    <p:extLst>
      <p:ext uri="{BB962C8B-B14F-4D97-AF65-F5344CB8AC3E}">
        <p14:creationId xmlns:p14="http://schemas.microsoft.com/office/powerpoint/2010/main" val="1136235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45A88-5E1F-47C8-8D39-3F813308376C}"/>
              </a:ext>
            </a:extLst>
          </p:cNvPr>
          <p:cNvSpPr>
            <a:spLocks noGrp="1"/>
          </p:cNvSpPr>
          <p:nvPr>
            <p:ph idx="1"/>
          </p:nvPr>
        </p:nvSpPr>
        <p:spPr>
          <a:xfrm>
            <a:off x="0" y="94406"/>
            <a:ext cx="12047837" cy="6763594"/>
          </a:xfrm>
        </p:spPr>
        <p:txBody>
          <a:bodyPr>
            <a:normAutofit fontScale="92500" lnSpcReduction="10000"/>
          </a:bodyPr>
          <a:lstStyle/>
          <a:p>
            <a:pPr marL="0" lvl="0" indent="0" algn="ctr">
              <a:buNone/>
            </a:pPr>
            <a:r>
              <a:rPr lang="en-US" sz="4800" b="1" dirty="0"/>
              <a:t>Experiment 6 </a:t>
            </a:r>
          </a:p>
          <a:p>
            <a:pPr marL="0" lvl="0" indent="0" algn="ctr">
              <a:buNone/>
            </a:pPr>
            <a:r>
              <a:rPr lang="en-US" sz="3900" i="1" dirty="0"/>
              <a:t>Measuring Displacement - Driving</a:t>
            </a:r>
          </a:p>
          <a:p>
            <a:pPr marL="971550" lvl="1" indent="-514350">
              <a:buFont typeface="+mj-lt"/>
              <a:buAutoNum type="arabicPeriod"/>
            </a:pPr>
            <a:endParaRPr lang="en-US" sz="2800" dirty="0"/>
          </a:p>
          <a:p>
            <a:pPr marL="971550" lvl="1" indent="-514350">
              <a:buFont typeface="+mj-lt"/>
              <a:buAutoNum type="arabicPeriod"/>
            </a:pPr>
            <a:r>
              <a:rPr lang="en-US" sz="2800" dirty="0"/>
              <a:t>Collect location data as you drive at a constant speed along a straight line.  This is a team activity to be done with an adult driver as you collect data. Choose a location where you can safety drive a constant speed while collecting data.</a:t>
            </a:r>
          </a:p>
          <a:p>
            <a:pPr marL="1371600" lvl="2" indent="-457200">
              <a:buFont typeface="+mj-lt"/>
              <a:buAutoNum type="alphaLcPeriod"/>
            </a:pPr>
            <a:r>
              <a:rPr lang="en-US" sz="2400" dirty="0"/>
              <a:t>Collect data while driving along a road that appears to be going as close to north-south as possible. </a:t>
            </a:r>
          </a:p>
          <a:p>
            <a:pPr marL="1371600" lvl="2" indent="-457200">
              <a:buFont typeface="+mj-lt"/>
              <a:buAutoNum type="alphaLcPeriod"/>
            </a:pPr>
            <a:r>
              <a:rPr lang="en-US" sz="2400" dirty="0"/>
              <a:t>Collect data while driving along a road that appears to be going as close to east-west as possible.</a:t>
            </a:r>
            <a:endParaRPr lang="en-US" sz="2200" dirty="0"/>
          </a:p>
          <a:p>
            <a:pPr marL="1885950" lvl="3" indent="-514350">
              <a:buFont typeface="+mj-lt"/>
              <a:buAutoNum type="romanLcPeriod"/>
            </a:pPr>
            <a:endParaRPr lang="en-US" sz="2200" dirty="0"/>
          </a:p>
          <a:p>
            <a:pPr marL="971550" lvl="1" indent="-514350">
              <a:buFont typeface="+mj-lt"/>
              <a:buAutoNum type="arabicPeriod"/>
            </a:pPr>
            <a:r>
              <a:rPr lang="en-US" sz="2800" dirty="0"/>
              <a:t>Plot both latitude and longitude data vs time on separate graphs</a:t>
            </a:r>
          </a:p>
          <a:p>
            <a:pPr marL="1371600" lvl="2" indent="-457200">
              <a:buFont typeface="+mj-lt"/>
              <a:buAutoNum type="alphaLcPeriod"/>
            </a:pPr>
            <a:r>
              <a:rPr lang="en-US" sz="2400" dirty="0"/>
              <a:t>Examine the latitude and longitude data and discuss your observations about traveling parallel to latitude or longitude lines.</a:t>
            </a:r>
          </a:p>
          <a:p>
            <a:pPr marL="1371600" lvl="2" indent="-457200">
              <a:buFont typeface="+mj-lt"/>
              <a:buAutoNum type="alphaLcPeriod"/>
            </a:pPr>
            <a:r>
              <a:rPr lang="en-US" sz="2400" dirty="0"/>
              <a:t>Calculate and plot the distance traveled.</a:t>
            </a:r>
          </a:p>
          <a:p>
            <a:pPr marL="1371600" lvl="2" indent="-457200">
              <a:buFont typeface="+mj-lt"/>
              <a:buAutoNum type="alphaLcPeriod"/>
            </a:pPr>
            <a:r>
              <a:rPr lang="en-US" sz="2400" dirty="0"/>
              <a:t>Using data during the time you were driving at constant pace, calculate the velocity from a displacement versus time graph.</a:t>
            </a:r>
          </a:p>
          <a:p>
            <a:pPr marL="1371600" lvl="2" indent="-457200">
              <a:buFont typeface="+mj-lt"/>
              <a:buAutoNum type="alphaLcPeriod"/>
            </a:pPr>
            <a:r>
              <a:rPr lang="en-US" sz="2400" dirty="0"/>
              <a:t>Calculate the instantaneous velocity, graph the data and compare to the average velocity calculated in part 2c.</a:t>
            </a:r>
          </a:p>
          <a:p>
            <a:pPr marL="457200" lvl="1" indent="0">
              <a:buNone/>
            </a:pPr>
            <a:endParaRPr lang="en-US" sz="2800" dirty="0"/>
          </a:p>
        </p:txBody>
      </p:sp>
    </p:spTree>
    <p:extLst>
      <p:ext uri="{BB962C8B-B14F-4D97-AF65-F5344CB8AC3E}">
        <p14:creationId xmlns:p14="http://schemas.microsoft.com/office/powerpoint/2010/main" val="415282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3274215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C9A1D0-6E51-4126-B787-9988595839C6}"/>
              </a:ext>
            </a:extLst>
          </p:cNvPr>
          <p:cNvPicPr>
            <a:picLocks noChangeAspect="1"/>
          </p:cNvPicPr>
          <p:nvPr/>
        </p:nvPicPr>
        <p:blipFill>
          <a:blip r:embed="rId3"/>
          <a:stretch>
            <a:fillRect/>
          </a:stretch>
        </p:blipFill>
        <p:spPr>
          <a:xfrm>
            <a:off x="0" y="5799"/>
            <a:ext cx="7084166" cy="6846401"/>
          </a:xfrm>
          <a:prstGeom prst="rect">
            <a:avLst/>
          </a:prstGeom>
        </p:spPr>
      </p:pic>
      <p:sp>
        <p:nvSpPr>
          <p:cNvPr id="7" name="Arrow: Right 6">
            <a:extLst>
              <a:ext uri="{FF2B5EF4-FFF2-40B4-BE49-F238E27FC236}">
                <a16:creationId xmlns:a16="http://schemas.microsoft.com/office/drawing/2014/main" id="{7415E657-4E72-4356-BF18-44FC722FD54C}"/>
              </a:ext>
            </a:extLst>
          </p:cNvPr>
          <p:cNvSpPr/>
          <p:nvPr/>
        </p:nvSpPr>
        <p:spPr>
          <a:xfrm rot="16200000">
            <a:off x="-952959" y="2803792"/>
            <a:ext cx="5310130" cy="2974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2DF73E-F29F-4678-BD07-2F4B8693ECD4}"/>
              </a:ext>
            </a:extLst>
          </p:cNvPr>
          <p:cNvSpPr txBox="1"/>
          <p:nvPr/>
        </p:nvSpPr>
        <p:spPr>
          <a:xfrm>
            <a:off x="7355453" y="366622"/>
            <a:ext cx="4690756" cy="6124754"/>
          </a:xfrm>
          <a:prstGeom prst="rect">
            <a:avLst/>
          </a:prstGeom>
          <a:solidFill>
            <a:schemeClr val="accent1"/>
          </a:solidFill>
        </p:spPr>
        <p:txBody>
          <a:bodyPr wrap="square" rtlCol="0">
            <a:spAutoFit/>
          </a:bodyPr>
          <a:lstStyle/>
          <a:p>
            <a:r>
              <a:rPr lang="en-US" sz="2800" dirty="0">
                <a:solidFill>
                  <a:schemeClr val="bg1"/>
                </a:solidFill>
              </a:rPr>
              <a:t>Experiment:</a:t>
            </a:r>
          </a:p>
          <a:p>
            <a:endParaRPr lang="en-US" sz="2800" dirty="0">
              <a:solidFill>
                <a:schemeClr val="bg1"/>
              </a:solidFill>
            </a:endParaRPr>
          </a:p>
          <a:p>
            <a:pPr marL="514350" indent="-514350">
              <a:buAutoNum type="arabicParenR"/>
            </a:pPr>
            <a:r>
              <a:rPr lang="en-US" sz="2800" dirty="0">
                <a:solidFill>
                  <a:schemeClr val="bg1"/>
                </a:solidFill>
              </a:rPr>
              <a:t>Drive carefully on a road that appears to be due north from a map</a:t>
            </a:r>
          </a:p>
          <a:p>
            <a:pPr marL="514350" indent="-514350">
              <a:buAutoNum type="arabicParenR"/>
            </a:pPr>
            <a:endParaRPr lang="en-US" sz="2800" dirty="0">
              <a:solidFill>
                <a:schemeClr val="bg1"/>
              </a:solidFill>
            </a:endParaRPr>
          </a:p>
          <a:p>
            <a:pPr marL="514350" indent="-514350">
              <a:buAutoNum type="arabicParenR"/>
            </a:pPr>
            <a:r>
              <a:rPr lang="en-US" sz="2800" dirty="0">
                <a:solidFill>
                  <a:schemeClr val="bg1"/>
                </a:solidFill>
              </a:rPr>
              <a:t>Accelerate from stationary position</a:t>
            </a:r>
          </a:p>
          <a:p>
            <a:pPr marL="514350" indent="-514350">
              <a:buAutoNum type="arabicParenR"/>
            </a:pPr>
            <a:endParaRPr lang="en-US" sz="2800" dirty="0">
              <a:solidFill>
                <a:schemeClr val="bg1"/>
              </a:solidFill>
            </a:endParaRPr>
          </a:p>
          <a:p>
            <a:pPr marL="514350" indent="-514350">
              <a:buAutoNum type="arabicParenR"/>
            </a:pPr>
            <a:r>
              <a:rPr lang="en-US" sz="2800" dirty="0">
                <a:solidFill>
                  <a:schemeClr val="bg1"/>
                </a:solidFill>
              </a:rPr>
              <a:t>Move at constant velocity – just above 40 mph for approximately 2.5 miles</a:t>
            </a:r>
          </a:p>
          <a:p>
            <a:pPr marL="514350" indent="-514350">
              <a:buAutoNum type="arabicParenR"/>
            </a:pPr>
            <a:endParaRPr lang="en-US" sz="2800" dirty="0">
              <a:solidFill>
                <a:schemeClr val="bg1"/>
              </a:solidFill>
            </a:endParaRPr>
          </a:p>
          <a:p>
            <a:pPr marL="514350" indent="-514350">
              <a:buAutoNum type="arabicParenR"/>
            </a:pPr>
            <a:r>
              <a:rPr lang="en-US" sz="2800" dirty="0">
                <a:solidFill>
                  <a:schemeClr val="bg1"/>
                </a:solidFill>
              </a:rPr>
              <a:t>Decelerate to a stop</a:t>
            </a:r>
          </a:p>
        </p:txBody>
      </p:sp>
      <p:sp>
        <p:nvSpPr>
          <p:cNvPr id="9" name="TextBox 8">
            <a:extLst>
              <a:ext uri="{FF2B5EF4-FFF2-40B4-BE49-F238E27FC236}">
                <a16:creationId xmlns:a16="http://schemas.microsoft.com/office/drawing/2014/main" id="{7A13CCB8-6F22-4F84-ACBF-BB08D9ACD8EB}"/>
              </a:ext>
            </a:extLst>
          </p:cNvPr>
          <p:cNvSpPr txBox="1"/>
          <p:nvPr/>
        </p:nvSpPr>
        <p:spPr>
          <a:xfrm>
            <a:off x="302964" y="604083"/>
            <a:ext cx="1399142" cy="646331"/>
          </a:xfrm>
          <a:prstGeom prst="rect">
            <a:avLst/>
          </a:prstGeom>
          <a:noFill/>
        </p:spPr>
        <p:txBody>
          <a:bodyPr wrap="square" rtlCol="0">
            <a:spAutoFit/>
          </a:bodyPr>
          <a:lstStyle/>
          <a:p>
            <a:r>
              <a:rPr lang="en-US" sz="3600" dirty="0">
                <a:solidFill>
                  <a:schemeClr val="bg1"/>
                </a:solidFill>
              </a:rPr>
              <a:t>North</a:t>
            </a:r>
          </a:p>
        </p:txBody>
      </p:sp>
    </p:spTree>
    <p:extLst>
      <p:ext uri="{BB962C8B-B14F-4D97-AF65-F5344CB8AC3E}">
        <p14:creationId xmlns:p14="http://schemas.microsoft.com/office/powerpoint/2010/main" val="3849341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3513579" y="67649"/>
            <a:ext cx="8149492" cy="646331"/>
          </a:xfrm>
          <a:prstGeom prst="rect">
            <a:avLst/>
          </a:prstGeom>
          <a:noFill/>
        </p:spPr>
        <p:txBody>
          <a:bodyPr wrap="square" rtlCol="0">
            <a:spAutoFit/>
          </a:bodyPr>
          <a:lstStyle/>
          <a:p>
            <a:r>
              <a:rPr lang="en-US" sz="3600" b="1" dirty="0"/>
              <a:t>Driving North in a Straight Line</a:t>
            </a:r>
          </a:p>
        </p:txBody>
      </p:sp>
      <p:graphicFrame>
        <p:nvGraphicFramePr>
          <p:cNvPr id="11" name="Chart 10">
            <a:extLst>
              <a:ext uri="{FF2B5EF4-FFF2-40B4-BE49-F238E27FC236}">
                <a16:creationId xmlns:a16="http://schemas.microsoft.com/office/drawing/2014/main" id="{8EF1BC31-BB4A-499D-BB35-29000712954B}"/>
              </a:ext>
            </a:extLst>
          </p:cNvPr>
          <p:cNvGraphicFramePr>
            <a:graphicFrameLocks/>
          </p:cNvGraphicFramePr>
          <p:nvPr>
            <p:extLst>
              <p:ext uri="{D42A27DB-BD31-4B8C-83A1-F6EECF244321}">
                <p14:modId xmlns:p14="http://schemas.microsoft.com/office/powerpoint/2010/main" val="3954489311"/>
              </p:ext>
            </p:extLst>
          </p:nvPr>
        </p:nvGraphicFramePr>
        <p:xfrm>
          <a:off x="94657" y="871880"/>
          <a:ext cx="12097343" cy="5986119"/>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22E48C0E-0380-41E6-861B-27B8CF80D857}"/>
              </a:ext>
            </a:extLst>
          </p:cNvPr>
          <p:cNvCxnSpPr>
            <a:cxnSpLocks/>
          </p:cNvCxnSpPr>
          <p:nvPr/>
        </p:nvCxnSpPr>
        <p:spPr>
          <a:xfrm flipV="1">
            <a:off x="1510979" y="4847422"/>
            <a:ext cx="10085990" cy="120965"/>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664D57-ED14-45B8-A8A3-96CFB097086F}"/>
              </a:ext>
            </a:extLst>
          </p:cNvPr>
          <p:cNvCxnSpPr>
            <a:cxnSpLocks/>
          </p:cNvCxnSpPr>
          <p:nvPr/>
        </p:nvCxnSpPr>
        <p:spPr>
          <a:xfrm>
            <a:off x="10278738" y="1727592"/>
            <a:ext cx="1288973" cy="0"/>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2445BA8-F215-46D6-845A-7CECC4EB898C}"/>
              </a:ext>
            </a:extLst>
          </p:cNvPr>
          <p:cNvCxnSpPr>
            <a:cxnSpLocks/>
          </p:cNvCxnSpPr>
          <p:nvPr/>
        </p:nvCxnSpPr>
        <p:spPr>
          <a:xfrm flipH="1">
            <a:off x="10901196" y="3547036"/>
            <a:ext cx="22028" cy="130038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3D78CE-E41C-4EB2-837C-10EFC59C4C9B}"/>
              </a:ext>
            </a:extLst>
          </p:cNvPr>
          <p:cNvCxnSpPr>
            <a:cxnSpLocks/>
          </p:cNvCxnSpPr>
          <p:nvPr/>
        </p:nvCxnSpPr>
        <p:spPr>
          <a:xfrm flipV="1">
            <a:off x="10972808" y="1727592"/>
            <a:ext cx="0" cy="105413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197792-6A2C-441A-A15C-76BA7A2E261A}"/>
                  </a:ext>
                </a:extLst>
              </p:cNvPr>
              <p:cNvSpPr txBox="1"/>
              <p:nvPr/>
            </p:nvSpPr>
            <p:spPr>
              <a:xfrm>
                <a:off x="8216900" y="2957963"/>
                <a:ext cx="327628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𝐿𝑎𝑡𝑖𝑡𝑢𝑑𝑒</m:t>
                      </m:r>
                      <m:r>
                        <a:rPr lang="en-US" sz="2400" b="0" i="1" smtClean="0">
                          <a:latin typeface="Cambria Math" panose="02040503050406030204" pitchFamily="18" charset="0"/>
                          <a:ea typeface="Cambria Math" panose="02040503050406030204" pitchFamily="18" charset="0"/>
                        </a:rPr>
                        <m:t>=0.019827°</m:t>
                      </m:r>
                    </m:oMath>
                  </m:oMathPara>
                </a14:m>
                <a:endParaRPr lang="en-US" sz="2400" dirty="0"/>
              </a:p>
            </p:txBody>
          </p:sp>
        </mc:Choice>
        <mc:Fallback xmlns="">
          <p:sp>
            <p:nvSpPr>
              <p:cNvPr id="17" name="TextBox 16">
                <a:extLst>
                  <a:ext uri="{FF2B5EF4-FFF2-40B4-BE49-F238E27FC236}">
                    <a16:creationId xmlns:a16="http://schemas.microsoft.com/office/drawing/2014/main" id="{AF197792-6A2C-441A-A15C-76BA7A2E261A}"/>
                  </a:ext>
                </a:extLst>
              </p:cNvPr>
              <p:cNvSpPr txBox="1">
                <a:spLocks noRot="1" noChangeAspect="1" noMove="1" noResize="1" noEditPoints="1" noAdjustHandles="1" noChangeArrowheads="1" noChangeShapeType="1" noTextEdit="1"/>
              </p:cNvSpPr>
              <p:nvPr/>
            </p:nvSpPr>
            <p:spPr>
              <a:xfrm>
                <a:off x="8216900" y="2957963"/>
                <a:ext cx="3276282" cy="369332"/>
              </a:xfrm>
              <a:prstGeom prst="rect">
                <a:avLst/>
              </a:prstGeom>
              <a:blipFill>
                <a:blip r:embed="rId4"/>
                <a:stretch>
                  <a:fillRect l="-1862" r="-1862" b="-655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7465CD1E-AD1A-45FF-B3E0-EE06B8544B3C}"/>
              </a:ext>
            </a:extLst>
          </p:cNvPr>
          <p:cNvSpPr txBox="1"/>
          <p:nvPr/>
        </p:nvSpPr>
        <p:spPr>
          <a:xfrm>
            <a:off x="1510979" y="1105469"/>
            <a:ext cx="4733490" cy="1077218"/>
          </a:xfrm>
          <a:prstGeom prst="rect">
            <a:avLst/>
          </a:prstGeom>
          <a:solidFill>
            <a:schemeClr val="accent1"/>
          </a:solidFill>
        </p:spPr>
        <p:txBody>
          <a:bodyPr wrap="square" rtlCol="0">
            <a:spAutoFit/>
          </a:bodyPr>
          <a:lstStyle/>
          <a:p>
            <a:pPr algn="ctr"/>
            <a:r>
              <a:rPr lang="en-US" sz="3200" dirty="0">
                <a:solidFill>
                  <a:schemeClr val="bg1"/>
                </a:solidFill>
              </a:rPr>
              <a:t>Data for car moving north at a constant velocity </a:t>
            </a:r>
          </a:p>
        </p:txBody>
      </p:sp>
    </p:spTree>
    <p:extLst>
      <p:ext uri="{BB962C8B-B14F-4D97-AF65-F5344CB8AC3E}">
        <p14:creationId xmlns:p14="http://schemas.microsoft.com/office/powerpoint/2010/main" val="976268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072C6-BF73-41F3-89B0-91562E88E199}"/>
              </a:ext>
            </a:extLst>
          </p:cNvPr>
          <p:cNvSpPr txBox="1"/>
          <p:nvPr/>
        </p:nvSpPr>
        <p:spPr>
          <a:xfrm>
            <a:off x="3291840" y="125672"/>
            <a:ext cx="6499831" cy="646331"/>
          </a:xfrm>
          <a:prstGeom prst="rect">
            <a:avLst/>
          </a:prstGeom>
          <a:noFill/>
        </p:spPr>
        <p:txBody>
          <a:bodyPr wrap="square" rtlCol="0">
            <a:spAutoFit/>
          </a:bodyPr>
          <a:lstStyle/>
          <a:p>
            <a:r>
              <a:rPr lang="en-US" sz="3600" b="1" dirty="0"/>
              <a:t>Driving North in a Straight Line</a:t>
            </a:r>
          </a:p>
        </p:txBody>
      </p:sp>
      <p:graphicFrame>
        <p:nvGraphicFramePr>
          <p:cNvPr id="4" name="Chart 3">
            <a:extLst>
              <a:ext uri="{FF2B5EF4-FFF2-40B4-BE49-F238E27FC236}">
                <a16:creationId xmlns:a16="http://schemas.microsoft.com/office/drawing/2014/main" id="{8CCB4418-9A75-4FA5-8EC6-E9930FA91351}"/>
              </a:ext>
            </a:extLst>
          </p:cNvPr>
          <p:cNvGraphicFramePr>
            <a:graphicFrameLocks/>
          </p:cNvGraphicFramePr>
          <p:nvPr>
            <p:extLst>
              <p:ext uri="{D42A27DB-BD31-4B8C-83A1-F6EECF244321}">
                <p14:modId xmlns:p14="http://schemas.microsoft.com/office/powerpoint/2010/main" val="2270563836"/>
              </p:ext>
            </p:extLst>
          </p:nvPr>
        </p:nvGraphicFramePr>
        <p:xfrm>
          <a:off x="0" y="977900"/>
          <a:ext cx="12192000" cy="5880100"/>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35CDF1-80E0-496F-A3AA-EA27F84AF4A0}"/>
                  </a:ext>
                </a:extLst>
              </p:cNvPr>
              <p:cNvSpPr txBox="1"/>
              <p:nvPr/>
            </p:nvSpPr>
            <p:spPr>
              <a:xfrm>
                <a:off x="4096592" y="2616514"/>
                <a:ext cx="54055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𝑉𝑎𝑟𝑖𝑎𝑡𝑖𝑜𝑛</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𝑖𝑛</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𝐿𝑜𝑛𝑔𝑖𝑡𝑢𝑑𝑒</m:t>
                      </m:r>
                      <m:r>
                        <a:rPr lang="en-US" sz="2400" b="0" i="1" smtClean="0">
                          <a:latin typeface="Cambria Math" panose="02040503050406030204" pitchFamily="18" charset="0"/>
                          <a:ea typeface="Cambria Math" panose="02040503050406030204" pitchFamily="18" charset="0"/>
                        </a:rPr>
                        <m:t> ~ ±0.00002 °</m:t>
                      </m:r>
                    </m:oMath>
                  </m:oMathPara>
                </a14:m>
                <a:endParaRPr lang="en-US" sz="2400" dirty="0"/>
              </a:p>
            </p:txBody>
          </p:sp>
        </mc:Choice>
        <mc:Fallback xmlns="">
          <p:sp>
            <p:nvSpPr>
              <p:cNvPr id="8" name="TextBox 7">
                <a:extLst>
                  <a:ext uri="{FF2B5EF4-FFF2-40B4-BE49-F238E27FC236}">
                    <a16:creationId xmlns:a16="http://schemas.microsoft.com/office/drawing/2014/main" id="{2C35CDF1-80E0-496F-A3AA-EA27F84AF4A0}"/>
                  </a:ext>
                </a:extLst>
              </p:cNvPr>
              <p:cNvSpPr txBox="1">
                <a:spLocks noRot="1" noChangeAspect="1" noMove="1" noResize="1" noEditPoints="1" noAdjustHandles="1" noChangeArrowheads="1" noChangeShapeType="1" noTextEdit="1"/>
              </p:cNvSpPr>
              <p:nvPr/>
            </p:nvSpPr>
            <p:spPr>
              <a:xfrm>
                <a:off x="4096592" y="2616514"/>
                <a:ext cx="5405519" cy="369332"/>
              </a:xfrm>
              <a:prstGeom prst="rect">
                <a:avLst/>
              </a:prstGeom>
              <a:blipFill>
                <a:blip r:embed="rId4"/>
                <a:stretch>
                  <a:fillRect b="-3442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024EE58-A254-4AB0-A003-2BD2EF99739F}"/>
              </a:ext>
            </a:extLst>
          </p:cNvPr>
          <p:cNvSpPr txBox="1"/>
          <p:nvPr/>
        </p:nvSpPr>
        <p:spPr>
          <a:xfrm>
            <a:off x="1362510" y="1127503"/>
            <a:ext cx="4733490" cy="1077218"/>
          </a:xfrm>
          <a:prstGeom prst="rect">
            <a:avLst/>
          </a:prstGeom>
          <a:solidFill>
            <a:schemeClr val="accent1"/>
          </a:solidFill>
        </p:spPr>
        <p:txBody>
          <a:bodyPr wrap="square" rtlCol="0">
            <a:spAutoFit/>
          </a:bodyPr>
          <a:lstStyle/>
          <a:p>
            <a:pPr algn="ctr"/>
            <a:r>
              <a:rPr lang="en-US" sz="3200" dirty="0">
                <a:solidFill>
                  <a:schemeClr val="bg1"/>
                </a:solidFill>
              </a:rPr>
              <a:t>Data for car moving north at a constant velocity </a:t>
            </a:r>
          </a:p>
        </p:txBody>
      </p:sp>
    </p:spTree>
    <p:extLst>
      <p:ext uri="{BB962C8B-B14F-4D97-AF65-F5344CB8AC3E}">
        <p14:creationId xmlns:p14="http://schemas.microsoft.com/office/powerpoint/2010/main" val="5826767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392D189-4454-489F-BB39-47040BAE8B06}"/>
              </a:ext>
            </a:extLst>
          </p:cNvPr>
          <p:cNvGraphicFramePr>
            <a:graphicFrameLocks/>
          </p:cNvGraphicFramePr>
          <p:nvPr>
            <p:extLst>
              <p:ext uri="{D42A27DB-BD31-4B8C-83A1-F6EECF244321}">
                <p14:modId xmlns:p14="http://schemas.microsoft.com/office/powerpoint/2010/main" val="1279911852"/>
              </p:ext>
            </p:extLst>
          </p:nvPr>
        </p:nvGraphicFramePr>
        <p:xfrm>
          <a:off x="0" y="672588"/>
          <a:ext cx="12192000" cy="610030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3413760" y="26257"/>
            <a:ext cx="6758911" cy="646331"/>
          </a:xfrm>
          <a:prstGeom prst="rect">
            <a:avLst/>
          </a:prstGeom>
          <a:noFill/>
        </p:spPr>
        <p:txBody>
          <a:bodyPr wrap="square" rtlCol="0">
            <a:spAutoFit/>
          </a:bodyPr>
          <a:lstStyle/>
          <a:p>
            <a:r>
              <a:rPr lang="en-US" sz="3600" b="1" dirty="0"/>
              <a:t>Driving North in a Straight Line</a:t>
            </a:r>
          </a:p>
        </p:txBody>
      </p:sp>
      <p:sp>
        <p:nvSpPr>
          <p:cNvPr id="17" name="TextBox 16">
            <a:extLst>
              <a:ext uri="{FF2B5EF4-FFF2-40B4-BE49-F238E27FC236}">
                <a16:creationId xmlns:a16="http://schemas.microsoft.com/office/drawing/2014/main" id="{4887FCFA-D50F-4C94-A4FC-99314871C76A}"/>
              </a:ext>
            </a:extLst>
          </p:cNvPr>
          <p:cNvSpPr txBox="1"/>
          <p:nvPr/>
        </p:nvSpPr>
        <p:spPr>
          <a:xfrm>
            <a:off x="1479364" y="907875"/>
            <a:ext cx="6089223" cy="1815882"/>
          </a:xfrm>
          <a:prstGeom prst="rect">
            <a:avLst/>
          </a:prstGeom>
          <a:solidFill>
            <a:schemeClr val="accent1"/>
          </a:solidFill>
        </p:spPr>
        <p:txBody>
          <a:bodyPr wrap="square" rtlCol="0">
            <a:spAutoFit/>
          </a:bodyPr>
          <a:lstStyle/>
          <a:p>
            <a:r>
              <a:rPr lang="en-US" sz="2800" dirty="0">
                <a:solidFill>
                  <a:schemeClr val="bg1"/>
                </a:solidFill>
              </a:rPr>
              <a:t>Data for a car:</a:t>
            </a:r>
          </a:p>
          <a:p>
            <a:pPr marL="514350" indent="-514350">
              <a:buAutoNum type="arabicParenR"/>
            </a:pPr>
            <a:r>
              <a:rPr lang="en-US" sz="2800" dirty="0">
                <a:solidFill>
                  <a:schemeClr val="bg1"/>
                </a:solidFill>
              </a:rPr>
              <a:t>Accelerating from stationary position</a:t>
            </a:r>
          </a:p>
          <a:p>
            <a:pPr marL="514350" indent="-514350">
              <a:buAutoNum type="arabicParenR"/>
            </a:pPr>
            <a:r>
              <a:rPr lang="en-US" sz="2800" dirty="0">
                <a:solidFill>
                  <a:schemeClr val="bg1"/>
                </a:solidFill>
              </a:rPr>
              <a:t>Moving at constant velocity</a:t>
            </a:r>
          </a:p>
          <a:p>
            <a:pPr marL="514350" indent="-514350">
              <a:buAutoNum type="arabicParenR"/>
            </a:pPr>
            <a:r>
              <a:rPr lang="en-US" sz="2800" dirty="0">
                <a:solidFill>
                  <a:schemeClr val="bg1"/>
                </a:solidFill>
              </a:rPr>
              <a:t>Decelerating to a stop</a:t>
            </a:r>
          </a:p>
        </p:txBody>
      </p:sp>
      <p:sp>
        <p:nvSpPr>
          <p:cNvPr id="3" name="TextBox 2">
            <a:extLst>
              <a:ext uri="{FF2B5EF4-FFF2-40B4-BE49-F238E27FC236}">
                <a16:creationId xmlns:a16="http://schemas.microsoft.com/office/drawing/2014/main" id="{A4ECC52D-5B15-4991-8329-BCC914A10110}"/>
              </a:ext>
            </a:extLst>
          </p:cNvPr>
          <p:cNvSpPr txBox="1"/>
          <p:nvPr/>
        </p:nvSpPr>
        <p:spPr>
          <a:xfrm>
            <a:off x="5881629" y="4511190"/>
            <a:ext cx="5459603" cy="584775"/>
          </a:xfrm>
          <a:prstGeom prst="rect">
            <a:avLst/>
          </a:prstGeom>
          <a:noFill/>
        </p:spPr>
        <p:txBody>
          <a:bodyPr wrap="square" rtlCol="0">
            <a:spAutoFit/>
          </a:bodyPr>
          <a:lstStyle/>
          <a:p>
            <a:r>
              <a:rPr lang="en-US" sz="3200" dirty="0"/>
              <a:t>Displacement = 2497 m  North </a:t>
            </a:r>
          </a:p>
        </p:txBody>
      </p:sp>
      <p:sp>
        <p:nvSpPr>
          <p:cNvPr id="18" name="Rectangle: Rounded Corners 17">
            <a:extLst>
              <a:ext uri="{FF2B5EF4-FFF2-40B4-BE49-F238E27FC236}">
                <a16:creationId xmlns:a16="http://schemas.microsoft.com/office/drawing/2014/main" id="{7D288B50-3699-444B-A045-307680E70D1F}"/>
              </a:ext>
            </a:extLst>
          </p:cNvPr>
          <p:cNvSpPr/>
          <p:nvPr/>
        </p:nvSpPr>
        <p:spPr>
          <a:xfrm>
            <a:off x="5881628" y="4386263"/>
            <a:ext cx="5459603" cy="85725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2931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392D189-4454-489F-BB39-47040BAE8B06}"/>
              </a:ext>
            </a:extLst>
          </p:cNvPr>
          <p:cNvGraphicFramePr>
            <a:graphicFrameLocks/>
          </p:cNvGraphicFramePr>
          <p:nvPr>
            <p:extLst>
              <p:ext uri="{D42A27DB-BD31-4B8C-83A1-F6EECF244321}">
                <p14:modId xmlns:p14="http://schemas.microsoft.com/office/powerpoint/2010/main" val="1610390861"/>
              </p:ext>
            </p:extLst>
          </p:nvPr>
        </p:nvGraphicFramePr>
        <p:xfrm>
          <a:off x="0" y="672588"/>
          <a:ext cx="12192000" cy="610030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8072C6-BF73-41F3-89B0-91562E88E199}"/>
              </a:ext>
            </a:extLst>
          </p:cNvPr>
          <p:cNvSpPr txBox="1"/>
          <p:nvPr/>
        </p:nvSpPr>
        <p:spPr>
          <a:xfrm>
            <a:off x="3474720" y="26257"/>
            <a:ext cx="6423631" cy="646331"/>
          </a:xfrm>
          <a:prstGeom prst="rect">
            <a:avLst/>
          </a:prstGeom>
          <a:noFill/>
        </p:spPr>
        <p:txBody>
          <a:bodyPr wrap="square" rtlCol="0">
            <a:spAutoFit/>
          </a:bodyPr>
          <a:lstStyle/>
          <a:p>
            <a:r>
              <a:rPr lang="en-US" sz="3600" b="1" dirty="0"/>
              <a:t>Driving North in Straight Lines</a:t>
            </a:r>
          </a:p>
        </p:txBody>
      </p:sp>
      <p:sp>
        <p:nvSpPr>
          <p:cNvPr id="9" name="TextBox 8">
            <a:extLst>
              <a:ext uri="{FF2B5EF4-FFF2-40B4-BE49-F238E27FC236}">
                <a16:creationId xmlns:a16="http://schemas.microsoft.com/office/drawing/2014/main" id="{80B11845-837F-4928-B701-EB5EBF498F89}"/>
              </a:ext>
            </a:extLst>
          </p:cNvPr>
          <p:cNvSpPr txBox="1"/>
          <p:nvPr/>
        </p:nvSpPr>
        <p:spPr>
          <a:xfrm rot="16200000">
            <a:off x="928981" y="3120363"/>
            <a:ext cx="2305047" cy="584775"/>
          </a:xfrm>
          <a:prstGeom prst="rect">
            <a:avLst/>
          </a:prstGeom>
          <a:solidFill>
            <a:schemeClr val="accent1"/>
          </a:solidFill>
        </p:spPr>
        <p:txBody>
          <a:bodyPr wrap="square" rtlCol="0">
            <a:spAutoFit/>
          </a:bodyPr>
          <a:lstStyle/>
          <a:p>
            <a:pPr algn="ctr"/>
            <a:r>
              <a:rPr lang="en-US" sz="3200" dirty="0">
                <a:solidFill>
                  <a:schemeClr val="bg1"/>
                </a:solidFill>
              </a:rPr>
              <a:t>Accelerating</a:t>
            </a:r>
          </a:p>
        </p:txBody>
      </p:sp>
      <p:sp>
        <p:nvSpPr>
          <p:cNvPr id="11" name="Left Brace 10">
            <a:extLst>
              <a:ext uri="{FF2B5EF4-FFF2-40B4-BE49-F238E27FC236}">
                <a16:creationId xmlns:a16="http://schemas.microsoft.com/office/drawing/2014/main" id="{F03E962C-732A-4B0E-A0C9-D0189861D796}"/>
              </a:ext>
            </a:extLst>
          </p:cNvPr>
          <p:cNvSpPr/>
          <p:nvPr/>
        </p:nvSpPr>
        <p:spPr>
          <a:xfrm rot="3881061">
            <a:off x="6356267" y="-817856"/>
            <a:ext cx="214212" cy="828995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A6017D59-7F84-4B00-A719-655EE78422E9}"/>
              </a:ext>
            </a:extLst>
          </p:cNvPr>
          <p:cNvSpPr/>
          <p:nvPr/>
        </p:nvSpPr>
        <p:spPr>
          <a:xfrm rot="5400000">
            <a:off x="1997682" y="4355753"/>
            <a:ext cx="167646" cy="117146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F9785788-3042-4EF4-BD38-C311C1A125B1}"/>
              </a:ext>
            </a:extLst>
          </p:cNvPr>
          <p:cNvSpPr/>
          <p:nvPr/>
        </p:nvSpPr>
        <p:spPr>
          <a:xfrm rot="16200000">
            <a:off x="10845715" y="1539831"/>
            <a:ext cx="115197" cy="89052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1B9A299E-5745-4AFA-AF22-826CCD0404FD}"/>
              </a:ext>
            </a:extLst>
          </p:cNvPr>
          <p:cNvSpPr txBox="1"/>
          <p:nvPr/>
        </p:nvSpPr>
        <p:spPr>
          <a:xfrm>
            <a:off x="10061200" y="2513792"/>
            <a:ext cx="1769954" cy="1077218"/>
          </a:xfrm>
          <a:prstGeom prst="rect">
            <a:avLst/>
          </a:prstGeom>
          <a:solidFill>
            <a:schemeClr val="accent1"/>
          </a:solidFill>
        </p:spPr>
        <p:txBody>
          <a:bodyPr wrap="square" rtlCol="0">
            <a:spAutoFit/>
          </a:bodyPr>
          <a:lstStyle/>
          <a:p>
            <a:pPr algn="ctr"/>
            <a:r>
              <a:rPr lang="en-US" sz="3200" dirty="0">
                <a:solidFill>
                  <a:schemeClr val="bg1"/>
                </a:solidFill>
              </a:rPr>
              <a:t>Slowing to a stop</a:t>
            </a:r>
          </a:p>
        </p:txBody>
      </p:sp>
      <p:sp>
        <p:nvSpPr>
          <p:cNvPr id="17" name="TextBox 16">
            <a:extLst>
              <a:ext uri="{FF2B5EF4-FFF2-40B4-BE49-F238E27FC236}">
                <a16:creationId xmlns:a16="http://schemas.microsoft.com/office/drawing/2014/main" id="{4887FCFA-D50F-4C94-A4FC-99314871C76A}"/>
              </a:ext>
            </a:extLst>
          </p:cNvPr>
          <p:cNvSpPr txBox="1"/>
          <p:nvPr/>
        </p:nvSpPr>
        <p:spPr>
          <a:xfrm rot="19985406">
            <a:off x="4266632" y="1910493"/>
            <a:ext cx="3348164" cy="1077218"/>
          </a:xfrm>
          <a:prstGeom prst="rect">
            <a:avLst/>
          </a:prstGeom>
          <a:solidFill>
            <a:schemeClr val="accent1"/>
          </a:solidFill>
        </p:spPr>
        <p:txBody>
          <a:bodyPr wrap="square" rtlCol="0">
            <a:spAutoFit/>
          </a:bodyPr>
          <a:lstStyle/>
          <a:p>
            <a:pPr algn="ctr"/>
            <a:r>
              <a:rPr lang="en-US" sz="3200" dirty="0">
                <a:solidFill>
                  <a:schemeClr val="bg1"/>
                </a:solidFill>
              </a:rPr>
              <a:t>Moving at constant velocity</a:t>
            </a:r>
          </a:p>
        </p:txBody>
      </p:sp>
    </p:spTree>
    <p:extLst>
      <p:ext uri="{BB962C8B-B14F-4D97-AF65-F5344CB8AC3E}">
        <p14:creationId xmlns:p14="http://schemas.microsoft.com/office/powerpoint/2010/main" val="1078524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1539</TotalTime>
  <Words>9271</Words>
  <Application>Microsoft Macintosh PowerPoint</Application>
  <PresentationFormat>Widescreen</PresentationFormat>
  <Paragraphs>1144</Paragraphs>
  <Slides>139</Slides>
  <Notes>109</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139</vt:i4>
      </vt:variant>
    </vt:vector>
  </HeadingPairs>
  <TitlesOfParts>
    <vt:vector size="146" baseType="lpstr">
      <vt:lpstr>Arial</vt:lpstr>
      <vt:lpstr>Calibri</vt:lpstr>
      <vt:lpstr>Calibri Light</vt:lpstr>
      <vt:lpstr>Cambria Math</vt:lpstr>
      <vt:lpstr>Office Theme</vt:lpstr>
      <vt:lpstr>1_Office Theme</vt:lpstr>
      <vt:lpstr>Worksheet</vt:lpstr>
      <vt:lpstr>PowerPoint Presentation</vt:lpstr>
      <vt:lpstr>PowerPoint Presentation</vt:lpstr>
      <vt:lpstr>PowerPoint Presentation</vt:lpstr>
      <vt:lpstr>Motion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Exploration  Activity</vt:lpstr>
      <vt:lpstr>PowerPoint Presentation</vt:lpstr>
      <vt:lpstr>PowerPoint Presentation</vt:lpstr>
      <vt:lpstr>PowerPoint Presentation</vt:lpstr>
      <vt:lpstr>Experiment 1  Measuring Position using Latitude and Longitude</vt:lpstr>
      <vt:lpstr>PowerPoint Presentation</vt:lpstr>
      <vt:lpstr>Example Data</vt:lpstr>
      <vt:lpstr>PowerPoint Presentation</vt:lpstr>
      <vt:lpstr>PowerPoint Presentation</vt:lpstr>
      <vt:lpstr>Test your Understanding</vt:lpstr>
      <vt:lpstr>PowerPoint Presentation</vt:lpstr>
      <vt:lpstr>PowerPoint Presentation</vt:lpstr>
      <vt:lpstr>PowerPoint Presentation</vt:lpstr>
      <vt:lpstr>PowerPoint Presentation</vt:lpstr>
      <vt:lpstr>PowerPoint Presentation</vt:lpstr>
      <vt:lpstr>Experiment 2  Plotting Data using a Spreadsheet  </vt:lpstr>
      <vt:lpstr>PowerPoint Presentation</vt:lpstr>
      <vt:lpstr>Example Graphs</vt:lpstr>
      <vt:lpstr>PowerPoint Presentation</vt:lpstr>
      <vt:lpstr>PowerPoint Presentation</vt:lpstr>
      <vt:lpstr>PowerPoint Presentation</vt:lpstr>
      <vt:lpstr>PowerPoint Presentation</vt:lpstr>
      <vt:lpstr>PowerPoint Presentation</vt:lpstr>
      <vt:lpstr>PowerPoint Presentation</vt:lpstr>
      <vt:lpstr>Background Information for Experiment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 3  Calculating Distance between two Locations Defined by Latitude and Longitude  </vt:lpstr>
      <vt:lpstr>PowerPoint Presentation</vt:lpstr>
      <vt:lpstr>PowerPoint Presentation</vt:lpstr>
      <vt:lpstr>PowerPoint Presentation</vt:lpstr>
      <vt:lpstr>Example Data, Analysis, and Calculations</vt:lpstr>
      <vt:lpstr>PowerPoint Presentation</vt:lpstr>
      <vt:lpstr>PowerPoint Presentation</vt:lpstr>
      <vt:lpstr>Experiment 4  Calculating Velocity and Speed </vt:lpstr>
      <vt:lpstr>PowerPoint Presentation</vt:lpstr>
      <vt:lpstr>Example Data, Analysis, and Calculations</vt:lpstr>
      <vt:lpstr>PowerPoint Presentation</vt:lpstr>
      <vt:lpstr>PowerPoint Presentation</vt:lpstr>
      <vt:lpstr>PowerPoint Presentation</vt:lpstr>
      <vt:lpstr>PowerPoint Presentation</vt:lpstr>
      <vt:lpstr>Experiment 5  Measuring Displacement and Velocity: Running  </vt:lpstr>
      <vt:lpstr>PowerPoint Presentation</vt:lpstr>
      <vt:lpstr>Example Data, Analysis, and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Example Showing the Slope of Displacement vs Time for Different Velocities: Walk Jog Run</vt:lpstr>
      <vt:lpstr>PowerPoint Presentation</vt:lpstr>
      <vt:lpstr>Experiment 6  Measuring Displacement and Velocity along Lines of Latitude or Longitude: Driving  </vt:lpstr>
      <vt:lpstr>PowerPoint Presentation</vt:lpstr>
      <vt:lpstr>Example Data, Analysis, and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 7  Measuring Displacement and Distance in Two Dimensions </vt:lpstr>
      <vt:lpstr>PowerPoint Presentation</vt:lpstr>
      <vt:lpstr>Example Data, Analysis, and Calculations</vt:lpstr>
      <vt:lpstr>PowerPoint Presentation</vt:lpstr>
      <vt:lpstr>PowerPoint Presentation</vt:lpstr>
      <vt:lpstr>PowerPoint Presentation</vt:lpstr>
      <vt:lpstr>PowerPoint Presentation</vt:lpstr>
      <vt:lpstr>PowerPoint Presentation</vt:lpstr>
      <vt:lpstr>PowerPoint Presentation</vt:lpstr>
      <vt:lpstr>Test your Understanding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Motion in our Lives</vt:lpstr>
      <vt:lpstr>PowerPoint Presentation</vt:lpstr>
      <vt:lpstr>PowerPoint Presentation</vt:lpstr>
      <vt:lpstr>PowerPoint Presentation</vt:lpstr>
      <vt:lpstr>PowerPoint Presentation</vt:lpstr>
      <vt:lpstr>PowerPoint Presentation</vt:lpstr>
      <vt:lpstr>PowerPoint Presentation</vt:lpstr>
      <vt:lpstr>Supplemental Experimental Activity  Simple Measurement of  Displacement vs Time  to Determine Velocity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David J.</dc:creator>
  <cp:lastModifiedBy>Melissare, Kevin P.</cp:lastModifiedBy>
  <cp:revision>180</cp:revision>
  <dcterms:created xsi:type="dcterms:W3CDTF">2020-05-25T16:04:09Z</dcterms:created>
  <dcterms:modified xsi:type="dcterms:W3CDTF">2024-06-06T17:55:39Z</dcterms:modified>
</cp:coreProperties>
</file>