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8.xml" ContentType="application/vnd.openxmlformats-officedocument.presentationml.notesSlide+xml"/>
  <Override PartName="/ppt/charts/chart12.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1.xml" ContentType="application/vnd.openxmlformats-officedocument.presentationml.notesSlide+xml"/>
  <Override PartName="/ppt/charts/chart15.xml" ContentType="application/vnd.openxmlformats-officedocument.drawingml.chart+xml"/>
  <Override PartName="/ppt/notesSlides/notesSlide22.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23.xml" ContentType="application/vnd.openxmlformats-officedocument.presentationml.notesSlide+xml"/>
  <Override PartName="/ppt/charts/chart18.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27.xml" ContentType="application/vnd.openxmlformats-officedocument.presentationml.notesSlide+xml"/>
  <Override PartName="/ppt/charts/chart21.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28.xml" ContentType="application/vnd.openxmlformats-officedocument.presentationml.notesSlide+xml"/>
  <Override PartName="/ppt/charts/chart2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Lst>
  <p:notesMasterIdLst>
    <p:notesMasterId r:id="rId57"/>
  </p:notesMasterIdLst>
  <p:sldIdLst>
    <p:sldId id="803" r:id="rId3"/>
    <p:sldId id="3422" r:id="rId4"/>
    <p:sldId id="3421" r:id="rId5"/>
    <p:sldId id="342" r:id="rId6"/>
    <p:sldId id="3423" r:id="rId7"/>
    <p:sldId id="3406" r:id="rId8"/>
    <p:sldId id="3425" r:id="rId9"/>
    <p:sldId id="3411" r:id="rId10"/>
    <p:sldId id="3432" r:id="rId11"/>
    <p:sldId id="3433" r:id="rId12"/>
    <p:sldId id="3424" r:id="rId13"/>
    <p:sldId id="3428" r:id="rId14"/>
    <p:sldId id="3429" r:id="rId15"/>
    <p:sldId id="3430" r:id="rId16"/>
    <p:sldId id="3431" r:id="rId17"/>
    <p:sldId id="3412" r:id="rId18"/>
    <p:sldId id="3413" r:id="rId19"/>
    <p:sldId id="3409" r:id="rId20"/>
    <p:sldId id="3410" r:id="rId21"/>
    <p:sldId id="3407" r:id="rId22"/>
    <p:sldId id="3408" r:id="rId23"/>
    <p:sldId id="3426" r:id="rId24"/>
    <p:sldId id="3458" r:id="rId25"/>
    <p:sldId id="3414" r:id="rId26"/>
    <p:sldId id="3415" r:id="rId27"/>
    <p:sldId id="3418" r:id="rId28"/>
    <p:sldId id="3419" r:id="rId29"/>
    <p:sldId id="3416" r:id="rId30"/>
    <p:sldId id="3417" r:id="rId31"/>
    <p:sldId id="3427" r:id="rId32"/>
    <p:sldId id="3435" r:id="rId33"/>
    <p:sldId id="3436" r:id="rId34"/>
    <p:sldId id="3437" r:id="rId35"/>
    <p:sldId id="3434" r:id="rId36"/>
    <p:sldId id="3438" r:id="rId37"/>
    <p:sldId id="3440" r:id="rId38"/>
    <p:sldId id="3441" r:id="rId39"/>
    <p:sldId id="3128" r:id="rId40"/>
    <p:sldId id="3439" r:id="rId41"/>
    <p:sldId id="3442" r:id="rId42"/>
    <p:sldId id="3167" r:id="rId43"/>
    <p:sldId id="343" r:id="rId44"/>
    <p:sldId id="3459" r:id="rId45"/>
    <p:sldId id="345" r:id="rId46"/>
    <p:sldId id="346" r:id="rId47"/>
    <p:sldId id="348" r:id="rId48"/>
    <p:sldId id="349" r:id="rId49"/>
    <p:sldId id="354" r:id="rId50"/>
    <p:sldId id="350" r:id="rId51"/>
    <p:sldId id="351" r:id="rId52"/>
    <p:sldId id="352" r:id="rId53"/>
    <p:sldId id="353" r:id="rId54"/>
    <p:sldId id="1476" r:id="rId55"/>
    <p:sldId id="2927"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8" userDrawn="1">
          <p15:clr>
            <a:srgbClr val="A4A3A4"/>
          </p15:clr>
        </p15:guide>
        <p15:guide id="2" pos="2784" userDrawn="1">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 r:id="rId252" roundtripDataSignature="AMtx7miznpieUTgyzKh/3JC4oehutJCMU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CA85E-2D68-5065-FCA9-0614953B8D8B}" name="Turza, Stephanie" initials="TS" userId="S::turza1@llnl.gov::90d7ce33-de91-417a-9b3e-57955f1d36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64C09C-9336-49D7-AE89-2129920DF84F}" v="45" dt="2022-10-28T22:47:51.257"/>
    <p1510:client id="{DC9F3C7A-B3C7-21FF-57C3-B1135A397190}" v="23" dt="2022-10-28T16:58:16.811"/>
  </p1510:revLst>
</p1510:revInfo>
</file>

<file path=ppt/tableStyles.xml><?xml version="1.0" encoding="utf-8"?>
<a:tblStyleLst xmlns:a="http://schemas.openxmlformats.org/drawingml/2006/main" def="{0EA8AD1F-F1FE-40A4-85B2-BFBCC9C39715}">
  <a:tblStyle styleId="{0EA8AD1F-F1FE-40A4-85B2-BFBCC9C3971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89" autoAdjust="0"/>
    <p:restoredTop sz="70474" autoAdjust="0"/>
  </p:normalViewPr>
  <p:slideViewPr>
    <p:cSldViewPr snapToGrid="0" snapToObjects="1" showGuides="1">
      <p:cViewPr varScale="1">
        <p:scale>
          <a:sx n="86" d="100"/>
          <a:sy n="86" d="100"/>
        </p:scale>
        <p:origin x="2080" y="192"/>
      </p:cViewPr>
      <p:guideLst>
        <p:guide orient="horz" pos="168"/>
        <p:guide pos="2784"/>
      </p:guideLst>
    </p:cSldViewPr>
  </p:slideViewPr>
  <p:notesTextViewPr>
    <p:cViewPr>
      <p:scale>
        <a:sx n="1" d="1"/>
        <a:sy n="1" d="1"/>
      </p:scale>
      <p:origin x="0" y="0"/>
    </p:cViewPr>
  </p:notesTextViewPr>
  <p:sorterViewPr>
    <p:cViewPr>
      <p:scale>
        <a:sx n="57" d="100"/>
        <a:sy n="57" d="100"/>
      </p:scale>
      <p:origin x="0" y="-28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52" Type="http://customschemas.google.com/relationships/presentationmetadata" Target="meta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255"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9" Type="http://schemas.openxmlformats.org/officeDocument/2006/relationships/slide" Target="slides/slide17.xml"/><Relationship Id="rId253" Type="http://schemas.openxmlformats.org/officeDocument/2006/relationships/presProps" Target="presProps.xml"/><Relationship Id="rId258"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256"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254" Type="http://schemas.openxmlformats.org/officeDocument/2006/relationships/viewProps" Target="viewProps.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25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oleObject" Target="https://doellnl-my.sharepoint.com/personal/rakestraw1_llnl_gov/Documents/Revised%20Lessons/The%20Physics%20of%20Rotational%20Motion/Tremor%20Analysis%203.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https://doellnl-my.sharepoint.com/personal/rakestraw1_llnl_gov/Documents/Revised%20Lessons/The%20Physics%20of%20Rotational%20Motion/Tremor%20Dave%20with%202.5%20lbs.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https://doellnl-my.sharepoint.com/personal/rakestraw1_llnl_gov/Documents/Revised%20Lessons/The%20Physics%20of%20Rotational%20Motion/Tremor%20Dave%20with%202.5%20lbs.xls" TargetMode="Externa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6.xml"/><Relationship Id="rId1" Type="http://schemas.microsoft.com/office/2011/relationships/chartStyle" Target="style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9724210704227"/>
          <c:y val="3.7728567114951338E-2"/>
          <c:w val="0.86589718376120817"/>
          <c:h val="0.81205728103593"/>
        </c:manualLayout>
      </c:layout>
      <c:scatterChart>
        <c:scatterStyle val="lineMarker"/>
        <c:varyColors val="0"/>
        <c:ser>
          <c:idx val="0"/>
          <c:order val="0"/>
          <c:tx>
            <c:strRef>
              <c:f>'Raw Data'!$B$1</c:f>
              <c:strCache>
                <c:ptCount val="1"/>
                <c:pt idx="0">
                  <c:v>Gyroscope x (rad/s)</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Data'!$A$2:$A$3529</c:f>
              <c:numCache>
                <c:formatCode>General</c:formatCode>
                <c:ptCount val="3528"/>
                <c:pt idx="0">
                  <c:v>-6.0387497069314122E-4</c:v>
                </c:pt>
                <c:pt idx="1">
                  <c:v>9.3931250157766044E-3</c:v>
                </c:pt>
                <c:pt idx="2">
                  <c:v>1.9391125009860843E-2</c:v>
                </c:pt>
                <c:pt idx="3">
                  <c:v>2.9388124996330589E-2</c:v>
                </c:pt>
                <c:pt idx="4">
                  <c:v>3.9386124990414828E-2</c:v>
                </c:pt>
                <c:pt idx="5">
                  <c:v>4.9383125035092235E-2</c:v>
                </c:pt>
                <c:pt idx="6">
                  <c:v>5.9381125029176474E-2</c:v>
                </c:pt>
                <c:pt idx="7">
                  <c:v>6.9378125015646219E-2</c:v>
                </c:pt>
                <c:pt idx="8">
                  <c:v>7.9376125009730458E-2</c:v>
                </c:pt>
                <c:pt idx="9">
                  <c:v>8.9373124996200204E-2</c:v>
                </c:pt>
                <c:pt idx="10">
                  <c:v>9.9371124990284443E-2</c:v>
                </c:pt>
                <c:pt idx="11">
                  <c:v>0.10936812503496185</c:v>
                </c:pt>
                <c:pt idx="12">
                  <c:v>0.11936612502904609</c:v>
                </c:pt>
                <c:pt idx="13">
                  <c:v>0.12936312501551583</c:v>
                </c:pt>
                <c:pt idx="14">
                  <c:v>0.13936112500960007</c:v>
                </c:pt>
                <c:pt idx="15">
                  <c:v>0.14935812499606982</c:v>
                </c:pt>
                <c:pt idx="16">
                  <c:v>0.15935612499015406</c:v>
                </c:pt>
                <c:pt idx="17">
                  <c:v>0.16935312503483146</c:v>
                </c:pt>
                <c:pt idx="18">
                  <c:v>0.1793511250289157</c:v>
                </c:pt>
                <c:pt idx="19">
                  <c:v>0.18934816669207066</c:v>
                </c:pt>
                <c:pt idx="20">
                  <c:v>0.1993461666861549</c:v>
                </c:pt>
                <c:pt idx="21">
                  <c:v>0.20934316667262465</c:v>
                </c:pt>
                <c:pt idx="22">
                  <c:v>0.21934116666670889</c:v>
                </c:pt>
                <c:pt idx="23">
                  <c:v>0.22933816665317863</c:v>
                </c:pt>
                <c:pt idx="24">
                  <c:v>0.23933616664726287</c:v>
                </c:pt>
                <c:pt idx="25">
                  <c:v>0.24933316669194028</c:v>
                </c:pt>
                <c:pt idx="26">
                  <c:v>0.25933116668602452</c:v>
                </c:pt>
                <c:pt idx="27">
                  <c:v>0.26932816667249426</c:v>
                </c:pt>
                <c:pt idx="28">
                  <c:v>0.2793261666665785</c:v>
                </c:pt>
                <c:pt idx="29">
                  <c:v>0.28932316665304825</c:v>
                </c:pt>
                <c:pt idx="30">
                  <c:v>0.29932116664713249</c:v>
                </c:pt>
                <c:pt idx="31">
                  <c:v>0.30931816669180989</c:v>
                </c:pt>
                <c:pt idx="32">
                  <c:v>0.31931616668589413</c:v>
                </c:pt>
                <c:pt idx="33">
                  <c:v>0.32931316667236388</c:v>
                </c:pt>
                <c:pt idx="34">
                  <c:v>0.33931116666644812</c:v>
                </c:pt>
                <c:pt idx="35">
                  <c:v>0.34930816665291786</c:v>
                </c:pt>
                <c:pt idx="36">
                  <c:v>0.3593061666470021</c:v>
                </c:pt>
                <c:pt idx="37">
                  <c:v>0.36930316669167951</c:v>
                </c:pt>
                <c:pt idx="38">
                  <c:v>0.37930116668576375</c:v>
                </c:pt>
                <c:pt idx="39">
                  <c:v>0.38929816667223349</c:v>
                </c:pt>
                <c:pt idx="40">
                  <c:v>0.39929616666631773</c:v>
                </c:pt>
                <c:pt idx="41">
                  <c:v>0.40929316665278748</c:v>
                </c:pt>
                <c:pt idx="42">
                  <c:v>0.41929016669746488</c:v>
                </c:pt>
                <c:pt idx="43">
                  <c:v>0.42928816669154912</c:v>
                </c:pt>
                <c:pt idx="44">
                  <c:v>0.43928516667801887</c:v>
                </c:pt>
                <c:pt idx="45">
                  <c:v>0.44928316667210311</c:v>
                </c:pt>
                <c:pt idx="46">
                  <c:v>0.45928016665857285</c:v>
                </c:pt>
                <c:pt idx="47">
                  <c:v>0.46927816665265709</c:v>
                </c:pt>
                <c:pt idx="48">
                  <c:v>0.4792751666973345</c:v>
                </c:pt>
                <c:pt idx="49">
                  <c:v>0.48927316669141874</c:v>
                </c:pt>
                <c:pt idx="50">
                  <c:v>0.49927016667788848</c:v>
                </c:pt>
                <c:pt idx="51">
                  <c:v>0.50926816667197272</c:v>
                </c:pt>
                <c:pt idx="52">
                  <c:v>0.51926516665844247</c:v>
                </c:pt>
                <c:pt idx="53">
                  <c:v>0.52926316665252671</c:v>
                </c:pt>
                <c:pt idx="54">
                  <c:v>0.53926016669720411</c:v>
                </c:pt>
                <c:pt idx="55">
                  <c:v>0.54925816669128835</c:v>
                </c:pt>
                <c:pt idx="56">
                  <c:v>0.5592551666777581</c:v>
                </c:pt>
                <c:pt idx="57">
                  <c:v>0.56925316667184234</c:v>
                </c:pt>
                <c:pt idx="58">
                  <c:v>0.57925016665831208</c:v>
                </c:pt>
                <c:pt idx="59">
                  <c:v>0.58924816665239632</c:v>
                </c:pt>
                <c:pt idx="60">
                  <c:v>0.59924516669707373</c:v>
                </c:pt>
                <c:pt idx="61">
                  <c:v>0.60924316669115797</c:v>
                </c:pt>
                <c:pt idx="62">
                  <c:v>0.61924016667762771</c:v>
                </c:pt>
                <c:pt idx="63">
                  <c:v>0.62923816667171195</c:v>
                </c:pt>
                <c:pt idx="64">
                  <c:v>0.6392351666581817</c:v>
                </c:pt>
                <c:pt idx="65">
                  <c:v>0.64923316665226594</c:v>
                </c:pt>
                <c:pt idx="66">
                  <c:v>0.65923016669694334</c:v>
                </c:pt>
                <c:pt idx="67">
                  <c:v>0.66922816669102758</c:v>
                </c:pt>
                <c:pt idx="68">
                  <c:v>0.67922516667749733</c:v>
                </c:pt>
                <c:pt idx="69">
                  <c:v>0.68922316667158157</c:v>
                </c:pt>
                <c:pt idx="70">
                  <c:v>0.69922016665805131</c:v>
                </c:pt>
                <c:pt idx="71">
                  <c:v>0.70921816665213555</c:v>
                </c:pt>
                <c:pt idx="72">
                  <c:v>0.71921516669681296</c:v>
                </c:pt>
                <c:pt idx="73">
                  <c:v>0.7292131666908972</c:v>
                </c:pt>
                <c:pt idx="74">
                  <c:v>0.73921016667736694</c:v>
                </c:pt>
                <c:pt idx="75">
                  <c:v>0.74920816667145118</c:v>
                </c:pt>
                <c:pt idx="76">
                  <c:v>0.75920516665792093</c:v>
                </c:pt>
                <c:pt idx="77">
                  <c:v>0.76920316665200517</c:v>
                </c:pt>
                <c:pt idx="78">
                  <c:v>0.77920016669668257</c:v>
                </c:pt>
                <c:pt idx="79">
                  <c:v>0.78919816669076681</c:v>
                </c:pt>
                <c:pt idx="80">
                  <c:v>0.79919516667723656</c:v>
                </c:pt>
                <c:pt idx="81">
                  <c:v>0.8091931666713208</c:v>
                </c:pt>
                <c:pt idx="82">
                  <c:v>0.81919016665779054</c:v>
                </c:pt>
                <c:pt idx="83">
                  <c:v>0.82918816665187478</c:v>
                </c:pt>
                <c:pt idx="84">
                  <c:v>0.83918516669655219</c:v>
                </c:pt>
                <c:pt idx="85">
                  <c:v>0.84918316669063643</c:v>
                </c:pt>
                <c:pt idx="86">
                  <c:v>0.85918016667710617</c:v>
                </c:pt>
                <c:pt idx="87">
                  <c:v>0.86917816667119041</c:v>
                </c:pt>
                <c:pt idx="88">
                  <c:v>0.87917516665766016</c:v>
                </c:pt>
                <c:pt idx="89">
                  <c:v>0.8891731666517444</c:v>
                </c:pt>
                <c:pt idx="90">
                  <c:v>0.8991701666964218</c:v>
                </c:pt>
                <c:pt idx="91">
                  <c:v>0.90916816669050604</c:v>
                </c:pt>
                <c:pt idx="92">
                  <c:v>0.91916516667697579</c:v>
                </c:pt>
                <c:pt idx="93">
                  <c:v>0.92916216666344553</c:v>
                </c:pt>
                <c:pt idx="94">
                  <c:v>0.93916016665752977</c:v>
                </c:pt>
                <c:pt idx="95">
                  <c:v>0.94915716670220718</c:v>
                </c:pt>
                <c:pt idx="96">
                  <c:v>0.95915516669629142</c:v>
                </c:pt>
                <c:pt idx="97">
                  <c:v>0.96915216668276116</c:v>
                </c:pt>
                <c:pt idx="98">
                  <c:v>0.9791501666768454</c:v>
                </c:pt>
                <c:pt idx="99">
                  <c:v>0.98914716666331515</c:v>
                </c:pt>
                <c:pt idx="100">
                  <c:v>0.99914516665739939</c:v>
                </c:pt>
                <c:pt idx="101">
                  <c:v>1.0091421667020768</c:v>
                </c:pt>
                <c:pt idx="102">
                  <c:v>1.019140166696161</c:v>
                </c:pt>
                <c:pt idx="103">
                  <c:v>1.0291371666826308</c:v>
                </c:pt>
                <c:pt idx="104">
                  <c:v>1.039135166676715</c:v>
                </c:pt>
                <c:pt idx="105">
                  <c:v>1.0491321666631848</c:v>
                </c:pt>
                <c:pt idx="106">
                  <c:v>1.059130166657269</c:v>
                </c:pt>
                <c:pt idx="107">
                  <c:v>1.0691271667019464</c:v>
                </c:pt>
                <c:pt idx="108">
                  <c:v>1.0791251666960306</c:v>
                </c:pt>
                <c:pt idx="109">
                  <c:v>1.0891221666825004</c:v>
                </c:pt>
                <c:pt idx="110">
                  <c:v>1.0991201666765846</c:v>
                </c:pt>
                <c:pt idx="111">
                  <c:v>1.1091171666630544</c:v>
                </c:pt>
                <c:pt idx="112">
                  <c:v>1.1191151666571386</c:v>
                </c:pt>
                <c:pt idx="113">
                  <c:v>1.129112166701816</c:v>
                </c:pt>
                <c:pt idx="114">
                  <c:v>1.1391101666959003</c:v>
                </c:pt>
                <c:pt idx="115">
                  <c:v>1.14910716668237</c:v>
                </c:pt>
                <c:pt idx="116">
                  <c:v>1.1591051666764542</c:v>
                </c:pt>
                <c:pt idx="117">
                  <c:v>1.169102166662924</c:v>
                </c:pt>
                <c:pt idx="118">
                  <c:v>1.1791001666570082</c:v>
                </c:pt>
                <c:pt idx="119">
                  <c:v>1.1891000000177883</c:v>
                </c:pt>
                <c:pt idx="120">
                  <c:v>1.1990980000118725</c:v>
                </c:pt>
                <c:pt idx="121">
                  <c:v>1.2090949999983422</c:v>
                </c:pt>
                <c:pt idx="122">
                  <c:v>1.2190929999924265</c:v>
                </c:pt>
                <c:pt idx="123">
                  <c:v>1.2290899999788962</c:v>
                </c:pt>
                <c:pt idx="124">
                  <c:v>1.2390880000311881</c:v>
                </c:pt>
                <c:pt idx="125">
                  <c:v>1.2490850000176579</c:v>
                </c:pt>
                <c:pt idx="126">
                  <c:v>1.2590830000117421</c:v>
                </c:pt>
                <c:pt idx="127">
                  <c:v>1.2690799999982119</c:v>
                </c:pt>
                <c:pt idx="128">
                  <c:v>1.2790779999922961</c:v>
                </c:pt>
                <c:pt idx="129">
                  <c:v>1.2890749999787658</c:v>
                </c:pt>
                <c:pt idx="130">
                  <c:v>1.2990730000310577</c:v>
                </c:pt>
                <c:pt idx="131">
                  <c:v>1.3090700000175275</c:v>
                </c:pt>
                <c:pt idx="132">
                  <c:v>1.3190680000116117</c:v>
                </c:pt>
                <c:pt idx="133">
                  <c:v>1.3290649999980815</c:v>
                </c:pt>
                <c:pt idx="134">
                  <c:v>1.3390629999921657</c:v>
                </c:pt>
                <c:pt idx="135">
                  <c:v>1.3490599999786355</c:v>
                </c:pt>
                <c:pt idx="136">
                  <c:v>1.3590580000309274</c:v>
                </c:pt>
                <c:pt idx="137">
                  <c:v>1.3690550000173971</c:v>
                </c:pt>
                <c:pt idx="138">
                  <c:v>1.3790530000114813</c:v>
                </c:pt>
                <c:pt idx="139">
                  <c:v>1.3890499999979511</c:v>
                </c:pt>
                <c:pt idx="140">
                  <c:v>1.3990479999920353</c:v>
                </c:pt>
                <c:pt idx="141">
                  <c:v>1.4090449999785051</c:v>
                </c:pt>
                <c:pt idx="142">
                  <c:v>1.4190420000231825</c:v>
                </c:pt>
                <c:pt idx="143">
                  <c:v>1.4290400000172667</c:v>
                </c:pt>
                <c:pt idx="144">
                  <c:v>1.4390370000037365</c:v>
                </c:pt>
                <c:pt idx="145">
                  <c:v>1.4490349999978207</c:v>
                </c:pt>
                <c:pt idx="146">
                  <c:v>1.4590319999842905</c:v>
                </c:pt>
                <c:pt idx="147">
                  <c:v>1.4690299999783747</c:v>
                </c:pt>
                <c:pt idx="148">
                  <c:v>1.4790270000230521</c:v>
                </c:pt>
                <c:pt idx="149">
                  <c:v>1.4890250000171363</c:v>
                </c:pt>
                <c:pt idx="150">
                  <c:v>1.4990220000036061</c:v>
                </c:pt>
                <c:pt idx="151">
                  <c:v>1.5090199999976903</c:v>
                </c:pt>
                <c:pt idx="152">
                  <c:v>1.5190169999841601</c:v>
                </c:pt>
                <c:pt idx="153">
                  <c:v>1.5290149999782443</c:v>
                </c:pt>
                <c:pt idx="154">
                  <c:v>1.5390120000229217</c:v>
                </c:pt>
                <c:pt idx="155">
                  <c:v>1.549010000017006</c:v>
                </c:pt>
                <c:pt idx="156">
                  <c:v>1.5590070000034757</c:v>
                </c:pt>
                <c:pt idx="157">
                  <c:v>1.5690049999975599</c:v>
                </c:pt>
                <c:pt idx="158">
                  <c:v>1.5790019999840297</c:v>
                </c:pt>
                <c:pt idx="159">
                  <c:v>1.5889999999781139</c:v>
                </c:pt>
                <c:pt idx="160">
                  <c:v>1.5989970000227913</c:v>
                </c:pt>
                <c:pt idx="161">
                  <c:v>1.6089950000168756</c:v>
                </c:pt>
                <c:pt idx="162">
                  <c:v>1.6189920000033453</c:v>
                </c:pt>
                <c:pt idx="163">
                  <c:v>1.6289899999974295</c:v>
                </c:pt>
                <c:pt idx="164">
                  <c:v>1.6389869999838993</c:v>
                </c:pt>
                <c:pt idx="165">
                  <c:v>1.6489849999779835</c:v>
                </c:pt>
                <c:pt idx="166">
                  <c:v>1.6589820000226609</c:v>
                </c:pt>
                <c:pt idx="167">
                  <c:v>1.6689800000167452</c:v>
                </c:pt>
                <c:pt idx="168">
                  <c:v>1.6789770000032149</c:v>
                </c:pt>
                <c:pt idx="169">
                  <c:v>1.6889749999972992</c:v>
                </c:pt>
                <c:pt idx="170">
                  <c:v>1.6989719999837689</c:v>
                </c:pt>
                <c:pt idx="171">
                  <c:v>1.7089699999778531</c:v>
                </c:pt>
                <c:pt idx="172">
                  <c:v>1.7189670000225306</c:v>
                </c:pt>
                <c:pt idx="173">
                  <c:v>1.7289650000166148</c:v>
                </c:pt>
                <c:pt idx="174">
                  <c:v>1.7389620000030845</c:v>
                </c:pt>
                <c:pt idx="175">
                  <c:v>1.7489599999971688</c:v>
                </c:pt>
                <c:pt idx="176">
                  <c:v>1.7589569999836385</c:v>
                </c:pt>
                <c:pt idx="177">
                  <c:v>1.7689550000359304</c:v>
                </c:pt>
                <c:pt idx="178">
                  <c:v>1.7789520000224002</c:v>
                </c:pt>
                <c:pt idx="179">
                  <c:v>1.7889500000164844</c:v>
                </c:pt>
                <c:pt idx="180">
                  <c:v>1.7989470000029542</c:v>
                </c:pt>
                <c:pt idx="181">
                  <c:v>1.8089449999970384</c:v>
                </c:pt>
                <c:pt idx="182">
                  <c:v>1.8189419999835081</c:v>
                </c:pt>
                <c:pt idx="183">
                  <c:v>1.8289400000358</c:v>
                </c:pt>
                <c:pt idx="184">
                  <c:v>1.8389370000222698</c:v>
                </c:pt>
                <c:pt idx="185">
                  <c:v>1.848935000016354</c:v>
                </c:pt>
                <c:pt idx="186">
                  <c:v>1.8589320000028238</c:v>
                </c:pt>
                <c:pt idx="187">
                  <c:v>1.8689289999892935</c:v>
                </c:pt>
                <c:pt idx="188">
                  <c:v>1.8789269999833778</c:v>
                </c:pt>
                <c:pt idx="189">
                  <c:v>1.8889240000280552</c:v>
                </c:pt>
                <c:pt idx="190">
                  <c:v>1.8989220000221394</c:v>
                </c:pt>
                <c:pt idx="191">
                  <c:v>1.9089190000086091</c:v>
                </c:pt>
                <c:pt idx="192">
                  <c:v>1.9189170000026934</c:v>
                </c:pt>
                <c:pt idx="193">
                  <c:v>1.9289139999891631</c:v>
                </c:pt>
                <c:pt idx="194">
                  <c:v>1.9389119999832474</c:v>
                </c:pt>
                <c:pt idx="195">
                  <c:v>1.9489090000279248</c:v>
                </c:pt>
                <c:pt idx="196">
                  <c:v>1.958907000022009</c:v>
                </c:pt>
                <c:pt idx="197">
                  <c:v>1.9689040000084788</c:v>
                </c:pt>
                <c:pt idx="198">
                  <c:v>1.978902000002563</c:v>
                </c:pt>
                <c:pt idx="199">
                  <c:v>1.9888989999890327</c:v>
                </c:pt>
                <c:pt idx="200">
                  <c:v>1.998896999983117</c:v>
                </c:pt>
                <c:pt idx="201">
                  <c:v>2.0088940000277944</c:v>
                </c:pt>
                <c:pt idx="202">
                  <c:v>2.0188920000218786</c:v>
                </c:pt>
                <c:pt idx="203">
                  <c:v>2.0288890000083484</c:v>
                </c:pt>
                <c:pt idx="204">
                  <c:v>2.0388870000024326</c:v>
                </c:pt>
                <c:pt idx="205">
                  <c:v>2.0488839999889024</c:v>
                </c:pt>
                <c:pt idx="206">
                  <c:v>2.0588819999829866</c:v>
                </c:pt>
                <c:pt idx="207">
                  <c:v>2.068879000027664</c:v>
                </c:pt>
                <c:pt idx="208">
                  <c:v>2.0788770000217482</c:v>
                </c:pt>
                <c:pt idx="209">
                  <c:v>2.088874000008218</c:v>
                </c:pt>
                <c:pt idx="210">
                  <c:v>2.0988720000023022</c:v>
                </c:pt>
                <c:pt idx="211">
                  <c:v>2.108868999988772</c:v>
                </c:pt>
                <c:pt idx="212">
                  <c:v>2.1188669999828562</c:v>
                </c:pt>
                <c:pt idx="213">
                  <c:v>2.1288640000275336</c:v>
                </c:pt>
                <c:pt idx="214">
                  <c:v>2.1388620000216179</c:v>
                </c:pt>
                <c:pt idx="215">
                  <c:v>2.1488590000080876</c:v>
                </c:pt>
                <c:pt idx="216">
                  <c:v>2.1588570000021718</c:v>
                </c:pt>
                <c:pt idx="217">
                  <c:v>2.1688539999886416</c:v>
                </c:pt>
                <c:pt idx="218">
                  <c:v>2.1788519999827258</c:v>
                </c:pt>
                <c:pt idx="219">
                  <c:v>2.188848624995444</c:v>
                </c:pt>
                <c:pt idx="220">
                  <c:v>2.1988466249895282</c:v>
                </c:pt>
                <c:pt idx="221">
                  <c:v>2.2088436250342056</c:v>
                </c:pt>
                <c:pt idx="222">
                  <c:v>2.2188416250282899</c:v>
                </c:pt>
                <c:pt idx="223">
                  <c:v>2.2288386250147596</c:v>
                </c:pt>
                <c:pt idx="224">
                  <c:v>2.2388366250088438</c:v>
                </c:pt>
                <c:pt idx="225">
                  <c:v>2.2488336249953136</c:v>
                </c:pt>
                <c:pt idx="226">
                  <c:v>2.2588316249893978</c:v>
                </c:pt>
                <c:pt idx="227">
                  <c:v>2.2688286250340752</c:v>
                </c:pt>
                <c:pt idx="228">
                  <c:v>2.2788266250281595</c:v>
                </c:pt>
                <c:pt idx="229">
                  <c:v>2.2888236250146292</c:v>
                </c:pt>
                <c:pt idx="230">
                  <c:v>2.2988216250087135</c:v>
                </c:pt>
                <c:pt idx="231">
                  <c:v>2.3088186249951832</c:v>
                </c:pt>
                <c:pt idx="232">
                  <c:v>2.3188166249892674</c:v>
                </c:pt>
                <c:pt idx="233">
                  <c:v>2.3288136250339448</c:v>
                </c:pt>
                <c:pt idx="234">
                  <c:v>2.3388116250280291</c:v>
                </c:pt>
                <c:pt idx="235">
                  <c:v>2.3488086250144988</c:v>
                </c:pt>
                <c:pt idx="236">
                  <c:v>2.3588066250085831</c:v>
                </c:pt>
                <c:pt idx="237">
                  <c:v>2.3688036249950528</c:v>
                </c:pt>
                <c:pt idx="238">
                  <c:v>2.3788016249891371</c:v>
                </c:pt>
                <c:pt idx="239">
                  <c:v>2.3887986250338145</c:v>
                </c:pt>
                <c:pt idx="240">
                  <c:v>2.3987966250278987</c:v>
                </c:pt>
                <c:pt idx="241">
                  <c:v>2.4087936250143684</c:v>
                </c:pt>
                <c:pt idx="242">
                  <c:v>2.4187916250084527</c:v>
                </c:pt>
                <c:pt idx="243">
                  <c:v>2.4287886249949224</c:v>
                </c:pt>
                <c:pt idx="244">
                  <c:v>2.4387866249890067</c:v>
                </c:pt>
                <c:pt idx="245">
                  <c:v>2.4487836250336841</c:v>
                </c:pt>
                <c:pt idx="246">
                  <c:v>2.4587816250277683</c:v>
                </c:pt>
                <c:pt idx="247">
                  <c:v>2.4687786250142381</c:v>
                </c:pt>
                <c:pt idx="248">
                  <c:v>2.4787756250007078</c:v>
                </c:pt>
                <c:pt idx="249">
                  <c:v>2.488773624994792</c:v>
                </c:pt>
                <c:pt idx="250">
                  <c:v>2.4987716249888763</c:v>
                </c:pt>
                <c:pt idx="251">
                  <c:v>2.5087686250335537</c:v>
                </c:pt>
                <c:pt idx="252">
                  <c:v>2.5187656250200234</c:v>
                </c:pt>
                <c:pt idx="253">
                  <c:v>2.5287636250141077</c:v>
                </c:pt>
                <c:pt idx="254">
                  <c:v>2.5387606250005774</c:v>
                </c:pt>
                <c:pt idx="255">
                  <c:v>2.5487586249946617</c:v>
                </c:pt>
                <c:pt idx="256">
                  <c:v>2.5587556249811314</c:v>
                </c:pt>
                <c:pt idx="257">
                  <c:v>2.5687536250334233</c:v>
                </c:pt>
                <c:pt idx="258">
                  <c:v>2.5787506250198931</c:v>
                </c:pt>
                <c:pt idx="259">
                  <c:v>2.5887486250139773</c:v>
                </c:pt>
                <c:pt idx="260">
                  <c:v>2.598745625000447</c:v>
                </c:pt>
                <c:pt idx="261">
                  <c:v>2.6087436249945313</c:v>
                </c:pt>
                <c:pt idx="262">
                  <c:v>2.618740624981001</c:v>
                </c:pt>
                <c:pt idx="263">
                  <c:v>2.6287386250332929</c:v>
                </c:pt>
                <c:pt idx="264">
                  <c:v>2.6387356250197627</c:v>
                </c:pt>
                <c:pt idx="265">
                  <c:v>2.6487336250138469</c:v>
                </c:pt>
                <c:pt idx="266">
                  <c:v>2.6587306250003166</c:v>
                </c:pt>
                <c:pt idx="267">
                  <c:v>2.6687286249944009</c:v>
                </c:pt>
                <c:pt idx="268">
                  <c:v>2.6787256249808706</c:v>
                </c:pt>
                <c:pt idx="269">
                  <c:v>2.6887236250331625</c:v>
                </c:pt>
                <c:pt idx="270">
                  <c:v>2.6987206250196323</c:v>
                </c:pt>
                <c:pt idx="271">
                  <c:v>2.7087186250137165</c:v>
                </c:pt>
                <c:pt idx="272">
                  <c:v>2.7187156250001863</c:v>
                </c:pt>
                <c:pt idx="273">
                  <c:v>2.7287136249942705</c:v>
                </c:pt>
                <c:pt idx="274">
                  <c:v>2.7387106249807402</c:v>
                </c:pt>
                <c:pt idx="275">
                  <c:v>2.7487086250330321</c:v>
                </c:pt>
                <c:pt idx="276">
                  <c:v>2.7587056250195019</c:v>
                </c:pt>
                <c:pt idx="277">
                  <c:v>2.7687036250135861</c:v>
                </c:pt>
                <c:pt idx="278">
                  <c:v>2.7787006250000559</c:v>
                </c:pt>
                <c:pt idx="279">
                  <c:v>2.7886986249941401</c:v>
                </c:pt>
                <c:pt idx="280">
                  <c:v>2.7986956249806099</c:v>
                </c:pt>
                <c:pt idx="281">
                  <c:v>2.8086936250329018</c:v>
                </c:pt>
                <c:pt idx="282">
                  <c:v>2.8186906250193715</c:v>
                </c:pt>
                <c:pt idx="283">
                  <c:v>2.8286886250134557</c:v>
                </c:pt>
                <c:pt idx="284">
                  <c:v>2.8386856249999255</c:v>
                </c:pt>
                <c:pt idx="285">
                  <c:v>2.8486836249940097</c:v>
                </c:pt>
                <c:pt idx="286">
                  <c:v>2.8586806249804795</c:v>
                </c:pt>
                <c:pt idx="287">
                  <c:v>2.8686786250327714</c:v>
                </c:pt>
                <c:pt idx="288">
                  <c:v>2.8786756250192411</c:v>
                </c:pt>
                <c:pt idx="289">
                  <c:v>2.8886736250133254</c:v>
                </c:pt>
                <c:pt idx="290">
                  <c:v>2.8986706249997951</c:v>
                </c:pt>
                <c:pt idx="291">
                  <c:v>2.9086686249938793</c:v>
                </c:pt>
                <c:pt idx="292">
                  <c:v>2.9186656249803491</c:v>
                </c:pt>
                <c:pt idx="293">
                  <c:v>2.928663625032641</c:v>
                </c:pt>
                <c:pt idx="294">
                  <c:v>2.9386606250191107</c:v>
                </c:pt>
                <c:pt idx="295">
                  <c:v>2.948658625013195</c:v>
                </c:pt>
                <c:pt idx="296">
                  <c:v>2.9586556249996647</c:v>
                </c:pt>
                <c:pt idx="297">
                  <c:v>2.968653624993749</c:v>
                </c:pt>
                <c:pt idx="298">
                  <c:v>2.9786506249802187</c:v>
                </c:pt>
                <c:pt idx="299">
                  <c:v>2.9886486250325106</c:v>
                </c:pt>
                <c:pt idx="300">
                  <c:v>2.9986456250189804</c:v>
                </c:pt>
                <c:pt idx="301">
                  <c:v>3.0086436250130646</c:v>
                </c:pt>
                <c:pt idx="302">
                  <c:v>3.0186406249995343</c:v>
                </c:pt>
                <c:pt idx="303">
                  <c:v>3.0286386249936186</c:v>
                </c:pt>
                <c:pt idx="304">
                  <c:v>3.0386356249800883</c:v>
                </c:pt>
                <c:pt idx="305">
                  <c:v>3.0486336250323802</c:v>
                </c:pt>
                <c:pt idx="306">
                  <c:v>3.05863062501885</c:v>
                </c:pt>
                <c:pt idx="307">
                  <c:v>3.0686286250129342</c:v>
                </c:pt>
                <c:pt idx="308">
                  <c:v>3.078625624999404</c:v>
                </c:pt>
                <c:pt idx="309">
                  <c:v>3.0886236249934882</c:v>
                </c:pt>
                <c:pt idx="310">
                  <c:v>3.0986206249799579</c:v>
                </c:pt>
                <c:pt idx="311">
                  <c:v>3.1086186250322498</c:v>
                </c:pt>
                <c:pt idx="312">
                  <c:v>3.1186156250187196</c:v>
                </c:pt>
                <c:pt idx="313">
                  <c:v>3.1286136250128038</c:v>
                </c:pt>
                <c:pt idx="314">
                  <c:v>3.1386106249992736</c:v>
                </c:pt>
                <c:pt idx="315">
                  <c:v>3.1486086249933578</c:v>
                </c:pt>
                <c:pt idx="316">
                  <c:v>3.1586056249798276</c:v>
                </c:pt>
                <c:pt idx="317">
                  <c:v>3.1686036250321195</c:v>
                </c:pt>
                <c:pt idx="318">
                  <c:v>3.1786006250185892</c:v>
                </c:pt>
                <c:pt idx="319">
                  <c:v>3.1885979999788105</c:v>
                </c:pt>
                <c:pt idx="320">
                  <c:v>3.198595000023488</c:v>
                </c:pt>
                <c:pt idx="321">
                  <c:v>3.2085930000175722</c:v>
                </c:pt>
                <c:pt idx="322">
                  <c:v>3.2185900000040419</c:v>
                </c:pt>
                <c:pt idx="323">
                  <c:v>3.2285879999981262</c:v>
                </c:pt>
                <c:pt idx="324">
                  <c:v>3.2385849999845959</c:v>
                </c:pt>
                <c:pt idx="325">
                  <c:v>3.2485829999786802</c:v>
                </c:pt>
                <c:pt idx="326">
                  <c:v>3.2585800000233576</c:v>
                </c:pt>
                <c:pt idx="327">
                  <c:v>3.2685780000174418</c:v>
                </c:pt>
                <c:pt idx="328">
                  <c:v>3.2785750000039116</c:v>
                </c:pt>
                <c:pt idx="329">
                  <c:v>3.2885729999979958</c:v>
                </c:pt>
                <c:pt idx="330">
                  <c:v>3.2985699999844655</c:v>
                </c:pt>
                <c:pt idx="331">
                  <c:v>3.3085679999785498</c:v>
                </c:pt>
                <c:pt idx="332">
                  <c:v>3.3185650000232272</c:v>
                </c:pt>
                <c:pt idx="333">
                  <c:v>3.3285630000173114</c:v>
                </c:pt>
                <c:pt idx="334">
                  <c:v>3.3385600000037812</c:v>
                </c:pt>
                <c:pt idx="335">
                  <c:v>3.3485579999978654</c:v>
                </c:pt>
                <c:pt idx="336">
                  <c:v>3.3585549999843352</c:v>
                </c:pt>
                <c:pt idx="337">
                  <c:v>3.3685529999784194</c:v>
                </c:pt>
                <c:pt idx="338">
                  <c:v>3.3785500000230968</c:v>
                </c:pt>
                <c:pt idx="339">
                  <c:v>3.388548000017181</c:v>
                </c:pt>
                <c:pt idx="340">
                  <c:v>3.3985450000036508</c:v>
                </c:pt>
                <c:pt idx="341">
                  <c:v>3.408542999997735</c:v>
                </c:pt>
                <c:pt idx="342">
                  <c:v>3.4185399999842048</c:v>
                </c:pt>
                <c:pt idx="343">
                  <c:v>3.428537999978289</c:v>
                </c:pt>
                <c:pt idx="344">
                  <c:v>3.4385350000229664</c:v>
                </c:pt>
                <c:pt idx="345">
                  <c:v>3.4485330000170507</c:v>
                </c:pt>
                <c:pt idx="346">
                  <c:v>3.4585300000035204</c:v>
                </c:pt>
                <c:pt idx="347">
                  <c:v>3.4685279999976046</c:v>
                </c:pt>
                <c:pt idx="348">
                  <c:v>3.4785249999840744</c:v>
                </c:pt>
                <c:pt idx="349">
                  <c:v>3.4885229999781586</c:v>
                </c:pt>
                <c:pt idx="350">
                  <c:v>3.498520000022836</c:v>
                </c:pt>
                <c:pt idx="351">
                  <c:v>3.5085180000169203</c:v>
                </c:pt>
                <c:pt idx="352">
                  <c:v>3.51851500000339</c:v>
                </c:pt>
                <c:pt idx="353">
                  <c:v>3.5285129999974743</c:v>
                </c:pt>
                <c:pt idx="354">
                  <c:v>3.538509999983944</c:v>
                </c:pt>
                <c:pt idx="355">
                  <c:v>3.5485079999780282</c:v>
                </c:pt>
                <c:pt idx="356">
                  <c:v>3.5585050000227056</c:v>
                </c:pt>
                <c:pt idx="357">
                  <c:v>3.5685030000167899</c:v>
                </c:pt>
                <c:pt idx="358">
                  <c:v>3.5785000000032596</c:v>
                </c:pt>
                <c:pt idx="359">
                  <c:v>3.5884979999973439</c:v>
                </c:pt>
                <c:pt idx="360">
                  <c:v>3.5984949999838136</c:v>
                </c:pt>
                <c:pt idx="361">
                  <c:v>3.6084929999778979</c:v>
                </c:pt>
                <c:pt idx="362">
                  <c:v>3.6184900000225753</c:v>
                </c:pt>
                <c:pt idx="363">
                  <c:v>3.6284880000166595</c:v>
                </c:pt>
                <c:pt idx="364">
                  <c:v>3.6384850000031292</c:v>
                </c:pt>
                <c:pt idx="365">
                  <c:v>3.6484829999972135</c:v>
                </c:pt>
                <c:pt idx="366">
                  <c:v>3.6584799999836832</c:v>
                </c:pt>
                <c:pt idx="367">
                  <c:v>3.6684780000359751</c:v>
                </c:pt>
                <c:pt idx="368">
                  <c:v>3.6784750000224449</c:v>
                </c:pt>
                <c:pt idx="369">
                  <c:v>3.6884730000165291</c:v>
                </c:pt>
                <c:pt idx="370">
                  <c:v>3.6984700000029989</c:v>
                </c:pt>
                <c:pt idx="371">
                  <c:v>3.7084679999970831</c:v>
                </c:pt>
                <c:pt idx="372">
                  <c:v>3.7184649999835528</c:v>
                </c:pt>
                <c:pt idx="373">
                  <c:v>3.7284630000358447</c:v>
                </c:pt>
                <c:pt idx="374">
                  <c:v>3.7384600000223145</c:v>
                </c:pt>
                <c:pt idx="375">
                  <c:v>3.7484580000163987</c:v>
                </c:pt>
                <c:pt idx="376">
                  <c:v>3.7584550000028685</c:v>
                </c:pt>
                <c:pt idx="377">
                  <c:v>3.7684529999969527</c:v>
                </c:pt>
                <c:pt idx="378">
                  <c:v>3.7784499999834225</c:v>
                </c:pt>
                <c:pt idx="379">
                  <c:v>3.7884480000357144</c:v>
                </c:pt>
                <c:pt idx="380">
                  <c:v>3.7984450000221841</c:v>
                </c:pt>
                <c:pt idx="381">
                  <c:v>3.8084430000162683</c:v>
                </c:pt>
                <c:pt idx="382">
                  <c:v>3.8184400000027381</c:v>
                </c:pt>
                <c:pt idx="383">
                  <c:v>3.8284379999968223</c:v>
                </c:pt>
                <c:pt idx="384">
                  <c:v>3.8384349999832921</c:v>
                </c:pt>
                <c:pt idx="385">
                  <c:v>3.848433000035584</c:v>
                </c:pt>
                <c:pt idx="386">
                  <c:v>3.8584300000220537</c:v>
                </c:pt>
                <c:pt idx="387">
                  <c:v>3.868428000016138</c:v>
                </c:pt>
                <c:pt idx="388">
                  <c:v>3.8784250000026077</c:v>
                </c:pt>
                <c:pt idx="389">
                  <c:v>3.8884229999966919</c:v>
                </c:pt>
                <c:pt idx="390">
                  <c:v>3.8984199999831617</c:v>
                </c:pt>
                <c:pt idx="391">
                  <c:v>3.9084180000354536</c:v>
                </c:pt>
                <c:pt idx="392">
                  <c:v>3.9184150000219233</c:v>
                </c:pt>
                <c:pt idx="393">
                  <c:v>3.9284130000160076</c:v>
                </c:pt>
                <c:pt idx="394">
                  <c:v>3.9384100000024773</c:v>
                </c:pt>
                <c:pt idx="395">
                  <c:v>3.9484079999965616</c:v>
                </c:pt>
                <c:pt idx="396">
                  <c:v>3.9584049999830313</c:v>
                </c:pt>
                <c:pt idx="397">
                  <c:v>3.9684030000353232</c:v>
                </c:pt>
                <c:pt idx="398">
                  <c:v>3.9784010000294074</c:v>
                </c:pt>
                <c:pt idx="399">
                  <c:v>3.9883980000158772</c:v>
                </c:pt>
                <c:pt idx="400">
                  <c:v>3.9983960000099614</c:v>
                </c:pt>
                <c:pt idx="401">
                  <c:v>4.0083929999964312</c:v>
                </c:pt>
                <c:pt idx="402">
                  <c:v>4.0183909999905154</c:v>
                </c:pt>
                <c:pt idx="403">
                  <c:v>4.0283880000351928</c:v>
                </c:pt>
                <c:pt idx="404">
                  <c:v>4.0383860000292771</c:v>
                </c:pt>
                <c:pt idx="405">
                  <c:v>4.0483830000157468</c:v>
                </c:pt>
                <c:pt idx="406">
                  <c:v>4.058381000009831</c:v>
                </c:pt>
                <c:pt idx="407">
                  <c:v>4.0683779999963008</c:v>
                </c:pt>
                <c:pt idx="408">
                  <c:v>4.078375999990385</c:v>
                </c:pt>
                <c:pt idx="409">
                  <c:v>4.0883730000350624</c:v>
                </c:pt>
                <c:pt idx="410">
                  <c:v>4.0983710000291467</c:v>
                </c:pt>
                <c:pt idx="411">
                  <c:v>4.1083680000156164</c:v>
                </c:pt>
                <c:pt idx="412">
                  <c:v>4.1183660000097007</c:v>
                </c:pt>
                <c:pt idx="413">
                  <c:v>4.1283629999961704</c:v>
                </c:pt>
                <c:pt idx="414">
                  <c:v>4.1383609999902546</c:v>
                </c:pt>
                <c:pt idx="415">
                  <c:v>4.148358000034932</c:v>
                </c:pt>
                <c:pt idx="416">
                  <c:v>4.1583560000290163</c:v>
                </c:pt>
                <c:pt idx="417">
                  <c:v>4.168353000015486</c:v>
                </c:pt>
                <c:pt idx="418">
                  <c:v>4.1783510000095703</c:v>
                </c:pt>
                <c:pt idx="419">
                  <c:v>4.1883467499865219</c:v>
                </c:pt>
                <c:pt idx="420">
                  <c:v>4.1983447499806061</c:v>
                </c:pt>
                <c:pt idx="421">
                  <c:v>4.2083417500252835</c:v>
                </c:pt>
                <c:pt idx="422">
                  <c:v>4.2183397500193678</c:v>
                </c:pt>
                <c:pt idx="423">
                  <c:v>4.2283367500058375</c:v>
                </c:pt>
                <c:pt idx="424">
                  <c:v>4.2383347499999218</c:v>
                </c:pt>
                <c:pt idx="425">
                  <c:v>4.2483317499863915</c:v>
                </c:pt>
                <c:pt idx="426">
                  <c:v>4.2583297499804758</c:v>
                </c:pt>
                <c:pt idx="427">
                  <c:v>4.2683267500251532</c:v>
                </c:pt>
                <c:pt idx="428">
                  <c:v>4.2783247500192374</c:v>
                </c:pt>
                <c:pt idx="429">
                  <c:v>4.2883217500057071</c:v>
                </c:pt>
                <c:pt idx="430">
                  <c:v>4.2983197499997914</c:v>
                </c:pt>
                <c:pt idx="431">
                  <c:v>4.3083167499862611</c:v>
                </c:pt>
                <c:pt idx="432">
                  <c:v>4.3183147499803454</c:v>
                </c:pt>
                <c:pt idx="433">
                  <c:v>4.3283117500250228</c:v>
                </c:pt>
                <c:pt idx="434">
                  <c:v>4.338309750019107</c:v>
                </c:pt>
                <c:pt idx="435">
                  <c:v>4.3483067500055768</c:v>
                </c:pt>
                <c:pt idx="436">
                  <c:v>4.358304749999661</c:v>
                </c:pt>
                <c:pt idx="437">
                  <c:v>4.3683017499861307</c:v>
                </c:pt>
                <c:pt idx="438">
                  <c:v>4.378299749980215</c:v>
                </c:pt>
                <c:pt idx="439">
                  <c:v>4.3882967500248924</c:v>
                </c:pt>
                <c:pt idx="440">
                  <c:v>4.3982947500189766</c:v>
                </c:pt>
                <c:pt idx="441">
                  <c:v>4.4082917500054464</c:v>
                </c:pt>
                <c:pt idx="442">
                  <c:v>4.4182897499995306</c:v>
                </c:pt>
                <c:pt idx="443">
                  <c:v>4.4282867499860004</c:v>
                </c:pt>
                <c:pt idx="444">
                  <c:v>4.4382847499800846</c:v>
                </c:pt>
                <c:pt idx="445">
                  <c:v>4.448281750024762</c:v>
                </c:pt>
                <c:pt idx="446">
                  <c:v>4.4582797500188462</c:v>
                </c:pt>
                <c:pt idx="447">
                  <c:v>4.468276750005316</c:v>
                </c:pt>
                <c:pt idx="448">
                  <c:v>4.4782747499994002</c:v>
                </c:pt>
                <c:pt idx="449">
                  <c:v>4.48827174998587</c:v>
                </c:pt>
                <c:pt idx="450">
                  <c:v>4.4982697499799542</c:v>
                </c:pt>
                <c:pt idx="451">
                  <c:v>4.5082667500246316</c:v>
                </c:pt>
                <c:pt idx="452">
                  <c:v>4.5182647500187159</c:v>
                </c:pt>
                <c:pt idx="453">
                  <c:v>4.5282617500051856</c:v>
                </c:pt>
                <c:pt idx="454">
                  <c:v>4.5382597499992698</c:v>
                </c:pt>
                <c:pt idx="455">
                  <c:v>4.5482567499857396</c:v>
                </c:pt>
                <c:pt idx="456">
                  <c:v>4.5582547499798238</c:v>
                </c:pt>
                <c:pt idx="457">
                  <c:v>4.5682517500245012</c:v>
                </c:pt>
                <c:pt idx="458">
                  <c:v>4.5782497500185855</c:v>
                </c:pt>
                <c:pt idx="459">
                  <c:v>4.5882477500126697</c:v>
                </c:pt>
                <c:pt idx="460">
                  <c:v>4.5982447499991395</c:v>
                </c:pt>
                <c:pt idx="461">
                  <c:v>4.6082427499932237</c:v>
                </c:pt>
                <c:pt idx="462">
                  <c:v>4.6182397499796934</c:v>
                </c:pt>
                <c:pt idx="463">
                  <c:v>4.6282367500243708</c:v>
                </c:pt>
                <c:pt idx="464">
                  <c:v>4.6382347500184551</c:v>
                </c:pt>
                <c:pt idx="465">
                  <c:v>4.6482327500125393</c:v>
                </c:pt>
                <c:pt idx="466">
                  <c:v>4.6582297499990091</c:v>
                </c:pt>
                <c:pt idx="467">
                  <c:v>4.6682277499930933</c:v>
                </c:pt>
                <c:pt idx="468">
                  <c:v>4.6782247499795631</c:v>
                </c:pt>
                <c:pt idx="469">
                  <c:v>4.688222750031855</c:v>
                </c:pt>
                <c:pt idx="470">
                  <c:v>4.6982197500183247</c:v>
                </c:pt>
                <c:pt idx="471">
                  <c:v>4.7082177500124089</c:v>
                </c:pt>
                <c:pt idx="472">
                  <c:v>4.7182147499988787</c:v>
                </c:pt>
                <c:pt idx="473">
                  <c:v>4.7282127499929629</c:v>
                </c:pt>
                <c:pt idx="474">
                  <c:v>4.7382097499794327</c:v>
                </c:pt>
                <c:pt idx="475">
                  <c:v>4.7482077500317246</c:v>
                </c:pt>
                <c:pt idx="476">
                  <c:v>4.7582047500181943</c:v>
                </c:pt>
                <c:pt idx="477">
                  <c:v>4.7682027500122786</c:v>
                </c:pt>
                <c:pt idx="478">
                  <c:v>4.7781997499987483</c:v>
                </c:pt>
                <c:pt idx="479">
                  <c:v>4.7881977499928325</c:v>
                </c:pt>
                <c:pt idx="480">
                  <c:v>4.7981947499793023</c:v>
                </c:pt>
                <c:pt idx="481">
                  <c:v>4.8081927500315942</c:v>
                </c:pt>
                <c:pt idx="482">
                  <c:v>4.8181897500180639</c:v>
                </c:pt>
                <c:pt idx="483">
                  <c:v>4.8281877500121482</c:v>
                </c:pt>
                <c:pt idx="484">
                  <c:v>4.8381847499986179</c:v>
                </c:pt>
                <c:pt idx="485">
                  <c:v>4.8481827499927022</c:v>
                </c:pt>
                <c:pt idx="486">
                  <c:v>4.8581797499791719</c:v>
                </c:pt>
                <c:pt idx="487">
                  <c:v>4.8681777500314638</c:v>
                </c:pt>
                <c:pt idx="488">
                  <c:v>4.8781747500179335</c:v>
                </c:pt>
                <c:pt idx="489">
                  <c:v>4.8881727500120178</c:v>
                </c:pt>
                <c:pt idx="490">
                  <c:v>4.8981697499984875</c:v>
                </c:pt>
                <c:pt idx="491">
                  <c:v>4.9081677499925718</c:v>
                </c:pt>
                <c:pt idx="492">
                  <c:v>4.9181647499790415</c:v>
                </c:pt>
                <c:pt idx="493">
                  <c:v>4.9281627500313334</c:v>
                </c:pt>
                <c:pt idx="494">
                  <c:v>4.9381597500178032</c:v>
                </c:pt>
                <c:pt idx="495">
                  <c:v>4.9481577500118874</c:v>
                </c:pt>
                <c:pt idx="496">
                  <c:v>4.9581547499983571</c:v>
                </c:pt>
                <c:pt idx="497">
                  <c:v>4.9681527499924414</c:v>
                </c:pt>
                <c:pt idx="498">
                  <c:v>4.9781497499789111</c:v>
                </c:pt>
                <c:pt idx="499">
                  <c:v>4.988147750031203</c:v>
                </c:pt>
                <c:pt idx="500">
                  <c:v>4.9981447500176728</c:v>
                </c:pt>
                <c:pt idx="501">
                  <c:v>5.008142750011757</c:v>
                </c:pt>
                <c:pt idx="502">
                  <c:v>5.0181397499982268</c:v>
                </c:pt>
                <c:pt idx="503">
                  <c:v>5.028137749992311</c:v>
                </c:pt>
                <c:pt idx="504">
                  <c:v>5.0381347499787807</c:v>
                </c:pt>
                <c:pt idx="505">
                  <c:v>5.0481327500310726</c:v>
                </c:pt>
                <c:pt idx="506">
                  <c:v>5.0581297500175424</c:v>
                </c:pt>
                <c:pt idx="507">
                  <c:v>5.0681277500116266</c:v>
                </c:pt>
                <c:pt idx="508">
                  <c:v>5.0781247499980964</c:v>
                </c:pt>
                <c:pt idx="509">
                  <c:v>5.0881227499921806</c:v>
                </c:pt>
                <c:pt idx="510">
                  <c:v>5.0981207499862649</c:v>
                </c:pt>
                <c:pt idx="511">
                  <c:v>5.1081177500309423</c:v>
                </c:pt>
                <c:pt idx="512">
                  <c:v>5.1181157500250265</c:v>
                </c:pt>
                <c:pt idx="513">
                  <c:v>5.1281127500114962</c:v>
                </c:pt>
                <c:pt idx="514">
                  <c:v>5.1381107500055805</c:v>
                </c:pt>
                <c:pt idx="515">
                  <c:v>5.1481077499920502</c:v>
                </c:pt>
                <c:pt idx="516">
                  <c:v>5.1581057499861345</c:v>
                </c:pt>
                <c:pt idx="517">
                  <c:v>5.1681027500308119</c:v>
                </c:pt>
                <c:pt idx="518">
                  <c:v>5.1781007500248961</c:v>
                </c:pt>
                <c:pt idx="519">
                  <c:v>5.188097000005655</c:v>
                </c:pt>
                <c:pt idx="520">
                  <c:v>5.1980949999997392</c:v>
                </c:pt>
                <c:pt idx="521">
                  <c:v>5.208091999986209</c:v>
                </c:pt>
                <c:pt idx="522">
                  <c:v>5.2180899999802932</c:v>
                </c:pt>
                <c:pt idx="523">
                  <c:v>5.2280870000249706</c:v>
                </c:pt>
                <c:pt idx="524">
                  <c:v>5.2380850000190549</c:v>
                </c:pt>
                <c:pt idx="525">
                  <c:v>5.2480820000055246</c:v>
                </c:pt>
                <c:pt idx="526">
                  <c:v>5.2580799999996088</c:v>
                </c:pt>
                <c:pt idx="527">
                  <c:v>5.2680769999860786</c:v>
                </c:pt>
                <c:pt idx="528">
                  <c:v>5.2780749999801628</c:v>
                </c:pt>
                <c:pt idx="529">
                  <c:v>5.2880720000248402</c:v>
                </c:pt>
                <c:pt idx="530">
                  <c:v>5.2980700000189245</c:v>
                </c:pt>
                <c:pt idx="531">
                  <c:v>5.3080670000053942</c:v>
                </c:pt>
                <c:pt idx="532">
                  <c:v>5.3180649999994785</c:v>
                </c:pt>
                <c:pt idx="533">
                  <c:v>5.3280619999859482</c:v>
                </c:pt>
                <c:pt idx="534">
                  <c:v>5.3380599999800324</c:v>
                </c:pt>
                <c:pt idx="535">
                  <c:v>5.3480570000247099</c:v>
                </c:pt>
                <c:pt idx="536">
                  <c:v>5.3580550000187941</c:v>
                </c:pt>
                <c:pt idx="537">
                  <c:v>5.3680520000052638</c:v>
                </c:pt>
                <c:pt idx="538">
                  <c:v>5.3780499999993481</c:v>
                </c:pt>
                <c:pt idx="539">
                  <c:v>5.3880469999858178</c:v>
                </c:pt>
                <c:pt idx="540">
                  <c:v>5.3980449999799021</c:v>
                </c:pt>
                <c:pt idx="541">
                  <c:v>5.4080420000245795</c:v>
                </c:pt>
                <c:pt idx="542">
                  <c:v>5.4180400000186637</c:v>
                </c:pt>
                <c:pt idx="543">
                  <c:v>5.4280370000051335</c:v>
                </c:pt>
                <c:pt idx="544">
                  <c:v>5.4380349999992177</c:v>
                </c:pt>
                <c:pt idx="545">
                  <c:v>5.4480319999856874</c:v>
                </c:pt>
                <c:pt idx="546">
                  <c:v>5.4580299999797717</c:v>
                </c:pt>
                <c:pt idx="547">
                  <c:v>5.4680270000244491</c:v>
                </c:pt>
                <c:pt idx="548">
                  <c:v>5.4780250000185333</c:v>
                </c:pt>
                <c:pt idx="549">
                  <c:v>5.4880220000050031</c:v>
                </c:pt>
                <c:pt idx="550">
                  <c:v>5.4980199999990873</c:v>
                </c:pt>
                <c:pt idx="551">
                  <c:v>5.508016999985557</c:v>
                </c:pt>
                <c:pt idx="552">
                  <c:v>5.5180149999796413</c:v>
                </c:pt>
                <c:pt idx="553">
                  <c:v>5.5280120000243187</c:v>
                </c:pt>
                <c:pt idx="554">
                  <c:v>5.5380100000184029</c:v>
                </c:pt>
                <c:pt idx="555">
                  <c:v>5.5480070000048727</c:v>
                </c:pt>
                <c:pt idx="556">
                  <c:v>5.5580049999989569</c:v>
                </c:pt>
                <c:pt idx="557">
                  <c:v>5.5680029999930412</c:v>
                </c:pt>
                <c:pt idx="558">
                  <c:v>5.5779999999795109</c:v>
                </c:pt>
                <c:pt idx="559">
                  <c:v>5.5879980000318028</c:v>
                </c:pt>
                <c:pt idx="560">
                  <c:v>5.5979950000182725</c:v>
                </c:pt>
                <c:pt idx="561">
                  <c:v>5.6079920000047423</c:v>
                </c:pt>
                <c:pt idx="562">
                  <c:v>5.6179899999988265</c:v>
                </c:pt>
                <c:pt idx="563">
                  <c:v>5.6279879999929108</c:v>
                </c:pt>
                <c:pt idx="564">
                  <c:v>5.6379849999793805</c:v>
                </c:pt>
                <c:pt idx="565">
                  <c:v>5.6479830000316724</c:v>
                </c:pt>
                <c:pt idx="566">
                  <c:v>5.6579800000181422</c:v>
                </c:pt>
                <c:pt idx="567">
                  <c:v>5.6679780000122264</c:v>
                </c:pt>
                <c:pt idx="568">
                  <c:v>5.6779749999986961</c:v>
                </c:pt>
                <c:pt idx="569">
                  <c:v>5.6879729999927804</c:v>
                </c:pt>
                <c:pt idx="570">
                  <c:v>5.6979699999792501</c:v>
                </c:pt>
                <c:pt idx="571">
                  <c:v>5.707968000031542</c:v>
                </c:pt>
                <c:pt idx="572">
                  <c:v>5.7179650000180118</c:v>
                </c:pt>
                <c:pt idx="573">
                  <c:v>5.727963000012096</c:v>
                </c:pt>
                <c:pt idx="574">
                  <c:v>5.7379599999985658</c:v>
                </c:pt>
                <c:pt idx="575">
                  <c:v>5.74795799999265</c:v>
                </c:pt>
                <c:pt idx="576">
                  <c:v>5.7579549999791197</c:v>
                </c:pt>
                <c:pt idx="577">
                  <c:v>5.7679530000314116</c:v>
                </c:pt>
                <c:pt idx="578">
                  <c:v>5.7779500000178814</c:v>
                </c:pt>
                <c:pt idx="579">
                  <c:v>5.7879480000119656</c:v>
                </c:pt>
                <c:pt idx="580">
                  <c:v>5.7979449999984354</c:v>
                </c:pt>
                <c:pt idx="581">
                  <c:v>5.8079429999925196</c:v>
                </c:pt>
                <c:pt idx="582">
                  <c:v>5.8179399999789894</c:v>
                </c:pt>
                <c:pt idx="583">
                  <c:v>5.8279380000312813</c:v>
                </c:pt>
                <c:pt idx="584">
                  <c:v>5.837935000017751</c:v>
                </c:pt>
                <c:pt idx="585">
                  <c:v>5.8479330000118352</c:v>
                </c:pt>
                <c:pt idx="586">
                  <c:v>5.857929999998305</c:v>
                </c:pt>
                <c:pt idx="587">
                  <c:v>5.8679279999923892</c:v>
                </c:pt>
                <c:pt idx="588">
                  <c:v>5.877924999978859</c:v>
                </c:pt>
                <c:pt idx="589">
                  <c:v>5.8879230000311509</c:v>
                </c:pt>
                <c:pt idx="590">
                  <c:v>5.8979200000176206</c:v>
                </c:pt>
                <c:pt idx="591">
                  <c:v>5.9079180000117049</c:v>
                </c:pt>
                <c:pt idx="592">
                  <c:v>5.9179149999981746</c:v>
                </c:pt>
                <c:pt idx="593">
                  <c:v>5.9279129999922588</c:v>
                </c:pt>
                <c:pt idx="594">
                  <c:v>5.9379109999863431</c:v>
                </c:pt>
                <c:pt idx="595">
                  <c:v>5.9479080000310205</c:v>
                </c:pt>
                <c:pt idx="596">
                  <c:v>5.9579060000251047</c:v>
                </c:pt>
                <c:pt idx="597">
                  <c:v>5.9679030000115745</c:v>
                </c:pt>
                <c:pt idx="598">
                  <c:v>5.9779010000056587</c:v>
                </c:pt>
                <c:pt idx="599">
                  <c:v>5.9878979999921285</c:v>
                </c:pt>
                <c:pt idx="600">
                  <c:v>5.9978959999862127</c:v>
                </c:pt>
                <c:pt idx="601">
                  <c:v>6.0078930000308901</c:v>
                </c:pt>
                <c:pt idx="602">
                  <c:v>6.0178910000249743</c:v>
                </c:pt>
                <c:pt idx="603">
                  <c:v>6.0278880000114441</c:v>
                </c:pt>
                <c:pt idx="604">
                  <c:v>6.0378860000055283</c:v>
                </c:pt>
                <c:pt idx="605">
                  <c:v>6.0478829999919981</c:v>
                </c:pt>
                <c:pt idx="606">
                  <c:v>6.0578809999860823</c:v>
                </c:pt>
                <c:pt idx="607">
                  <c:v>6.0678780000307597</c:v>
                </c:pt>
                <c:pt idx="608">
                  <c:v>6.077876000024844</c:v>
                </c:pt>
                <c:pt idx="609">
                  <c:v>6.0878730000113137</c:v>
                </c:pt>
                <c:pt idx="610">
                  <c:v>6.0978710000053979</c:v>
                </c:pt>
                <c:pt idx="611">
                  <c:v>6.1078679999918677</c:v>
                </c:pt>
                <c:pt idx="612">
                  <c:v>6.1178659999859519</c:v>
                </c:pt>
                <c:pt idx="613">
                  <c:v>6.1278630000306293</c:v>
                </c:pt>
                <c:pt idx="614">
                  <c:v>6.1378610000247136</c:v>
                </c:pt>
                <c:pt idx="615">
                  <c:v>6.1478580000111833</c:v>
                </c:pt>
                <c:pt idx="616">
                  <c:v>6.1578560000052676</c:v>
                </c:pt>
                <c:pt idx="617">
                  <c:v>6.1678529999917373</c:v>
                </c:pt>
                <c:pt idx="618">
                  <c:v>6.1778509999858215</c:v>
                </c:pt>
                <c:pt idx="619">
                  <c:v>6.187848000030499</c:v>
                </c:pt>
                <c:pt idx="620">
                  <c:v>6.197846875002142</c:v>
                </c:pt>
                <c:pt idx="621">
                  <c:v>6.2078438749886118</c:v>
                </c:pt>
                <c:pt idx="622">
                  <c:v>6.217841874982696</c:v>
                </c:pt>
                <c:pt idx="623">
                  <c:v>6.2278388750273734</c:v>
                </c:pt>
                <c:pt idx="624">
                  <c:v>6.2378368750214577</c:v>
                </c:pt>
                <c:pt idx="625">
                  <c:v>6.2478338750079274</c:v>
                </c:pt>
                <c:pt idx="626">
                  <c:v>6.2578318750020117</c:v>
                </c:pt>
                <c:pt idx="627">
                  <c:v>6.2678298749960959</c:v>
                </c:pt>
                <c:pt idx="628">
                  <c:v>6.2778268749825656</c:v>
                </c:pt>
                <c:pt idx="629">
                  <c:v>6.2878248750348575</c:v>
                </c:pt>
                <c:pt idx="630">
                  <c:v>6.2978218750213273</c:v>
                </c:pt>
                <c:pt idx="631">
                  <c:v>6.3078198750154115</c:v>
                </c:pt>
                <c:pt idx="632">
                  <c:v>6.3178168750018813</c:v>
                </c:pt>
                <c:pt idx="633">
                  <c:v>6.3278148749959655</c:v>
                </c:pt>
                <c:pt idx="634">
                  <c:v>6.3378118749824353</c:v>
                </c:pt>
                <c:pt idx="635">
                  <c:v>6.3478098750347272</c:v>
                </c:pt>
                <c:pt idx="636">
                  <c:v>6.3578068750211969</c:v>
                </c:pt>
                <c:pt idx="637">
                  <c:v>6.3678048750152811</c:v>
                </c:pt>
                <c:pt idx="638">
                  <c:v>6.3778018750017509</c:v>
                </c:pt>
                <c:pt idx="639">
                  <c:v>6.3877998749958351</c:v>
                </c:pt>
                <c:pt idx="640">
                  <c:v>6.3977968749823049</c:v>
                </c:pt>
                <c:pt idx="641">
                  <c:v>6.4077948750345968</c:v>
                </c:pt>
                <c:pt idx="642">
                  <c:v>6.4177918750210665</c:v>
                </c:pt>
                <c:pt idx="643">
                  <c:v>6.4277898750151508</c:v>
                </c:pt>
                <c:pt idx="644">
                  <c:v>6.4377868750016205</c:v>
                </c:pt>
                <c:pt idx="645">
                  <c:v>6.4477848749957047</c:v>
                </c:pt>
                <c:pt idx="646">
                  <c:v>6.4577818749821745</c:v>
                </c:pt>
                <c:pt idx="647">
                  <c:v>6.4677798750344664</c:v>
                </c:pt>
                <c:pt idx="648">
                  <c:v>6.4777768750209361</c:v>
                </c:pt>
                <c:pt idx="649">
                  <c:v>6.4877748750150204</c:v>
                </c:pt>
                <c:pt idx="650">
                  <c:v>6.4977718750014901</c:v>
                </c:pt>
                <c:pt idx="651">
                  <c:v>6.5077698749955744</c:v>
                </c:pt>
                <c:pt idx="652">
                  <c:v>6.5177668749820441</c:v>
                </c:pt>
                <c:pt idx="653">
                  <c:v>6.527764875034336</c:v>
                </c:pt>
                <c:pt idx="654">
                  <c:v>6.5377628750284202</c:v>
                </c:pt>
                <c:pt idx="655">
                  <c:v>6.54775987501489</c:v>
                </c:pt>
                <c:pt idx="656">
                  <c:v>6.5577578750089742</c:v>
                </c:pt>
                <c:pt idx="657">
                  <c:v>6.567754874995444</c:v>
                </c:pt>
                <c:pt idx="658">
                  <c:v>6.5777528749895282</c:v>
                </c:pt>
                <c:pt idx="659">
                  <c:v>6.5877498750342056</c:v>
                </c:pt>
                <c:pt idx="660">
                  <c:v>6.5977478750282899</c:v>
                </c:pt>
                <c:pt idx="661">
                  <c:v>6.6077448750147596</c:v>
                </c:pt>
                <c:pt idx="662">
                  <c:v>6.6177428750088438</c:v>
                </c:pt>
                <c:pt idx="663">
                  <c:v>6.6277398749953136</c:v>
                </c:pt>
                <c:pt idx="664">
                  <c:v>6.6377378749893978</c:v>
                </c:pt>
                <c:pt idx="665">
                  <c:v>6.6477348750340752</c:v>
                </c:pt>
                <c:pt idx="666">
                  <c:v>6.6577328750281595</c:v>
                </c:pt>
                <c:pt idx="667">
                  <c:v>6.6677298750146292</c:v>
                </c:pt>
                <c:pt idx="668">
                  <c:v>6.6777278750087135</c:v>
                </c:pt>
                <c:pt idx="669">
                  <c:v>6.6877248749951832</c:v>
                </c:pt>
                <c:pt idx="670">
                  <c:v>6.6977228749892674</c:v>
                </c:pt>
                <c:pt idx="671">
                  <c:v>6.7077198750339448</c:v>
                </c:pt>
                <c:pt idx="672">
                  <c:v>6.7177178750280291</c:v>
                </c:pt>
                <c:pt idx="673">
                  <c:v>6.7277148750144988</c:v>
                </c:pt>
                <c:pt idx="674">
                  <c:v>6.7377128750085831</c:v>
                </c:pt>
                <c:pt idx="675">
                  <c:v>6.7477098749950528</c:v>
                </c:pt>
                <c:pt idx="676">
                  <c:v>6.7577078749891371</c:v>
                </c:pt>
                <c:pt idx="677">
                  <c:v>6.7677048750338145</c:v>
                </c:pt>
                <c:pt idx="678">
                  <c:v>6.7777028750278987</c:v>
                </c:pt>
                <c:pt idx="679">
                  <c:v>6.7876998750143684</c:v>
                </c:pt>
                <c:pt idx="680">
                  <c:v>6.7976978750084527</c:v>
                </c:pt>
                <c:pt idx="681">
                  <c:v>6.8076958750025369</c:v>
                </c:pt>
                <c:pt idx="682">
                  <c:v>6.8176928749890067</c:v>
                </c:pt>
                <c:pt idx="683">
                  <c:v>6.8276908749830909</c:v>
                </c:pt>
                <c:pt idx="684">
                  <c:v>6.8376878750277683</c:v>
                </c:pt>
                <c:pt idx="685">
                  <c:v>6.8476858750218526</c:v>
                </c:pt>
                <c:pt idx="686">
                  <c:v>6.8576828750083223</c:v>
                </c:pt>
                <c:pt idx="687">
                  <c:v>6.8676808750024065</c:v>
                </c:pt>
                <c:pt idx="688">
                  <c:v>6.8776778749888763</c:v>
                </c:pt>
                <c:pt idx="689">
                  <c:v>6.8876758749829605</c:v>
                </c:pt>
                <c:pt idx="690">
                  <c:v>6.8976728750276379</c:v>
                </c:pt>
                <c:pt idx="691">
                  <c:v>6.9076708750217222</c:v>
                </c:pt>
                <c:pt idx="692">
                  <c:v>6.9176678750081919</c:v>
                </c:pt>
                <c:pt idx="693">
                  <c:v>6.9276658750022762</c:v>
                </c:pt>
                <c:pt idx="694">
                  <c:v>6.9376628749887459</c:v>
                </c:pt>
                <c:pt idx="695">
                  <c:v>6.9476608749828301</c:v>
                </c:pt>
                <c:pt idx="696">
                  <c:v>6.9576578750275075</c:v>
                </c:pt>
                <c:pt idx="697">
                  <c:v>6.9676558750215918</c:v>
                </c:pt>
                <c:pt idx="698">
                  <c:v>6.9776528750080615</c:v>
                </c:pt>
                <c:pt idx="699">
                  <c:v>6.9876508750021458</c:v>
                </c:pt>
                <c:pt idx="700">
                  <c:v>6.9976478749886155</c:v>
                </c:pt>
                <c:pt idx="701">
                  <c:v>7.0076458749826998</c:v>
                </c:pt>
                <c:pt idx="702">
                  <c:v>7.0176428750273772</c:v>
                </c:pt>
                <c:pt idx="703">
                  <c:v>7.0276408750214614</c:v>
                </c:pt>
                <c:pt idx="704">
                  <c:v>7.0376378750079311</c:v>
                </c:pt>
                <c:pt idx="705">
                  <c:v>7.0476358750020154</c:v>
                </c:pt>
                <c:pt idx="706">
                  <c:v>7.0576328749884851</c:v>
                </c:pt>
                <c:pt idx="707">
                  <c:v>7.0676308749825694</c:v>
                </c:pt>
                <c:pt idx="708">
                  <c:v>7.0776288750348613</c:v>
                </c:pt>
                <c:pt idx="709">
                  <c:v>7.087625875021331</c:v>
                </c:pt>
                <c:pt idx="710">
                  <c:v>7.0976238750154153</c:v>
                </c:pt>
                <c:pt idx="711">
                  <c:v>7.107620875001885</c:v>
                </c:pt>
                <c:pt idx="712">
                  <c:v>7.1176188749959692</c:v>
                </c:pt>
                <c:pt idx="713">
                  <c:v>7.127615874982439</c:v>
                </c:pt>
                <c:pt idx="714">
                  <c:v>7.1376138750347309</c:v>
                </c:pt>
                <c:pt idx="715">
                  <c:v>7.1476108750212006</c:v>
                </c:pt>
                <c:pt idx="716">
                  <c:v>7.1576088750152849</c:v>
                </c:pt>
                <c:pt idx="717">
                  <c:v>7.1676058750017546</c:v>
                </c:pt>
                <c:pt idx="718">
                  <c:v>7.1776038749958389</c:v>
                </c:pt>
                <c:pt idx="719">
                  <c:v>7.1876008749823086</c:v>
                </c:pt>
                <c:pt idx="720">
                  <c:v>7.1975991249782965</c:v>
                </c:pt>
                <c:pt idx="721">
                  <c:v>7.2075961250229739</c:v>
                </c:pt>
                <c:pt idx="722">
                  <c:v>7.2175941250170581</c:v>
                </c:pt>
                <c:pt idx="723">
                  <c:v>7.2275911250035278</c:v>
                </c:pt>
                <c:pt idx="724">
                  <c:v>7.2375891249976121</c:v>
                </c:pt>
                <c:pt idx="725">
                  <c:v>7.2475861249840818</c:v>
                </c:pt>
                <c:pt idx="726">
                  <c:v>7.2575841249781661</c:v>
                </c:pt>
                <c:pt idx="727">
                  <c:v>7.2675811250228435</c:v>
                </c:pt>
                <c:pt idx="728">
                  <c:v>7.2775791250169277</c:v>
                </c:pt>
                <c:pt idx="729">
                  <c:v>7.2875761250033975</c:v>
                </c:pt>
                <c:pt idx="730">
                  <c:v>7.2975741249974817</c:v>
                </c:pt>
                <c:pt idx="731">
                  <c:v>7.3075711249839514</c:v>
                </c:pt>
                <c:pt idx="732">
                  <c:v>7.3175691249780357</c:v>
                </c:pt>
                <c:pt idx="733">
                  <c:v>7.3275671250303276</c:v>
                </c:pt>
                <c:pt idx="734">
                  <c:v>7.3375641250167973</c:v>
                </c:pt>
                <c:pt idx="735">
                  <c:v>7.3475621250108816</c:v>
                </c:pt>
                <c:pt idx="736">
                  <c:v>7.3575591249973513</c:v>
                </c:pt>
                <c:pt idx="737">
                  <c:v>7.3675571249914356</c:v>
                </c:pt>
                <c:pt idx="738">
                  <c:v>7.3775541249779053</c:v>
                </c:pt>
                <c:pt idx="739">
                  <c:v>7.3875521250301972</c:v>
                </c:pt>
                <c:pt idx="740">
                  <c:v>7.3975491250166669</c:v>
                </c:pt>
                <c:pt idx="741">
                  <c:v>7.4075471250107512</c:v>
                </c:pt>
                <c:pt idx="742">
                  <c:v>7.4175441249972209</c:v>
                </c:pt>
                <c:pt idx="743">
                  <c:v>7.4275421249913052</c:v>
                </c:pt>
                <c:pt idx="744">
                  <c:v>7.4375391250359826</c:v>
                </c:pt>
                <c:pt idx="745">
                  <c:v>7.4475371250300668</c:v>
                </c:pt>
                <c:pt idx="746">
                  <c:v>7.4575341250165366</c:v>
                </c:pt>
                <c:pt idx="747">
                  <c:v>7.4675321250106208</c:v>
                </c:pt>
                <c:pt idx="748">
                  <c:v>7.4775291249970905</c:v>
                </c:pt>
                <c:pt idx="749">
                  <c:v>7.4875271249911748</c:v>
                </c:pt>
                <c:pt idx="750">
                  <c:v>7.4975241250358522</c:v>
                </c:pt>
                <c:pt idx="751">
                  <c:v>7.5075221250299364</c:v>
                </c:pt>
                <c:pt idx="752">
                  <c:v>7.5175191250164062</c:v>
                </c:pt>
                <c:pt idx="753">
                  <c:v>7.5275171250104904</c:v>
                </c:pt>
                <c:pt idx="754">
                  <c:v>7.5375141249969602</c:v>
                </c:pt>
                <c:pt idx="755">
                  <c:v>7.5475121249910444</c:v>
                </c:pt>
                <c:pt idx="756">
                  <c:v>7.5575091250357218</c:v>
                </c:pt>
                <c:pt idx="757">
                  <c:v>7.567507125029806</c:v>
                </c:pt>
                <c:pt idx="758">
                  <c:v>7.5775041250162758</c:v>
                </c:pt>
                <c:pt idx="759">
                  <c:v>7.58750212501036</c:v>
                </c:pt>
                <c:pt idx="760">
                  <c:v>7.5974991249968298</c:v>
                </c:pt>
                <c:pt idx="761">
                  <c:v>7.607497124990914</c:v>
                </c:pt>
                <c:pt idx="762">
                  <c:v>7.6174951249849983</c:v>
                </c:pt>
                <c:pt idx="763">
                  <c:v>7.6274921250296757</c:v>
                </c:pt>
                <c:pt idx="764">
                  <c:v>7.6374901250237599</c:v>
                </c:pt>
                <c:pt idx="765">
                  <c:v>7.6474871250102296</c:v>
                </c:pt>
                <c:pt idx="766">
                  <c:v>7.6574851250043139</c:v>
                </c:pt>
                <c:pt idx="767">
                  <c:v>7.6674821249907836</c:v>
                </c:pt>
                <c:pt idx="768">
                  <c:v>7.6774801249848679</c:v>
                </c:pt>
                <c:pt idx="769">
                  <c:v>7.6874771250295453</c:v>
                </c:pt>
                <c:pt idx="770">
                  <c:v>7.6974751250236295</c:v>
                </c:pt>
                <c:pt idx="771">
                  <c:v>7.7074721250100993</c:v>
                </c:pt>
                <c:pt idx="772">
                  <c:v>7.7174701250041835</c:v>
                </c:pt>
                <c:pt idx="773">
                  <c:v>7.7274671249906532</c:v>
                </c:pt>
                <c:pt idx="774">
                  <c:v>7.7374651249847375</c:v>
                </c:pt>
                <c:pt idx="775">
                  <c:v>7.7474621250294149</c:v>
                </c:pt>
                <c:pt idx="776">
                  <c:v>7.7574601250234991</c:v>
                </c:pt>
                <c:pt idx="777">
                  <c:v>7.7674571250099689</c:v>
                </c:pt>
                <c:pt idx="778">
                  <c:v>7.7774551250040531</c:v>
                </c:pt>
                <c:pt idx="779">
                  <c:v>7.7874521249905229</c:v>
                </c:pt>
                <c:pt idx="780">
                  <c:v>7.7974501249846071</c:v>
                </c:pt>
                <c:pt idx="781">
                  <c:v>7.8074471250292845</c:v>
                </c:pt>
                <c:pt idx="782">
                  <c:v>7.8174451250233687</c:v>
                </c:pt>
                <c:pt idx="783">
                  <c:v>7.8274421250098385</c:v>
                </c:pt>
                <c:pt idx="784">
                  <c:v>7.8374401250039227</c:v>
                </c:pt>
                <c:pt idx="785">
                  <c:v>7.8474371249903925</c:v>
                </c:pt>
                <c:pt idx="786">
                  <c:v>7.8574351249844767</c:v>
                </c:pt>
                <c:pt idx="787">
                  <c:v>7.8674321250291541</c:v>
                </c:pt>
                <c:pt idx="788">
                  <c:v>7.8774301250232384</c:v>
                </c:pt>
                <c:pt idx="789">
                  <c:v>7.8874281250173226</c:v>
                </c:pt>
                <c:pt idx="790">
                  <c:v>7.8974251250037923</c:v>
                </c:pt>
                <c:pt idx="791">
                  <c:v>7.9074231249978766</c:v>
                </c:pt>
                <c:pt idx="792">
                  <c:v>7.9174201249843463</c:v>
                </c:pt>
                <c:pt idx="793">
                  <c:v>7.9274181249784306</c:v>
                </c:pt>
                <c:pt idx="794">
                  <c:v>7.937415125023108</c:v>
                </c:pt>
                <c:pt idx="795">
                  <c:v>7.9474131250171922</c:v>
                </c:pt>
                <c:pt idx="796">
                  <c:v>7.957410125003662</c:v>
                </c:pt>
                <c:pt idx="797">
                  <c:v>7.9674081249977462</c:v>
                </c:pt>
                <c:pt idx="798">
                  <c:v>7.9774051249842159</c:v>
                </c:pt>
                <c:pt idx="799">
                  <c:v>7.9874031249783002</c:v>
                </c:pt>
                <c:pt idx="800">
                  <c:v>7.9974001250229776</c:v>
                </c:pt>
                <c:pt idx="801">
                  <c:v>8.0073981250170618</c:v>
                </c:pt>
                <c:pt idx="802">
                  <c:v>8.0173951250035316</c:v>
                </c:pt>
                <c:pt idx="803">
                  <c:v>8.0273931249976158</c:v>
                </c:pt>
                <c:pt idx="804">
                  <c:v>8.0373901249840856</c:v>
                </c:pt>
                <c:pt idx="805">
                  <c:v>8.0473881249781698</c:v>
                </c:pt>
                <c:pt idx="806">
                  <c:v>8.0573851250228472</c:v>
                </c:pt>
                <c:pt idx="807">
                  <c:v>8.0673831250169314</c:v>
                </c:pt>
                <c:pt idx="808">
                  <c:v>8.0773801250034012</c:v>
                </c:pt>
                <c:pt idx="809">
                  <c:v>8.0873781249974854</c:v>
                </c:pt>
                <c:pt idx="810">
                  <c:v>8.0973751249839552</c:v>
                </c:pt>
                <c:pt idx="811">
                  <c:v>8.1073731249780394</c:v>
                </c:pt>
                <c:pt idx="812">
                  <c:v>8.1173701250227168</c:v>
                </c:pt>
                <c:pt idx="813">
                  <c:v>8.1273681250168011</c:v>
                </c:pt>
                <c:pt idx="814">
                  <c:v>8.1373651250032708</c:v>
                </c:pt>
                <c:pt idx="815">
                  <c:v>8.147363124997355</c:v>
                </c:pt>
                <c:pt idx="816">
                  <c:v>8.1573611249914393</c:v>
                </c:pt>
                <c:pt idx="817">
                  <c:v>8.167358124977909</c:v>
                </c:pt>
                <c:pt idx="818">
                  <c:v>8.1773561250302009</c:v>
                </c:pt>
                <c:pt idx="819">
                  <c:v>8.1873531250166707</c:v>
                </c:pt>
                <c:pt idx="820">
                  <c:v>8.1973502500331961</c:v>
                </c:pt>
                <c:pt idx="821">
                  <c:v>8.2073472500196658</c:v>
                </c:pt>
                <c:pt idx="822">
                  <c:v>8.21734525001375</c:v>
                </c:pt>
                <c:pt idx="823">
                  <c:v>8.2273422500002198</c:v>
                </c:pt>
                <c:pt idx="824">
                  <c:v>8.237340249994304</c:v>
                </c:pt>
                <c:pt idx="825">
                  <c:v>8.2473372499807738</c:v>
                </c:pt>
                <c:pt idx="826">
                  <c:v>8.2573352500330657</c:v>
                </c:pt>
                <c:pt idx="827">
                  <c:v>8.2673322500195354</c:v>
                </c:pt>
                <c:pt idx="828">
                  <c:v>8.2773302500136197</c:v>
                </c:pt>
                <c:pt idx="829">
                  <c:v>8.2873272500000894</c:v>
                </c:pt>
                <c:pt idx="830">
                  <c:v>8.2973252499941736</c:v>
                </c:pt>
                <c:pt idx="831">
                  <c:v>8.3073222499806434</c:v>
                </c:pt>
                <c:pt idx="832">
                  <c:v>8.3173202500329353</c:v>
                </c:pt>
                <c:pt idx="833">
                  <c:v>8.327317250019405</c:v>
                </c:pt>
                <c:pt idx="834">
                  <c:v>8.3373152500134893</c:v>
                </c:pt>
                <c:pt idx="835">
                  <c:v>8.347312249999959</c:v>
                </c:pt>
                <c:pt idx="836">
                  <c:v>8.3573102499940433</c:v>
                </c:pt>
                <c:pt idx="837">
                  <c:v>8.367307249980513</c:v>
                </c:pt>
                <c:pt idx="838">
                  <c:v>8.3773052500328049</c:v>
                </c:pt>
                <c:pt idx="839">
                  <c:v>8.3873022500192747</c:v>
                </c:pt>
                <c:pt idx="840">
                  <c:v>8.3973002500133589</c:v>
                </c:pt>
                <c:pt idx="841">
                  <c:v>8.4072972499998286</c:v>
                </c:pt>
                <c:pt idx="842">
                  <c:v>8.4172952499939129</c:v>
                </c:pt>
                <c:pt idx="843">
                  <c:v>8.4272932499879971</c:v>
                </c:pt>
                <c:pt idx="844">
                  <c:v>8.4372902500326745</c:v>
                </c:pt>
                <c:pt idx="845">
                  <c:v>8.4472872500191443</c:v>
                </c:pt>
                <c:pt idx="846">
                  <c:v>8.4572852500132285</c:v>
                </c:pt>
                <c:pt idx="847">
                  <c:v>8.4672832500073127</c:v>
                </c:pt>
                <c:pt idx="848">
                  <c:v>8.4772802499937825</c:v>
                </c:pt>
                <c:pt idx="849">
                  <c:v>8.4872782499878667</c:v>
                </c:pt>
                <c:pt idx="850">
                  <c:v>8.4972752500325441</c:v>
                </c:pt>
                <c:pt idx="851">
                  <c:v>8.5072732500266284</c:v>
                </c:pt>
                <c:pt idx="852">
                  <c:v>8.5172702500130981</c:v>
                </c:pt>
                <c:pt idx="853">
                  <c:v>8.5272682500071824</c:v>
                </c:pt>
                <c:pt idx="854">
                  <c:v>8.5372652499936521</c:v>
                </c:pt>
                <c:pt idx="855">
                  <c:v>8.5472632499877363</c:v>
                </c:pt>
                <c:pt idx="856">
                  <c:v>8.5572602500324138</c:v>
                </c:pt>
                <c:pt idx="857">
                  <c:v>8.567258250026498</c:v>
                </c:pt>
                <c:pt idx="858">
                  <c:v>8.5772552500129677</c:v>
                </c:pt>
                <c:pt idx="859">
                  <c:v>8.587253250007052</c:v>
                </c:pt>
                <c:pt idx="860">
                  <c:v>8.5972502499935217</c:v>
                </c:pt>
                <c:pt idx="861">
                  <c:v>8.607248249987606</c:v>
                </c:pt>
                <c:pt idx="862">
                  <c:v>8.6172452500322834</c:v>
                </c:pt>
                <c:pt idx="863">
                  <c:v>8.6272432500263676</c:v>
                </c:pt>
                <c:pt idx="864">
                  <c:v>8.6372402500128374</c:v>
                </c:pt>
                <c:pt idx="865">
                  <c:v>8.6472382500069216</c:v>
                </c:pt>
                <c:pt idx="866">
                  <c:v>8.6572352499933913</c:v>
                </c:pt>
                <c:pt idx="867">
                  <c:v>8.6672332499874756</c:v>
                </c:pt>
                <c:pt idx="868">
                  <c:v>8.677230250032153</c:v>
                </c:pt>
                <c:pt idx="869">
                  <c:v>8.6872282500262372</c:v>
                </c:pt>
                <c:pt idx="870">
                  <c:v>8.697225250012707</c:v>
                </c:pt>
                <c:pt idx="871">
                  <c:v>8.7072232500067912</c:v>
                </c:pt>
                <c:pt idx="872">
                  <c:v>8.7172202499932609</c:v>
                </c:pt>
                <c:pt idx="873">
                  <c:v>8.7272182499873452</c:v>
                </c:pt>
                <c:pt idx="874">
                  <c:v>8.7372152500320226</c:v>
                </c:pt>
                <c:pt idx="875">
                  <c:v>8.7472132500261068</c:v>
                </c:pt>
                <c:pt idx="876">
                  <c:v>8.7572112500201911</c:v>
                </c:pt>
                <c:pt idx="877">
                  <c:v>8.7672082500066608</c:v>
                </c:pt>
                <c:pt idx="878">
                  <c:v>8.7772062500007451</c:v>
                </c:pt>
                <c:pt idx="879">
                  <c:v>8.7872032499872148</c:v>
                </c:pt>
                <c:pt idx="880">
                  <c:v>8.797201249981299</c:v>
                </c:pt>
                <c:pt idx="881">
                  <c:v>8.8071982500259764</c:v>
                </c:pt>
                <c:pt idx="882">
                  <c:v>8.8171962500200607</c:v>
                </c:pt>
                <c:pt idx="883">
                  <c:v>8.8271932500065304</c:v>
                </c:pt>
                <c:pt idx="884">
                  <c:v>8.8371912500006147</c:v>
                </c:pt>
                <c:pt idx="885">
                  <c:v>8.8471882499870844</c:v>
                </c:pt>
                <c:pt idx="886">
                  <c:v>8.8571862499811687</c:v>
                </c:pt>
                <c:pt idx="887">
                  <c:v>8.8671832500258461</c:v>
                </c:pt>
                <c:pt idx="888">
                  <c:v>8.8771812500199303</c:v>
                </c:pt>
                <c:pt idx="889">
                  <c:v>8.8871782500064</c:v>
                </c:pt>
                <c:pt idx="890">
                  <c:v>8.8971762500004843</c:v>
                </c:pt>
                <c:pt idx="891">
                  <c:v>8.907173249986954</c:v>
                </c:pt>
                <c:pt idx="892">
                  <c:v>8.9171712499810383</c:v>
                </c:pt>
                <c:pt idx="893">
                  <c:v>8.9271682500257157</c:v>
                </c:pt>
                <c:pt idx="894">
                  <c:v>8.9371662500197999</c:v>
                </c:pt>
                <c:pt idx="895">
                  <c:v>8.9471632500062697</c:v>
                </c:pt>
                <c:pt idx="896">
                  <c:v>8.9571612500003539</c:v>
                </c:pt>
                <c:pt idx="897">
                  <c:v>8.9671582499868236</c:v>
                </c:pt>
                <c:pt idx="898">
                  <c:v>8.9771562499809079</c:v>
                </c:pt>
                <c:pt idx="899">
                  <c:v>8.9871532500255853</c:v>
                </c:pt>
                <c:pt idx="900">
                  <c:v>8.9971512500196695</c:v>
                </c:pt>
                <c:pt idx="901">
                  <c:v>9.0071482500061393</c:v>
                </c:pt>
                <c:pt idx="902">
                  <c:v>9.0171462500002235</c:v>
                </c:pt>
                <c:pt idx="903">
                  <c:v>9.0271432499866933</c:v>
                </c:pt>
                <c:pt idx="904">
                  <c:v>9.0371412499807775</c:v>
                </c:pt>
                <c:pt idx="905">
                  <c:v>9.0471382500254549</c:v>
                </c:pt>
                <c:pt idx="906">
                  <c:v>9.0571362500195391</c:v>
                </c:pt>
                <c:pt idx="907">
                  <c:v>9.0671342500136234</c:v>
                </c:pt>
                <c:pt idx="908">
                  <c:v>9.0771312500000931</c:v>
                </c:pt>
                <c:pt idx="909">
                  <c:v>9.0871292499941774</c:v>
                </c:pt>
                <c:pt idx="910">
                  <c:v>9.0971262499806471</c:v>
                </c:pt>
                <c:pt idx="911">
                  <c:v>9.107124250032939</c:v>
                </c:pt>
                <c:pt idx="912">
                  <c:v>9.1171212500194088</c:v>
                </c:pt>
                <c:pt idx="913">
                  <c:v>9.127119250013493</c:v>
                </c:pt>
                <c:pt idx="914">
                  <c:v>9.1371162499999627</c:v>
                </c:pt>
                <c:pt idx="915">
                  <c:v>9.147114249994047</c:v>
                </c:pt>
                <c:pt idx="916">
                  <c:v>9.1571112499805167</c:v>
                </c:pt>
                <c:pt idx="917">
                  <c:v>9.1671092500328086</c:v>
                </c:pt>
                <c:pt idx="918">
                  <c:v>9.1771062500192784</c:v>
                </c:pt>
                <c:pt idx="919">
                  <c:v>9.1871042500133626</c:v>
                </c:pt>
                <c:pt idx="920">
                  <c:v>9.197101500001736</c:v>
                </c:pt>
                <c:pt idx="921">
                  <c:v>9.2070994999958202</c:v>
                </c:pt>
                <c:pt idx="922">
                  <c:v>9.21709649998229</c:v>
                </c:pt>
                <c:pt idx="923">
                  <c:v>9.2270945000345819</c:v>
                </c:pt>
                <c:pt idx="924">
                  <c:v>9.2370915000210516</c:v>
                </c:pt>
                <c:pt idx="925">
                  <c:v>9.2470895000151359</c:v>
                </c:pt>
                <c:pt idx="926">
                  <c:v>9.2570865000016056</c:v>
                </c:pt>
                <c:pt idx="927">
                  <c:v>9.2670844999956898</c:v>
                </c:pt>
                <c:pt idx="928">
                  <c:v>9.2770814999821596</c:v>
                </c:pt>
                <c:pt idx="929">
                  <c:v>9.2870795000344515</c:v>
                </c:pt>
                <c:pt idx="930">
                  <c:v>9.2970765000209212</c:v>
                </c:pt>
                <c:pt idx="931">
                  <c:v>9.3070745000150055</c:v>
                </c:pt>
                <c:pt idx="932">
                  <c:v>9.3170715000014752</c:v>
                </c:pt>
                <c:pt idx="933">
                  <c:v>9.3270694999955595</c:v>
                </c:pt>
                <c:pt idx="934">
                  <c:v>9.3370664999820292</c:v>
                </c:pt>
                <c:pt idx="935">
                  <c:v>9.3470645000343211</c:v>
                </c:pt>
                <c:pt idx="936">
                  <c:v>9.3570615000207908</c:v>
                </c:pt>
                <c:pt idx="937">
                  <c:v>9.3670595000148751</c:v>
                </c:pt>
                <c:pt idx="938">
                  <c:v>9.3770575000089593</c:v>
                </c:pt>
                <c:pt idx="939">
                  <c:v>9.3870544999954291</c:v>
                </c:pt>
                <c:pt idx="940">
                  <c:v>9.3970524999895133</c:v>
                </c:pt>
                <c:pt idx="941">
                  <c:v>9.4070495000341907</c:v>
                </c:pt>
                <c:pt idx="942">
                  <c:v>9.417047500028275</c:v>
                </c:pt>
                <c:pt idx="943">
                  <c:v>9.4270445000147447</c:v>
                </c:pt>
                <c:pt idx="944">
                  <c:v>9.4370425000088289</c:v>
                </c:pt>
                <c:pt idx="945">
                  <c:v>9.4470394999952987</c:v>
                </c:pt>
                <c:pt idx="946">
                  <c:v>9.4570374999893829</c:v>
                </c:pt>
                <c:pt idx="947">
                  <c:v>9.4670345000340603</c:v>
                </c:pt>
                <c:pt idx="948">
                  <c:v>9.4770325000281446</c:v>
                </c:pt>
                <c:pt idx="949">
                  <c:v>9.4870295000146143</c:v>
                </c:pt>
                <c:pt idx="950">
                  <c:v>9.4970275000086986</c:v>
                </c:pt>
                <c:pt idx="951">
                  <c:v>9.5070244999951683</c:v>
                </c:pt>
                <c:pt idx="952">
                  <c:v>9.5170224999892525</c:v>
                </c:pt>
                <c:pt idx="953">
                  <c:v>9.5270195000339299</c:v>
                </c:pt>
                <c:pt idx="954">
                  <c:v>9.5370175000280142</c:v>
                </c:pt>
                <c:pt idx="955">
                  <c:v>9.5470145000144839</c:v>
                </c:pt>
                <c:pt idx="956">
                  <c:v>9.5570125000085682</c:v>
                </c:pt>
                <c:pt idx="957">
                  <c:v>9.5670094999950379</c:v>
                </c:pt>
                <c:pt idx="958">
                  <c:v>9.5770074999891222</c:v>
                </c:pt>
                <c:pt idx="959">
                  <c:v>9.5870045000337996</c:v>
                </c:pt>
                <c:pt idx="960">
                  <c:v>9.5970025000278838</c:v>
                </c:pt>
                <c:pt idx="961">
                  <c:v>9.6069995000143535</c:v>
                </c:pt>
                <c:pt idx="962">
                  <c:v>9.6169975000084378</c:v>
                </c:pt>
                <c:pt idx="963">
                  <c:v>9.6269944999949075</c:v>
                </c:pt>
                <c:pt idx="964">
                  <c:v>9.6369924999889918</c:v>
                </c:pt>
                <c:pt idx="965">
                  <c:v>9.6469895000336692</c:v>
                </c:pt>
                <c:pt idx="966">
                  <c:v>9.6569875000277534</c:v>
                </c:pt>
                <c:pt idx="967">
                  <c:v>9.6669845000142232</c:v>
                </c:pt>
                <c:pt idx="968">
                  <c:v>9.6769825000083074</c:v>
                </c:pt>
                <c:pt idx="969">
                  <c:v>9.6869794999947771</c:v>
                </c:pt>
                <c:pt idx="970">
                  <c:v>9.6969774999888614</c:v>
                </c:pt>
                <c:pt idx="971">
                  <c:v>9.7069754999829456</c:v>
                </c:pt>
                <c:pt idx="972">
                  <c:v>9.716972500027623</c:v>
                </c:pt>
                <c:pt idx="973">
                  <c:v>9.7269705000217073</c:v>
                </c:pt>
                <c:pt idx="974">
                  <c:v>9.736967500008177</c:v>
                </c:pt>
                <c:pt idx="975">
                  <c:v>9.7469655000022613</c:v>
                </c:pt>
                <c:pt idx="976">
                  <c:v>9.756962499988731</c:v>
                </c:pt>
                <c:pt idx="977">
                  <c:v>9.7669604999828152</c:v>
                </c:pt>
                <c:pt idx="978">
                  <c:v>9.7769575000274926</c:v>
                </c:pt>
                <c:pt idx="979">
                  <c:v>9.7869555000215769</c:v>
                </c:pt>
                <c:pt idx="980">
                  <c:v>9.7969525000080466</c:v>
                </c:pt>
                <c:pt idx="981">
                  <c:v>9.8069505000021309</c:v>
                </c:pt>
                <c:pt idx="982">
                  <c:v>9.8169474999886006</c:v>
                </c:pt>
                <c:pt idx="983">
                  <c:v>9.8269454999826849</c:v>
                </c:pt>
                <c:pt idx="984">
                  <c:v>9.8369425000273623</c:v>
                </c:pt>
                <c:pt idx="985">
                  <c:v>9.8469405000214465</c:v>
                </c:pt>
                <c:pt idx="986">
                  <c:v>9.8569375000079162</c:v>
                </c:pt>
                <c:pt idx="987">
                  <c:v>9.8669355000020005</c:v>
                </c:pt>
                <c:pt idx="988">
                  <c:v>9.8769324999884702</c:v>
                </c:pt>
                <c:pt idx="989">
                  <c:v>9.8869304999825545</c:v>
                </c:pt>
                <c:pt idx="990">
                  <c:v>9.8969275000272319</c:v>
                </c:pt>
                <c:pt idx="991">
                  <c:v>9.9069255000213161</c:v>
                </c:pt>
                <c:pt idx="992">
                  <c:v>9.9169225000077859</c:v>
                </c:pt>
                <c:pt idx="993">
                  <c:v>9.9269205000018701</c:v>
                </c:pt>
                <c:pt idx="994">
                  <c:v>9.9369174999883398</c:v>
                </c:pt>
                <c:pt idx="995">
                  <c:v>9.9469154999824241</c:v>
                </c:pt>
                <c:pt idx="996">
                  <c:v>9.9569125000271015</c:v>
                </c:pt>
                <c:pt idx="997">
                  <c:v>9.9669105000211857</c:v>
                </c:pt>
                <c:pt idx="998">
                  <c:v>9.9769075000076555</c:v>
                </c:pt>
                <c:pt idx="999">
                  <c:v>9.9869055000017397</c:v>
                </c:pt>
                <c:pt idx="1000">
                  <c:v>9.9969024999882095</c:v>
                </c:pt>
                <c:pt idx="1001">
                  <c:v>10.006900499982294</c:v>
                </c:pt>
                <c:pt idx="1002">
                  <c:v>10.016897500026971</c:v>
                </c:pt>
                <c:pt idx="1003">
                  <c:v>10.026895500021055</c:v>
                </c:pt>
                <c:pt idx="1004">
                  <c:v>10.036892500007525</c:v>
                </c:pt>
                <c:pt idx="1005">
                  <c:v>10.046890500001609</c:v>
                </c:pt>
                <c:pt idx="1006">
                  <c:v>10.056887499988079</c:v>
                </c:pt>
                <c:pt idx="1007">
                  <c:v>10.066885499982163</c:v>
                </c:pt>
                <c:pt idx="1008">
                  <c:v>10.076883500034455</c:v>
                </c:pt>
                <c:pt idx="1009">
                  <c:v>10.086880500020925</c:v>
                </c:pt>
                <c:pt idx="1010">
                  <c:v>10.096878500015009</c:v>
                </c:pt>
                <c:pt idx="1011">
                  <c:v>10.106875500001479</c:v>
                </c:pt>
                <c:pt idx="1012">
                  <c:v>10.116873499995563</c:v>
                </c:pt>
                <c:pt idx="1013">
                  <c:v>10.126870499982033</c:v>
                </c:pt>
                <c:pt idx="1014">
                  <c:v>10.136868500034325</c:v>
                </c:pt>
                <c:pt idx="1015">
                  <c:v>10.146865500020795</c:v>
                </c:pt>
                <c:pt idx="1016">
                  <c:v>10.156863500014879</c:v>
                </c:pt>
                <c:pt idx="1017">
                  <c:v>10.166860500001349</c:v>
                </c:pt>
                <c:pt idx="1018">
                  <c:v>10.176858499995433</c:v>
                </c:pt>
                <c:pt idx="1019">
                  <c:v>10.186855499981903</c:v>
                </c:pt>
                <c:pt idx="1020">
                  <c:v>10.196853125002235</c:v>
                </c:pt>
                <c:pt idx="1021">
                  <c:v>10.206850124988705</c:v>
                </c:pt>
                <c:pt idx="1022">
                  <c:v>10.216848124982789</c:v>
                </c:pt>
                <c:pt idx="1023">
                  <c:v>10.226845125027467</c:v>
                </c:pt>
                <c:pt idx="1024">
                  <c:v>10.236843125021551</c:v>
                </c:pt>
                <c:pt idx="1025">
                  <c:v>10.246840125008021</c:v>
                </c:pt>
                <c:pt idx="1026">
                  <c:v>10.256838125002105</c:v>
                </c:pt>
                <c:pt idx="1027">
                  <c:v>10.266835124988575</c:v>
                </c:pt>
                <c:pt idx="1028">
                  <c:v>10.276833124982659</c:v>
                </c:pt>
                <c:pt idx="1029">
                  <c:v>10.286830125027336</c:v>
                </c:pt>
                <c:pt idx="1030">
                  <c:v>10.29682812502142</c:v>
                </c:pt>
                <c:pt idx="1031">
                  <c:v>10.30682512500789</c:v>
                </c:pt>
                <c:pt idx="1032">
                  <c:v>10.316823125001974</c:v>
                </c:pt>
                <c:pt idx="1033">
                  <c:v>10.326820124988444</c:v>
                </c:pt>
                <c:pt idx="1034">
                  <c:v>10.336818124982528</c:v>
                </c:pt>
                <c:pt idx="1035">
                  <c:v>10.346815125027206</c:v>
                </c:pt>
                <c:pt idx="1036">
                  <c:v>10.35681312502129</c:v>
                </c:pt>
                <c:pt idx="1037">
                  <c:v>10.36681012500776</c:v>
                </c:pt>
                <c:pt idx="1038">
                  <c:v>10.376808125001844</c:v>
                </c:pt>
                <c:pt idx="1039">
                  <c:v>10.386805124988314</c:v>
                </c:pt>
                <c:pt idx="1040">
                  <c:v>10.396803124982398</c:v>
                </c:pt>
                <c:pt idx="1041">
                  <c:v>10.406800125027075</c:v>
                </c:pt>
                <c:pt idx="1042">
                  <c:v>10.41679812502116</c:v>
                </c:pt>
                <c:pt idx="1043">
                  <c:v>10.426796125015244</c:v>
                </c:pt>
                <c:pt idx="1044">
                  <c:v>10.436793125001714</c:v>
                </c:pt>
                <c:pt idx="1045">
                  <c:v>10.446791124995798</c:v>
                </c:pt>
                <c:pt idx="1046">
                  <c:v>10.456788124982268</c:v>
                </c:pt>
                <c:pt idx="1047">
                  <c:v>10.46678612503456</c:v>
                </c:pt>
                <c:pt idx="1048">
                  <c:v>10.476783125021029</c:v>
                </c:pt>
                <c:pt idx="1049">
                  <c:v>10.486781125015114</c:v>
                </c:pt>
                <c:pt idx="1050">
                  <c:v>10.496778125001583</c:v>
                </c:pt>
                <c:pt idx="1051">
                  <c:v>10.506776124995667</c:v>
                </c:pt>
                <c:pt idx="1052">
                  <c:v>10.516773124982137</c:v>
                </c:pt>
                <c:pt idx="1053">
                  <c:v>10.526771125034429</c:v>
                </c:pt>
                <c:pt idx="1054">
                  <c:v>10.536768125020899</c:v>
                </c:pt>
                <c:pt idx="1055">
                  <c:v>10.546766125014983</c:v>
                </c:pt>
                <c:pt idx="1056">
                  <c:v>10.556763125001453</c:v>
                </c:pt>
                <c:pt idx="1057">
                  <c:v>10.566761124995537</c:v>
                </c:pt>
                <c:pt idx="1058">
                  <c:v>10.576758124982007</c:v>
                </c:pt>
                <c:pt idx="1059">
                  <c:v>10.586756125034299</c:v>
                </c:pt>
                <c:pt idx="1060">
                  <c:v>10.596753125020768</c:v>
                </c:pt>
                <c:pt idx="1061">
                  <c:v>10.606751125014853</c:v>
                </c:pt>
                <c:pt idx="1062">
                  <c:v>10.616748125001322</c:v>
                </c:pt>
                <c:pt idx="1063">
                  <c:v>10.626746124995407</c:v>
                </c:pt>
                <c:pt idx="1064">
                  <c:v>10.636743124981876</c:v>
                </c:pt>
                <c:pt idx="1065">
                  <c:v>10.646741125034168</c:v>
                </c:pt>
                <c:pt idx="1066">
                  <c:v>10.656738125020638</c:v>
                </c:pt>
                <c:pt idx="1067">
                  <c:v>10.666736125014722</c:v>
                </c:pt>
                <c:pt idx="1068">
                  <c:v>10.676733125001192</c:v>
                </c:pt>
                <c:pt idx="1069">
                  <c:v>10.686731124995276</c:v>
                </c:pt>
                <c:pt idx="1070">
                  <c:v>10.696728124981746</c:v>
                </c:pt>
                <c:pt idx="1071">
                  <c:v>10.706726125034038</c:v>
                </c:pt>
                <c:pt idx="1072">
                  <c:v>10.716723125020508</c:v>
                </c:pt>
                <c:pt idx="1073">
                  <c:v>10.726721125014592</c:v>
                </c:pt>
                <c:pt idx="1074">
                  <c:v>10.736718125001062</c:v>
                </c:pt>
                <c:pt idx="1075">
                  <c:v>10.746716124995146</c:v>
                </c:pt>
                <c:pt idx="1076">
                  <c:v>10.756713124981616</c:v>
                </c:pt>
                <c:pt idx="1077">
                  <c:v>10.766711125033908</c:v>
                </c:pt>
                <c:pt idx="1078">
                  <c:v>10.776709125027992</c:v>
                </c:pt>
                <c:pt idx="1079">
                  <c:v>10.786706125014462</c:v>
                </c:pt>
                <c:pt idx="1080">
                  <c:v>10.796704125008546</c:v>
                </c:pt>
                <c:pt idx="1081">
                  <c:v>10.806701124995016</c:v>
                </c:pt>
                <c:pt idx="1082">
                  <c:v>10.8166991249891</c:v>
                </c:pt>
                <c:pt idx="1083">
                  <c:v>10.826696125033777</c:v>
                </c:pt>
                <c:pt idx="1084">
                  <c:v>10.836694125027861</c:v>
                </c:pt>
                <c:pt idx="1085">
                  <c:v>10.846691125014331</c:v>
                </c:pt>
                <c:pt idx="1086">
                  <c:v>10.856689125008415</c:v>
                </c:pt>
                <c:pt idx="1087">
                  <c:v>10.866686124994885</c:v>
                </c:pt>
                <c:pt idx="1088">
                  <c:v>10.876684124988969</c:v>
                </c:pt>
                <c:pt idx="1089">
                  <c:v>10.886681125033647</c:v>
                </c:pt>
                <c:pt idx="1090">
                  <c:v>10.896679125027731</c:v>
                </c:pt>
                <c:pt idx="1091">
                  <c:v>10.906676125014201</c:v>
                </c:pt>
                <c:pt idx="1092">
                  <c:v>10.916674125008285</c:v>
                </c:pt>
                <c:pt idx="1093">
                  <c:v>10.926671124994755</c:v>
                </c:pt>
                <c:pt idx="1094">
                  <c:v>10.936669124988839</c:v>
                </c:pt>
                <c:pt idx="1095">
                  <c:v>10.946666125033516</c:v>
                </c:pt>
                <c:pt idx="1096">
                  <c:v>10.956664125027601</c:v>
                </c:pt>
                <c:pt idx="1097">
                  <c:v>10.96666112501407</c:v>
                </c:pt>
                <c:pt idx="1098">
                  <c:v>10.976659125008155</c:v>
                </c:pt>
                <c:pt idx="1099">
                  <c:v>10.986656124994624</c:v>
                </c:pt>
                <c:pt idx="1100">
                  <c:v>10.996654124988709</c:v>
                </c:pt>
                <c:pt idx="1101">
                  <c:v>11.006651125033386</c:v>
                </c:pt>
                <c:pt idx="1102">
                  <c:v>11.01664912502747</c:v>
                </c:pt>
                <c:pt idx="1103">
                  <c:v>11.02664612501394</c:v>
                </c:pt>
                <c:pt idx="1104">
                  <c:v>11.036644125008024</c:v>
                </c:pt>
                <c:pt idx="1105">
                  <c:v>11.046641124994494</c:v>
                </c:pt>
                <c:pt idx="1106">
                  <c:v>11.056639124988578</c:v>
                </c:pt>
                <c:pt idx="1107">
                  <c:v>11.066636125033256</c:v>
                </c:pt>
                <c:pt idx="1108">
                  <c:v>11.07663412502734</c:v>
                </c:pt>
                <c:pt idx="1109">
                  <c:v>11.08663112501381</c:v>
                </c:pt>
                <c:pt idx="1110">
                  <c:v>11.096629125007894</c:v>
                </c:pt>
                <c:pt idx="1111">
                  <c:v>11.106626124994364</c:v>
                </c:pt>
                <c:pt idx="1112">
                  <c:v>11.116624124988448</c:v>
                </c:pt>
                <c:pt idx="1113">
                  <c:v>11.126621125033125</c:v>
                </c:pt>
                <c:pt idx="1114">
                  <c:v>11.13661912502721</c:v>
                </c:pt>
                <c:pt idx="1115">
                  <c:v>11.146617125021294</c:v>
                </c:pt>
                <c:pt idx="1116">
                  <c:v>11.156614125007764</c:v>
                </c:pt>
                <c:pt idx="1117">
                  <c:v>11.166612125001848</c:v>
                </c:pt>
                <c:pt idx="1118">
                  <c:v>11.176609124988317</c:v>
                </c:pt>
                <c:pt idx="1119">
                  <c:v>11.186607124982402</c:v>
                </c:pt>
                <c:pt idx="1120">
                  <c:v>11.196604541677516</c:v>
                </c:pt>
                <c:pt idx="1121">
                  <c:v>11.2066025416716</c:v>
                </c:pt>
                <c:pt idx="1122">
                  <c:v>11.21659954165807</c:v>
                </c:pt>
                <c:pt idx="1123">
                  <c:v>11.226597541652154</c:v>
                </c:pt>
                <c:pt idx="1124">
                  <c:v>11.236594541696832</c:v>
                </c:pt>
                <c:pt idx="1125">
                  <c:v>11.246592541690916</c:v>
                </c:pt>
                <c:pt idx="1126">
                  <c:v>11.256589541677386</c:v>
                </c:pt>
                <c:pt idx="1127">
                  <c:v>11.26658754167147</c:v>
                </c:pt>
                <c:pt idx="1128">
                  <c:v>11.27658454165794</c:v>
                </c:pt>
                <c:pt idx="1129">
                  <c:v>11.286582541652024</c:v>
                </c:pt>
                <c:pt idx="1130">
                  <c:v>11.296579541696701</c:v>
                </c:pt>
                <c:pt idx="1131">
                  <c:v>11.306577541690785</c:v>
                </c:pt>
                <c:pt idx="1132">
                  <c:v>11.316574541677255</c:v>
                </c:pt>
                <c:pt idx="1133">
                  <c:v>11.326572541671339</c:v>
                </c:pt>
                <c:pt idx="1134">
                  <c:v>11.336569541657809</c:v>
                </c:pt>
                <c:pt idx="1135">
                  <c:v>11.346567541651893</c:v>
                </c:pt>
                <c:pt idx="1136">
                  <c:v>11.356564541696571</c:v>
                </c:pt>
                <c:pt idx="1137">
                  <c:v>11.366562541690655</c:v>
                </c:pt>
                <c:pt idx="1138">
                  <c:v>11.376559541677125</c:v>
                </c:pt>
                <c:pt idx="1139">
                  <c:v>11.386557541671209</c:v>
                </c:pt>
                <c:pt idx="1140">
                  <c:v>11.396554541657679</c:v>
                </c:pt>
                <c:pt idx="1141">
                  <c:v>11.406552541651763</c:v>
                </c:pt>
                <c:pt idx="1142">
                  <c:v>11.41654954169644</c:v>
                </c:pt>
                <c:pt idx="1143">
                  <c:v>11.426547541690525</c:v>
                </c:pt>
                <c:pt idx="1144">
                  <c:v>11.436544541676994</c:v>
                </c:pt>
                <c:pt idx="1145">
                  <c:v>11.446542541671079</c:v>
                </c:pt>
                <c:pt idx="1146">
                  <c:v>11.456539541657548</c:v>
                </c:pt>
                <c:pt idx="1147">
                  <c:v>11.466537541651633</c:v>
                </c:pt>
                <c:pt idx="1148">
                  <c:v>11.47653454169631</c:v>
                </c:pt>
                <c:pt idx="1149">
                  <c:v>11.486532541690394</c:v>
                </c:pt>
                <c:pt idx="1150">
                  <c:v>11.496529541676864</c:v>
                </c:pt>
                <c:pt idx="1151">
                  <c:v>11.506527541670948</c:v>
                </c:pt>
                <c:pt idx="1152">
                  <c:v>11.516525541665033</c:v>
                </c:pt>
                <c:pt idx="1153">
                  <c:v>11.526522541651502</c:v>
                </c:pt>
                <c:pt idx="1154">
                  <c:v>11.536520541645586</c:v>
                </c:pt>
                <c:pt idx="1155">
                  <c:v>11.546517541690264</c:v>
                </c:pt>
                <c:pt idx="1156">
                  <c:v>11.556515541684348</c:v>
                </c:pt>
                <c:pt idx="1157">
                  <c:v>11.566512541670818</c:v>
                </c:pt>
                <c:pt idx="1158">
                  <c:v>11.576510541664902</c:v>
                </c:pt>
                <c:pt idx="1159">
                  <c:v>11.586507541651372</c:v>
                </c:pt>
                <c:pt idx="1160">
                  <c:v>11.596505541645456</c:v>
                </c:pt>
                <c:pt idx="1161">
                  <c:v>11.606502541690134</c:v>
                </c:pt>
                <c:pt idx="1162">
                  <c:v>11.616500541684218</c:v>
                </c:pt>
                <c:pt idx="1163">
                  <c:v>11.626497541670687</c:v>
                </c:pt>
                <c:pt idx="1164">
                  <c:v>11.636495541664772</c:v>
                </c:pt>
                <c:pt idx="1165">
                  <c:v>11.646492541651241</c:v>
                </c:pt>
                <c:pt idx="1166">
                  <c:v>11.656490541645326</c:v>
                </c:pt>
                <c:pt idx="1167">
                  <c:v>11.666487541690003</c:v>
                </c:pt>
                <c:pt idx="1168">
                  <c:v>11.676485541684087</c:v>
                </c:pt>
                <c:pt idx="1169">
                  <c:v>11.686482541670557</c:v>
                </c:pt>
                <c:pt idx="1170">
                  <c:v>11.696480541664641</c:v>
                </c:pt>
                <c:pt idx="1171">
                  <c:v>11.706477541651111</c:v>
                </c:pt>
                <c:pt idx="1172">
                  <c:v>11.716475541645195</c:v>
                </c:pt>
                <c:pt idx="1173">
                  <c:v>11.726472541689873</c:v>
                </c:pt>
                <c:pt idx="1174">
                  <c:v>11.736470541683957</c:v>
                </c:pt>
                <c:pt idx="1175">
                  <c:v>11.746467541670427</c:v>
                </c:pt>
                <c:pt idx="1176">
                  <c:v>11.756465541664511</c:v>
                </c:pt>
                <c:pt idx="1177">
                  <c:v>11.766462541650981</c:v>
                </c:pt>
                <c:pt idx="1178">
                  <c:v>11.776460541645065</c:v>
                </c:pt>
                <c:pt idx="1179">
                  <c:v>11.786457541689742</c:v>
                </c:pt>
                <c:pt idx="1180">
                  <c:v>11.796455541683827</c:v>
                </c:pt>
                <c:pt idx="1181">
                  <c:v>11.806452541670296</c:v>
                </c:pt>
                <c:pt idx="1182">
                  <c:v>11.816450541664381</c:v>
                </c:pt>
                <c:pt idx="1183">
                  <c:v>11.82644754165085</c:v>
                </c:pt>
                <c:pt idx="1184">
                  <c:v>11.836445541644935</c:v>
                </c:pt>
                <c:pt idx="1185">
                  <c:v>11.846442541689612</c:v>
                </c:pt>
                <c:pt idx="1186">
                  <c:v>11.856440541683696</c:v>
                </c:pt>
                <c:pt idx="1187">
                  <c:v>11.866437541670166</c:v>
                </c:pt>
                <c:pt idx="1188">
                  <c:v>11.87643554166425</c:v>
                </c:pt>
                <c:pt idx="1189">
                  <c:v>11.886433541658334</c:v>
                </c:pt>
                <c:pt idx="1190">
                  <c:v>11.896430541644804</c:v>
                </c:pt>
                <c:pt idx="1191">
                  <c:v>11.906428541697096</c:v>
                </c:pt>
                <c:pt idx="1192">
                  <c:v>11.916425541683566</c:v>
                </c:pt>
                <c:pt idx="1193">
                  <c:v>11.92642354167765</c:v>
                </c:pt>
                <c:pt idx="1194">
                  <c:v>11.93642054166412</c:v>
                </c:pt>
                <c:pt idx="1195">
                  <c:v>11.946418541658204</c:v>
                </c:pt>
                <c:pt idx="1196">
                  <c:v>11.956415541644674</c:v>
                </c:pt>
                <c:pt idx="1197">
                  <c:v>11.966413541696966</c:v>
                </c:pt>
                <c:pt idx="1198">
                  <c:v>11.976410541683435</c:v>
                </c:pt>
                <c:pt idx="1199">
                  <c:v>11.98640854167752</c:v>
                </c:pt>
                <c:pt idx="1200">
                  <c:v>11.996405541663989</c:v>
                </c:pt>
                <c:pt idx="1201">
                  <c:v>12.006403541658074</c:v>
                </c:pt>
                <c:pt idx="1202">
                  <c:v>12.016400541644543</c:v>
                </c:pt>
                <c:pt idx="1203">
                  <c:v>12.026398541696835</c:v>
                </c:pt>
                <c:pt idx="1204">
                  <c:v>12.036395541683305</c:v>
                </c:pt>
                <c:pt idx="1205">
                  <c:v>12.046393541677389</c:v>
                </c:pt>
                <c:pt idx="1206">
                  <c:v>12.056390541663859</c:v>
                </c:pt>
                <c:pt idx="1207">
                  <c:v>12.066388541657943</c:v>
                </c:pt>
                <c:pt idx="1208">
                  <c:v>12.076385541702621</c:v>
                </c:pt>
                <c:pt idx="1209">
                  <c:v>12.086383541696705</c:v>
                </c:pt>
                <c:pt idx="1210">
                  <c:v>12.096380541683175</c:v>
                </c:pt>
                <c:pt idx="1211">
                  <c:v>12.106378541677259</c:v>
                </c:pt>
                <c:pt idx="1212">
                  <c:v>12.116375541663729</c:v>
                </c:pt>
                <c:pt idx="1213">
                  <c:v>12.126373541657813</c:v>
                </c:pt>
                <c:pt idx="1214">
                  <c:v>12.13637054170249</c:v>
                </c:pt>
                <c:pt idx="1215">
                  <c:v>12.146368541696575</c:v>
                </c:pt>
                <c:pt idx="1216">
                  <c:v>12.156365541683044</c:v>
                </c:pt>
                <c:pt idx="1217">
                  <c:v>12.166363541677129</c:v>
                </c:pt>
                <c:pt idx="1218">
                  <c:v>12.176360541663598</c:v>
                </c:pt>
                <c:pt idx="1219">
                  <c:v>12.186358541657683</c:v>
                </c:pt>
                <c:pt idx="1220">
                  <c:v>12.19635554170236</c:v>
                </c:pt>
                <c:pt idx="1221">
                  <c:v>12.206353541696444</c:v>
                </c:pt>
                <c:pt idx="1222">
                  <c:v>12.216350541682914</c:v>
                </c:pt>
                <c:pt idx="1223">
                  <c:v>12.226348541676998</c:v>
                </c:pt>
                <c:pt idx="1224">
                  <c:v>12.236346541671082</c:v>
                </c:pt>
                <c:pt idx="1225">
                  <c:v>12.246343541657552</c:v>
                </c:pt>
                <c:pt idx="1226">
                  <c:v>12.25634054170223</c:v>
                </c:pt>
                <c:pt idx="1227">
                  <c:v>12.266338541696314</c:v>
                </c:pt>
                <c:pt idx="1228">
                  <c:v>12.276336541690398</c:v>
                </c:pt>
                <c:pt idx="1229">
                  <c:v>12.286333541676868</c:v>
                </c:pt>
                <c:pt idx="1230">
                  <c:v>12.296331541670952</c:v>
                </c:pt>
                <c:pt idx="1231">
                  <c:v>12.306328541657422</c:v>
                </c:pt>
                <c:pt idx="1232">
                  <c:v>12.316326541651506</c:v>
                </c:pt>
                <c:pt idx="1233">
                  <c:v>12.326323541696183</c:v>
                </c:pt>
                <c:pt idx="1234">
                  <c:v>12.336321541690268</c:v>
                </c:pt>
                <c:pt idx="1235">
                  <c:v>12.346318541676737</c:v>
                </c:pt>
                <c:pt idx="1236">
                  <c:v>12.356316541670822</c:v>
                </c:pt>
                <c:pt idx="1237">
                  <c:v>12.366313541657291</c:v>
                </c:pt>
                <c:pt idx="1238">
                  <c:v>12.376311541651376</c:v>
                </c:pt>
                <c:pt idx="1239">
                  <c:v>12.386308541696053</c:v>
                </c:pt>
                <c:pt idx="1240">
                  <c:v>12.396306541690137</c:v>
                </c:pt>
                <c:pt idx="1241">
                  <c:v>12.406303541676607</c:v>
                </c:pt>
                <c:pt idx="1242">
                  <c:v>12.416301541670691</c:v>
                </c:pt>
                <c:pt idx="1243">
                  <c:v>12.426298541657161</c:v>
                </c:pt>
                <c:pt idx="1244">
                  <c:v>12.436296541651245</c:v>
                </c:pt>
                <c:pt idx="1245">
                  <c:v>12.446293541695923</c:v>
                </c:pt>
                <c:pt idx="1246">
                  <c:v>12.456291541690007</c:v>
                </c:pt>
                <c:pt idx="1247">
                  <c:v>12.466288541676477</c:v>
                </c:pt>
                <c:pt idx="1248">
                  <c:v>12.476286541670561</c:v>
                </c:pt>
                <c:pt idx="1249">
                  <c:v>12.486283541657031</c:v>
                </c:pt>
                <c:pt idx="1250">
                  <c:v>12.496281541651115</c:v>
                </c:pt>
                <c:pt idx="1251">
                  <c:v>12.506278541695792</c:v>
                </c:pt>
                <c:pt idx="1252">
                  <c:v>12.516276541689876</c:v>
                </c:pt>
                <c:pt idx="1253">
                  <c:v>12.526273541676346</c:v>
                </c:pt>
                <c:pt idx="1254">
                  <c:v>12.53627154167043</c:v>
                </c:pt>
                <c:pt idx="1255">
                  <c:v>12.5462685416569</c:v>
                </c:pt>
                <c:pt idx="1256">
                  <c:v>12.556266541650984</c:v>
                </c:pt>
                <c:pt idx="1257">
                  <c:v>12.566263541695662</c:v>
                </c:pt>
                <c:pt idx="1258">
                  <c:v>12.576261541689746</c:v>
                </c:pt>
                <c:pt idx="1259">
                  <c:v>12.586258541676216</c:v>
                </c:pt>
                <c:pt idx="1260">
                  <c:v>12.5962565416703</c:v>
                </c:pt>
                <c:pt idx="1261">
                  <c:v>12.60625354165677</c:v>
                </c:pt>
                <c:pt idx="1262">
                  <c:v>12.616251541650854</c:v>
                </c:pt>
                <c:pt idx="1263">
                  <c:v>12.626249541644938</c:v>
                </c:pt>
                <c:pt idx="1264">
                  <c:v>12.636246541689616</c:v>
                </c:pt>
                <c:pt idx="1265">
                  <c:v>12.6462445416837</c:v>
                </c:pt>
                <c:pt idx="1266">
                  <c:v>12.65624154167017</c:v>
                </c:pt>
                <c:pt idx="1267">
                  <c:v>12.666239541664254</c:v>
                </c:pt>
                <c:pt idx="1268">
                  <c:v>12.676236541650724</c:v>
                </c:pt>
                <c:pt idx="1269">
                  <c:v>12.686234541644808</c:v>
                </c:pt>
                <c:pt idx="1270">
                  <c:v>12.696231541689485</c:v>
                </c:pt>
                <c:pt idx="1271">
                  <c:v>12.70622954168357</c:v>
                </c:pt>
                <c:pt idx="1272">
                  <c:v>12.716226541670039</c:v>
                </c:pt>
                <c:pt idx="1273">
                  <c:v>12.726224541664124</c:v>
                </c:pt>
                <c:pt idx="1274">
                  <c:v>12.736221541650593</c:v>
                </c:pt>
                <c:pt idx="1275">
                  <c:v>12.746219541644678</c:v>
                </c:pt>
                <c:pt idx="1276">
                  <c:v>12.756216541689355</c:v>
                </c:pt>
                <c:pt idx="1277">
                  <c:v>12.766214541683439</c:v>
                </c:pt>
                <c:pt idx="1278">
                  <c:v>12.776211541669909</c:v>
                </c:pt>
                <c:pt idx="1279">
                  <c:v>12.786209541663993</c:v>
                </c:pt>
                <c:pt idx="1280">
                  <c:v>12.796206541650463</c:v>
                </c:pt>
                <c:pt idx="1281">
                  <c:v>12.806204541644547</c:v>
                </c:pt>
                <c:pt idx="1282">
                  <c:v>12.816201541689225</c:v>
                </c:pt>
                <c:pt idx="1283">
                  <c:v>12.826199541683309</c:v>
                </c:pt>
                <c:pt idx="1284">
                  <c:v>12.836196541669779</c:v>
                </c:pt>
                <c:pt idx="1285">
                  <c:v>12.846194541663863</c:v>
                </c:pt>
                <c:pt idx="1286">
                  <c:v>12.856191541650333</c:v>
                </c:pt>
                <c:pt idx="1287">
                  <c:v>12.866189541702624</c:v>
                </c:pt>
                <c:pt idx="1288">
                  <c:v>12.876186541689094</c:v>
                </c:pt>
                <c:pt idx="1289">
                  <c:v>12.886184541683178</c:v>
                </c:pt>
                <c:pt idx="1290">
                  <c:v>12.896181541669648</c:v>
                </c:pt>
                <c:pt idx="1291">
                  <c:v>12.906179541663732</c:v>
                </c:pt>
                <c:pt idx="1292">
                  <c:v>12.916176541650202</c:v>
                </c:pt>
                <c:pt idx="1293">
                  <c:v>12.926174541702494</c:v>
                </c:pt>
                <c:pt idx="1294">
                  <c:v>12.936171541688964</c:v>
                </c:pt>
                <c:pt idx="1295">
                  <c:v>12.946169541683048</c:v>
                </c:pt>
                <c:pt idx="1296">
                  <c:v>12.956166541669518</c:v>
                </c:pt>
                <c:pt idx="1297">
                  <c:v>12.966164541663602</c:v>
                </c:pt>
                <c:pt idx="1298">
                  <c:v>12.976162541657686</c:v>
                </c:pt>
                <c:pt idx="1299">
                  <c:v>12.986159541702364</c:v>
                </c:pt>
                <c:pt idx="1300">
                  <c:v>12.996157541696448</c:v>
                </c:pt>
                <c:pt idx="1301">
                  <c:v>13.006154541682918</c:v>
                </c:pt>
                <c:pt idx="1302">
                  <c:v>13.016152541677002</c:v>
                </c:pt>
                <c:pt idx="1303">
                  <c:v>13.026149541663472</c:v>
                </c:pt>
                <c:pt idx="1304">
                  <c:v>13.036147541657556</c:v>
                </c:pt>
                <c:pt idx="1305">
                  <c:v>13.046144541702233</c:v>
                </c:pt>
                <c:pt idx="1306">
                  <c:v>13.056142541696317</c:v>
                </c:pt>
                <c:pt idx="1307">
                  <c:v>13.066139541682787</c:v>
                </c:pt>
                <c:pt idx="1308">
                  <c:v>13.076137541676871</c:v>
                </c:pt>
                <c:pt idx="1309">
                  <c:v>13.086134541663341</c:v>
                </c:pt>
                <c:pt idx="1310">
                  <c:v>13.096132541657425</c:v>
                </c:pt>
                <c:pt idx="1311">
                  <c:v>13.106129541702103</c:v>
                </c:pt>
                <c:pt idx="1312">
                  <c:v>13.116127541696187</c:v>
                </c:pt>
                <c:pt idx="1313">
                  <c:v>13.126124541682657</c:v>
                </c:pt>
                <c:pt idx="1314">
                  <c:v>13.136122541676741</c:v>
                </c:pt>
                <c:pt idx="1315">
                  <c:v>13.146119541663211</c:v>
                </c:pt>
                <c:pt idx="1316">
                  <c:v>13.156117541657295</c:v>
                </c:pt>
                <c:pt idx="1317">
                  <c:v>13.166114541701972</c:v>
                </c:pt>
                <c:pt idx="1318">
                  <c:v>13.176112541696057</c:v>
                </c:pt>
                <c:pt idx="1319">
                  <c:v>13.186109541682526</c:v>
                </c:pt>
                <c:pt idx="1320">
                  <c:v>13.196107249998022</c:v>
                </c:pt>
                <c:pt idx="1321">
                  <c:v>13.206104249984492</c:v>
                </c:pt>
                <c:pt idx="1322">
                  <c:v>13.216102249978576</c:v>
                </c:pt>
                <c:pt idx="1323">
                  <c:v>13.226099250023253</c:v>
                </c:pt>
                <c:pt idx="1324">
                  <c:v>13.236097250017338</c:v>
                </c:pt>
                <c:pt idx="1325">
                  <c:v>13.246094250003807</c:v>
                </c:pt>
                <c:pt idx="1326">
                  <c:v>13.256092249997891</c:v>
                </c:pt>
                <c:pt idx="1327">
                  <c:v>13.266090249991976</c:v>
                </c:pt>
                <c:pt idx="1328">
                  <c:v>13.276087249978445</c:v>
                </c:pt>
                <c:pt idx="1329">
                  <c:v>13.286085250030737</c:v>
                </c:pt>
                <c:pt idx="1330">
                  <c:v>13.296082250017207</c:v>
                </c:pt>
                <c:pt idx="1331">
                  <c:v>13.306080250011291</c:v>
                </c:pt>
                <c:pt idx="1332">
                  <c:v>13.316077249997761</c:v>
                </c:pt>
                <c:pt idx="1333">
                  <c:v>13.326075249991845</c:v>
                </c:pt>
                <c:pt idx="1334">
                  <c:v>13.336072249978315</c:v>
                </c:pt>
                <c:pt idx="1335">
                  <c:v>13.346070250030607</c:v>
                </c:pt>
                <c:pt idx="1336">
                  <c:v>13.356067250017077</c:v>
                </c:pt>
                <c:pt idx="1337">
                  <c:v>13.366065250011161</c:v>
                </c:pt>
                <c:pt idx="1338">
                  <c:v>13.376062249997631</c:v>
                </c:pt>
                <c:pt idx="1339">
                  <c:v>13.386060249991715</c:v>
                </c:pt>
                <c:pt idx="1340">
                  <c:v>13.396057249978185</c:v>
                </c:pt>
                <c:pt idx="1341">
                  <c:v>13.406055250030477</c:v>
                </c:pt>
                <c:pt idx="1342">
                  <c:v>13.416052250016946</c:v>
                </c:pt>
                <c:pt idx="1343">
                  <c:v>13.426050250011031</c:v>
                </c:pt>
                <c:pt idx="1344">
                  <c:v>13.4360472499975</c:v>
                </c:pt>
                <c:pt idx="1345">
                  <c:v>13.446045249991585</c:v>
                </c:pt>
                <c:pt idx="1346">
                  <c:v>13.456042249978054</c:v>
                </c:pt>
                <c:pt idx="1347">
                  <c:v>13.466040250030346</c:v>
                </c:pt>
                <c:pt idx="1348">
                  <c:v>13.476037250016816</c:v>
                </c:pt>
                <c:pt idx="1349">
                  <c:v>13.4860352500109</c:v>
                </c:pt>
                <c:pt idx="1350">
                  <c:v>13.496033250004984</c:v>
                </c:pt>
                <c:pt idx="1351">
                  <c:v>13.506030249991454</c:v>
                </c:pt>
                <c:pt idx="1352">
                  <c:v>13.516028249985538</c:v>
                </c:pt>
                <c:pt idx="1353">
                  <c:v>13.526025250030216</c:v>
                </c:pt>
                <c:pt idx="1354">
                  <c:v>13.5360232500243</c:v>
                </c:pt>
                <c:pt idx="1355">
                  <c:v>13.54602025001077</c:v>
                </c:pt>
                <c:pt idx="1356">
                  <c:v>13.556018250004854</c:v>
                </c:pt>
                <c:pt idx="1357">
                  <c:v>13.566015249991324</c:v>
                </c:pt>
                <c:pt idx="1358">
                  <c:v>13.576013249985408</c:v>
                </c:pt>
                <c:pt idx="1359">
                  <c:v>13.586010250030085</c:v>
                </c:pt>
                <c:pt idx="1360">
                  <c:v>13.59600825002417</c:v>
                </c:pt>
                <c:pt idx="1361">
                  <c:v>13.606005250010639</c:v>
                </c:pt>
                <c:pt idx="1362">
                  <c:v>13.616003250004724</c:v>
                </c:pt>
                <c:pt idx="1363">
                  <c:v>13.626000249991193</c:v>
                </c:pt>
                <c:pt idx="1364">
                  <c:v>13.635998249985278</c:v>
                </c:pt>
                <c:pt idx="1365">
                  <c:v>13.645995250029955</c:v>
                </c:pt>
                <c:pt idx="1366">
                  <c:v>13.655993250024039</c:v>
                </c:pt>
                <c:pt idx="1367">
                  <c:v>13.665990250010509</c:v>
                </c:pt>
                <c:pt idx="1368">
                  <c:v>13.675988250004593</c:v>
                </c:pt>
                <c:pt idx="1369">
                  <c:v>13.685985249991063</c:v>
                </c:pt>
                <c:pt idx="1370">
                  <c:v>13.695983249985147</c:v>
                </c:pt>
                <c:pt idx="1371">
                  <c:v>13.705980250029825</c:v>
                </c:pt>
                <c:pt idx="1372">
                  <c:v>13.715978250023909</c:v>
                </c:pt>
                <c:pt idx="1373">
                  <c:v>13.725976250017993</c:v>
                </c:pt>
                <c:pt idx="1374">
                  <c:v>13.735973250004463</c:v>
                </c:pt>
                <c:pt idx="1375">
                  <c:v>13.745971249998547</c:v>
                </c:pt>
                <c:pt idx="1376">
                  <c:v>13.755968249985017</c:v>
                </c:pt>
                <c:pt idx="1377">
                  <c:v>13.765966249979101</c:v>
                </c:pt>
                <c:pt idx="1378">
                  <c:v>13.775963250023779</c:v>
                </c:pt>
                <c:pt idx="1379">
                  <c:v>13.785961250017863</c:v>
                </c:pt>
                <c:pt idx="1380">
                  <c:v>13.795958250004333</c:v>
                </c:pt>
                <c:pt idx="1381">
                  <c:v>13.805956249998417</c:v>
                </c:pt>
                <c:pt idx="1382">
                  <c:v>13.815953249984886</c:v>
                </c:pt>
                <c:pt idx="1383">
                  <c:v>13.825951249978971</c:v>
                </c:pt>
                <c:pt idx="1384">
                  <c:v>13.835948250023648</c:v>
                </c:pt>
                <c:pt idx="1385">
                  <c:v>13.845946250017732</c:v>
                </c:pt>
                <c:pt idx="1386">
                  <c:v>13.855943250004202</c:v>
                </c:pt>
                <c:pt idx="1387">
                  <c:v>13.865941249998286</c:v>
                </c:pt>
                <c:pt idx="1388">
                  <c:v>13.875938249984756</c:v>
                </c:pt>
                <c:pt idx="1389">
                  <c:v>13.88593624997884</c:v>
                </c:pt>
                <c:pt idx="1390">
                  <c:v>13.895933250023518</c:v>
                </c:pt>
                <c:pt idx="1391">
                  <c:v>13.905931250017602</c:v>
                </c:pt>
                <c:pt idx="1392">
                  <c:v>13.915929250011686</c:v>
                </c:pt>
                <c:pt idx="1393">
                  <c:v>13.925926249998156</c:v>
                </c:pt>
                <c:pt idx="1394">
                  <c:v>13.93592424999224</c:v>
                </c:pt>
                <c:pt idx="1395">
                  <c:v>13.94592124997871</c:v>
                </c:pt>
                <c:pt idx="1396">
                  <c:v>13.955919250031002</c:v>
                </c:pt>
                <c:pt idx="1397">
                  <c:v>13.965916250017472</c:v>
                </c:pt>
                <c:pt idx="1398">
                  <c:v>13.975914250011556</c:v>
                </c:pt>
                <c:pt idx="1399">
                  <c:v>13.985911249998026</c:v>
                </c:pt>
                <c:pt idx="1400">
                  <c:v>13.99590924999211</c:v>
                </c:pt>
                <c:pt idx="1401">
                  <c:v>14.00590624997858</c:v>
                </c:pt>
                <c:pt idx="1402">
                  <c:v>14.015904250030871</c:v>
                </c:pt>
                <c:pt idx="1403">
                  <c:v>14.025901250017341</c:v>
                </c:pt>
                <c:pt idx="1404">
                  <c:v>14.035899250011425</c:v>
                </c:pt>
                <c:pt idx="1405">
                  <c:v>14.045896249997895</c:v>
                </c:pt>
                <c:pt idx="1406">
                  <c:v>14.055894249991979</c:v>
                </c:pt>
                <c:pt idx="1407">
                  <c:v>14.065891249978449</c:v>
                </c:pt>
                <c:pt idx="1408">
                  <c:v>14.075889250030741</c:v>
                </c:pt>
                <c:pt idx="1409">
                  <c:v>14.085886250017211</c:v>
                </c:pt>
                <c:pt idx="1410">
                  <c:v>14.095884250011295</c:v>
                </c:pt>
                <c:pt idx="1411">
                  <c:v>14.105881249997765</c:v>
                </c:pt>
                <c:pt idx="1412">
                  <c:v>14.115879249991849</c:v>
                </c:pt>
                <c:pt idx="1413">
                  <c:v>14.125877249985933</c:v>
                </c:pt>
                <c:pt idx="1414">
                  <c:v>14.135874250030611</c:v>
                </c:pt>
                <c:pt idx="1415">
                  <c:v>14.145872250024695</c:v>
                </c:pt>
                <c:pt idx="1416">
                  <c:v>14.155869250011165</c:v>
                </c:pt>
                <c:pt idx="1417">
                  <c:v>14.165867250005249</c:v>
                </c:pt>
                <c:pt idx="1418">
                  <c:v>14.175864249991719</c:v>
                </c:pt>
                <c:pt idx="1419">
                  <c:v>14.185862249985803</c:v>
                </c:pt>
                <c:pt idx="1420">
                  <c:v>14.195858750026673</c:v>
                </c:pt>
                <c:pt idx="1421">
                  <c:v>14.205856750020757</c:v>
                </c:pt>
                <c:pt idx="1422">
                  <c:v>14.215853750007227</c:v>
                </c:pt>
                <c:pt idx="1423">
                  <c:v>14.225851750001311</c:v>
                </c:pt>
                <c:pt idx="1424">
                  <c:v>14.235848749987781</c:v>
                </c:pt>
                <c:pt idx="1425">
                  <c:v>14.245846749981865</c:v>
                </c:pt>
                <c:pt idx="1426">
                  <c:v>14.255843750026543</c:v>
                </c:pt>
                <c:pt idx="1427">
                  <c:v>14.265841750020627</c:v>
                </c:pt>
                <c:pt idx="1428">
                  <c:v>14.275838750007097</c:v>
                </c:pt>
                <c:pt idx="1429">
                  <c:v>14.285836750001181</c:v>
                </c:pt>
                <c:pt idx="1430">
                  <c:v>14.295833749987651</c:v>
                </c:pt>
                <c:pt idx="1431">
                  <c:v>14.305831749981735</c:v>
                </c:pt>
                <c:pt idx="1432">
                  <c:v>14.315829750034027</c:v>
                </c:pt>
                <c:pt idx="1433">
                  <c:v>14.325826750020497</c:v>
                </c:pt>
                <c:pt idx="1434">
                  <c:v>14.335824750014581</c:v>
                </c:pt>
                <c:pt idx="1435">
                  <c:v>14.345821750001051</c:v>
                </c:pt>
                <c:pt idx="1436">
                  <c:v>14.355819749995135</c:v>
                </c:pt>
                <c:pt idx="1437">
                  <c:v>14.365816749981605</c:v>
                </c:pt>
                <c:pt idx="1438">
                  <c:v>14.375814750033896</c:v>
                </c:pt>
                <c:pt idx="1439">
                  <c:v>14.385811750020366</c:v>
                </c:pt>
                <c:pt idx="1440">
                  <c:v>14.39580975001445</c:v>
                </c:pt>
                <c:pt idx="1441">
                  <c:v>14.40580675000092</c:v>
                </c:pt>
                <c:pt idx="1442">
                  <c:v>14.415804749995004</c:v>
                </c:pt>
                <c:pt idx="1443">
                  <c:v>14.425801749981474</c:v>
                </c:pt>
                <c:pt idx="1444">
                  <c:v>14.435799750033766</c:v>
                </c:pt>
                <c:pt idx="1445">
                  <c:v>14.445796750020236</c:v>
                </c:pt>
                <c:pt idx="1446">
                  <c:v>14.45579475001432</c:v>
                </c:pt>
                <c:pt idx="1447">
                  <c:v>14.46579175000079</c:v>
                </c:pt>
                <c:pt idx="1448">
                  <c:v>14.475789749994874</c:v>
                </c:pt>
                <c:pt idx="1449">
                  <c:v>14.485786749981344</c:v>
                </c:pt>
                <c:pt idx="1450">
                  <c:v>14.495784750033636</c:v>
                </c:pt>
                <c:pt idx="1451">
                  <c:v>14.50578275002772</c:v>
                </c:pt>
                <c:pt idx="1452">
                  <c:v>14.51577975001419</c:v>
                </c:pt>
                <c:pt idx="1453">
                  <c:v>14.525777750008274</c:v>
                </c:pt>
                <c:pt idx="1454">
                  <c:v>14.535774749994744</c:v>
                </c:pt>
                <c:pt idx="1455">
                  <c:v>14.545772749988828</c:v>
                </c:pt>
                <c:pt idx="1456">
                  <c:v>14.555769750033505</c:v>
                </c:pt>
                <c:pt idx="1457">
                  <c:v>14.565767750027589</c:v>
                </c:pt>
                <c:pt idx="1458">
                  <c:v>14.575764750014059</c:v>
                </c:pt>
                <c:pt idx="1459">
                  <c:v>14.585762750008143</c:v>
                </c:pt>
                <c:pt idx="1460">
                  <c:v>14.595759749994613</c:v>
                </c:pt>
                <c:pt idx="1461">
                  <c:v>14.605757749988697</c:v>
                </c:pt>
                <c:pt idx="1462">
                  <c:v>14.615754750033375</c:v>
                </c:pt>
                <c:pt idx="1463">
                  <c:v>14.625752750027459</c:v>
                </c:pt>
                <c:pt idx="1464">
                  <c:v>14.635749750013929</c:v>
                </c:pt>
                <c:pt idx="1465">
                  <c:v>14.645747750008013</c:v>
                </c:pt>
                <c:pt idx="1466">
                  <c:v>14.655745750002097</c:v>
                </c:pt>
                <c:pt idx="1467">
                  <c:v>14.665742749988567</c:v>
                </c:pt>
                <c:pt idx="1468">
                  <c:v>14.675740749982651</c:v>
                </c:pt>
                <c:pt idx="1469">
                  <c:v>14.685737750027329</c:v>
                </c:pt>
                <c:pt idx="1470">
                  <c:v>14.695735750021413</c:v>
                </c:pt>
                <c:pt idx="1471">
                  <c:v>14.705732750007883</c:v>
                </c:pt>
                <c:pt idx="1472">
                  <c:v>14.715730750001967</c:v>
                </c:pt>
                <c:pt idx="1473">
                  <c:v>14.725727749988437</c:v>
                </c:pt>
                <c:pt idx="1474">
                  <c:v>14.735725749982521</c:v>
                </c:pt>
                <c:pt idx="1475">
                  <c:v>14.745722750027198</c:v>
                </c:pt>
                <c:pt idx="1476">
                  <c:v>14.755720750021283</c:v>
                </c:pt>
                <c:pt idx="1477">
                  <c:v>14.765717750007752</c:v>
                </c:pt>
                <c:pt idx="1478">
                  <c:v>14.775715750001837</c:v>
                </c:pt>
                <c:pt idx="1479">
                  <c:v>14.785712749988306</c:v>
                </c:pt>
                <c:pt idx="1480">
                  <c:v>14.795710749982391</c:v>
                </c:pt>
                <c:pt idx="1481">
                  <c:v>14.805707750027068</c:v>
                </c:pt>
                <c:pt idx="1482">
                  <c:v>14.815705750021152</c:v>
                </c:pt>
                <c:pt idx="1483">
                  <c:v>14.825703750015236</c:v>
                </c:pt>
                <c:pt idx="1484">
                  <c:v>14.835700750001706</c:v>
                </c:pt>
                <c:pt idx="1485">
                  <c:v>14.84569874999579</c:v>
                </c:pt>
                <c:pt idx="1486">
                  <c:v>14.85569574998226</c:v>
                </c:pt>
                <c:pt idx="1487">
                  <c:v>14.865693750034552</c:v>
                </c:pt>
                <c:pt idx="1488">
                  <c:v>14.875690750021022</c:v>
                </c:pt>
                <c:pt idx="1489">
                  <c:v>14.885688750015106</c:v>
                </c:pt>
                <c:pt idx="1490">
                  <c:v>14.895685750001576</c:v>
                </c:pt>
                <c:pt idx="1491">
                  <c:v>14.90568374999566</c:v>
                </c:pt>
                <c:pt idx="1492">
                  <c:v>14.91568074998213</c:v>
                </c:pt>
                <c:pt idx="1493">
                  <c:v>14.925678750034422</c:v>
                </c:pt>
                <c:pt idx="1494">
                  <c:v>14.935675750020891</c:v>
                </c:pt>
                <c:pt idx="1495">
                  <c:v>14.945673750014976</c:v>
                </c:pt>
                <c:pt idx="1496">
                  <c:v>14.955670750001445</c:v>
                </c:pt>
                <c:pt idx="1497">
                  <c:v>14.96566874999553</c:v>
                </c:pt>
                <c:pt idx="1498">
                  <c:v>14.975665749981999</c:v>
                </c:pt>
                <c:pt idx="1499">
                  <c:v>14.985663750034291</c:v>
                </c:pt>
                <c:pt idx="1500">
                  <c:v>14.995661750028376</c:v>
                </c:pt>
                <c:pt idx="1501">
                  <c:v>15.005658750014845</c:v>
                </c:pt>
                <c:pt idx="1502">
                  <c:v>15.01565675000893</c:v>
                </c:pt>
                <c:pt idx="1503">
                  <c:v>15.025653749995399</c:v>
                </c:pt>
                <c:pt idx="1504">
                  <c:v>15.035651749989484</c:v>
                </c:pt>
                <c:pt idx="1505">
                  <c:v>15.045648750034161</c:v>
                </c:pt>
                <c:pt idx="1506">
                  <c:v>15.055646750028245</c:v>
                </c:pt>
                <c:pt idx="1507">
                  <c:v>15.065643750014715</c:v>
                </c:pt>
                <c:pt idx="1508">
                  <c:v>15.075641750008799</c:v>
                </c:pt>
                <c:pt idx="1509">
                  <c:v>15.085638749995269</c:v>
                </c:pt>
                <c:pt idx="1510">
                  <c:v>15.095636749989353</c:v>
                </c:pt>
                <c:pt idx="1511">
                  <c:v>15.105633750034031</c:v>
                </c:pt>
                <c:pt idx="1512">
                  <c:v>15.115631750028115</c:v>
                </c:pt>
                <c:pt idx="1513">
                  <c:v>15.125629750022199</c:v>
                </c:pt>
                <c:pt idx="1514">
                  <c:v>15.135626750008669</c:v>
                </c:pt>
                <c:pt idx="1515">
                  <c:v>15.145624750002753</c:v>
                </c:pt>
                <c:pt idx="1516">
                  <c:v>15.155621749989223</c:v>
                </c:pt>
                <c:pt idx="1517">
                  <c:v>15.165619749983307</c:v>
                </c:pt>
                <c:pt idx="1518">
                  <c:v>15.175616750027984</c:v>
                </c:pt>
                <c:pt idx="1519">
                  <c:v>15.185614750022069</c:v>
                </c:pt>
                <c:pt idx="1520">
                  <c:v>15.195611750008538</c:v>
                </c:pt>
                <c:pt idx="1521">
                  <c:v>15.205610874982085</c:v>
                </c:pt>
                <c:pt idx="1522">
                  <c:v>15.215607875026762</c:v>
                </c:pt>
                <c:pt idx="1523">
                  <c:v>15.225605875020847</c:v>
                </c:pt>
                <c:pt idx="1524">
                  <c:v>15.235602875007316</c:v>
                </c:pt>
                <c:pt idx="1525">
                  <c:v>15.245600875001401</c:v>
                </c:pt>
                <c:pt idx="1526">
                  <c:v>15.25559787498787</c:v>
                </c:pt>
                <c:pt idx="1527">
                  <c:v>15.265595874981955</c:v>
                </c:pt>
                <c:pt idx="1528">
                  <c:v>15.275593875034247</c:v>
                </c:pt>
                <c:pt idx="1529">
                  <c:v>15.285590875020716</c:v>
                </c:pt>
                <c:pt idx="1530">
                  <c:v>15.295588875014801</c:v>
                </c:pt>
                <c:pt idx="1531">
                  <c:v>15.30558587500127</c:v>
                </c:pt>
                <c:pt idx="1532">
                  <c:v>15.315583874995355</c:v>
                </c:pt>
                <c:pt idx="1533">
                  <c:v>15.325580874981824</c:v>
                </c:pt>
                <c:pt idx="1534">
                  <c:v>15.335578875034116</c:v>
                </c:pt>
                <c:pt idx="1535">
                  <c:v>15.345575875020586</c:v>
                </c:pt>
                <c:pt idx="1536">
                  <c:v>15.35557387501467</c:v>
                </c:pt>
                <c:pt idx="1537">
                  <c:v>15.36557087500114</c:v>
                </c:pt>
                <c:pt idx="1538">
                  <c:v>15.375568874995224</c:v>
                </c:pt>
                <c:pt idx="1539">
                  <c:v>15.385565874981694</c:v>
                </c:pt>
                <c:pt idx="1540">
                  <c:v>15.395563875033986</c:v>
                </c:pt>
                <c:pt idx="1541">
                  <c:v>15.40556187502807</c:v>
                </c:pt>
                <c:pt idx="1542">
                  <c:v>15.41555887501454</c:v>
                </c:pt>
                <c:pt idx="1543">
                  <c:v>15.425556875008624</c:v>
                </c:pt>
                <c:pt idx="1544">
                  <c:v>15.435553874995094</c:v>
                </c:pt>
                <c:pt idx="1545">
                  <c:v>15.445551874989178</c:v>
                </c:pt>
                <c:pt idx="1546">
                  <c:v>15.455548875033855</c:v>
                </c:pt>
                <c:pt idx="1547">
                  <c:v>15.46554687502794</c:v>
                </c:pt>
                <c:pt idx="1548">
                  <c:v>15.475543875014409</c:v>
                </c:pt>
                <c:pt idx="1549">
                  <c:v>15.485541875008494</c:v>
                </c:pt>
                <c:pt idx="1550">
                  <c:v>15.495538874994963</c:v>
                </c:pt>
                <c:pt idx="1551">
                  <c:v>15.505536874989048</c:v>
                </c:pt>
                <c:pt idx="1552">
                  <c:v>15.515533875033725</c:v>
                </c:pt>
                <c:pt idx="1553">
                  <c:v>15.525531875027809</c:v>
                </c:pt>
                <c:pt idx="1554">
                  <c:v>15.535529875021894</c:v>
                </c:pt>
                <c:pt idx="1555">
                  <c:v>15.545526875008363</c:v>
                </c:pt>
                <c:pt idx="1556">
                  <c:v>15.555524875002448</c:v>
                </c:pt>
                <c:pt idx="1557">
                  <c:v>15.565521874988917</c:v>
                </c:pt>
                <c:pt idx="1558">
                  <c:v>15.575519874983002</c:v>
                </c:pt>
                <c:pt idx="1559">
                  <c:v>15.585516875027679</c:v>
                </c:pt>
                <c:pt idx="1560">
                  <c:v>15.595514875021763</c:v>
                </c:pt>
                <c:pt idx="1561">
                  <c:v>15.605511875008233</c:v>
                </c:pt>
                <c:pt idx="1562">
                  <c:v>15.615509875002317</c:v>
                </c:pt>
                <c:pt idx="1563">
                  <c:v>15.625506874988787</c:v>
                </c:pt>
                <c:pt idx="1564">
                  <c:v>15.635504874982871</c:v>
                </c:pt>
                <c:pt idx="1565">
                  <c:v>15.645501875027549</c:v>
                </c:pt>
                <c:pt idx="1566">
                  <c:v>15.655499875021633</c:v>
                </c:pt>
                <c:pt idx="1567">
                  <c:v>15.665496875008103</c:v>
                </c:pt>
                <c:pt idx="1568">
                  <c:v>15.675494875002187</c:v>
                </c:pt>
                <c:pt idx="1569">
                  <c:v>15.685492874996271</c:v>
                </c:pt>
                <c:pt idx="1570">
                  <c:v>15.695489874982741</c:v>
                </c:pt>
                <c:pt idx="1571">
                  <c:v>15.705487875035033</c:v>
                </c:pt>
                <c:pt idx="1572">
                  <c:v>15.715484875021502</c:v>
                </c:pt>
                <c:pt idx="1573">
                  <c:v>15.725482875015587</c:v>
                </c:pt>
                <c:pt idx="1574">
                  <c:v>15.735479875002056</c:v>
                </c:pt>
                <c:pt idx="1575">
                  <c:v>15.745477874996141</c:v>
                </c:pt>
                <c:pt idx="1576">
                  <c:v>15.75547487498261</c:v>
                </c:pt>
                <c:pt idx="1577">
                  <c:v>15.765472875034902</c:v>
                </c:pt>
                <c:pt idx="1578">
                  <c:v>15.775469875021372</c:v>
                </c:pt>
                <c:pt idx="1579">
                  <c:v>15.785467875015456</c:v>
                </c:pt>
                <c:pt idx="1580">
                  <c:v>15.795464875001926</c:v>
                </c:pt>
                <c:pt idx="1581">
                  <c:v>15.80546287499601</c:v>
                </c:pt>
                <c:pt idx="1582">
                  <c:v>15.815460874990094</c:v>
                </c:pt>
                <c:pt idx="1583">
                  <c:v>15.825457875034772</c:v>
                </c:pt>
                <c:pt idx="1584">
                  <c:v>15.835455875028856</c:v>
                </c:pt>
                <c:pt idx="1585">
                  <c:v>15.845452875015326</c:v>
                </c:pt>
                <c:pt idx="1586">
                  <c:v>15.85545087500941</c:v>
                </c:pt>
                <c:pt idx="1587">
                  <c:v>15.86544787499588</c:v>
                </c:pt>
                <c:pt idx="1588">
                  <c:v>15.875445874989964</c:v>
                </c:pt>
                <c:pt idx="1589">
                  <c:v>15.885442875034641</c:v>
                </c:pt>
                <c:pt idx="1590">
                  <c:v>15.895440875028726</c:v>
                </c:pt>
                <c:pt idx="1591">
                  <c:v>15.905437875015195</c:v>
                </c:pt>
                <c:pt idx="1592">
                  <c:v>15.91543587500928</c:v>
                </c:pt>
                <c:pt idx="1593">
                  <c:v>15.925433875003364</c:v>
                </c:pt>
                <c:pt idx="1594">
                  <c:v>15.935430874989834</c:v>
                </c:pt>
                <c:pt idx="1595">
                  <c:v>15.945428874983918</c:v>
                </c:pt>
                <c:pt idx="1596">
                  <c:v>15.955425875028595</c:v>
                </c:pt>
                <c:pt idx="1597">
                  <c:v>15.96542387502268</c:v>
                </c:pt>
                <c:pt idx="1598">
                  <c:v>15.975420875009149</c:v>
                </c:pt>
                <c:pt idx="1599">
                  <c:v>15.985418875003234</c:v>
                </c:pt>
                <c:pt idx="1600">
                  <c:v>15.995415874989703</c:v>
                </c:pt>
                <c:pt idx="1601">
                  <c:v>16.005413874983788</c:v>
                </c:pt>
                <c:pt idx="1602">
                  <c:v>16.015410875028465</c:v>
                </c:pt>
                <c:pt idx="1603">
                  <c:v>16.025408875022549</c:v>
                </c:pt>
                <c:pt idx="1604">
                  <c:v>16.035405875009019</c:v>
                </c:pt>
                <c:pt idx="1605">
                  <c:v>16.045403875003103</c:v>
                </c:pt>
                <c:pt idx="1606">
                  <c:v>16.055401874997187</c:v>
                </c:pt>
                <c:pt idx="1607">
                  <c:v>16.065398874983657</c:v>
                </c:pt>
                <c:pt idx="1608">
                  <c:v>16.075396875035949</c:v>
                </c:pt>
                <c:pt idx="1609">
                  <c:v>16.085393875022419</c:v>
                </c:pt>
                <c:pt idx="1610">
                  <c:v>16.095391875016503</c:v>
                </c:pt>
                <c:pt idx="1611">
                  <c:v>16.105388875002973</c:v>
                </c:pt>
                <c:pt idx="1612">
                  <c:v>16.115386874997057</c:v>
                </c:pt>
                <c:pt idx="1613">
                  <c:v>16.125383874983527</c:v>
                </c:pt>
                <c:pt idx="1614">
                  <c:v>16.135381875035819</c:v>
                </c:pt>
                <c:pt idx="1615">
                  <c:v>16.145378875022288</c:v>
                </c:pt>
                <c:pt idx="1616">
                  <c:v>16.155376875016373</c:v>
                </c:pt>
                <c:pt idx="1617">
                  <c:v>16.165373875002842</c:v>
                </c:pt>
                <c:pt idx="1618">
                  <c:v>16.175371874996927</c:v>
                </c:pt>
                <c:pt idx="1619">
                  <c:v>16.185369874991011</c:v>
                </c:pt>
                <c:pt idx="1620">
                  <c:v>16.195366875035688</c:v>
                </c:pt>
                <c:pt idx="1621">
                  <c:v>16.205364875029773</c:v>
                </c:pt>
                <c:pt idx="1622">
                  <c:v>16.215361875016242</c:v>
                </c:pt>
                <c:pt idx="1623">
                  <c:v>16.225359875010327</c:v>
                </c:pt>
                <c:pt idx="1624">
                  <c:v>16.235356874996796</c:v>
                </c:pt>
                <c:pt idx="1625">
                  <c:v>16.24535487499088</c:v>
                </c:pt>
                <c:pt idx="1626">
                  <c:v>16.255351875035558</c:v>
                </c:pt>
                <c:pt idx="1627">
                  <c:v>16.265349875029642</c:v>
                </c:pt>
                <c:pt idx="1628">
                  <c:v>16.275346875016112</c:v>
                </c:pt>
                <c:pt idx="1629">
                  <c:v>16.285344875010196</c:v>
                </c:pt>
                <c:pt idx="1630">
                  <c:v>16.29534287500428</c:v>
                </c:pt>
                <c:pt idx="1631">
                  <c:v>16.30533987499075</c:v>
                </c:pt>
                <c:pt idx="1632">
                  <c:v>16.315337874984834</c:v>
                </c:pt>
                <c:pt idx="1633">
                  <c:v>16.325334875029512</c:v>
                </c:pt>
                <c:pt idx="1634">
                  <c:v>16.335332875023596</c:v>
                </c:pt>
                <c:pt idx="1635">
                  <c:v>16.345329875010066</c:v>
                </c:pt>
                <c:pt idx="1636">
                  <c:v>16.35532787500415</c:v>
                </c:pt>
                <c:pt idx="1637">
                  <c:v>16.36532487499062</c:v>
                </c:pt>
                <c:pt idx="1638">
                  <c:v>16.375322874984704</c:v>
                </c:pt>
                <c:pt idx="1639">
                  <c:v>16.385319875029381</c:v>
                </c:pt>
                <c:pt idx="1640">
                  <c:v>16.395317875023466</c:v>
                </c:pt>
                <c:pt idx="1641">
                  <c:v>16.40531587501755</c:v>
                </c:pt>
                <c:pt idx="1642">
                  <c:v>16.41531287500402</c:v>
                </c:pt>
                <c:pt idx="1643">
                  <c:v>16.425310874998104</c:v>
                </c:pt>
                <c:pt idx="1644">
                  <c:v>16.435307874984574</c:v>
                </c:pt>
                <c:pt idx="1645">
                  <c:v>16.445305874978658</c:v>
                </c:pt>
                <c:pt idx="1646">
                  <c:v>16.455302875023335</c:v>
                </c:pt>
                <c:pt idx="1647">
                  <c:v>16.465300875017419</c:v>
                </c:pt>
                <c:pt idx="1648">
                  <c:v>16.475297875003889</c:v>
                </c:pt>
                <c:pt idx="1649">
                  <c:v>16.485295874997973</c:v>
                </c:pt>
                <c:pt idx="1650">
                  <c:v>16.495292874984443</c:v>
                </c:pt>
                <c:pt idx="1651">
                  <c:v>16.505290874978527</c:v>
                </c:pt>
                <c:pt idx="1652">
                  <c:v>16.515287875023205</c:v>
                </c:pt>
                <c:pt idx="1653">
                  <c:v>16.525285875017289</c:v>
                </c:pt>
                <c:pt idx="1654">
                  <c:v>16.535283875011373</c:v>
                </c:pt>
                <c:pt idx="1655">
                  <c:v>16.545280874997843</c:v>
                </c:pt>
                <c:pt idx="1656">
                  <c:v>16.555278874991927</c:v>
                </c:pt>
                <c:pt idx="1657">
                  <c:v>16.565275874978397</c:v>
                </c:pt>
                <c:pt idx="1658">
                  <c:v>16.575273875030689</c:v>
                </c:pt>
                <c:pt idx="1659">
                  <c:v>16.585270875017159</c:v>
                </c:pt>
                <c:pt idx="1660">
                  <c:v>16.595268875011243</c:v>
                </c:pt>
                <c:pt idx="1661">
                  <c:v>16.605265874997713</c:v>
                </c:pt>
                <c:pt idx="1662">
                  <c:v>16.615263874991797</c:v>
                </c:pt>
                <c:pt idx="1663">
                  <c:v>16.625261874985881</c:v>
                </c:pt>
                <c:pt idx="1664">
                  <c:v>16.635258875030559</c:v>
                </c:pt>
                <c:pt idx="1665">
                  <c:v>16.645256875024643</c:v>
                </c:pt>
                <c:pt idx="1666">
                  <c:v>16.655253875011113</c:v>
                </c:pt>
                <c:pt idx="1667">
                  <c:v>16.665251875005197</c:v>
                </c:pt>
                <c:pt idx="1668">
                  <c:v>16.675248874991667</c:v>
                </c:pt>
                <c:pt idx="1669">
                  <c:v>16.685246874985751</c:v>
                </c:pt>
                <c:pt idx="1670">
                  <c:v>16.695243875030428</c:v>
                </c:pt>
                <c:pt idx="1671">
                  <c:v>16.705241875024512</c:v>
                </c:pt>
                <c:pt idx="1672">
                  <c:v>16.715238875010982</c:v>
                </c:pt>
                <c:pt idx="1673">
                  <c:v>16.725236875005066</c:v>
                </c:pt>
                <c:pt idx="1674">
                  <c:v>16.735233874991536</c:v>
                </c:pt>
                <c:pt idx="1675">
                  <c:v>16.74523187498562</c:v>
                </c:pt>
                <c:pt idx="1676">
                  <c:v>16.755229874979705</c:v>
                </c:pt>
                <c:pt idx="1677">
                  <c:v>16.765226875024382</c:v>
                </c:pt>
                <c:pt idx="1678">
                  <c:v>16.775224875018466</c:v>
                </c:pt>
                <c:pt idx="1679">
                  <c:v>16.785221875004936</c:v>
                </c:pt>
                <c:pt idx="1680">
                  <c:v>16.79521987499902</c:v>
                </c:pt>
                <c:pt idx="1681">
                  <c:v>16.80521687498549</c:v>
                </c:pt>
                <c:pt idx="1682">
                  <c:v>16.815214874979574</c:v>
                </c:pt>
                <c:pt idx="1683">
                  <c:v>16.825211875024252</c:v>
                </c:pt>
                <c:pt idx="1684">
                  <c:v>16.835209875018336</c:v>
                </c:pt>
                <c:pt idx="1685">
                  <c:v>16.84520787501242</c:v>
                </c:pt>
                <c:pt idx="1686">
                  <c:v>16.85520487499889</c:v>
                </c:pt>
                <c:pt idx="1687">
                  <c:v>16.865202874992974</c:v>
                </c:pt>
                <c:pt idx="1688">
                  <c:v>16.875199874979444</c:v>
                </c:pt>
                <c:pt idx="1689">
                  <c:v>16.885197875031736</c:v>
                </c:pt>
                <c:pt idx="1690">
                  <c:v>16.895194875018205</c:v>
                </c:pt>
                <c:pt idx="1691">
                  <c:v>16.90519287501229</c:v>
                </c:pt>
                <c:pt idx="1692">
                  <c:v>16.915189874998759</c:v>
                </c:pt>
                <c:pt idx="1693">
                  <c:v>16.925187874992844</c:v>
                </c:pt>
                <c:pt idx="1694">
                  <c:v>16.935184874979313</c:v>
                </c:pt>
                <c:pt idx="1695">
                  <c:v>16.945182875031605</c:v>
                </c:pt>
                <c:pt idx="1696">
                  <c:v>16.95518087502569</c:v>
                </c:pt>
                <c:pt idx="1697">
                  <c:v>16.965177875012159</c:v>
                </c:pt>
                <c:pt idx="1698">
                  <c:v>16.975175875006244</c:v>
                </c:pt>
                <c:pt idx="1699">
                  <c:v>16.985172874992713</c:v>
                </c:pt>
                <c:pt idx="1700">
                  <c:v>16.995170874986798</c:v>
                </c:pt>
                <c:pt idx="1701">
                  <c:v>17.005167875031475</c:v>
                </c:pt>
                <c:pt idx="1702">
                  <c:v>17.015165875025559</c:v>
                </c:pt>
                <c:pt idx="1703">
                  <c:v>17.025162875012029</c:v>
                </c:pt>
                <c:pt idx="1704">
                  <c:v>17.035160875006113</c:v>
                </c:pt>
                <c:pt idx="1705">
                  <c:v>17.045157874992583</c:v>
                </c:pt>
                <c:pt idx="1706">
                  <c:v>17.055155874986667</c:v>
                </c:pt>
                <c:pt idx="1707">
                  <c:v>17.065153874980751</c:v>
                </c:pt>
                <c:pt idx="1708">
                  <c:v>17.075150875025429</c:v>
                </c:pt>
                <c:pt idx="1709">
                  <c:v>17.085148875019513</c:v>
                </c:pt>
                <c:pt idx="1710">
                  <c:v>17.095145875005983</c:v>
                </c:pt>
                <c:pt idx="1711">
                  <c:v>17.105143875000067</c:v>
                </c:pt>
                <c:pt idx="1712">
                  <c:v>17.115140874986537</c:v>
                </c:pt>
                <c:pt idx="1713">
                  <c:v>17.125138874980621</c:v>
                </c:pt>
                <c:pt idx="1714">
                  <c:v>17.135135875025298</c:v>
                </c:pt>
                <c:pt idx="1715">
                  <c:v>17.145133875019383</c:v>
                </c:pt>
                <c:pt idx="1716">
                  <c:v>17.155131875013467</c:v>
                </c:pt>
                <c:pt idx="1717">
                  <c:v>17.165128874999937</c:v>
                </c:pt>
                <c:pt idx="1718">
                  <c:v>17.175126874994021</c:v>
                </c:pt>
                <c:pt idx="1719">
                  <c:v>17.185123874980491</c:v>
                </c:pt>
                <c:pt idx="1720">
                  <c:v>17.195121875032783</c:v>
                </c:pt>
                <c:pt idx="1721">
                  <c:v>17.205117916688323</c:v>
                </c:pt>
                <c:pt idx="1722">
                  <c:v>17.215115916682407</c:v>
                </c:pt>
                <c:pt idx="1723">
                  <c:v>17.225112916668877</c:v>
                </c:pt>
                <c:pt idx="1724">
                  <c:v>17.235110916662961</c:v>
                </c:pt>
                <c:pt idx="1725">
                  <c:v>17.245107916649431</c:v>
                </c:pt>
                <c:pt idx="1726">
                  <c:v>17.255105916701723</c:v>
                </c:pt>
                <c:pt idx="1727">
                  <c:v>17.265103916695807</c:v>
                </c:pt>
                <c:pt idx="1728">
                  <c:v>17.275100916682277</c:v>
                </c:pt>
                <c:pt idx="1729">
                  <c:v>17.285098916676361</c:v>
                </c:pt>
                <c:pt idx="1730">
                  <c:v>17.295095916662831</c:v>
                </c:pt>
                <c:pt idx="1731">
                  <c:v>17.305093916656915</c:v>
                </c:pt>
                <c:pt idx="1732">
                  <c:v>17.315090916701593</c:v>
                </c:pt>
                <c:pt idx="1733">
                  <c:v>17.325088916695677</c:v>
                </c:pt>
                <c:pt idx="1734">
                  <c:v>17.335085916682146</c:v>
                </c:pt>
                <c:pt idx="1735">
                  <c:v>17.345083916676231</c:v>
                </c:pt>
                <c:pt idx="1736">
                  <c:v>17.3550809166627</c:v>
                </c:pt>
                <c:pt idx="1737">
                  <c:v>17.365078916656785</c:v>
                </c:pt>
                <c:pt idx="1738">
                  <c:v>17.375076916650869</c:v>
                </c:pt>
                <c:pt idx="1739">
                  <c:v>17.385073916695546</c:v>
                </c:pt>
                <c:pt idx="1740">
                  <c:v>17.395071916689631</c:v>
                </c:pt>
                <c:pt idx="1741">
                  <c:v>17.4050689166761</c:v>
                </c:pt>
                <c:pt idx="1742">
                  <c:v>17.415066916670185</c:v>
                </c:pt>
                <c:pt idx="1743">
                  <c:v>17.425063916656654</c:v>
                </c:pt>
                <c:pt idx="1744">
                  <c:v>17.435061916650739</c:v>
                </c:pt>
                <c:pt idx="1745">
                  <c:v>17.445058916695416</c:v>
                </c:pt>
                <c:pt idx="1746">
                  <c:v>17.4550569166895</c:v>
                </c:pt>
                <c:pt idx="1747">
                  <c:v>17.465054916683584</c:v>
                </c:pt>
                <c:pt idx="1748">
                  <c:v>17.475051916670054</c:v>
                </c:pt>
                <c:pt idx="1749">
                  <c:v>17.485049916664138</c:v>
                </c:pt>
                <c:pt idx="1750">
                  <c:v>17.495046916650608</c:v>
                </c:pt>
                <c:pt idx="1751">
                  <c:v>17.505044916644692</c:v>
                </c:pt>
                <c:pt idx="1752">
                  <c:v>17.51504191668937</c:v>
                </c:pt>
                <c:pt idx="1753">
                  <c:v>17.525039916683454</c:v>
                </c:pt>
                <c:pt idx="1754">
                  <c:v>17.535036916669924</c:v>
                </c:pt>
                <c:pt idx="1755">
                  <c:v>17.545034916664008</c:v>
                </c:pt>
                <c:pt idx="1756">
                  <c:v>17.555031916650478</c:v>
                </c:pt>
                <c:pt idx="1757">
                  <c:v>17.565029916644562</c:v>
                </c:pt>
                <c:pt idx="1758">
                  <c:v>17.575027916696854</c:v>
                </c:pt>
                <c:pt idx="1759">
                  <c:v>17.585024916683324</c:v>
                </c:pt>
                <c:pt idx="1760">
                  <c:v>17.595022916677408</c:v>
                </c:pt>
                <c:pt idx="1761">
                  <c:v>17.605019916663878</c:v>
                </c:pt>
                <c:pt idx="1762">
                  <c:v>17.615017916657962</c:v>
                </c:pt>
                <c:pt idx="1763">
                  <c:v>17.625014916702639</c:v>
                </c:pt>
                <c:pt idx="1764">
                  <c:v>17.635012916696724</c:v>
                </c:pt>
                <c:pt idx="1765">
                  <c:v>17.645009916683193</c:v>
                </c:pt>
                <c:pt idx="1766">
                  <c:v>17.655007916677278</c:v>
                </c:pt>
                <c:pt idx="1767">
                  <c:v>17.665005916671362</c:v>
                </c:pt>
                <c:pt idx="1768">
                  <c:v>17.675002916657832</c:v>
                </c:pt>
                <c:pt idx="1769">
                  <c:v>17.685000916651916</c:v>
                </c:pt>
                <c:pt idx="1770">
                  <c:v>17.694997916696593</c:v>
                </c:pt>
                <c:pt idx="1771">
                  <c:v>17.704995916690677</c:v>
                </c:pt>
                <c:pt idx="1772">
                  <c:v>17.714992916677147</c:v>
                </c:pt>
                <c:pt idx="1773">
                  <c:v>17.724990916671231</c:v>
                </c:pt>
                <c:pt idx="1774">
                  <c:v>17.734987916657701</c:v>
                </c:pt>
                <c:pt idx="1775">
                  <c:v>17.744985916651785</c:v>
                </c:pt>
                <c:pt idx="1776">
                  <c:v>17.754982916696463</c:v>
                </c:pt>
                <c:pt idx="1777">
                  <c:v>17.764980916690547</c:v>
                </c:pt>
                <c:pt idx="1778">
                  <c:v>17.774978916684631</c:v>
                </c:pt>
                <c:pt idx="1779">
                  <c:v>17.784975916671101</c:v>
                </c:pt>
                <c:pt idx="1780">
                  <c:v>17.794973916665185</c:v>
                </c:pt>
                <c:pt idx="1781">
                  <c:v>17.804970916651655</c:v>
                </c:pt>
                <c:pt idx="1782">
                  <c:v>17.814968916645739</c:v>
                </c:pt>
                <c:pt idx="1783">
                  <c:v>17.824965916690417</c:v>
                </c:pt>
                <c:pt idx="1784">
                  <c:v>17.834963916684501</c:v>
                </c:pt>
                <c:pt idx="1785">
                  <c:v>17.844960916670971</c:v>
                </c:pt>
                <c:pt idx="1786">
                  <c:v>17.854958916665055</c:v>
                </c:pt>
                <c:pt idx="1787">
                  <c:v>17.864955916651525</c:v>
                </c:pt>
                <c:pt idx="1788">
                  <c:v>17.874953916645609</c:v>
                </c:pt>
                <c:pt idx="1789">
                  <c:v>17.884951916697901</c:v>
                </c:pt>
                <c:pt idx="1790">
                  <c:v>17.89494891668437</c:v>
                </c:pt>
                <c:pt idx="1791">
                  <c:v>17.904946916678455</c:v>
                </c:pt>
                <c:pt idx="1792">
                  <c:v>17.914943916664924</c:v>
                </c:pt>
                <c:pt idx="1793">
                  <c:v>17.924941916659009</c:v>
                </c:pt>
                <c:pt idx="1794">
                  <c:v>17.934938916645478</c:v>
                </c:pt>
                <c:pt idx="1795">
                  <c:v>17.94493691669777</c:v>
                </c:pt>
                <c:pt idx="1796">
                  <c:v>17.95493391668424</c:v>
                </c:pt>
                <c:pt idx="1797">
                  <c:v>17.964931916678324</c:v>
                </c:pt>
                <c:pt idx="1798">
                  <c:v>17.974928916664794</c:v>
                </c:pt>
                <c:pt idx="1799">
                  <c:v>17.984926916658878</c:v>
                </c:pt>
                <c:pt idx="1800">
                  <c:v>17.994924916652963</c:v>
                </c:pt>
                <c:pt idx="1801">
                  <c:v>18.00492191669764</c:v>
                </c:pt>
                <c:pt idx="1802">
                  <c:v>18.014919916691724</c:v>
                </c:pt>
                <c:pt idx="1803">
                  <c:v>18.024916916678194</c:v>
                </c:pt>
                <c:pt idx="1804">
                  <c:v>18.034914916672278</c:v>
                </c:pt>
                <c:pt idx="1805">
                  <c:v>18.044911916658748</c:v>
                </c:pt>
                <c:pt idx="1806">
                  <c:v>18.054909916652832</c:v>
                </c:pt>
                <c:pt idx="1807">
                  <c:v>18.06490691669751</c:v>
                </c:pt>
                <c:pt idx="1808">
                  <c:v>18.074904916691594</c:v>
                </c:pt>
                <c:pt idx="1809">
                  <c:v>18.084901916678064</c:v>
                </c:pt>
                <c:pt idx="1810">
                  <c:v>18.094899916672148</c:v>
                </c:pt>
                <c:pt idx="1811">
                  <c:v>18.104897916666232</c:v>
                </c:pt>
                <c:pt idx="1812">
                  <c:v>18.114894916652702</c:v>
                </c:pt>
                <c:pt idx="1813">
                  <c:v>18.124892916646786</c:v>
                </c:pt>
                <c:pt idx="1814">
                  <c:v>18.134889916691463</c:v>
                </c:pt>
                <c:pt idx="1815">
                  <c:v>18.144887916685548</c:v>
                </c:pt>
                <c:pt idx="1816">
                  <c:v>18.154884916672017</c:v>
                </c:pt>
                <c:pt idx="1817">
                  <c:v>18.164882916666102</c:v>
                </c:pt>
                <c:pt idx="1818">
                  <c:v>18.174879916652571</c:v>
                </c:pt>
                <c:pt idx="1819">
                  <c:v>18.184877916646656</c:v>
                </c:pt>
                <c:pt idx="1820">
                  <c:v>18.194875916698948</c:v>
                </c:pt>
                <c:pt idx="1821">
                  <c:v>18.204873541661073</c:v>
                </c:pt>
                <c:pt idx="1822">
                  <c:v>18.214871541655157</c:v>
                </c:pt>
                <c:pt idx="1823">
                  <c:v>18.224868541699834</c:v>
                </c:pt>
                <c:pt idx="1824">
                  <c:v>18.234866541693918</c:v>
                </c:pt>
                <c:pt idx="1825">
                  <c:v>18.244863541680388</c:v>
                </c:pt>
                <c:pt idx="1826">
                  <c:v>18.254861541674472</c:v>
                </c:pt>
                <c:pt idx="1827">
                  <c:v>18.264858541660942</c:v>
                </c:pt>
                <c:pt idx="1828">
                  <c:v>18.274856541655026</c:v>
                </c:pt>
                <c:pt idx="1829">
                  <c:v>18.284853541699704</c:v>
                </c:pt>
                <c:pt idx="1830">
                  <c:v>18.294851541693788</c:v>
                </c:pt>
                <c:pt idx="1831">
                  <c:v>18.304849541687872</c:v>
                </c:pt>
                <c:pt idx="1832">
                  <c:v>18.314846541674342</c:v>
                </c:pt>
                <c:pt idx="1833">
                  <c:v>18.324844541668426</c:v>
                </c:pt>
                <c:pt idx="1834">
                  <c:v>18.334841541654896</c:v>
                </c:pt>
                <c:pt idx="1835">
                  <c:v>18.34483954164898</c:v>
                </c:pt>
                <c:pt idx="1836">
                  <c:v>18.354836541693658</c:v>
                </c:pt>
                <c:pt idx="1837">
                  <c:v>18.364834541687742</c:v>
                </c:pt>
                <c:pt idx="1838">
                  <c:v>18.374831541674212</c:v>
                </c:pt>
                <c:pt idx="1839">
                  <c:v>18.384829541668296</c:v>
                </c:pt>
                <c:pt idx="1840">
                  <c:v>18.394826541654766</c:v>
                </c:pt>
                <c:pt idx="1841">
                  <c:v>18.40482454164885</c:v>
                </c:pt>
                <c:pt idx="1842">
                  <c:v>18.414822541701142</c:v>
                </c:pt>
                <c:pt idx="1843">
                  <c:v>18.424819541687611</c:v>
                </c:pt>
                <c:pt idx="1844">
                  <c:v>18.434817541681696</c:v>
                </c:pt>
                <c:pt idx="1845">
                  <c:v>18.444814541668165</c:v>
                </c:pt>
                <c:pt idx="1846">
                  <c:v>18.45481254166225</c:v>
                </c:pt>
                <c:pt idx="1847">
                  <c:v>18.464809541648719</c:v>
                </c:pt>
                <c:pt idx="1848">
                  <c:v>18.474807541701011</c:v>
                </c:pt>
                <c:pt idx="1849">
                  <c:v>18.484804541687481</c:v>
                </c:pt>
                <c:pt idx="1850">
                  <c:v>18.494802541681565</c:v>
                </c:pt>
                <c:pt idx="1851">
                  <c:v>18.50480054167565</c:v>
                </c:pt>
                <c:pt idx="1852">
                  <c:v>18.514797541662119</c:v>
                </c:pt>
                <c:pt idx="1853">
                  <c:v>18.524795541656204</c:v>
                </c:pt>
                <c:pt idx="1854">
                  <c:v>18.534792541700881</c:v>
                </c:pt>
                <c:pt idx="1855">
                  <c:v>18.544790541694965</c:v>
                </c:pt>
                <c:pt idx="1856">
                  <c:v>18.554787541681435</c:v>
                </c:pt>
                <c:pt idx="1857">
                  <c:v>18.564785541675519</c:v>
                </c:pt>
                <c:pt idx="1858">
                  <c:v>18.574782541661989</c:v>
                </c:pt>
                <c:pt idx="1859">
                  <c:v>18.584780541656073</c:v>
                </c:pt>
                <c:pt idx="1860">
                  <c:v>18.594777541700751</c:v>
                </c:pt>
                <c:pt idx="1861">
                  <c:v>18.604775541694835</c:v>
                </c:pt>
                <c:pt idx="1862">
                  <c:v>18.614772541681305</c:v>
                </c:pt>
                <c:pt idx="1863">
                  <c:v>18.624770541675389</c:v>
                </c:pt>
                <c:pt idx="1864">
                  <c:v>18.634768541669473</c:v>
                </c:pt>
                <c:pt idx="1865">
                  <c:v>18.644765541655943</c:v>
                </c:pt>
                <c:pt idx="1866">
                  <c:v>18.654763541650027</c:v>
                </c:pt>
                <c:pt idx="1867">
                  <c:v>18.664760541694704</c:v>
                </c:pt>
                <c:pt idx="1868">
                  <c:v>18.674758541688789</c:v>
                </c:pt>
                <c:pt idx="1869">
                  <c:v>18.684755541675258</c:v>
                </c:pt>
                <c:pt idx="1870">
                  <c:v>18.694753541669343</c:v>
                </c:pt>
                <c:pt idx="1871">
                  <c:v>18.704750541655812</c:v>
                </c:pt>
                <c:pt idx="1872">
                  <c:v>18.714748541649897</c:v>
                </c:pt>
                <c:pt idx="1873">
                  <c:v>18.724746541702189</c:v>
                </c:pt>
                <c:pt idx="1874">
                  <c:v>18.734743541688658</c:v>
                </c:pt>
                <c:pt idx="1875">
                  <c:v>18.744741541682743</c:v>
                </c:pt>
                <c:pt idx="1876">
                  <c:v>18.754738541669212</c:v>
                </c:pt>
                <c:pt idx="1877">
                  <c:v>18.764736541663297</c:v>
                </c:pt>
                <c:pt idx="1878">
                  <c:v>18.774733541649766</c:v>
                </c:pt>
                <c:pt idx="1879">
                  <c:v>18.784731541702058</c:v>
                </c:pt>
                <c:pt idx="1880">
                  <c:v>18.794728541688528</c:v>
                </c:pt>
                <c:pt idx="1881">
                  <c:v>18.804726541682612</c:v>
                </c:pt>
                <c:pt idx="1882">
                  <c:v>18.814723541669082</c:v>
                </c:pt>
                <c:pt idx="1883">
                  <c:v>18.824721541663166</c:v>
                </c:pt>
                <c:pt idx="1884">
                  <c:v>18.83471954165725</c:v>
                </c:pt>
                <c:pt idx="1885">
                  <c:v>18.844716541701928</c:v>
                </c:pt>
                <c:pt idx="1886">
                  <c:v>18.854714541696012</c:v>
                </c:pt>
                <c:pt idx="1887">
                  <c:v>18.864711541682482</c:v>
                </c:pt>
                <c:pt idx="1888">
                  <c:v>18.874709541676566</c:v>
                </c:pt>
                <c:pt idx="1889">
                  <c:v>18.884706541663036</c:v>
                </c:pt>
                <c:pt idx="1890">
                  <c:v>18.89470454165712</c:v>
                </c:pt>
                <c:pt idx="1891">
                  <c:v>18.904701541701797</c:v>
                </c:pt>
                <c:pt idx="1892">
                  <c:v>18.914699541695882</c:v>
                </c:pt>
                <c:pt idx="1893">
                  <c:v>18.924696541682351</c:v>
                </c:pt>
                <c:pt idx="1894">
                  <c:v>18.934694541676436</c:v>
                </c:pt>
                <c:pt idx="1895">
                  <c:v>18.94469254167052</c:v>
                </c:pt>
                <c:pt idx="1896">
                  <c:v>18.95468954165699</c:v>
                </c:pt>
                <c:pt idx="1897">
                  <c:v>18.964687541651074</c:v>
                </c:pt>
                <c:pt idx="1898">
                  <c:v>18.974684541695751</c:v>
                </c:pt>
                <c:pt idx="1899">
                  <c:v>18.984682541689835</c:v>
                </c:pt>
                <c:pt idx="1900">
                  <c:v>18.994679541676305</c:v>
                </c:pt>
                <c:pt idx="1901">
                  <c:v>19.004677541670389</c:v>
                </c:pt>
                <c:pt idx="1902">
                  <c:v>19.014674541656859</c:v>
                </c:pt>
                <c:pt idx="1903">
                  <c:v>19.024672541650943</c:v>
                </c:pt>
                <c:pt idx="1904">
                  <c:v>19.034669541695621</c:v>
                </c:pt>
                <c:pt idx="1905">
                  <c:v>19.044667541689705</c:v>
                </c:pt>
                <c:pt idx="1906">
                  <c:v>19.054665541683789</c:v>
                </c:pt>
                <c:pt idx="1907">
                  <c:v>19.064662541670259</c:v>
                </c:pt>
                <c:pt idx="1908">
                  <c:v>19.074660541664343</c:v>
                </c:pt>
                <c:pt idx="1909">
                  <c:v>19.084657541650813</c:v>
                </c:pt>
                <c:pt idx="1910">
                  <c:v>19.094655541644897</c:v>
                </c:pt>
                <c:pt idx="1911">
                  <c:v>19.104652541689575</c:v>
                </c:pt>
                <c:pt idx="1912">
                  <c:v>19.114650541683659</c:v>
                </c:pt>
                <c:pt idx="1913">
                  <c:v>19.124647541670129</c:v>
                </c:pt>
                <c:pt idx="1914">
                  <c:v>19.134645541664213</c:v>
                </c:pt>
                <c:pt idx="1915">
                  <c:v>19.144642541650683</c:v>
                </c:pt>
                <c:pt idx="1916">
                  <c:v>19.154640541644767</c:v>
                </c:pt>
                <c:pt idx="1917">
                  <c:v>19.164637541689444</c:v>
                </c:pt>
                <c:pt idx="1918">
                  <c:v>19.174635541683529</c:v>
                </c:pt>
                <c:pt idx="1919">
                  <c:v>19.184633541677613</c:v>
                </c:pt>
                <c:pt idx="1920">
                  <c:v>19.194630541664083</c:v>
                </c:pt>
                <c:pt idx="1921">
                  <c:v>19.204628666688222</c:v>
                </c:pt>
                <c:pt idx="1922">
                  <c:v>19.214625666674692</c:v>
                </c:pt>
                <c:pt idx="1923">
                  <c:v>19.224623666668776</c:v>
                </c:pt>
                <c:pt idx="1924">
                  <c:v>19.234620666655246</c:v>
                </c:pt>
                <c:pt idx="1925">
                  <c:v>19.24461866664933</c:v>
                </c:pt>
                <c:pt idx="1926">
                  <c:v>19.254615666694008</c:v>
                </c:pt>
                <c:pt idx="1927">
                  <c:v>19.264613666688092</c:v>
                </c:pt>
                <c:pt idx="1928">
                  <c:v>19.274611666682176</c:v>
                </c:pt>
                <c:pt idx="1929">
                  <c:v>19.284608666668646</c:v>
                </c:pt>
                <c:pt idx="1930">
                  <c:v>19.29460666666273</c:v>
                </c:pt>
                <c:pt idx="1931">
                  <c:v>19.3046036666492</c:v>
                </c:pt>
                <c:pt idx="1932">
                  <c:v>19.314601666701492</c:v>
                </c:pt>
                <c:pt idx="1933">
                  <c:v>19.324598666687962</c:v>
                </c:pt>
                <c:pt idx="1934">
                  <c:v>19.334596666682046</c:v>
                </c:pt>
                <c:pt idx="1935">
                  <c:v>19.344593666668516</c:v>
                </c:pt>
                <c:pt idx="1936">
                  <c:v>19.3545916666626</c:v>
                </c:pt>
                <c:pt idx="1937">
                  <c:v>19.36458866664907</c:v>
                </c:pt>
                <c:pt idx="1938">
                  <c:v>19.374586666701362</c:v>
                </c:pt>
                <c:pt idx="1939">
                  <c:v>19.384584666695446</c:v>
                </c:pt>
                <c:pt idx="1940">
                  <c:v>19.394581666681916</c:v>
                </c:pt>
                <c:pt idx="1941">
                  <c:v>19.404579666676</c:v>
                </c:pt>
                <c:pt idx="1942">
                  <c:v>19.41457666666247</c:v>
                </c:pt>
                <c:pt idx="1943">
                  <c:v>19.424574666656554</c:v>
                </c:pt>
                <c:pt idx="1944">
                  <c:v>19.434571666701231</c:v>
                </c:pt>
                <c:pt idx="1945">
                  <c:v>19.444569666695315</c:v>
                </c:pt>
                <c:pt idx="1946">
                  <c:v>19.454566666681785</c:v>
                </c:pt>
                <c:pt idx="1947">
                  <c:v>19.464564666675869</c:v>
                </c:pt>
                <c:pt idx="1948">
                  <c:v>19.474561666662339</c:v>
                </c:pt>
                <c:pt idx="1949">
                  <c:v>19.484559666656423</c:v>
                </c:pt>
                <c:pt idx="1950">
                  <c:v>19.494557666650508</c:v>
                </c:pt>
                <c:pt idx="1951">
                  <c:v>19.504554666695185</c:v>
                </c:pt>
                <c:pt idx="1952">
                  <c:v>19.514552666689269</c:v>
                </c:pt>
                <c:pt idx="1953">
                  <c:v>19.524549666675739</c:v>
                </c:pt>
                <c:pt idx="1954">
                  <c:v>19.534547666669823</c:v>
                </c:pt>
                <c:pt idx="1955">
                  <c:v>19.544544666656293</c:v>
                </c:pt>
                <c:pt idx="1956">
                  <c:v>19.554542666650377</c:v>
                </c:pt>
                <c:pt idx="1957">
                  <c:v>19.564539666695055</c:v>
                </c:pt>
                <c:pt idx="1958">
                  <c:v>19.574537666689139</c:v>
                </c:pt>
                <c:pt idx="1959">
                  <c:v>19.584534666675609</c:v>
                </c:pt>
                <c:pt idx="1960">
                  <c:v>19.594532666669693</c:v>
                </c:pt>
                <c:pt idx="1961">
                  <c:v>19.604530666663777</c:v>
                </c:pt>
                <c:pt idx="1962">
                  <c:v>19.614527666650247</c:v>
                </c:pt>
                <c:pt idx="1963">
                  <c:v>19.624525666702539</c:v>
                </c:pt>
                <c:pt idx="1964">
                  <c:v>19.634522666689008</c:v>
                </c:pt>
                <c:pt idx="1965">
                  <c:v>19.644520666683093</c:v>
                </c:pt>
                <c:pt idx="1966">
                  <c:v>19.654517666669562</c:v>
                </c:pt>
                <c:pt idx="1967">
                  <c:v>19.664515666663647</c:v>
                </c:pt>
                <c:pt idx="1968">
                  <c:v>19.674512666650116</c:v>
                </c:pt>
                <c:pt idx="1969">
                  <c:v>19.684510666702408</c:v>
                </c:pt>
                <c:pt idx="1970">
                  <c:v>19.694507666688878</c:v>
                </c:pt>
                <c:pt idx="1971">
                  <c:v>19.704505666682962</c:v>
                </c:pt>
                <c:pt idx="1972">
                  <c:v>19.714503666677047</c:v>
                </c:pt>
                <c:pt idx="1973">
                  <c:v>19.724500666663516</c:v>
                </c:pt>
                <c:pt idx="1974">
                  <c:v>19.734498666657601</c:v>
                </c:pt>
                <c:pt idx="1975">
                  <c:v>19.744495666702278</c:v>
                </c:pt>
                <c:pt idx="1976">
                  <c:v>19.754493666696362</c:v>
                </c:pt>
                <c:pt idx="1977">
                  <c:v>19.764490666682832</c:v>
                </c:pt>
                <c:pt idx="1978">
                  <c:v>19.774488666676916</c:v>
                </c:pt>
                <c:pt idx="1979">
                  <c:v>19.784485666663386</c:v>
                </c:pt>
                <c:pt idx="1980">
                  <c:v>19.79448366665747</c:v>
                </c:pt>
                <c:pt idx="1981">
                  <c:v>19.804480666702148</c:v>
                </c:pt>
                <c:pt idx="1982">
                  <c:v>19.814478666696232</c:v>
                </c:pt>
                <c:pt idx="1983">
                  <c:v>19.824476666690316</c:v>
                </c:pt>
                <c:pt idx="1984">
                  <c:v>19.834473666676786</c:v>
                </c:pt>
                <c:pt idx="1985">
                  <c:v>19.84447166667087</c:v>
                </c:pt>
                <c:pt idx="1986">
                  <c:v>19.85446866665734</c:v>
                </c:pt>
                <c:pt idx="1987">
                  <c:v>19.864466666651424</c:v>
                </c:pt>
                <c:pt idx="1988">
                  <c:v>19.874463666696101</c:v>
                </c:pt>
                <c:pt idx="1989">
                  <c:v>19.884461666690186</c:v>
                </c:pt>
                <c:pt idx="1990">
                  <c:v>19.894458666676655</c:v>
                </c:pt>
                <c:pt idx="1991">
                  <c:v>19.90445666667074</c:v>
                </c:pt>
                <c:pt idx="1992">
                  <c:v>19.914453666657209</c:v>
                </c:pt>
                <c:pt idx="1993">
                  <c:v>19.924451666651294</c:v>
                </c:pt>
                <c:pt idx="1994">
                  <c:v>19.934449666645378</c:v>
                </c:pt>
                <c:pt idx="1995">
                  <c:v>19.944446666690055</c:v>
                </c:pt>
                <c:pt idx="1996">
                  <c:v>19.95444466668414</c:v>
                </c:pt>
                <c:pt idx="1997">
                  <c:v>19.964441666670609</c:v>
                </c:pt>
                <c:pt idx="1998">
                  <c:v>19.974439666664694</c:v>
                </c:pt>
                <c:pt idx="1999">
                  <c:v>19.984436666651163</c:v>
                </c:pt>
                <c:pt idx="2000">
                  <c:v>19.994434666645247</c:v>
                </c:pt>
                <c:pt idx="2001">
                  <c:v>20.004431666689925</c:v>
                </c:pt>
                <c:pt idx="2002">
                  <c:v>20.014429666684009</c:v>
                </c:pt>
                <c:pt idx="2003">
                  <c:v>20.024427666678093</c:v>
                </c:pt>
                <c:pt idx="2004">
                  <c:v>20.034424666664563</c:v>
                </c:pt>
                <c:pt idx="2005">
                  <c:v>20.044422666658647</c:v>
                </c:pt>
                <c:pt idx="2006">
                  <c:v>20.054419666645117</c:v>
                </c:pt>
                <c:pt idx="2007">
                  <c:v>20.064417666697409</c:v>
                </c:pt>
                <c:pt idx="2008">
                  <c:v>20.074414666683879</c:v>
                </c:pt>
                <c:pt idx="2009">
                  <c:v>20.084412666677963</c:v>
                </c:pt>
                <c:pt idx="2010">
                  <c:v>20.094409666664433</c:v>
                </c:pt>
                <c:pt idx="2011">
                  <c:v>20.104407666658517</c:v>
                </c:pt>
                <c:pt idx="2012">
                  <c:v>20.114404666644987</c:v>
                </c:pt>
                <c:pt idx="2013">
                  <c:v>20.124402666697279</c:v>
                </c:pt>
                <c:pt idx="2014">
                  <c:v>20.134400666691363</c:v>
                </c:pt>
                <c:pt idx="2015">
                  <c:v>20.144397666677833</c:v>
                </c:pt>
                <c:pt idx="2016">
                  <c:v>20.154395666671917</c:v>
                </c:pt>
                <c:pt idx="2017">
                  <c:v>20.164392666658387</c:v>
                </c:pt>
                <c:pt idx="2018">
                  <c:v>20.174390666652471</c:v>
                </c:pt>
                <c:pt idx="2019">
                  <c:v>20.184387666697148</c:v>
                </c:pt>
                <c:pt idx="2020">
                  <c:v>20.194385666691232</c:v>
                </c:pt>
                <c:pt idx="2021">
                  <c:v>20.204382166673895</c:v>
                </c:pt>
                <c:pt idx="2022">
                  <c:v>20.214380166667979</c:v>
                </c:pt>
                <c:pt idx="2023">
                  <c:v>20.224378166662063</c:v>
                </c:pt>
                <c:pt idx="2024">
                  <c:v>20.234375166648533</c:v>
                </c:pt>
                <c:pt idx="2025">
                  <c:v>20.244373166700825</c:v>
                </c:pt>
                <c:pt idx="2026">
                  <c:v>20.254370166687295</c:v>
                </c:pt>
                <c:pt idx="2027">
                  <c:v>20.264368166681379</c:v>
                </c:pt>
                <c:pt idx="2028">
                  <c:v>20.274365166667849</c:v>
                </c:pt>
                <c:pt idx="2029">
                  <c:v>20.284363166661933</c:v>
                </c:pt>
                <c:pt idx="2030">
                  <c:v>20.294360166648403</c:v>
                </c:pt>
                <c:pt idx="2031">
                  <c:v>20.304358166700695</c:v>
                </c:pt>
                <c:pt idx="2032">
                  <c:v>20.314355166687164</c:v>
                </c:pt>
                <c:pt idx="2033">
                  <c:v>20.324353166681249</c:v>
                </c:pt>
                <c:pt idx="2034">
                  <c:v>20.334351166675333</c:v>
                </c:pt>
                <c:pt idx="2035">
                  <c:v>20.344348166661803</c:v>
                </c:pt>
                <c:pt idx="2036">
                  <c:v>20.354346166655887</c:v>
                </c:pt>
                <c:pt idx="2037">
                  <c:v>20.364343166700564</c:v>
                </c:pt>
                <c:pt idx="2038">
                  <c:v>20.374341166694649</c:v>
                </c:pt>
                <c:pt idx="2039">
                  <c:v>20.384338166681118</c:v>
                </c:pt>
                <c:pt idx="2040">
                  <c:v>20.394336166675203</c:v>
                </c:pt>
                <c:pt idx="2041">
                  <c:v>20.404333166661672</c:v>
                </c:pt>
                <c:pt idx="2042">
                  <c:v>20.414331166655757</c:v>
                </c:pt>
                <c:pt idx="2043">
                  <c:v>20.424329166649841</c:v>
                </c:pt>
                <c:pt idx="2044">
                  <c:v>20.434326166694518</c:v>
                </c:pt>
                <c:pt idx="2045">
                  <c:v>20.444324166688602</c:v>
                </c:pt>
                <c:pt idx="2046">
                  <c:v>20.454321166675072</c:v>
                </c:pt>
                <c:pt idx="2047">
                  <c:v>20.464319166669156</c:v>
                </c:pt>
                <c:pt idx="2048">
                  <c:v>20.474316166655626</c:v>
                </c:pt>
                <c:pt idx="2049">
                  <c:v>20.48431416664971</c:v>
                </c:pt>
                <c:pt idx="2050">
                  <c:v>20.494311166694388</c:v>
                </c:pt>
                <c:pt idx="2051">
                  <c:v>20.504309166688472</c:v>
                </c:pt>
                <c:pt idx="2052">
                  <c:v>20.514307166682556</c:v>
                </c:pt>
                <c:pt idx="2053">
                  <c:v>20.524304166669026</c:v>
                </c:pt>
                <c:pt idx="2054">
                  <c:v>20.53430216666311</c:v>
                </c:pt>
                <c:pt idx="2055">
                  <c:v>20.54429916664958</c:v>
                </c:pt>
                <c:pt idx="2056">
                  <c:v>20.554297166701872</c:v>
                </c:pt>
                <c:pt idx="2057">
                  <c:v>20.564294166688342</c:v>
                </c:pt>
                <c:pt idx="2058">
                  <c:v>20.574292166682426</c:v>
                </c:pt>
                <c:pt idx="2059">
                  <c:v>20.584289166668896</c:v>
                </c:pt>
                <c:pt idx="2060">
                  <c:v>20.59428716666298</c:v>
                </c:pt>
                <c:pt idx="2061">
                  <c:v>20.60428416664945</c:v>
                </c:pt>
                <c:pt idx="2062">
                  <c:v>20.614282166701742</c:v>
                </c:pt>
                <c:pt idx="2063">
                  <c:v>20.624280166695826</c:v>
                </c:pt>
                <c:pt idx="2064">
                  <c:v>20.634277166682296</c:v>
                </c:pt>
                <c:pt idx="2065">
                  <c:v>20.64427516667638</c:v>
                </c:pt>
                <c:pt idx="2066">
                  <c:v>20.654272166662849</c:v>
                </c:pt>
                <c:pt idx="2067">
                  <c:v>20.664270166656934</c:v>
                </c:pt>
                <c:pt idx="2068">
                  <c:v>20.674267166701611</c:v>
                </c:pt>
                <c:pt idx="2069">
                  <c:v>20.684265166695695</c:v>
                </c:pt>
                <c:pt idx="2070">
                  <c:v>20.694262166682165</c:v>
                </c:pt>
                <c:pt idx="2071">
                  <c:v>20.704260166676249</c:v>
                </c:pt>
                <c:pt idx="2072">
                  <c:v>20.714258166670334</c:v>
                </c:pt>
                <c:pt idx="2073">
                  <c:v>20.724255166656803</c:v>
                </c:pt>
                <c:pt idx="2074">
                  <c:v>20.734253166650888</c:v>
                </c:pt>
                <c:pt idx="2075">
                  <c:v>20.744250166695565</c:v>
                </c:pt>
                <c:pt idx="2076">
                  <c:v>20.754248166689649</c:v>
                </c:pt>
                <c:pt idx="2077">
                  <c:v>20.764245166676119</c:v>
                </c:pt>
                <c:pt idx="2078">
                  <c:v>20.774243166670203</c:v>
                </c:pt>
                <c:pt idx="2079">
                  <c:v>20.784240166656673</c:v>
                </c:pt>
                <c:pt idx="2080">
                  <c:v>20.794238166650757</c:v>
                </c:pt>
                <c:pt idx="2081">
                  <c:v>20.804236166644841</c:v>
                </c:pt>
                <c:pt idx="2082">
                  <c:v>20.814233166689519</c:v>
                </c:pt>
                <c:pt idx="2083">
                  <c:v>20.824231166683603</c:v>
                </c:pt>
                <c:pt idx="2084">
                  <c:v>20.834228166670073</c:v>
                </c:pt>
                <c:pt idx="2085">
                  <c:v>20.844226166664157</c:v>
                </c:pt>
                <c:pt idx="2086">
                  <c:v>20.854223166650627</c:v>
                </c:pt>
                <c:pt idx="2087">
                  <c:v>20.864221166644711</c:v>
                </c:pt>
                <c:pt idx="2088">
                  <c:v>20.874218166689388</c:v>
                </c:pt>
                <c:pt idx="2089">
                  <c:v>20.884216166683473</c:v>
                </c:pt>
                <c:pt idx="2090">
                  <c:v>20.894214166677557</c:v>
                </c:pt>
                <c:pt idx="2091">
                  <c:v>20.904211166664027</c:v>
                </c:pt>
                <c:pt idx="2092">
                  <c:v>20.914209166658111</c:v>
                </c:pt>
                <c:pt idx="2093">
                  <c:v>20.924206166644581</c:v>
                </c:pt>
                <c:pt idx="2094">
                  <c:v>20.934204166696873</c:v>
                </c:pt>
                <c:pt idx="2095">
                  <c:v>20.944201166683342</c:v>
                </c:pt>
                <c:pt idx="2096">
                  <c:v>20.954199166677427</c:v>
                </c:pt>
                <c:pt idx="2097">
                  <c:v>20.964196166663896</c:v>
                </c:pt>
                <c:pt idx="2098">
                  <c:v>20.974194166657981</c:v>
                </c:pt>
                <c:pt idx="2099">
                  <c:v>20.984192166652065</c:v>
                </c:pt>
                <c:pt idx="2100">
                  <c:v>20.994189166696742</c:v>
                </c:pt>
                <c:pt idx="2101">
                  <c:v>21.004187166690826</c:v>
                </c:pt>
                <c:pt idx="2102">
                  <c:v>21.014184166677296</c:v>
                </c:pt>
                <c:pt idx="2103">
                  <c:v>21.02418216667138</c:v>
                </c:pt>
                <c:pt idx="2104">
                  <c:v>21.03417916665785</c:v>
                </c:pt>
                <c:pt idx="2105">
                  <c:v>21.044177166651934</c:v>
                </c:pt>
                <c:pt idx="2106">
                  <c:v>21.054174166696612</c:v>
                </c:pt>
                <c:pt idx="2107">
                  <c:v>21.064172166690696</c:v>
                </c:pt>
                <c:pt idx="2108">
                  <c:v>21.07417016668478</c:v>
                </c:pt>
                <c:pt idx="2109">
                  <c:v>21.08416716667125</c:v>
                </c:pt>
                <c:pt idx="2110">
                  <c:v>21.094165166665334</c:v>
                </c:pt>
                <c:pt idx="2111">
                  <c:v>21.104162166651804</c:v>
                </c:pt>
                <c:pt idx="2112">
                  <c:v>21.114160166645888</c:v>
                </c:pt>
                <c:pt idx="2113">
                  <c:v>21.124157166690566</c:v>
                </c:pt>
                <c:pt idx="2114">
                  <c:v>21.13415516668465</c:v>
                </c:pt>
                <c:pt idx="2115">
                  <c:v>21.14415216667112</c:v>
                </c:pt>
                <c:pt idx="2116">
                  <c:v>21.154150166665204</c:v>
                </c:pt>
                <c:pt idx="2117">
                  <c:v>21.164148166659288</c:v>
                </c:pt>
                <c:pt idx="2118">
                  <c:v>21.174145166645758</c:v>
                </c:pt>
                <c:pt idx="2119">
                  <c:v>21.18414316669805</c:v>
                </c:pt>
                <c:pt idx="2120">
                  <c:v>21.194140166684519</c:v>
                </c:pt>
                <c:pt idx="2121">
                  <c:v>21.204138500033878</c:v>
                </c:pt>
                <c:pt idx="2122">
                  <c:v>21.214135500020348</c:v>
                </c:pt>
                <c:pt idx="2123">
                  <c:v>21.224133500014432</c:v>
                </c:pt>
                <c:pt idx="2124">
                  <c:v>21.234130500000902</c:v>
                </c:pt>
                <c:pt idx="2125">
                  <c:v>21.244128499994986</c:v>
                </c:pt>
                <c:pt idx="2126">
                  <c:v>21.25412649998907</c:v>
                </c:pt>
                <c:pt idx="2127">
                  <c:v>21.264123500033747</c:v>
                </c:pt>
                <c:pt idx="2128">
                  <c:v>21.274121500027832</c:v>
                </c:pt>
                <c:pt idx="2129">
                  <c:v>21.284118500014301</c:v>
                </c:pt>
                <c:pt idx="2130">
                  <c:v>21.294116500008386</c:v>
                </c:pt>
                <c:pt idx="2131">
                  <c:v>21.304113499994855</c:v>
                </c:pt>
                <c:pt idx="2132">
                  <c:v>21.31411149998894</c:v>
                </c:pt>
                <c:pt idx="2133">
                  <c:v>21.324108500033617</c:v>
                </c:pt>
                <c:pt idx="2134">
                  <c:v>21.334106500027701</c:v>
                </c:pt>
                <c:pt idx="2135">
                  <c:v>21.344104500021785</c:v>
                </c:pt>
                <c:pt idx="2136">
                  <c:v>21.354101500008255</c:v>
                </c:pt>
                <c:pt idx="2137">
                  <c:v>21.364099500002339</c:v>
                </c:pt>
                <c:pt idx="2138">
                  <c:v>21.374096499988809</c:v>
                </c:pt>
                <c:pt idx="2139">
                  <c:v>21.384094499982893</c:v>
                </c:pt>
                <c:pt idx="2140">
                  <c:v>21.394091500027571</c:v>
                </c:pt>
                <c:pt idx="2141">
                  <c:v>21.404089500021655</c:v>
                </c:pt>
                <c:pt idx="2142">
                  <c:v>21.414086500008125</c:v>
                </c:pt>
                <c:pt idx="2143">
                  <c:v>21.424084500002209</c:v>
                </c:pt>
                <c:pt idx="2144">
                  <c:v>21.434082499996293</c:v>
                </c:pt>
                <c:pt idx="2145">
                  <c:v>21.444079499982763</c:v>
                </c:pt>
                <c:pt idx="2146">
                  <c:v>21.454077500035055</c:v>
                </c:pt>
                <c:pt idx="2147">
                  <c:v>21.464074500021525</c:v>
                </c:pt>
                <c:pt idx="2148">
                  <c:v>21.474072500015609</c:v>
                </c:pt>
                <c:pt idx="2149">
                  <c:v>21.484069500002079</c:v>
                </c:pt>
                <c:pt idx="2150">
                  <c:v>21.494067499996163</c:v>
                </c:pt>
                <c:pt idx="2151">
                  <c:v>21.504065499990247</c:v>
                </c:pt>
                <c:pt idx="2152">
                  <c:v>21.514062500034925</c:v>
                </c:pt>
                <c:pt idx="2153">
                  <c:v>21.524060500029009</c:v>
                </c:pt>
                <c:pt idx="2154">
                  <c:v>21.534057500015479</c:v>
                </c:pt>
                <c:pt idx="2155">
                  <c:v>21.544055500009563</c:v>
                </c:pt>
                <c:pt idx="2156">
                  <c:v>21.554052499996033</c:v>
                </c:pt>
                <c:pt idx="2157">
                  <c:v>21.564050499990117</c:v>
                </c:pt>
                <c:pt idx="2158">
                  <c:v>21.574047500034794</c:v>
                </c:pt>
                <c:pt idx="2159">
                  <c:v>21.584045500028878</c:v>
                </c:pt>
                <c:pt idx="2160">
                  <c:v>21.594043500022963</c:v>
                </c:pt>
                <c:pt idx="2161">
                  <c:v>21.604040500009432</c:v>
                </c:pt>
                <c:pt idx="2162">
                  <c:v>21.614038500003517</c:v>
                </c:pt>
                <c:pt idx="2163">
                  <c:v>21.624035499989986</c:v>
                </c:pt>
                <c:pt idx="2164">
                  <c:v>21.634033499984071</c:v>
                </c:pt>
                <c:pt idx="2165">
                  <c:v>21.644030500028748</c:v>
                </c:pt>
                <c:pt idx="2166">
                  <c:v>21.654028500022832</c:v>
                </c:pt>
                <c:pt idx="2167">
                  <c:v>21.664025500009302</c:v>
                </c:pt>
                <c:pt idx="2168">
                  <c:v>21.674023500003386</c:v>
                </c:pt>
                <c:pt idx="2169">
                  <c:v>21.684021499997471</c:v>
                </c:pt>
                <c:pt idx="2170">
                  <c:v>21.69401849998394</c:v>
                </c:pt>
                <c:pt idx="2171">
                  <c:v>21.704016499978025</c:v>
                </c:pt>
                <c:pt idx="2172">
                  <c:v>21.714013500022702</c:v>
                </c:pt>
                <c:pt idx="2173">
                  <c:v>21.724011500016786</c:v>
                </c:pt>
                <c:pt idx="2174">
                  <c:v>21.734008500003256</c:v>
                </c:pt>
                <c:pt idx="2175">
                  <c:v>21.74400649999734</c:v>
                </c:pt>
                <c:pt idx="2176">
                  <c:v>21.75400349998381</c:v>
                </c:pt>
                <c:pt idx="2177">
                  <c:v>21.764001499977894</c:v>
                </c:pt>
                <c:pt idx="2178">
                  <c:v>21.773999500030186</c:v>
                </c:pt>
                <c:pt idx="2179">
                  <c:v>21.783996500016656</c:v>
                </c:pt>
                <c:pt idx="2180">
                  <c:v>21.79399450001074</c:v>
                </c:pt>
                <c:pt idx="2181">
                  <c:v>21.80399149999721</c:v>
                </c:pt>
                <c:pt idx="2182">
                  <c:v>21.813989499991294</c:v>
                </c:pt>
                <c:pt idx="2183">
                  <c:v>21.823986500035971</c:v>
                </c:pt>
                <c:pt idx="2184">
                  <c:v>21.833984500030056</c:v>
                </c:pt>
                <c:pt idx="2185">
                  <c:v>21.84398250002414</c:v>
                </c:pt>
                <c:pt idx="2186">
                  <c:v>21.85397950001061</c:v>
                </c:pt>
                <c:pt idx="2187">
                  <c:v>21.863977500004694</c:v>
                </c:pt>
                <c:pt idx="2188">
                  <c:v>21.873974499991164</c:v>
                </c:pt>
                <c:pt idx="2189">
                  <c:v>21.883972499985248</c:v>
                </c:pt>
                <c:pt idx="2190">
                  <c:v>21.893969500029925</c:v>
                </c:pt>
                <c:pt idx="2191">
                  <c:v>21.903967500024009</c:v>
                </c:pt>
                <c:pt idx="2192">
                  <c:v>21.913964500010479</c:v>
                </c:pt>
                <c:pt idx="2193">
                  <c:v>21.923962500004563</c:v>
                </c:pt>
                <c:pt idx="2194">
                  <c:v>21.933960499998648</c:v>
                </c:pt>
                <c:pt idx="2195">
                  <c:v>21.943957499985117</c:v>
                </c:pt>
                <c:pt idx="2196">
                  <c:v>21.953955499979202</c:v>
                </c:pt>
                <c:pt idx="2197">
                  <c:v>21.963952500023879</c:v>
                </c:pt>
                <c:pt idx="2198">
                  <c:v>21.973950500017963</c:v>
                </c:pt>
                <c:pt idx="2199">
                  <c:v>21.983947500004433</c:v>
                </c:pt>
                <c:pt idx="2200">
                  <c:v>21.993945499998517</c:v>
                </c:pt>
                <c:pt idx="2201">
                  <c:v>22.003943499992602</c:v>
                </c:pt>
                <c:pt idx="2202">
                  <c:v>22.013940499979071</c:v>
                </c:pt>
                <c:pt idx="2203">
                  <c:v>22.023938500031363</c:v>
                </c:pt>
                <c:pt idx="2204">
                  <c:v>22.033935500017833</c:v>
                </c:pt>
                <c:pt idx="2205">
                  <c:v>22.043933500011917</c:v>
                </c:pt>
                <c:pt idx="2206">
                  <c:v>22.053930499998387</c:v>
                </c:pt>
                <c:pt idx="2207">
                  <c:v>22.063928499992471</c:v>
                </c:pt>
                <c:pt idx="2208">
                  <c:v>22.073925499978941</c:v>
                </c:pt>
                <c:pt idx="2209">
                  <c:v>22.083923500031233</c:v>
                </c:pt>
                <c:pt idx="2210">
                  <c:v>22.093921500025317</c:v>
                </c:pt>
                <c:pt idx="2211">
                  <c:v>22.103918500011787</c:v>
                </c:pt>
                <c:pt idx="2212">
                  <c:v>22.113916500005871</c:v>
                </c:pt>
                <c:pt idx="2213">
                  <c:v>22.123913499992341</c:v>
                </c:pt>
                <c:pt idx="2214">
                  <c:v>22.133911499986425</c:v>
                </c:pt>
                <c:pt idx="2215">
                  <c:v>22.143908500031102</c:v>
                </c:pt>
                <c:pt idx="2216">
                  <c:v>22.153906500025187</c:v>
                </c:pt>
                <c:pt idx="2217">
                  <c:v>22.163903500011656</c:v>
                </c:pt>
                <c:pt idx="2218">
                  <c:v>22.173901500005741</c:v>
                </c:pt>
                <c:pt idx="2219">
                  <c:v>22.183899499999825</c:v>
                </c:pt>
                <c:pt idx="2220">
                  <c:v>22.193896499986295</c:v>
                </c:pt>
                <c:pt idx="2221">
                  <c:v>22.203894499980379</c:v>
                </c:pt>
                <c:pt idx="2222">
                  <c:v>22.213891874998808</c:v>
                </c:pt>
                <c:pt idx="2223">
                  <c:v>22.223889874992892</c:v>
                </c:pt>
                <c:pt idx="2224">
                  <c:v>22.233886874979362</c:v>
                </c:pt>
                <c:pt idx="2225">
                  <c:v>22.243884875031654</c:v>
                </c:pt>
                <c:pt idx="2226">
                  <c:v>22.253882875025738</c:v>
                </c:pt>
                <c:pt idx="2227">
                  <c:v>22.263879875012208</c:v>
                </c:pt>
                <c:pt idx="2228">
                  <c:v>22.273877875006292</c:v>
                </c:pt>
                <c:pt idx="2229">
                  <c:v>22.283874874992762</c:v>
                </c:pt>
                <c:pt idx="2230">
                  <c:v>22.293872874986846</c:v>
                </c:pt>
                <c:pt idx="2231">
                  <c:v>22.303869875031523</c:v>
                </c:pt>
                <c:pt idx="2232">
                  <c:v>22.313867875025608</c:v>
                </c:pt>
                <c:pt idx="2233">
                  <c:v>22.323865875019692</c:v>
                </c:pt>
                <c:pt idx="2234">
                  <c:v>22.333862875006162</c:v>
                </c:pt>
                <c:pt idx="2235">
                  <c:v>22.343860875000246</c:v>
                </c:pt>
                <c:pt idx="2236">
                  <c:v>22.353857874986716</c:v>
                </c:pt>
                <c:pt idx="2237">
                  <c:v>22.3638558749808</c:v>
                </c:pt>
                <c:pt idx="2238">
                  <c:v>22.373852875025477</c:v>
                </c:pt>
                <c:pt idx="2239">
                  <c:v>22.383850875019561</c:v>
                </c:pt>
                <c:pt idx="2240">
                  <c:v>22.393847875006031</c:v>
                </c:pt>
                <c:pt idx="2241">
                  <c:v>22.403845875000115</c:v>
                </c:pt>
                <c:pt idx="2242">
                  <c:v>22.4138438749942</c:v>
                </c:pt>
                <c:pt idx="2243">
                  <c:v>22.423840874980669</c:v>
                </c:pt>
                <c:pt idx="2244">
                  <c:v>22.433838875032961</c:v>
                </c:pt>
                <c:pt idx="2245">
                  <c:v>22.443835875019431</c:v>
                </c:pt>
                <c:pt idx="2246">
                  <c:v>22.453833875013515</c:v>
                </c:pt>
                <c:pt idx="2247">
                  <c:v>22.463830874999985</c:v>
                </c:pt>
                <c:pt idx="2248">
                  <c:v>22.473828874994069</c:v>
                </c:pt>
                <c:pt idx="2249">
                  <c:v>22.483826874988154</c:v>
                </c:pt>
                <c:pt idx="2250">
                  <c:v>22.493823875032831</c:v>
                </c:pt>
                <c:pt idx="2251">
                  <c:v>22.503821875026915</c:v>
                </c:pt>
                <c:pt idx="2252">
                  <c:v>22.513818875013385</c:v>
                </c:pt>
                <c:pt idx="2253">
                  <c:v>22.523816875007469</c:v>
                </c:pt>
                <c:pt idx="2254">
                  <c:v>22.533813874993939</c:v>
                </c:pt>
                <c:pt idx="2255">
                  <c:v>22.543811874988023</c:v>
                </c:pt>
                <c:pt idx="2256">
                  <c:v>22.553809874982107</c:v>
                </c:pt>
                <c:pt idx="2257">
                  <c:v>22.563806875026785</c:v>
                </c:pt>
                <c:pt idx="2258">
                  <c:v>22.573804875020869</c:v>
                </c:pt>
                <c:pt idx="2259">
                  <c:v>22.583801875007339</c:v>
                </c:pt>
                <c:pt idx="2260">
                  <c:v>22.593799875001423</c:v>
                </c:pt>
                <c:pt idx="2261">
                  <c:v>22.603796874987893</c:v>
                </c:pt>
                <c:pt idx="2262">
                  <c:v>22.613794874981977</c:v>
                </c:pt>
                <c:pt idx="2263">
                  <c:v>22.623791875026654</c:v>
                </c:pt>
                <c:pt idx="2264">
                  <c:v>22.633789875020739</c:v>
                </c:pt>
                <c:pt idx="2265">
                  <c:v>22.643787875014823</c:v>
                </c:pt>
                <c:pt idx="2266">
                  <c:v>22.653784875001293</c:v>
                </c:pt>
                <c:pt idx="2267">
                  <c:v>22.663782874995377</c:v>
                </c:pt>
                <c:pt idx="2268">
                  <c:v>22.673779874981847</c:v>
                </c:pt>
                <c:pt idx="2269">
                  <c:v>22.683777875034139</c:v>
                </c:pt>
                <c:pt idx="2270">
                  <c:v>22.693774875020608</c:v>
                </c:pt>
                <c:pt idx="2271">
                  <c:v>22.703772875014693</c:v>
                </c:pt>
                <c:pt idx="2272">
                  <c:v>22.713770875008777</c:v>
                </c:pt>
                <c:pt idx="2273">
                  <c:v>22.723767874995247</c:v>
                </c:pt>
                <c:pt idx="2274">
                  <c:v>22.733765874989331</c:v>
                </c:pt>
                <c:pt idx="2275">
                  <c:v>22.743762875034008</c:v>
                </c:pt>
                <c:pt idx="2276">
                  <c:v>22.753760875028092</c:v>
                </c:pt>
                <c:pt idx="2277">
                  <c:v>22.763757875014562</c:v>
                </c:pt>
                <c:pt idx="2278">
                  <c:v>22.773755875008646</c:v>
                </c:pt>
                <c:pt idx="2279">
                  <c:v>22.783752874995116</c:v>
                </c:pt>
                <c:pt idx="2280">
                  <c:v>22.7937508749892</c:v>
                </c:pt>
                <c:pt idx="2281">
                  <c:v>22.803748874983285</c:v>
                </c:pt>
                <c:pt idx="2282">
                  <c:v>22.813745875027962</c:v>
                </c:pt>
                <c:pt idx="2283">
                  <c:v>22.823743875022046</c:v>
                </c:pt>
                <c:pt idx="2284">
                  <c:v>22.833740875008516</c:v>
                </c:pt>
                <c:pt idx="2285">
                  <c:v>22.8437388750026</c:v>
                </c:pt>
                <c:pt idx="2286">
                  <c:v>22.85373587498907</c:v>
                </c:pt>
                <c:pt idx="2287">
                  <c:v>22.863733874983154</c:v>
                </c:pt>
                <c:pt idx="2288">
                  <c:v>22.873731875035446</c:v>
                </c:pt>
                <c:pt idx="2289">
                  <c:v>22.883728875021916</c:v>
                </c:pt>
                <c:pt idx="2290">
                  <c:v>22.893726875016</c:v>
                </c:pt>
                <c:pt idx="2291">
                  <c:v>22.90372387500247</c:v>
                </c:pt>
                <c:pt idx="2292">
                  <c:v>22.913721874996554</c:v>
                </c:pt>
                <c:pt idx="2293">
                  <c:v>22.923718874983024</c:v>
                </c:pt>
                <c:pt idx="2294">
                  <c:v>22.933716875035316</c:v>
                </c:pt>
                <c:pt idx="2295">
                  <c:v>22.9437148750294</c:v>
                </c:pt>
                <c:pt idx="2296">
                  <c:v>22.95371187501587</c:v>
                </c:pt>
                <c:pt idx="2297">
                  <c:v>22.963709875009954</c:v>
                </c:pt>
                <c:pt idx="2298">
                  <c:v>22.973706874996424</c:v>
                </c:pt>
                <c:pt idx="2299">
                  <c:v>22.983704874990508</c:v>
                </c:pt>
                <c:pt idx="2300">
                  <c:v>22.993701875035185</c:v>
                </c:pt>
                <c:pt idx="2301">
                  <c:v>23.00369987502927</c:v>
                </c:pt>
                <c:pt idx="2302">
                  <c:v>23.013696875015739</c:v>
                </c:pt>
                <c:pt idx="2303">
                  <c:v>23.023694875009824</c:v>
                </c:pt>
                <c:pt idx="2304">
                  <c:v>23.033692875003908</c:v>
                </c:pt>
                <c:pt idx="2305">
                  <c:v>23.043689874990378</c:v>
                </c:pt>
                <c:pt idx="2306">
                  <c:v>23.053687874984462</c:v>
                </c:pt>
                <c:pt idx="2307">
                  <c:v>23.063684875029139</c:v>
                </c:pt>
                <c:pt idx="2308">
                  <c:v>23.073682875023223</c:v>
                </c:pt>
                <c:pt idx="2309">
                  <c:v>23.083679875009693</c:v>
                </c:pt>
                <c:pt idx="2310">
                  <c:v>23.093677875003777</c:v>
                </c:pt>
                <c:pt idx="2311">
                  <c:v>23.103675874997862</c:v>
                </c:pt>
                <c:pt idx="2312">
                  <c:v>23.113672874984331</c:v>
                </c:pt>
                <c:pt idx="2313">
                  <c:v>23.123670874978416</c:v>
                </c:pt>
                <c:pt idx="2314">
                  <c:v>23.133667875023093</c:v>
                </c:pt>
                <c:pt idx="2315">
                  <c:v>23.143665875017177</c:v>
                </c:pt>
                <c:pt idx="2316">
                  <c:v>23.153662875003647</c:v>
                </c:pt>
                <c:pt idx="2317">
                  <c:v>23.163660874997731</c:v>
                </c:pt>
                <c:pt idx="2318">
                  <c:v>23.173657874984201</c:v>
                </c:pt>
                <c:pt idx="2319">
                  <c:v>23.183655874978285</c:v>
                </c:pt>
                <c:pt idx="2320">
                  <c:v>23.193653875030577</c:v>
                </c:pt>
                <c:pt idx="2321">
                  <c:v>23.203650875017047</c:v>
                </c:pt>
                <c:pt idx="2322">
                  <c:v>23.213648000033572</c:v>
                </c:pt>
                <c:pt idx="2323">
                  <c:v>23.223645000020042</c:v>
                </c:pt>
                <c:pt idx="2324">
                  <c:v>23.233643000014126</c:v>
                </c:pt>
                <c:pt idx="2325">
                  <c:v>23.243640000000596</c:v>
                </c:pt>
                <c:pt idx="2326">
                  <c:v>23.25363799999468</c:v>
                </c:pt>
                <c:pt idx="2327">
                  <c:v>23.26363499998115</c:v>
                </c:pt>
                <c:pt idx="2328">
                  <c:v>23.273633000033442</c:v>
                </c:pt>
                <c:pt idx="2329">
                  <c:v>23.283631000027526</c:v>
                </c:pt>
                <c:pt idx="2330">
                  <c:v>23.293628000013996</c:v>
                </c:pt>
                <c:pt idx="2331">
                  <c:v>23.30362600000808</c:v>
                </c:pt>
                <c:pt idx="2332">
                  <c:v>23.31362299999455</c:v>
                </c:pt>
                <c:pt idx="2333">
                  <c:v>23.323620999988634</c:v>
                </c:pt>
                <c:pt idx="2334">
                  <c:v>23.333618000033312</c:v>
                </c:pt>
                <c:pt idx="2335">
                  <c:v>23.343616000027396</c:v>
                </c:pt>
                <c:pt idx="2336">
                  <c:v>23.35361400002148</c:v>
                </c:pt>
                <c:pt idx="2337">
                  <c:v>23.36361100000795</c:v>
                </c:pt>
                <c:pt idx="2338">
                  <c:v>23.373609000002034</c:v>
                </c:pt>
                <c:pt idx="2339">
                  <c:v>23.383605999988504</c:v>
                </c:pt>
                <c:pt idx="2340">
                  <c:v>23.393603999982588</c:v>
                </c:pt>
                <c:pt idx="2341">
                  <c:v>23.403601000027265</c:v>
                </c:pt>
                <c:pt idx="2342">
                  <c:v>23.41359900002135</c:v>
                </c:pt>
                <c:pt idx="2343">
                  <c:v>23.423596000007819</c:v>
                </c:pt>
                <c:pt idx="2344">
                  <c:v>23.433594000001904</c:v>
                </c:pt>
                <c:pt idx="2345">
                  <c:v>23.443591999995988</c:v>
                </c:pt>
                <c:pt idx="2346">
                  <c:v>23.453588999982458</c:v>
                </c:pt>
                <c:pt idx="2347">
                  <c:v>23.46358700003475</c:v>
                </c:pt>
                <c:pt idx="2348">
                  <c:v>23.473584000021219</c:v>
                </c:pt>
                <c:pt idx="2349">
                  <c:v>23.483582000015303</c:v>
                </c:pt>
                <c:pt idx="2350">
                  <c:v>23.493579000001773</c:v>
                </c:pt>
                <c:pt idx="2351">
                  <c:v>23.503576999995857</c:v>
                </c:pt>
                <c:pt idx="2352">
                  <c:v>23.513574999989942</c:v>
                </c:pt>
                <c:pt idx="2353">
                  <c:v>23.523572000034619</c:v>
                </c:pt>
                <c:pt idx="2354">
                  <c:v>23.533570000028703</c:v>
                </c:pt>
                <c:pt idx="2355">
                  <c:v>23.543567000015173</c:v>
                </c:pt>
                <c:pt idx="2356">
                  <c:v>23.553565000009257</c:v>
                </c:pt>
                <c:pt idx="2357">
                  <c:v>23.563561999995727</c:v>
                </c:pt>
                <c:pt idx="2358">
                  <c:v>23.573559999989811</c:v>
                </c:pt>
                <c:pt idx="2359">
                  <c:v>23.583557999983896</c:v>
                </c:pt>
                <c:pt idx="2360">
                  <c:v>23.593555000028573</c:v>
                </c:pt>
                <c:pt idx="2361">
                  <c:v>23.603553000022657</c:v>
                </c:pt>
                <c:pt idx="2362">
                  <c:v>23.613550000009127</c:v>
                </c:pt>
                <c:pt idx="2363">
                  <c:v>23.623548000003211</c:v>
                </c:pt>
                <c:pt idx="2364">
                  <c:v>23.633544999989681</c:v>
                </c:pt>
                <c:pt idx="2365">
                  <c:v>23.643542999983765</c:v>
                </c:pt>
                <c:pt idx="2366">
                  <c:v>23.653540000028443</c:v>
                </c:pt>
                <c:pt idx="2367">
                  <c:v>23.663538000022527</c:v>
                </c:pt>
                <c:pt idx="2368">
                  <c:v>23.673536000016611</c:v>
                </c:pt>
                <c:pt idx="2369">
                  <c:v>23.683533000003081</c:v>
                </c:pt>
                <c:pt idx="2370">
                  <c:v>23.693530999997165</c:v>
                </c:pt>
                <c:pt idx="2371">
                  <c:v>23.703527999983635</c:v>
                </c:pt>
                <c:pt idx="2372">
                  <c:v>23.713526000035927</c:v>
                </c:pt>
                <c:pt idx="2373">
                  <c:v>23.723523000022396</c:v>
                </c:pt>
                <c:pt idx="2374">
                  <c:v>23.733521000016481</c:v>
                </c:pt>
                <c:pt idx="2375">
                  <c:v>23.74351800000295</c:v>
                </c:pt>
                <c:pt idx="2376">
                  <c:v>23.753515999997035</c:v>
                </c:pt>
                <c:pt idx="2377">
                  <c:v>23.763513999991119</c:v>
                </c:pt>
                <c:pt idx="2378">
                  <c:v>23.773511000035796</c:v>
                </c:pt>
                <c:pt idx="2379">
                  <c:v>23.783509000029881</c:v>
                </c:pt>
                <c:pt idx="2380">
                  <c:v>23.79350600001635</c:v>
                </c:pt>
                <c:pt idx="2381">
                  <c:v>23.803504000010435</c:v>
                </c:pt>
                <c:pt idx="2382">
                  <c:v>23.813500999996904</c:v>
                </c:pt>
                <c:pt idx="2383">
                  <c:v>23.823498999990989</c:v>
                </c:pt>
                <c:pt idx="2384">
                  <c:v>23.833496999985073</c:v>
                </c:pt>
                <c:pt idx="2385">
                  <c:v>23.84349400002975</c:v>
                </c:pt>
                <c:pt idx="2386">
                  <c:v>23.853492000023834</c:v>
                </c:pt>
                <c:pt idx="2387">
                  <c:v>23.863489000010304</c:v>
                </c:pt>
                <c:pt idx="2388">
                  <c:v>23.873487000004388</c:v>
                </c:pt>
                <c:pt idx="2389">
                  <c:v>23.883483999990858</c:v>
                </c:pt>
                <c:pt idx="2390">
                  <c:v>23.893481999984942</c:v>
                </c:pt>
                <c:pt idx="2391">
                  <c:v>23.90347900002962</c:v>
                </c:pt>
                <c:pt idx="2392">
                  <c:v>23.913477000023704</c:v>
                </c:pt>
                <c:pt idx="2393">
                  <c:v>23.923475000017788</c:v>
                </c:pt>
                <c:pt idx="2394">
                  <c:v>23.933472000004258</c:v>
                </c:pt>
                <c:pt idx="2395">
                  <c:v>23.943469999998342</c:v>
                </c:pt>
                <c:pt idx="2396">
                  <c:v>23.953466999984812</c:v>
                </c:pt>
                <c:pt idx="2397">
                  <c:v>23.963464999978896</c:v>
                </c:pt>
                <c:pt idx="2398">
                  <c:v>23.973462000023574</c:v>
                </c:pt>
                <c:pt idx="2399">
                  <c:v>23.983460000017658</c:v>
                </c:pt>
                <c:pt idx="2400">
                  <c:v>23.993458000011742</c:v>
                </c:pt>
                <c:pt idx="2401">
                  <c:v>24.003454999998212</c:v>
                </c:pt>
                <c:pt idx="2402">
                  <c:v>24.013452999992296</c:v>
                </c:pt>
                <c:pt idx="2403">
                  <c:v>24.023449999978766</c:v>
                </c:pt>
                <c:pt idx="2404">
                  <c:v>24.033448000031058</c:v>
                </c:pt>
                <c:pt idx="2405">
                  <c:v>24.043445000017527</c:v>
                </c:pt>
                <c:pt idx="2406">
                  <c:v>24.053443000011612</c:v>
                </c:pt>
                <c:pt idx="2407">
                  <c:v>24.063439999998081</c:v>
                </c:pt>
                <c:pt idx="2408">
                  <c:v>24.073437999992166</c:v>
                </c:pt>
                <c:pt idx="2409">
                  <c:v>24.08343599998625</c:v>
                </c:pt>
                <c:pt idx="2410">
                  <c:v>24.093433000030927</c:v>
                </c:pt>
                <c:pt idx="2411">
                  <c:v>24.103431000025012</c:v>
                </c:pt>
                <c:pt idx="2412">
                  <c:v>24.113428000011481</c:v>
                </c:pt>
                <c:pt idx="2413">
                  <c:v>24.123426000005566</c:v>
                </c:pt>
                <c:pt idx="2414">
                  <c:v>24.133422999992035</c:v>
                </c:pt>
                <c:pt idx="2415">
                  <c:v>24.14342099998612</c:v>
                </c:pt>
                <c:pt idx="2416">
                  <c:v>24.153418999980204</c:v>
                </c:pt>
                <c:pt idx="2417">
                  <c:v>24.163416000024881</c:v>
                </c:pt>
                <c:pt idx="2418">
                  <c:v>24.173414000018965</c:v>
                </c:pt>
                <c:pt idx="2419">
                  <c:v>24.183411000005435</c:v>
                </c:pt>
                <c:pt idx="2420">
                  <c:v>24.193408999999519</c:v>
                </c:pt>
                <c:pt idx="2421">
                  <c:v>24.203405999985989</c:v>
                </c:pt>
                <c:pt idx="2422">
                  <c:v>24.213404041656759</c:v>
                </c:pt>
                <c:pt idx="2423">
                  <c:v>24.223401041701436</c:v>
                </c:pt>
                <c:pt idx="2424">
                  <c:v>24.23339904169552</c:v>
                </c:pt>
                <c:pt idx="2425">
                  <c:v>24.243397041689605</c:v>
                </c:pt>
                <c:pt idx="2426">
                  <c:v>24.253394041676074</c:v>
                </c:pt>
                <c:pt idx="2427">
                  <c:v>24.263392041670159</c:v>
                </c:pt>
                <c:pt idx="2428">
                  <c:v>24.273389041656628</c:v>
                </c:pt>
                <c:pt idx="2429">
                  <c:v>24.283387041650712</c:v>
                </c:pt>
                <c:pt idx="2430">
                  <c:v>24.29338404169539</c:v>
                </c:pt>
                <c:pt idx="2431">
                  <c:v>24.303382041689474</c:v>
                </c:pt>
                <c:pt idx="2432">
                  <c:v>24.313379041675944</c:v>
                </c:pt>
                <c:pt idx="2433">
                  <c:v>24.323377041670028</c:v>
                </c:pt>
                <c:pt idx="2434">
                  <c:v>24.333375041664112</c:v>
                </c:pt>
                <c:pt idx="2435">
                  <c:v>24.343372041650582</c:v>
                </c:pt>
                <c:pt idx="2436">
                  <c:v>24.353370041644666</c:v>
                </c:pt>
                <c:pt idx="2437">
                  <c:v>24.363367041689344</c:v>
                </c:pt>
                <c:pt idx="2438">
                  <c:v>24.373365041683428</c:v>
                </c:pt>
                <c:pt idx="2439">
                  <c:v>24.383362041669898</c:v>
                </c:pt>
                <c:pt idx="2440">
                  <c:v>24.393360041663982</c:v>
                </c:pt>
                <c:pt idx="2441">
                  <c:v>24.403358041658066</c:v>
                </c:pt>
                <c:pt idx="2442">
                  <c:v>24.413355041644536</c:v>
                </c:pt>
                <c:pt idx="2443">
                  <c:v>24.423353041696828</c:v>
                </c:pt>
                <c:pt idx="2444">
                  <c:v>24.433350041683298</c:v>
                </c:pt>
                <c:pt idx="2445">
                  <c:v>24.443348041677382</c:v>
                </c:pt>
                <c:pt idx="2446">
                  <c:v>24.453345041663852</c:v>
                </c:pt>
                <c:pt idx="2447">
                  <c:v>24.463343041657936</c:v>
                </c:pt>
                <c:pt idx="2448">
                  <c:v>24.473340041702613</c:v>
                </c:pt>
                <c:pt idx="2449">
                  <c:v>24.483338041696697</c:v>
                </c:pt>
                <c:pt idx="2450">
                  <c:v>24.493335041683167</c:v>
                </c:pt>
                <c:pt idx="2451">
                  <c:v>24.503333041677251</c:v>
                </c:pt>
                <c:pt idx="2452">
                  <c:v>24.513331041671336</c:v>
                </c:pt>
                <c:pt idx="2453">
                  <c:v>24.523328041657805</c:v>
                </c:pt>
                <c:pt idx="2454">
                  <c:v>24.53332604165189</c:v>
                </c:pt>
                <c:pt idx="2455">
                  <c:v>24.543323041696567</c:v>
                </c:pt>
                <c:pt idx="2456">
                  <c:v>24.553321041690651</c:v>
                </c:pt>
                <c:pt idx="2457">
                  <c:v>24.563318041677121</c:v>
                </c:pt>
                <c:pt idx="2458">
                  <c:v>24.573316041671205</c:v>
                </c:pt>
                <c:pt idx="2459">
                  <c:v>24.58331404166529</c:v>
                </c:pt>
                <c:pt idx="2460">
                  <c:v>24.593311041651759</c:v>
                </c:pt>
                <c:pt idx="2461">
                  <c:v>24.603309041645844</c:v>
                </c:pt>
                <c:pt idx="2462">
                  <c:v>24.613306041690521</c:v>
                </c:pt>
                <c:pt idx="2463">
                  <c:v>24.623304041684605</c:v>
                </c:pt>
                <c:pt idx="2464">
                  <c:v>24.633301041671075</c:v>
                </c:pt>
                <c:pt idx="2465">
                  <c:v>24.643299041665159</c:v>
                </c:pt>
                <c:pt idx="2466">
                  <c:v>24.653297041659243</c:v>
                </c:pt>
                <c:pt idx="2467">
                  <c:v>24.663294041645713</c:v>
                </c:pt>
                <c:pt idx="2468">
                  <c:v>24.673292041698005</c:v>
                </c:pt>
                <c:pt idx="2469">
                  <c:v>24.683289041684475</c:v>
                </c:pt>
                <c:pt idx="2470">
                  <c:v>24.693287041678559</c:v>
                </c:pt>
                <c:pt idx="2471">
                  <c:v>24.703284041665029</c:v>
                </c:pt>
                <c:pt idx="2472">
                  <c:v>24.713282041659113</c:v>
                </c:pt>
                <c:pt idx="2473">
                  <c:v>24.723279041645583</c:v>
                </c:pt>
                <c:pt idx="2474">
                  <c:v>24.733277041697875</c:v>
                </c:pt>
                <c:pt idx="2475">
                  <c:v>24.743275041691959</c:v>
                </c:pt>
                <c:pt idx="2476">
                  <c:v>24.753272041678429</c:v>
                </c:pt>
                <c:pt idx="2477">
                  <c:v>24.763270041672513</c:v>
                </c:pt>
                <c:pt idx="2478">
                  <c:v>24.773267041658983</c:v>
                </c:pt>
                <c:pt idx="2479">
                  <c:v>24.783265041653067</c:v>
                </c:pt>
                <c:pt idx="2480">
                  <c:v>24.793262041697744</c:v>
                </c:pt>
                <c:pt idx="2481">
                  <c:v>24.803260041691829</c:v>
                </c:pt>
                <c:pt idx="2482">
                  <c:v>24.813257041678298</c:v>
                </c:pt>
                <c:pt idx="2483">
                  <c:v>24.823255041672383</c:v>
                </c:pt>
                <c:pt idx="2484">
                  <c:v>24.833253041666467</c:v>
                </c:pt>
                <c:pt idx="2485">
                  <c:v>24.843250041652936</c:v>
                </c:pt>
                <c:pt idx="2486">
                  <c:v>24.853248041647021</c:v>
                </c:pt>
                <c:pt idx="2487">
                  <c:v>24.863245041691698</c:v>
                </c:pt>
                <c:pt idx="2488">
                  <c:v>24.873243041685782</c:v>
                </c:pt>
                <c:pt idx="2489">
                  <c:v>24.883240041672252</c:v>
                </c:pt>
                <c:pt idx="2490">
                  <c:v>24.893238041666336</c:v>
                </c:pt>
                <c:pt idx="2491">
                  <c:v>24.903235041652806</c:v>
                </c:pt>
                <c:pt idx="2492">
                  <c:v>24.91323304164689</c:v>
                </c:pt>
                <c:pt idx="2493">
                  <c:v>24.923231041699182</c:v>
                </c:pt>
                <c:pt idx="2494">
                  <c:v>24.933228041685652</c:v>
                </c:pt>
                <c:pt idx="2495">
                  <c:v>24.943226041679736</c:v>
                </c:pt>
                <c:pt idx="2496">
                  <c:v>24.953223041666206</c:v>
                </c:pt>
                <c:pt idx="2497">
                  <c:v>24.96322104166029</c:v>
                </c:pt>
                <c:pt idx="2498">
                  <c:v>24.97321804164676</c:v>
                </c:pt>
                <c:pt idx="2499">
                  <c:v>24.983216041699052</c:v>
                </c:pt>
                <c:pt idx="2500">
                  <c:v>24.993214041693136</c:v>
                </c:pt>
                <c:pt idx="2501">
                  <c:v>25.003211041679606</c:v>
                </c:pt>
                <c:pt idx="2502">
                  <c:v>25.01320904167369</c:v>
                </c:pt>
                <c:pt idx="2503">
                  <c:v>25.02320604166016</c:v>
                </c:pt>
                <c:pt idx="2504">
                  <c:v>25.033204041654244</c:v>
                </c:pt>
                <c:pt idx="2505">
                  <c:v>25.043201041698921</c:v>
                </c:pt>
                <c:pt idx="2506">
                  <c:v>25.053199041693006</c:v>
                </c:pt>
                <c:pt idx="2507">
                  <c:v>25.063196041679475</c:v>
                </c:pt>
                <c:pt idx="2508">
                  <c:v>25.07319404167356</c:v>
                </c:pt>
                <c:pt idx="2509">
                  <c:v>25.083192041667644</c:v>
                </c:pt>
                <c:pt idx="2510">
                  <c:v>25.093189041654114</c:v>
                </c:pt>
                <c:pt idx="2511">
                  <c:v>25.103187041648198</c:v>
                </c:pt>
                <c:pt idx="2512">
                  <c:v>25.113184041692875</c:v>
                </c:pt>
                <c:pt idx="2513">
                  <c:v>25.12318204168696</c:v>
                </c:pt>
                <c:pt idx="2514">
                  <c:v>25.133179041673429</c:v>
                </c:pt>
                <c:pt idx="2515">
                  <c:v>25.143177041667514</c:v>
                </c:pt>
                <c:pt idx="2516">
                  <c:v>25.153174041653983</c:v>
                </c:pt>
                <c:pt idx="2517">
                  <c:v>25.163172041648068</c:v>
                </c:pt>
                <c:pt idx="2518">
                  <c:v>25.173170041700359</c:v>
                </c:pt>
                <c:pt idx="2519">
                  <c:v>25.183167041686829</c:v>
                </c:pt>
                <c:pt idx="2520">
                  <c:v>25.193165041680913</c:v>
                </c:pt>
                <c:pt idx="2521">
                  <c:v>25.203162041667383</c:v>
                </c:pt>
                <c:pt idx="2522">
                  <c:v>25.213160249986686</c:v>
                </c:pt>
                <c:pt idx="2523">
                  <c:v>25.223157250031363</c:v>
                </c:pt>
                <c:pt idx="2524">
                  <c:v>25.233155250025447</c:v>
                </c:pt>
                <c:pt idx="2525">
                  <c:v>25.243152250011917</c:v>
                </c:pt>
                <c:pt idx="2526">
                  <c:v>25.253150250006001</c:v>
                </c:pt>
                <c:pt idx="2527">
                  <c:v>25.263148250000086</c:v>
                </c:pt>
                <c:pt idx="2528">
                  <c:v>25.273145249986555</c:v>
                </c:pt>
                <c:pt idx="2529">
                  <c:v>25.28314324998064</c:v>
                </c:pt>
                <c:pt idx="2530">
                  <c:v>25.293140250025317</c:v>
                </c:pt>
                <c:pt idx="2531">
                  <c:v>25.303138250019401</c:v>
                </c:pt>
                <c:pt idx="2532">
                  <c:v>25.313135250005871</c:v>
                </c:pt>
                <c:pt idx="2533">
                  <c:v>25.323133249999955</c:v>
                </c:pt>
                <c:pt idx="2534">
                  <c:v>25.333130249986425</c:v>
                </c:pt>
                <c:pt idx="2535">
                  <c:v>25.343128249980509</c:v>
                </c:pt>
                <c:pt idx="2536">
                  <c:v>25.353126250032801</c:v>
                </c:pt>
                <c:pt idx="2537">
                  <c:v>25.363123250019271</c:v>
                </c:pt>
                <c:pt idx="2538">
                  <c:v>25.373121250013355</c:v>
                </c:pt>
                <c:pt idx="2539">
                  <c:v>25.383118249999825</c:v>
                </c:pt>
                <c:pt idx="2540">
                  <c:v>25.393116249993909</c:v>
                </c:pt>
                <c:pt idx="2541">
                  <c:v>25.403113249980379</c:v>
                </c:pt>
                <c:pt idx="2542">
                  <c:v>25.413111250032671</c:v>
                </c:pt>
                <c:pt idx="2543">
                  <c:v>25.423108250019141</c:v>
                </c:pt>
                <c:pt idx="2544">
                  <c:v>25.433106250013225</c:v>
                </c:pt>
                <c:pt idx="2545">
                  <c:v>25.443104250007309</c:v>
                </c:pt>
                <c:pt idx="2546">
                  <c:v>25.453101249993779</c:v>
                </c:pt>
                <c:pt idx="2547">
                  <c:v>25.463099249987863</c:v>
                </c:pt>
                <c:pt idx="2548">
                  <c:v>25.47309625003254</c:v>
                </c:pt>
                <c:pt idx="2549">
                  <c:v>25.483094250026625</c:v>
                </c:pt>
                <c:pt idx="2550">
                  <c:v>25.493091250013094</c:v>
                </c:pt>
                <c:pt idx="2551">
                  <c:v>25.503089250007179</c:v>
                </c:pt>
                <c:pt idx="2552">
                  <c:v>25.513087250001263</c:v>
                </c:pt>
                <c:pt idx="2553">
                  <c:v>25.523084249987733</c:v>
                </c:pt>
                <c:pt idx="2554">
                  <c:v>25.533082249981817</c:v>
                </c:pt>
                <c:pt idx="2555">
                  <c:v>25.543079250026494</c:v>
                </c:pt>
                <c:pt idx="2556">
                  <c:v>25.553077250020579</c:v>
                </c:pt>
                <c:pt idx="2557">
                  <c:v>25.563074250007048</c:v>
                </c:pt>
                <c:pt idx="2558">
                  <c:v>25.573072250001132</c:v>
                </c:pt>
                <c:pt idx="2559">
                  <c:v>25.583069249987602</c:v>
                </c:pt>
                <c:pt idx="2560">
                  <c:v>25.593067249981686</c:v>
                </c:pt>
                <c:pt idx="2561">
                  <c:v>25.603065250033978</c:v>
                </c:pt>
                <c:pt idx="2562">
                  <c:v>25.613062250020448</c:v>
                </c:pt>
                <c:pt idx="2563">
                  <c:v>25.623060250014532</c:v>
                </c:pt>
                <c:pt idx="2564">
                  <c:v>25.633057250001002</c:v>
                </c:pt>
                <c:pt idx="2565">
                  <c:v>25.643055249995086</c:v>
                </c:pt>
                <c:pt idx="2566">
                  <c:v>25.653052249981556</c:v>
                </c:pt>
                <c:pt idx="2567">
                  <c:v>25.663050250033848</c:v>
                </c:pt>
                <c:pt idx="2568">
                  <c:v>25.673047250020318</c:v>
                </c:pt>
                <c:pt idx="2569">
                  <c:v>25.683045250014402</c:v>
                </c:pt>
                <c:pt idx="2570">
                  <c:v>25.693043250008486</c:v>
                </c:pt>
                <c:pt idx="2571">
                  <c:v>25.703040249994956</c:v>
                </c:pt>
                <c:pt idx="2572">
                  <c:v>25.71303824998904</c:v>
                </c:pt>
                <c:pt idx="2573">
                  <c:v>25.723035250033718</c:v>
                </c:pt>
                <c:pt idx="2574">
                  <c:v>25.733033250027802</c:v>
                </c:pt>
                <c:pt idx="2575">
                  <c:v>25.743030250014272</c:v>
                </c:pt>
                <c:pt idx="2576">
                  <c:v>25.753028250008356</c:v>
                </c:pt>
                <c:pt idx="2577">
                  <c:v>25.763025249994826</c:v>
                </c:pt>
                <c:pt idx="2578">
                  <c:v>25.77302324998891</c:v>
                </c:pt>
                <c:pt idx="2579">
                  <c:v>25.783021249982994</c:v>
                </c:pt>
                <c:pt idx="2580">
                  <c:v>25.793018250027671</c:v>
                </c:pt>
                <c:pt idx="2581">
                  <c:v>25.803016250021756</c:v>
                </c:pt>
                <c:pt idx="2582">
                  <c:v>25.813013250008225</c:v>
                </c:pt>
                <c:pt idx="2583">
                  <c:v>25.82301125000231</c:v>
                </c:pt>
                <c:pt idx="2584">
                  <c:v>25.833008249988779</c:v>
                </c:pt>
                <c:pt idx="2585">
                  <c:v>25.843006249982864</c:v>
                </c:pt>
                <c:pt idx="2586">
                  <c:v>25.853004250035156</c:v>
                </c:pt>
                <c:pt idx="2587">
                  <c:v>25.863001250021625</c:v>
                </c:pt>
                <c:pt idx="2588">
                  <c:v>25.87299925001571</c:v>
                </c:pt>
                <c:pt idx="2589">
                  <c:v>25.882996250002179</c:v>
                </c:pt>
                <c:pt idx="2590">
                  <c:v>25.892994249996264</c:v>
                </c:pt>
                <c:pt idx="2591">
                  <c:v>25.902991249982733</c:v>
                </c:pt>
                <c:pt idx="2592">
                  <c:v>25.912989250035025</c:v>
                </c:pt>
                <c:pt idx="2593">
                  <c:v>25.922986250021495</c:v>
                </c:pt>
                <c:pt idx="2594">
                  <c:v>25.932984250015579</c:v>
                </c:pt>
                <c:pt idx="2595">
                  <c:v>25.942981250002049</c:v>
                </c:pt>
                <c:pt idx="2596">
                  <c:v>25.952979249996133</c:v>
                </c:pt>
                <c:pt idx="2597">
                  <c:v>25.962977249990217</c:v>
                </c:pt>
                <c:pt idx="2598">
                  <c:v>25.972974250034895</c:v>
                </c:pt>
                <c:pt idx="2599">
                  <c:v>25.982972250028979</c:v>
                </c:pt>
                <c:pt idx="2600">
                  <c:v>25.992969250015449</c:v>
                </c:pt>
                <c:pt idx="2601">
                  <c:v>26.002967250009533</c:v>
                </c:pt>
                <c:pt idx="2602">
                  <c:v>26.012964249996003</c:v>
                </c:pt>
                <c:pt idx="2603">
                  <c:v>26.022962249990087</c:v>
                </c:pt>
                <c:pt idx="2604">
                  <c:v>26.032959250034764</c:v>
                </c:pt>
                <c:pt idx="2605">
                  <c:v>26.042957250028849</c:v>
                </c:pt>
                <c:pt idx="2606">
                  <c:v>26.052955250022933</c:v>
                </c:pt>
                <c:pt idx="2607">
                  <c:v>26.062952250009403</c:v>
                </c:pt>
                <c:pt idx="2608">
                  <c:v>26.072950250003487</c:v>
                </c:pt>
                <c:pt idx="2609">
                  <c:v>26.082947249989957</c:v>
                </c:pt>
                <c:pt idx="2610">
                  <c:v>26.092945249984041</c:v>
                </c:pt>
                <c:pt idx="2611">
                  <c:v>26.102942250028718</c:v>
                </c:pt>
                <c:pt idx="2612">
                  <c:v>26.112940250022803</c:v>
                </c:pt>
                <c:pt idx="2613">
                  <c:v>26.122938250016887</c:v>
                </c:pt>
                <c:pt idx="2614">
                  <c:v>26.132935250003356</c:v>
                </c:pt>
                <c:pt idx="2615">
                  <c:v>26.142933249997441</c:v>
                </c:pt>
                <c:pt idx="2616">
                  <c:v>26.15293024998391</c:v>
                </c:pt>
                <c:pt idx="2617">
                  <c:v>26.162928249977995</c:v>
                </c:pt>
                <c:pt idx="2618">
                  <c:v>26.172925250022672</c:v>
                </c:pt>
                <c:pt idx="2619">
                  <c:v>26.182923250016756</c:v>
                </c:pt>
                <c:pt idx="2620">
                  <c:v>26.192920250003226</c:v>
                </c:pt>
                <c:pt idx="2621">
                  <c:v>26.20291824999731</c:v>
                </c:pt>
                <c:pt idx="2622">
                  <c:v>26.212915749987587</c:v>
                </c:pt>
                <c:pt idx="2623">
                  <c:v>26.222912750032265</c:v>
                </c:pt>
                <c:pt idx="2624">
                  <c:v>26.232910750026349</c:v>
                </c:pt>
                <c:pt idx="2625">
                  <c:v>26.242907750012819</c:v>
                </c:pt>
                <c:pt idx="2626">
                  <c:v>26.252905750006903</c:v>
                </c:pt>
                <c:pt idx="2627">
                  <c:v>26.262902749993373</c:v>
                </c:pt>
                <c:pt idx="2628">
                  <c:v>26.272900749987457</c:v>
                </c:pt>
                <c:pt idx="2629">
                  <c:v>26.282897750032134</c:v>
                </c:pt>
                <c:pt idx="2630">
                  <c:v>26.292895750026219</c:v>
                </c:pt>
                <c:pt idx="2631">
                  <c:v>26.302893750020303</c:v>
                </c:pt>
                <c:pt idx="2632">
                  <c:v>26.312890750006773</c:v>
                </c:pt>
                <c:pt idx="2633">
                  <c:v>26.322888750000857</c:v>
                </c:pt>
                <c:pt idx="2634">
                  <c:v>26.332885749987327</c:v>
                </c:pt>
                <c:pt idx="2635">
                  <c:v>26.342883749981411</c:v>
                </c:pt>
                <c:pt idx="2636">
                  <c:v>26.352880750026088</c:v>
                </c:pt>
                <c:pt idx="2637">
                  <c:v>26.362878750020172</c:v>
                </c:pt>
                <c:pt idx="2638">
                  <c:v>26.372875750006642</c:v>
                </c:pt>
                <c:pt idx="2639">
                  <c:v>26.382873750000726</c:v>
                </c:pt>
                <c:pt idx="2640">
                  <c:v>26.392871749994811</c:v>
                </c:pt>
                <c:pt idx="2641">
                  <c:v>26.40286874998128</c:v>
                </c:pt>
                <c:pt idx="2642">
                  <c:v>26.412866750033572</c:v>
                </c:pt>
                <c:pt idx="2643">
                  <c:v>26.422863750020042</c:v>
                </c:pt>
                <c:pt idx="2644">
                  <c:v>26.432861750014126</c:v>
                </c:pt>
                <c:pt idx="2645">
                  <c:v>26.442858750000596</c:v>
                </c:pt>
                <c:pt idx="2646">
                  <c:v>26.45285674999468</c:v>
                </c:pt>
                <c:pt idx="2647">
                  <c:v>26.46285374998115</c:v>
                </c:pt>
                <c:pt idx="2648">
                  <c:v>26.472851750033442</c:v>
                </c:pt>
                <c:pt idx="2649">
                  <c:v>26.482849750027526</c:v>
                </c:pt>
                <c:pt idx="2650">
                  <c:v>26.492846750013996</c:v>
                </c:pt>
                <c:pt idx="2651">
                  <c:v>26.50284475000808</c:v>
                </c:pt>
                <c:pt idx="2652">
                  <c:v>26.51284174999455</c:v>
                </c:pt>
                <c:pt idx="2653">
                  <c:v>26.522839749988634</c:v>
                </c:pt>
                <c:pt idx="2654">
                  <c:v>26.532836750033312</c:v>
                </c:pt>
                <c:pt idx="2655">
                  <c:v>26.542834750027396</c:v>
                </c:pt>
                <c:pt idx="2656">
                  <c:v>26.552831750013866</c:v>
                </c:pt>
                <c:pt idx="2657">
                  <c:v>26.56282975000795</c:v>
                </c:pt>
                <c:pt idx="2658">
                  <c:v>26.572827750002034</c:v>
                </c:pt>
                <c:pt idx="2659">
                  <c:v>26.582824749988504</c:v>
                </c:pt>
                <c:pt idx="2660">
                  <c:v>26.592822749982588</c:v>
                </c:pt>
                <c:pt idx="2661">
                  <c:v>26.602819750027265</c:v>
                </c:pt>
                <c:pt idx="2662">
                  <c:v>26.61281775002135</c:v>
                </c:pt>
                <c:pt idx="2663">
                  <c:v>26.622814750007819</c:v>
                </c:pt>
                <c:pt idx="2664">
                  <c:v>26.632812750001904</c:v>
                </c:pt>
                <c:pt idx="2665">
                  <c:v>26.642810749995988</c:v>
                </c:pt>
                <c:pt idx="2666">
                  <c:v>26.652807749982458</c:v>
                </c:pt>
                <c:pt idx="2667">
                  <c:v>26.66280575003475</c:v>
                </c:pt>
                <c:pt idx="2668">
                  <c:v>26.672802750021219</c:v>
                </c:pt>
                <c:pt idx="2669">
                  <c:v>26.682800750015303</c:v>
                </c:pt>
                <c:pt idx="2670">
                  <c:v>26.692797750001773</c:v>
                </c:pt>
                <c:pt idx="2671">
                  <c:v>26.702795749995857</c:v>
                </c:pt>
                <c:pt idx="2672">
                  <c:v>26.712792749982327</c:v>
                </c:pt>
                <c:pt idx="2673">
                  <c:v>26.722790750034619</c:v>
                </c:pt>
                <c:pt idx="2674">
                  <c:v>26.732788750028703</c:v>
                </c:pt>
                <c:pt idx="2675">
                  <c:v>26.742785750015173</c:v>
                </c:pt>
                <c:pt idx="2676">
                  <c:v>26.752783750009257</c:v>
                </c:pt>
                <c:pt idx="2677">
                  <c:v>26.762780749995727</c:v>
                </c:pt>
                <c:pt idx="2678">
                  <c:v>26.772778749989811</c:v>
                </c:pt>
                <c:pt idx="2679">
                  <c:v>26.782775750034489</c:v>
                </c:pt>
                <c:pt idx="2680">
                  <c:v>26.792773750028573</c:v>
                </c:pt>
                <c:pt idx="2681">
                  <c:v>26.802770750015043</c:v>
                </c:pt>
                <c:pt idx="2682">
                  <c:v>26.812768750009127</c:v>
                </c:pt>
                <c:pt idx="2683">
                  <c:v>26.822766750003211</c:v>
                </c:pt>
                <c:pt idx="2684">
                  <c:v>26.832763749989681</c:v>
                </c:pt>
                <c:pt idx="2685">
                  <c:v>26.842761749983765</c:v>
                </c:pt>
                <c:pt idx="2686">
                  <c:v>26.852758750028443</c:v>
                </c:pt>
                <c:pt idx="2687">
                  <c:v>26.862756750022527</c:v>
                </c:pt>
                <c:pt idx="2688">
                  <c:v>26.872753750008997</c:v>
                </c:pt>
                <c:pt idx="2689">
                  <c:v>26.882751750003081</c:v>
                </c:pt>
                <c:pt idx="2690">
                  <c:v>26.892748749989551</c:v>
                </c:pt>
                <c:pt idx="2691">
                  <c:v>26.902746749983635</c:v>
                </c:pt>
                <c:pt idx="2692">
                  <c:v>26.912744750035927</c:v>
                </c:pt>
                <c:pt idx="2693">
                  <c:v>26.922741750022396</c:v>
                </c:pt>
                <c:pt idx="2694">
                  <c:v>26.932739750016481</c:v>
                </c:pt>
                <c:pt idx="2695">
                  <c:v>26.94273675000295</c:v>
                </c:pt>
                <c:pt idx="2696">
                  <c:v>26.952734749997035</c:v>
                </c:pt>
                <c:pt idx="2697">
                  <c:v>26.962731749983504</c:v>
                </c:pt>
                <c:pt idx="2698">
                  <c:v>26.972729750035796</c:v>
                </c:pt>
                <c:pt idx="2699">
                  <c:v>26.982726750022266</c:v>
                </c:pt>
                <c:pt idx="2700">
                  <c:v>26.99272475001635</c:v>
                </c:pt>
                <c:pt idx="2701">
                  <c:v>27.002722750010435</c:v>
                </c:pt>
                <c:pt idx="2702">
                  <c:v>27.012719749996904</c:v>
                </c:pt>
                <c:pt idx="2703">
                  <c:v>27.022717749990989</c:v>
                </c:pt>
                <c:pt idx="2704">
                  <c:v>27.032714750035666</c:v>
                </c:pt>
                <c:pt idx="2705">
                  <c:v>27.04271275002975</c:v>
                </c:pt>
                <c:pt idx="2706">
                  <c:v>27.05270975001622</c:v>
                </c:pt>
                <c:pt idx="2707">
                  <c:v>27.062707750010304</c:v>
                </c:pt>
                <c:pt idx="2708">
                  <c:v>27.072704749996774</c:v>
                </c:pt>
                <c:pt idx="2709">
                  <c:v>27.082702749990858</c:v>
                </c:pt>
                <c:pt idx="2710">
                  <c:v>27.092700749984942</c:v>
                </c:pt>
                <c:pt idx="2711">
                  <c:v>27.10269775002962</c:v>
                </c:pt>
                <c:pt idx="2712">
                  <c:v>27.112695750023704</c:v>
                </c:pt>
                <c:pt idx="2713">
                  <c:v>27.122692750010174</c:v>
                </c:pt>
                <c:pt idx="2714">
                  <c:v>27.132690750004258</c:v>
                </c:pt>
                <c:pt idx="2715">
                  <c:v>27.142687749990728</c:v>
                </c:pt>
                <c:pt idx="2716">
                  <c:v>27.152685749984812</c:v>
                </c:pt>
                <c:pt idx="2717">
                  <c:v>27.162682750029489</c:v>
                </c:pt>
                <c:pt idx="2718">
                  <c:v>27.172680750023574</c:v>
                </c:pt>
                <c:pt idx="2719">
                  <c:v>27.182678750017658</c:v>
                </c:pt>
                <c:pt idx="2720">
                  <c:v>27.192675750004128</c:v>
                </c:pt>
                <c:pt idx="2721">
                  <c:v>27.202673749998212</c:v>
                </c:pt>
                <c:pt idx="2722">
                  <c:v>27.212671125016641</c:v>
                </c:pt>
                <c:pt idx="2723">
                  <c:v>27.222669125010725</c:v>
                </c:pt>
                <c:pt idx="2724">
                  <c:v>27.232666124997195</c:v>
                </c:pt>
                <c:pt idx="2725">
                  <c:v>27.242664124991279</c:v>
                </c:pt>
                <c:pt idx="2726">
                  <c:v>27.252661125035957</c:v>
                </c:pt>
                <c:pt idx="2727">
                  <c:v>27.262659125030041</c:v>
                </c:pt>
                <c:pt idx="2728">
                  <c:v>27.272657125024125</c:v>
                </c:pt>
                <c:pt idx="2729">
                  <c:v>27.282654125010595</c:v>
                </c:pt>
                <c:pt idx="2730">
                  <c:v>27.292652125004679</c:v>
                </c:pt>
                <c:pt idx="2731">
                  <c:v>27.302649124991149</c:v>
                </c:pt>
                <c:pt idx="2732">
                  <c:v>27.312647124985233</c:v>
                </c:pt>
                <c:pt idx="2733">
                  <c:v>27.32264412502991</c:v>
                </c:pt>
                <c:pt idx="2734">
                  <c:v>27.332642125023995</c:v>
                </c:pt>
                <c:pt idx="2735">
                  <c:v>27.342639125010464</c:v>
                </c:pt>
                <c:pt idx="2736">
                  <c:v>27.352637125004549</c:v>
                </c:pt>
                <c:pt idx="2737">
                  <c:v>27.362635124998633</c:v>
                </c:pt>
                <c:pt idx="2738">
                  <c:v>27.372632124985103</c:v>
                </c:pt>
                <c:pt idx="2739">
                  <c:v>27.382630124979187</c:v>
                </c:pt>
                <c:pt idx="2740">
                  <c:v>27.392627125023864</c:v>
                </c:pt>
                <c:pt idx="2741">
                  <c:v>27.402625125017948</c:v>
                </c:pt>
                <c:pt idx="2742">
                  <c:v>27.412622125004418</c:v>
                </c:pt>
                <c:pt idx="2743">
                  <c:v>27.422620124998502</c:v>
                </c:pt>
                <c:pt idx="2744">
                  <c:v>27.432617124984972</c:v>
                </c:pt>
                <c:pt idx="2745">
                  <c:v>27.442615124979056</c:v>
                </c:pt>
                <c:pt idx="2746">
                  <c:v>27.452613125031348</c:v>
                </c:pt>
                <c:pt idx="2747">
                  <c:v>27.462610125017818</c:v>
                </c:pt>
                <c:pt idx="2748">
                  <c:v>27.472608125011902</c:v>
                </c:pt>
                <c:pt idx="2749">
                  <c:v>27.482605124998372</c:v>
                </c:pt>
                <c:pt idx="2750">
                  <c:v>27.492603124992456</c:v>
                </c:pt>
                <c:pt idx="2751">
                  <c:v>27.502600124978926</c:v>
                </c:pt>
                <c:pt idx="2752">
                  <c:v>27.512598125031218</c:v>
                </c:pt>
                <c:pt idx="2753">
                  <c:v>27.522596125025302</c:v>
                </c:pt>
                <c:pt idx="2754">
                  <c:v>27.532593125011772</c:v>
                </c:pt>
                <c:pt idx="2755">
                  <c:v>27.542591125005856</c:v>
                </c:pt>
                <c:pt idx="2756">
                  <c:v>27.552588124992326</c:v>
                </c:pt>
                <c:pt idx="2757">
                  <c:v>27.56258612498641</c:v>
                </c:pt>
                <c:pt idx="2758">
                  <c:v>27.572583125031088</c:v>
                </c:pt>
                <c:pt idx="2759">
                  <c:v>27.582581125025172</c:v>
                </c:pt>
                <c:pt idx="2760">
                  <c:v>27.592578125011642</c:v>
                </c:pt>
                <c:pt idx="2761">
                  <c:v>27.602576125005726</c:v>
                </c:pt>
                <c:pt idx="2762">
                  <c:v>27.61257412499981</c:v>
                </c:pt>
                <c:pt idx="2763">
                  <c:v>27.62257112498628</c:v>
                </c:pt>
                <c:pt idx="2764">
                  <c:v>27.632569124980364</c:v>
                </c:pt>
                <c:pt idx="2765">
                  <c:v>27.642566125025041</c:v>
                </c:pt>
                <c:pt idx="2766">
                  <c:v>27.652564125019126</c:v>
                </c:pt>
                <c:pt idx="2767">
                  <c:v>27.662561125005595</c:v>
                </c:pt>
                <c:pt idx="2768">
                  <c:v>27.67255912499968</c:v>
                </c:pt>
                <c:pt idx="2769">
                  <c:v>27.682556124986149</c:v>
                </c:pt>
                <c:pt idx="2770">
                  <c:v>27.692554124980234</c:v>
                </c:pt>
                <c:pt idx="2771">
                  <c:v>27.702552125032526</c:v>
                </c:pt>
                <c:pt idx="2772">
                  <c:v>27.712549125018995</c:v>
                </c:pt>
                <c:pt idx="2773">
                  <c:v>27.722547125013079</c:v>
                </c:pt>
                <c:pt idx="2774">
                  <c:v>27.732544124999549</c:v>
                </c:pt>
                <c:pt idx="2775">
                  <c:v>27.742542124993633</c:v>
                </c:pt>
                <c:pt idx="2776">
                  <c:v>27.752539124980103</c:v>
                </c:pt>
                <c:pt idx="2777">
                  <c:v>27.762537125032395</c:v>
                </c:pt>
                <c:pt idx="2778">
                  <c:v>27.772534125018865</c:v>
                </c:pt>
                <c:pt idx="2779">
                  <c:v>27.782532125012949</c:v>
                </c:pt>
                <c:pt idx="2780">
                  <c:v>27.792530125007033</c:v>
                </c:pt>
                <c:pt idx="2781">
                  <c:v>27.802527124993503</c:v>
                </c:pt>
                <c:pt idx="2782">
                  <c:v>27.812525124987587</c:v>
                </c:pt>
                <c:pt idx="2783">
                  <c:v>27.822522125032265</c:v>
                </c:pt>
                <c:pt idx="2784">
                  <c:v>27.832520125026349</c:v>
                </c:pt>
                <c:pt idx="2785">
                  <c:v>27.842517125012819</c:v>
                </c:pt>
                <c:pt idx="2786">
                  <c:v>27.852515125006903</c:v>
                </c:pt>
                <c:pt idx="2787">
                  <c:v>27.862512124993373</c:v>
                </c:pt>
                <c:pt idx="2788">
                  <c:v>27.872510124987457</c:v>
                </c:pt>
                <c:pt idx="2789">
                  <c:v>27.882508124981541</c:v>
                </c:pt>
                <c:pt idx="2790">
                  <c:v>27.892505125026219</c:v>
                </c:pt>
                <c:pt idx="2791">
                  <c:v>27.902503125020303</c:v>
                </c:pt>
                <c:pt idx="2792">
                  <c:v>27.912500125006773</c:v>
                </c:pt>
                <c:pt idx="2793">
                  <c:v>27.922498125000857</c:v>
                </c:pt>
                <c:pt idx="2794">
                  <c:v>27.932495124987327</c:v>
                </c:pt>
                <c:pt idx="2795">
                  <c:v>27.942493124981411</c:v>
                </c:pt>
                <c:pt idx="2796">
                  <c:v>27.952490125026088</c:v>
                </c:pt>
                <c:pt idx="2797">
                  <c:v>27.962488125020172</c:v>
                </c:pt>
                <c:pt idx="2798">
                  <c:v>27.972486125014257</c:v>
                </c:pt>
                <c:pt idx="2799">
                  <c:v>27.982483125000726</c:v>
                </c:pt>
                <c:pt idx="2800">
                  <c:v>27.992481124994811</c:v>
                </c:pt>
                <c:pt idx="2801">
                  <c:v>28.00247812498128</c:v>
                </c:pt>
                <c:pt idx="2802">
                  <c:v>28.012476125033572</c:v>
                </c:pt>
                <c:pt idx="2803">
                  <c:v>28.022473125020042</c:v>
                </c:pt>
                <c:pt idx="2804">
                  <c:v>28.032471125014126</c:v>
                </c:pt>
                <c:pt idx="2805">
                  <c:v>28.042468125000596</c:v>
                </c:pt>
                <c:pt idx="2806">
                  <c:v>28.05246612499468</c:v>
                </c:pt>
                <c:pt idx="2807">
                  <c:v>28.062464124988765</c:v>
                </c:pt>
                <c:pt idx="2808">
                  <c:v>28.072461125033442</c:v>
                </c:pt>
                <c:pt idx="2809">
                  <c:v>28.082459125027526</c:v>
                </c:pt>
                <c:pt idx="2810">
                  <c:v>28.092456125013996</c:v>
                </c:pt>
                <c:pt idx="2811">
                  <c:v>28.10245412500808</c:v>
                </c:pt>
                <c:pt idx="2812">
                  <c:v>28.11245112499455</c:v>
                </c:pt>
                <c:pt idx="2813">
                  <c:v>28.122449124988634</c:v>
                </c:pt>
                <c:pt idx="2814">
                  <c:v>28.132446125033312</c:v>
                </c:pt>
                <c:pt idx="2815">
                  <c:v>28.142444125027396</c:v>
                </c:pt>
                <c:pt idx="2816">
                  <c:v>28.15244212502148</c:v>
                </c:pt>
                <c:pt idx="2817">
                  <c:v>28.16243912500795</c:v>
                </c:pt>
                <c:pt idx="2818">
                  <c:v>28.172437125002034</c:v>
                </c:pt>
                <c:pt idx="2819">
                  <c:v>28.182434124988504</c:v>
                </c:pt>
                <c:pt idx="2820">
                  <c:v>28.192432124982588</c:v>
                </c:pt>
                <c:pt idx="2821">
                  <c:v>28.202429125027265</c:v>
                </c:pt>
                <c:pt idx="2822">
                  <c:v>28.212430166662671</c:v>
                </c:pt>
                <c:pt idx="2823">
                  <c:v>28.22242716664914</c:v>
                </c:pt>
                <c:pt idx="2824">
                  <c:v>28.232425166701432</c:v>
                </c:pt>
                <c:pt idx="2825">
                  <c:v>28.242423166695517</c:v>
                </c:pt>
                <c:pt idx="2826">
                  <c:v>28.252420166681986</c:v>
                </c:pt>
                <c:pt idx="2827">
                  <c:v>28.262418166676071</c:v>
                </c:pt>
                <c:pt idx="2828">
                  <c:v>28.27241516666254</c:v>
                </c:pt>
                <c:pt idx="2829">
                  <c:v>28.282413166656625</c:v>
                </c:pt>
                <c:pt idx="2830">
                  <c:v>28.292410166701302</c:v>
                </c:pt>
                <c:pt idx="2831">
                  <c:v>28.302408166695386</c:v>
                </c:pt>
                <c:pt idx="2832">
                  <c:v>28.312405166681856</c:v>
                </c:pt>
                <c:pt idx="2833">
                  <c:v>28.32240316667594</c:v>
                </c:pt>
                <c:pt idx="2834">
                  <c:v>28.332401166670024</c:v>
                </c:pt>
                <c:pt idx="2835">
                  <c:v>28.342398166656494</c:v>
                </c:pt>
                <c:pt idx="2836">
                  <c:v>28.352396166650578</c:v>
                </c:pt>
                <c:pt idx="2837">
                  <c:v>28.362393166695256</c:v>
                </c:pt>
                <c:pt idx="2838">
                  <c:v>28.37239116668934</c:v>
                </c:pt>
                <c:pt idx="2839">
                  <c:v>28.38238816667581</c:v>
                </c:pt>
                <c:pt idx="2840">
                  <c:v>28.392386166669894</c:v>
                </c:pt>
                <c:pt idx="2841">
                  <c:v>28.402384166663978</c:v>
                </c:pt>
                <c:pt idx="2842">
                  <c:v>28.412381166650448</c:v>
                </c:pt>
                <c:pt idx="2843">
                  <c:v>28.422379166644532</c:v>
                </c:pt>
                <c:pt idx="2844">
                  <c:v>28.43237616668921</c:v>
                </c:pt>
                <c:pt idx="2845">
                  <c:v>28.442374166683294</c:v>
                </c:pt>
                <c:pt idx="2846">
                  <c:v>28.452371166669764</c:v>
                </c:pt>
                <c:pt idx="2847">
                  <c:v>28.462369166663848</c:v>
                </c:pt>
                <c:pt idx="2848">
                  <c:v>28.472366166650318</c:v>
                </c:pt>
                <c:pt idx="2849">
                  <c:v>28.48236416670261</c:v>
                </c:pt>
                <c:pt idx="2850">
                  <c:v>28.492362166696694</c:v>
                </c:pt>
                <c:pt idx="2851">
                  <c:v>28.502359166683163</c:v>
                </c:pt>
                <c:pt idx="2852">
                  <c:v>28.512357166677248</c:v>
                </c:pt>
                <c:pt idx="2853">
                  <c:v>28.522354166663717</c:v>
                </c:pt>
                <c:pt idx="2854">
                  <c:v>28.532352166657802</c:v>
                </c:pt>
                <c:pt idx="2855">
                  <c:v>28.542349166702479</c:v>
                </c:pt>
                <c:pt idx="2856">
                  <c:v>28.552347166696563</c:v>
                </c:pt>
                <c:pt idx="2857">
                  <c:v>28.562344166683033</c:v>
                </c:pt>
                <c:pt idx="2858">
                  <c:v>28.572342166677117</c:v>
                </c:pt>
                <c:pt idx="2859">
                  <c:v>28.582340166671202</c:v>
                </c:pt>
                <c:pt idx="2860">
                  <c:v>28.592337166657671</c:v>
                </c:pt>
                <c:pt idx="2861">
                  <c:v>28.602335166651756</c:v>
                </c:pt>
                <c:pt idx="2862">
                  <c:v>28.612332166696433</c:v>
                </c:pt>
                <c:pt idx="2863">
                  <c:v>28.622330166690517</c:v>
                </c:pt>
                <c:pt idx="2864">
                  <c:v>28.632327166676987</c:v>
                </c:pt>
                <c:pt idx="2865">
                  <c:v>28.642325166671071</c:v>
                </c:pt>
                <c:pt idx="2866">
                  <c:v>28.652322166657541</c:v>
                </c:pt>
                <c:pt idx="2867">
                  <c:v>28.662320166651625</c:v>
                </c:pt>
                <c:pt idx="2868">
                  <c:v>28.672318166645709</c:v>
                </c:pt>
                <c:pt idx="2869">
                  <c:v>28.682315166690387</c:v>
                </c:pt>
                <c:pt idx="2870">
                  <c:v>28.692313166684471</c:v>
                </c:pt>
                <c:pt idx="2871">
                  <c:v>28.702310166670941</c:v>
                </c:pt>
                <c:pt idx="2872">
                  <c:v>28.712308166665025</c:v>
                </c:pt>
                <c:pt idx="2873">
                  <c:v>28.722305166651495</c:v>
                </c:pt>
                <c:pt idx="2874">
                  <c:v>28.732303166645579</c:v>
                </c:pt>
                <c:pt idx="2875">
                  <c:v>28.742300166690256</c:v>
                </c:pt>
                <c:pt idx="2876">
                  <c:v>28.752298166684341</c:v>
                </c:pt>
                <c:pt idx="2877">
                  <c:v>28.762296166678425</c:v>
                </c:pt>
                <c:pt idx="2878">
                  <c:v>28.772293166664895</c:v>
                </c:pt>
                <c:pt idx="2879">
                  <c:v>28.782291166658979</c:v>
                </c:pt>
                <c:pt idx="2880">
                  <c:v>28.792288166645449</c:v>
                </c:pt>
                <c:pt idx="2881">
                  <c:v>28.802286166697741</c:v>
                </c:pt>
                <c:pt idx="2882">
                  <c:v>28.81228316668421</c:v>
                </c:pt>
                <c:pt idx="2883">
                  <c:v>28.822281166678295</c:v>
                </c:pt>
                <c:pt idx="2884">
                  <c:v>28.832278166664764</c:v>
                </c:pt>
                <c:pt idx="2885">
                  <c:v>28.842276166658849</c:v>
                </c:pt>
                <c:pt idx="2886">
                  <c:v>28.852274166652933</c:v>
                </c:pt>
                <c:pt idx="2887">
                  <c:v>28.86227116669761</c:v>
                </c:pt>
                <c:pt idx="2888">
                  <c:v>28.872269166691694</c:v>
                </c:pt>
                <c:pt idx="2889">
                  <c:v>28.882266166678164</c:v>
                </c:pt>
                <c:pt idx="2890">
                  <c:v>28.892264166672248</c:v>
                </c:pt>
                <c:pt idx="2891">
                  <c:v>28.902261166658718</c:v>
                </c:pt>
                <c:pt idx="2892">
                  <c:v>28.912259166652802</c:v>
                </c:pt>
                <c:pt idx="2893">
                  <c:v>28.92225616669748</c:v>
                </c:pt>
                <c:pt idx="2894">
                  <c:v>28.932254166691564</c:v>
                </c:pt>
                <c:pt idx="2895">
                  <c:v>28.942252166685648</c:v>
                </c:pt>
                <c:pt idx="2896">
                  <c:v>28.952249166672118</c:v>
                </c:pt>
                <c:pt idx="2897">
                  <c:v>28.962247166666202</c:v>
                </c:pt>
                <c:pt idx="2898">
                  <c:v>28.972244166652672</c:v>
                </c:pt>
                <c:pt idx="2899">
                  <c:v>28.982242166646756</c:v>
                </c:pt>
                <c:pt idx="2900">
                  <c:v>28.992239166691434</c:v>
                </c:pt>
                <c:pt idx="2901">
                  <c:v>29.002237166685518</c:v>
                </c:pt>
                <c:pt idx="2902">
                  <c:v>29.012234166671988</c:v>
                </c:pt>
                <c:pt idx="2903">
                  <c:v>29.022232166666072</c:v>
                </c:pt>
                <c:pt idx="2904">
                  <c:v>29.032230166660156</c:v>
                </c:pt>
                <c:pt idx="2905">
                  <c:v>29.042227166646626</c:v>
                </c:pt>
                <c:pt idx="2906">
                  <c:v>29.052225166698918</c:v>
                </c:pt>
                <c:pt idx="2907">
                  <c:v>29.062222166685387</c:v>
                </c:pt>
                <c:pt idx="2908">
                  <c:v>29.072220166679472</c:v>
                </c:pt>
                <c:pt idx="2909">
                  <c:v>29.082217166665941</c:v>
                </c:pt>
                <c:pt idx="2910">
                  <c:v>29.092215166660026</c:v>
                </c:pt>
                <c:pt idx="2911">
                  <c:v>29.10221316665411</c:v>
                </c:pt>
                <c:pt idx="2912">
                  <c:v>29.112210166698787</c:v>
                </c:pt>
                <c:pt idx="2913">
                  <c:v>29.122208166692872</c:v>
                </c:pt>
                <c:pt idx="2914">
                  <c:v>29.132205166679341</c:v>
                </c:pt>
                <c:pt idx="2915">
                  <c:v>29.142203166673426</c:v>
                </c:pt>
                <c:pt idx="2916">
                  <c:v>29.152200166659895</c:v>
                </c:pt>
                <c:pt idx="2917">
                  <c:v>29.16219816665398</c:v>
                </c:pt>
                <c:pt idx="2918">
                  <c:v>29.172195166698657</c:v>
                </c:pt>
                <c:pt idx="2919">
                  <c:v>29.182193166692741</c:v>
                </c:pt>
                <c:pt idx="2920">
                  <c:v>29.192190166679211</c:v>
                </c:pt>
                <c:pt idx="2921">
                  <c:v>29.202188166673295</c:v>
                </c:pt>
                <c:pt idx="2922">
                  <c:v>29.212183916650247</c:v>
                </c:pt>
                <c:pt idx="2923">
                  <c:v>29.222180916694924</c:v>
                </c:pt>
                <c:pt idx="2924">
                  <c:v>29.232178916689008</c:v>
                </c:pt>
                <c:pt idx="2925">
                  <c:v>29.242175916675478</c:v>
                </c:pt>
                <c:pt idx="2926">
                  <c:v>29.252173916669562</c:v>
                </c:pt>
                <c:pt idx="2927">
                  <c:v>29.262170916656032</c:v>
                </c:pt>
                <c:pt idx="2928">
                  <c:v>29.272168916650116</c:v>
                </c:pt>
                <c:pt idx="2929">
                  <c:v>29.282166916702408</c:v>
                </c:pt>
                <c:pt idx="2930">
                  <c:v>29.292163916688878</c:v>
                </c:pt>
                <c:pt idx="2931">
                  <c:v>29.302161916682962</c:v>
                </c:pt>
                <c:pt idx="2932">
                  <c:v>29.312158916669432</c:v>
                </c:pt>
                <c:pt idx="2933">
                  <c:v>29.322156916663516</c:v>
                </c:pt>
                <c:pt idx="2934">
                  <c:v>29.332153916649986</c:v>
                </c:pt>
                <c:pt idx="2935">
                  <c:v>29.342151916702278</c:v>
                </c:pt>
                <c:pt idx="2936">
                  <c:v>29.352148916688748</c:v>
                </c:pt>
                <c:pt idx="2937">
                  <c:v>29.362146916682832</c:v>
                </c:pt>
                <c:pt idx="2938">
                  <c:v>29.372144916676916</c:v>
                </c:pt>
                <c:pt idx="2939">
                  <c:v>29.382141916663386</c:v>
                </c:pt>
                <c:pt idx="2940">
                  <c:v>29.39213991665747</c:v>
                </c:pt>
                <c:pt idx="2941">
                  <c:v>29.402136916702148</c:v>
                </c:pt>
                <c:pt idx="2942">
                  <c:v>29.412134916696232</c:v>
                </c:pt>
                <c:pt idx="2943">
                  <c:v>29.422131916682702</c:v>
                </c:pt>
                <c:pt idx="2944">
                  <c:v>29.432129916676786</c:v>
                </c:pt>
                <c:pt idx="2945">
                  <c:v>29.442126916663256</c:v>
                </c:pt>
                <c:pt idx="2946">
                  <c:v>29.45212491665734</c:v>
                </c:pt>
                <c:pt idx="2947">
                  <c:v>29.462122916651424</c:v>
                </c:pt>
                <c:pt idx="2948">
                  <c:v>29.472119916696101</c:v>
                </c:pt>
                <c:pt idx="2949">
                  <c:v>29.482117916690186</c:v>
                </c:pt>
                <c:pt idx="2950">
                  <c:v>29.492114916676655</c:v>
                </c:pt>
                <c:pt idx="2951">
                  <c:v>29.50211291667074</c:v>
                </c:pt>
                <c:pt idx="2952">
                  <c:v>29.512109916657209</c:v>
                </c:pt>
                <c:pt idx="2953">
                  <c:v>29.522107916651294</c:v>
                </c:pt>
                <c:pt idx="2954">
                  <c:v>29.532104916695971</c:v>
                </c:pt>
                <c:pt idx="2955">
                  <c:v>29.542102916690055</c:v>
                </c:pt>
                <c:pt idx="2956">
                  <c:v>29.55210091668414</c:v>
                </c:pt>
                <c:pt idx="2957">
                  <c:v>29.562097916670609</c:v>
                </c:pt>
                <c:pt idx="2958">
                  <c:v>29.572095916664694</c:v>
                </c:pt>
                <c:pt idx="2959">
                  <c:v>29.582092916651163</c:v>
                </c:pt>
                <c:pt idx="2960">
                  <c:v>29.592090916645247</c:v>
                </c:pt>
                <c:pt idx="2961">
                  <c:v>29.602087916689925</c:v>
                </c:pt>
                <c:pt idx="2962">
                  <c:v>29.612085916684009</c:v>
                </c:pt>
                <c:pt idx="2963">
                  <c:v>29.622082916670479</c:v>
                </c:pt>
                <c:pt idx="2964">
                  <c:v>29.632080916664563</c:v>
                </c:pt>
                <c:pt idx="2965">
                  <c:v>29.642078916658647</c:v>
                </c:pt>
                <c:pt idx="2966">
                  <c:v>29.652075916645117</c:v>
                </c:pt>
                <c:pt idx="2967">
                  <c:v>29.662073916697409</c:v>
                </c:pt>
                <c:pt idx="2968">
                  <c:v>29.672070916683879</c:v>
                </c:pt>
                <c:pt idx="2969">
                  <c:v>29.682068916677963</c:v>
                </c:pt>
                <c:pt idx="2970">
                  <c:v>29.692065916664433</c:v>
                </c:pt>
                <c:pt idx="2971">
                  <c:v>29.702063916658517</c:v>
                </c:pt>
                <c:pt idx="2972">
                  <c:v>29.712060916644987</c:v>
                </c:pt>
                <c:pt idx="2973">
                  <c:v>29.722058916697279</c:v>
                </c:pt>
                <c:pt idx="2974">
                  <c:v>29.732056916691363</c:v>
                </c:pt>
                <c:pt idx="2975">
                  <c:v>29.742053916677833</c:v>
                </c:pt>
                <c:pt idx="2976">
                  <c:v>29.752051916671917</c:v>
                </c:pt>
                <c:pt idx="2977">
                  <c:v>29.762048916658387</c:v>
                </c:pt>
                <c:pt idx="2978">
                  <c:v>29.772046916652471</c:v>
                </c:pt>
                <c:pt idx="2979">
                  <c:v>29.782043916697148</c:v>
                </c:pt>
                <c:pt idx="2980">
                  <c:v>29.792041916691232</c:v>
                </c:pt>
                <c:pt idx="2981">
                  <c:v>29.802038916677702</c:v>
                </c:pt>
                <c:pt idx="2982">
                  <c:v>29.812036916671786</c:v>
                </c:pt>
                <c:pt idx="2983">
                  <c:v>29.822034916665871</c:v>
                </c:pt>
                <c:pt idx="2984">
                  <c:v>29.83203191665234</c:v>
                </c:pt>
                <c:pt idx="2985">
                  <c:v>29.842029916646425</c:v>
                </c:pt>
                <c:pt idx="2986">
                  <c:v>29.852026916691102</c:v>
                </c:pt>
                <c:pt idx="2987">
                  <c:v>29.862024916685186</c:v>
                </c:pt>
                <c:pt idx="2988">
                  <c:v>29.872021916671656</c:v>
                </c:pt>
                <c:pt idx="2989">
                  <c:v>29.88201991666574</c:v>
                </c:pt>
                <c:pt idx="2990">
                  <c:v>29.892017916659825</c:v>
                </c:pt>
                <c:pt idx="2991">
                  <c:v>29.902014916646294</c:v>
                </c:pt>
                <c:pt idx="2992">
                  <c:v>29.912012916698586</c:v>
                </c:pt>
                <c:pt idx="2993">
                  <c:v>29.922009916685056</c:v>
                </c:pt>
                <c:pt idx="2994">
                  <c:v>29.93200791667914</c:v>
                </c:pt>
                <c:pt idx="2995">
                  <c:v>29.94200491666561</c:v>
                </c:pt>
                <c:pt idx="2996">
                  <c:v>29.952002916659694</c:v>
                </c:pt>
                <c:pt idx="2997">
                  <c:v>29.961999916646164</c:v>
                </c:pt>
                <c:pt idx="2998">
                  <c:v>29.971997916698456</c:v>
                </c:pt>
                <c:pt idx="2999">
                  <c:v>29.98199591669254</c:v>
                </c:pt>
                <c:pt idx="3000">
                  <c:v>29.99199291667901</c:v>
                </c:pt>
                <c:pt idx="3001">
                  <c:v>30.001990916673094</c:v>
                </c:pt>
                <c:pt idx="3002">
                  <c:v>30.011987916659564</c:v>
                </c:pt>
                <c:pt idx="3003">
                  <c:v>30.021985916653648</c:v>
                </c:pt>
                <c:pt idx="3004">
                  <c:v>30.031982916698325</c:v>
                </c:pt>
                <c:pt idx="3005">
                  <c:v>30.04198091669241</c:v>
                </c:pt>
                <c:pt idx="3006">
                  <c:v>30.051977916678879</c:v>
                </c:pt>
                <c:pt idx="3007">
                  <c:v>30.061975916672964</c:v>
                </c:pt>
                <c:pt idx="3008">
                  <c:v>30.071973916667048</c:v>
                </c:pt>
                <c:pt idx="3009">
                  <c:v>30.081970916653518</c:v>
                </c:pt>
                <c:pt idx="3010">
                  <c:v>30.091968916647602</c:v>
                </c:pt>
                <c:pt idx="3011">
                  <c:v>30.101965916692279</c:v>
                </c:pt>
                <c:pt idx="3012">
                  <c:v>30.111963916686364</c:v>
                </c:pt>
                <c:pt idx="3013">
                  <c:v>30.121960916672833</c:v>
                </c:pt>
                <c:pt idx="3014">
                  <c:v>30.131958916666918</c:v>
                </c:pt>
                <c:pt idx="3015">
                  <c:v>30.141955916653387</c:v>
                </c:pt>
                <c:pt idx="3016">
                  <c:v>30.151953916647471</c:v>
                </c:pt>
                <c:pt idx="3017">
                  <c:v>30.161951916699763</c:v>
                </c:pt>
                <c:pt idx="3018">
                  <c:v>30.171948916686233</c:v>
                </c:pt>
                <c:pt idx="3019">
                  <c:v>30.181946916680317</c:v>
                </c:pt>
                <c:pt idx="3020">
                  <c:v>30.191943916666787</c:v>
                </c:pt>
                <c:pt idx="3021">
                  <c:v>30.201941916660871</c:v>
                </c:pt>
                <c:pt idx="3022">
                  <c:v>30.211938916647341</c:v>
                </c:pt>
                <c:pt idx="3023">
                  <c:v>30.221935999987181</c:v>
                </c:pt>
                <c:pt idx="3024">
                  <c:v>30.231933000031859</c:v>
                </c:pt>
                <c:pt idx="3025">
                  <c:v>30.241931000025943</c:v>
                </c:pt>
                <c:pt idx="3026">
                  <c:v>30.251929000020027</c:v>
                </c:pt>
                <c:pt idx="3027">
                  <c:v>30.261926000006497</c:v>
                </c:pt>
                <c:pt idx="3028">
                  <c:v>30.271924000000581</c:v>
                </c:pt>
                <c:pt idx="3029">
                  <c:v>30.281920999987051</c:v>
                </c:pt>
                <c:pt idx="3030">
                  <c:v>30.291918999981135</c:v>
                </c:pt>
                <c:pt idx="3031">
                  <c:v>30.301916000025813</c:v>
                </c:pt>
                <c:pt idx="3032">
                  <c:v>30.311914000019897</c:v>
                </c:pt>
                <c:pt idx="3033">
                  <c:v>30.321911000006367</c:v>
                </c:pt>
                <c:pt idx="3034">
                  <c:v>30.331909000000451</c:v>
                </c:pt>
                <c:pt idx="3035">
                  <c:v>30.341906999994535</c:v>
                </c:pt>
                <c:pt idx="3036">
                  <c:v>30.351903999981005</c:v>
                </c:pt>
                <c:pt idx="3037">
                  <c:v>30.361902000033297</c:v>
                </c:pt>
                <c:pt idx="3038">
                  <c:v>30.371899000019766</c:v>
                </c:pt>
                <c:pt idx="3039">
                  <c:v>30.381897000013851</c:v>
                </c:pt>
                <c:pt idx="3040">
                  <c:v>30.39189400000032</c:v>
                </c:pt>
                <c:pt idx="3041">
                  <c:v>30.401891999994405</c:v>
                </c:pt>
                <c:pt idx="3042">
                  <c:v>30.411888999980874</c:v>
                </c:pt>
                <c:pt idx="3043">
                  <c:v>30.421887000033166</c:v>
                </c:pt>
                <c:pt idx="3044">
                  <c:v>30.43188500002725</c:v>
                </c:pt>
                <c:pt idx="3045">
                  <c:v>30.44188200001372</c:v>
                </c:pt>
                <c:pt idx="3046">
                  <c:v>30.451880000007804</c:v>
                </c:pt>
                <c:pt idx="3047">
                  <c:v>30.461876999994274</c:v>
                </c:pt>
                <c:pt idx="3048">
                  <c:v>30.471874999988358</c:v>
                </c:pt>
                <c:pt idx="3049">
                  <c:v>30.481872000033036</c:v>
                </c:pt>
                <c:pt idx="3050">
                  <c:v>30.49187000002712</c:v>
                </c:pt>
                <c:pt idx="3051">
                  <c:v>30.501868000021204</c:v>
                </c:pt>
                <c:pt idx="3052">
                  <c:v>30.511865000007674</c:v>
                </c:pt>
                <c:pt idx="3053">
                  <c:v>30.521863000001758</c:v>
                </c:pt>
                <c:pt idx="3054">
                  <c:v>30.531859999988228</c:v>
                </c:pt>
                <c:pt idx="3055">
                  <c:v>30.541857999982312</c:v>
                </c:pt>
                <c:pt idx="3056">
                  <c:v>30.55185500002699</c:v>
                </c:pt>
                <c:pt idx="3057">
                  <c:v>30.561853000021074</c:v>
                </c:pt>
                <c:pt idx="3058">
                  <c:v>30.571850000007544</c:v>
                </c:pt>
                <c:pt idx="3059">
                  <c:v>30.581848000001628</c:v>
                </c:pt>
                <c:pt idx="3060">
                  <c:v>30.591845999995712</c:v>
                </c:pt>
                <c:pt idx="3061">
                  <c:v>30.601842999982182</c:v>
                </c:pt>
                <c:pt idx="3062">
                  <c:v>30.611841000034474</c:v>
                </c:pt>
                <c:pt idx="3063">
                  <c:v>30.621838000020944</c:v>
                </c:pt>
                <c:pt idx="3064">
                  <c:v>30.631836000015028</c:v>
                </c:pt>
                <c:pt idx="3065">
                  <c:v>30.641833000001498</c:v>
                </c:pt>
                <c:pt idx="3066">
                  <c:v>30.651830999995582</c:v>
                </c:pt>
                <c:pt idx="3067">
                  <c:v>30.661827999982052</c:v>
                </c:pt>
                <c:pt idx="3068">
                  <c:v>30.671826000034343</c:v>
                </c:pt>
                <c:pt idx="3069">
                  <c:v>30.681824000028428</c:v>
                </c:pt>
                <c:pt idx="3070">
                  <c:v>30.691821000014897</c:v>
                </c:pt>
                <c:pt idx="3071">
                  <c:v>30.701819000008982</c:v>
                </c:pt>
                <c:pt idx="3072">
                  <c:v>30.711815999995451</c:v>
                </c:pt>
                <c:pt idx="3073">
                  <c:v>30.721813999989536</c:v>
                </c:pt>
                <c:pt idx="3074">
                  <c:v>30.731811000034213</c:v>
                </c:pt>
                <c:pt idx="3075">
                  <c:v>30.741809000028297</c:v>
                </c:pt>
                <c:pt idx="3076">
                  <c:v>30.751806000014767</c:v>
                </c:pt>
                <c:pt idx="3077">
                  <c:v>30.761804000008851</c:v>
                </c:pt>
                <c:pt idx="3078">
                  <c:v>30.771802000002936</c:v>
                </c:pt>
                <c:pt idx="3079">
                  <c:v>30.781798999989405</c:v>
                </c:pt>
                <c:pt idx="3080">
                  <c:v>30.79179699998349</c:v>
                </c:pt>
                <c:pt idx="3081">
                  <c:v>30.801794000028167</c:v>
                </c:pt>
                <c:pt idx="3082">
                  <c:v>30.811792000022251</c:v>
                </c:pt>
                <c:pt idx="3083">
                  <c:v>30.821789000008721</c:v>
                </c:pt>
                <c:pt idx="3084">
                  <c:v>30.831787000002805</c:v>
                </c:pt>
                <c:pt idx="3085">
                  <c:v>30.841783999989275</c:v>
                </c:pt>
                <c:pt idx="3086">
                  <c:v>30.851781999983359</c:v>
                </c:pt>
                <c:pt idx="3087">
                  <c:v>30.861780000035651</c:v>
                </c:pt>
                <c:pt idx="3088">
                  <c:v>30.871777000022121</c:v>
                </c:pt>
                <c:pt idx="3089">
                  <c:v>30.881775000016205</c:v>
                </c:pt>
                <c:pt idx="3090">
                  <c:v>30.891772000002675</c:v>
                </c:pt>
                <c:pt idx="3091">
                  <c:v>30.901769999996759</c:v>
                </c:pt>
                <c:pt idx="3092">
                  <c:v>30.911766999983229</c:v>
                </c:pt>
                <c:pt idx="3093">
                  <c:v>30.921765000035521</c:v>
                </c:pt>
                <c:pt idx="3094">
                  <c:v>30.93176200002199</c:v>
                </c:pt>
                <c:pt idx="3095">
                  <c:v>30.941760000016075</c:v>
                </c:pt>
                <c:pt idx="3096">
                  <c:v>30.951758000010159</c:v>
                </c:pt>
                <c:pt idx="3097">
                  <c:v>30.961754999996629</c:v>
                </c:pt>
                <c:pt idx="3098">
                  <c:v>30.971752999990713</c:v>
                </c:pt>
                <c:pt idx="3099">
                  <c:v>30.98175000003539</c:v>
                </c:pt>
                <c:pt idx="3100">
                  <c:v>30.991748000029474</c:v>
                </c:pt>
                <c:pt idx="3101">
                  <c:v>31.001745000015944</c:v>
                </c:pt>
                <c:pt idx="3102">
                  <c:v>31.011743000010028</c:v>
                </c:pt>
                <c:pt idx="3103">
                  <c:v>31.021741000004113</c:v>
                </c:pt>
                <c:pt idx="3104">
                  <c:v>31.031737999990582</c:v>
                </c:pt>
                <c:pt idx="3105">
                  <c:v>31.041735999984667</c:v>
                </c:pt>
                <c:pt idx="3106">
                  <c:v>31.051733000029344</c:v>
                </c:pt>
                <c:pt idx="3107">
                  <c:v>31.061731000023428</c:v>
                </c:pt>
                <c:pt idx="3108">
                  <c:v>31.071728000009898</c:v>
                </c:pt>
                <c:pt idx="3109">
                  <c:v>31.081726000003982</c:v>
                </c:pt>
                <c:pt idx="3110">
                  <c:v>31.091722999990452</c:v>
                </c:pt>
                <c:pt idx="3111">
                  <c:v>31.101720999984536</c:v>
                </c:pt>
                <c:pt idx="3112">
                  <c:v>31.111718999978621</c:v>
                </c:pt>
                <c:pt idx="3113">
                  <c:v>31.121716000023298</c:v>
                </c:pt>
                <c:pt idx="3114">
                  <c:v>31.131714000017382</c:v>
                </c:pt>
                <c:pt idx="3115">
                  <c:v>31.141711000003852</c:v>
                </c:pt>
                <c:pt idx="3116">
                  <c:v>31.151708999997936</c:v>
                </c:pt>
                <c:pt idx="3117">
                  <c:v>31.161705999984406</c:v>
                </c:pt>
                <c:pt idx="3118">
                  <c:v>31.17170399997849</c:v>
                </c:pt>
                <c:pt idx="3119">
                  <c:v>31.181701000023168</c:v>
                </c:pt>
                <c:pt idx="3120">
                  <c:v>31.191699000017252</c:v>
                </c:pt>
                <c:pt idx="3121">
                  <c:v>31.201697000011336</c:v>
                </c:pt>
                <c:pt idx="3122">
                  <c:v>31.211693999997806</c:v>
                </c:pt>
                <c:pt idx="3123">
                  <c:v>31.221692749997601</c:v>
                </c:pt>
                <c:pt idx="3124">
                  <c:v>31.231689749984071</c:v>
                </c:pt>
                <c:pt idx="3125">
                  <c:v>31.241687749978155</c:v>
                </c:pt>
                <c:pt idx="3126">
                  <c:v>31.251684750022832</c:v>
                </c:pt>
                <c:pt idx="3127">
                  <c:v>31.261682750016917</c:v>
                </c:pt>
                <c:pt idx="3128">
                  <c:v>31.271679750003386</c:v>
                </c:pt>
                <c:pt idx="3129">
                  <c:v>31.281677749997471</c:v>
                </c:pt>
                <c:pt idx="3130">
                  <c:v>31.291675749991555</c:v>
                </c:pt>
                <c:pt idx="3131">
                  <c:v>31.301672749978025</c:v>
                </c:pt>
                <c:pt idx="3132">
                  <c:v>31.311670750030316</c:v>
                </c:pt>
                <c:pt idx="3133">
                  <c:v>31.321667750016786</c:v>
                </c:pt>
                <c:pt idx="3134">
                  <c:v>31.33166575001087</c:v>
                </c:pt>
                <c:pt idx="3135">
                  <c:v>31.34166274999734</c:v>
                </c:pt>
                <c:pt idx="3136">
                  <c:v>31.351660749991424</c:v>
                </c:pt>
                <c:pt idx="3137">
                  <c:v>31.361657749977894</c:v>
                </c:pt>
                <c:pt idx="3138">
                  <c:v>31.371655750030186</c:v>
                </c:pt>
                <c:pt idx="3139">
                  <c:v>31.38165375002427</c:v>
                </c:pt>
                <c:pt idx="3140">
                  <c:v>31.39165075001074</c:v>
                </c:pt>
                <c:pt idx="3141">
                  <c:v>31.401648750004824</c:v>
                </c:pt>
                <c:pt idx="3142">
                  <c:v>31.411645749991294</c:v>
                </c:pt>
                <c:pt idx="3143">
                  <c:v>31.421643749985378</c:v>
                </c:pt>
                <c:pt idx="3144">
                  <c:v>31.431640750030056</c:v>
                </c:pt>
                <c:pt idx="3145">
                  <c:v>31.44163875002414</c:v>
                </c:pt>
                <c:pt idx="3146">
                  <c:v>31.451636750018224</c:v>
                </c:pt>
                <c:pt idx="3147">
                  <c:v>31.461633750004694</c:v>
                </c:pt>
                <c:pt idx="3148">
                  <c:v>31.471631749998778</c:v>
                </c:pt>
                <c:pt idx="3149">
                  <c:v>31.481628749985248</c:v>
                </c:pt>
                <c:pt idx="3150">
                  <c:v>31.491626749979332</c:v>
                </c:pt>
                <c:pt idx="3151">
                  <c:v>31.501623750024009</c:v>
                </c:pt>
                <c:pt idx="3152">
                  <c:v>31.511621750018094</c:v>
                </c:pt>
                <c:pt idx="3153">
                  <c:v>31.521618750004563</c:v>
                </c:pt>
                <c:pt idx="3154">
                  <c:v>31.531616749998648</c:v>
                </c:pt>
                <c:pt idx="3155">
                  <c:v>31.541614749992732</c:v>
                </c:pt>
                <c:pt idx="3156">
                  <c:v>31.551611749979202</c:v>
                </c:pt>
                <c:pt idx="3157">
                  <c:v>31.561609750031494</c:v>
                </c:pt>
                <c:pt idx="3158">
                  <c:v>31.571606750017963</c:v>
                </c:pt>
                <c:pt idx="3159">
                  <c:v>31.581604750012048</c:v>
                </c:pt>
                <c:pt idx="3160">
                  <c:v>31.591601749998517</c:v>
                </c:pt>
                <c:pt idx="3161">
                  <c:v>31.601599749992602</c:v>
                </c:pt>
                <c:pt idx="3162">
                  <c:v>31.611596749979071</c:v>
                </c:pt>
                <c:pt idx="3163">
                  <c:v>31.621594750031363</c:v>
                </c:pt>
                <c:pt idx="3164">
                  <c:v>31.631592750025447</c:v>
                </c:pt>
                <c:pt idx="3165">
                  <c:v>31.641589750011917</c:v>
                </c:pt>
                <c:pt idx="3166">
                  <c:v>31.651587750006001</c:v>
                </c:pt>
                <c:pt idx="3167">
                  <c:v>31.661584749992471</c:v>
                </c:pt>
                <c:pt idx="3168">
                  <c:v>31.671582749986555</c:v>
                </c:pt>
                <c:pt idx="3169">
                  <c:v>31.681579750031233</c:v>
                </c:pt>
                <c:pt idx="3170">
                  <c:v>31.691577750025317</c:v>
                </c:pt>
                <c:pt idx="3171">
                  <c:v>31.701574750011787</c:v>
                </c:pt>
                <c:pt idx="3172">
                  <c:v>31.711572750005871</c:v>
                </c:pt>
                <c:pt idx="3173">
                  <c:v>31.721570749999955</c:v>
                </c:pt>
                <c:pt idx="3174">
                  <c:v>31.731567749986425</c:v>
                </c:pt>
                <c:pt idx="3175">
                  <c:v>31.741565749980509</c:v>
                </c:pt>
                <c:pt idx="3176">
                  <c:v>31.751562750025187</c:v>
                </c:pt>
                <c:pt idx="3177">
                  <c:v>31.761560750019271</c:v>
                </c:pt>
                <c:pt idx="3178">
                  <c:v>31.771557750005741</c:v>
                </c:pt>
                <c:pt idx="3179">
                  <c:v>31.781555749999825</c:v>
                </c:pt>
                <c:pt idx="3180">
                  <c:v>31.791552749986295</c:v>
                </c:pt>
                <c:pt idx="3181">
                  <c:v>31.801550749980379</c:v>
                </c:pt>
                <c:pt idx="3182">
                  <c:v>31.811548750032671</c:v>
                </c:pt>
                <c:pt idx="3183">
                  <c:v>31.821545750019141</c:v>
                </c:pt>
                <c:pt idx="3184">
                  <c:v>31.831543750013225</c:v>
                </c:pt>
                <c:pt idx="3185">
                  <c:v>31.841540749999695</c:v>
                </c:pt>
                <c:pt idx="3186">
                  <c:v>31.851538749993779</c:v>
                </c:pt>
                <c:pt idx="3187">
                  <c:v>31.861535749980249</c:v>
                </c:pt>
                <c:pt idx="3188">
                  <c:v>31.87153375003254</c:v>
                </c:pt>
                <c:pt idx="3189">
                  <c:v>31.881531750026625</c:v>
                </c:pt>
                <c:pt idx="3190">
                  <c:v>31.891528750013094</c:v>
                </c:pt>
                <c:pt idx="3191">
                  <c:v>31.901526750007179</c:v>
                </c:pt>
                <c:pt idx="3192">
                  <c:v>31.911523749993648</c:v>
                </c:pt>
                <c:pt idx="3193">
                  <c:v>31.921521749987733</c:v>
                </c:pt>
                <c:pt idx="3194">
                  <c:v>31.93151875003241</c:v>
                </c:pt>
                <c:pt idx="3195">
                  <c:v>31.941516750026494</c:v>
                </c:pt>
                <c:pt idx="3196">
                  <c:v>31.951513750012964</c:v>
                </c:pt>
                <c:pt idx="3197">
                  <c:v>31.961511750007048</c:v>
                </c:pt>
                <c:pt idx="3198">
                  <c:v>31.971509750001132</c:v>
                </c:pt>
                <c:pt idx="3199">
                  <c:v>31.981506749987602</c:v>
                </c:pt>
                <c:pt idx="3200">
                  <c:v>31.991504749981686</c:v>
                </c:pt>
                <c:pt idx="3201">
                  <c:v>32.001501750026364</c:v>
                </c:pt>
                <c:pt idx="3202">
                  <c:v>32.011499750020448</c:v>
                </c:pt>
                <c:pt idx="3203">
                  <c:v>32.021496750006918</c:v>
                </c:pt>
                <c:pt idx="3204">
                  <c:v>32.031494750001002</c:v>
                </c:pt>
                <c:pt idx="3205">
                  <c:v>32.041491749987472</c:v>
                </c:pt>
                <c:pt idx="3206">
                  <c:v>32.051489749981556</c:v>
                </c:pt>
                <c:pt idx="3207">
                  <c:v>32.061487750033848</c:v>
                </c:pt>
                <c:pt idx="3208">
                  <c:v>32.071484750020318</c:v>
                </c:pt>
                <c:pt idx="3209">
                  <c:v>32.081482750014402</c:v>
                </c:pt>
                <c:pt idx="3210">
                  <c:v>32.091479750000872</c:v>
                </c:pt>
                <c:pt idx="3211">
                  <c:v>32.101477749994956</c:v>
                </c:pt>
                <c:pt idx="3212">
                  <c:v>32.111474749981426</c:v>
                </c:pt>
                <c:pt idx="3213">
                  <c:v>32.121472750033718</c:v>
                </c:pt>
                <c:pt idx="3214">
                  <c:v>32.131470750027802</c:v>
                </c:pt>
                <c:pt idx="3215">
                  <c:v>32.141467750014272</c:v>
                </c:pt>
                <c:pt idx="3216">
                  <c:v>32.151465750008356</c:v>
                </c:pt>
                <c:pt idx="3217">
                  <c:v>32.161462749994826</c:v>
                </c:pt>
                <c:pt idx="3218">
                  <c:v>32.17146074998891</c:v>
                </c:pt>
                <c:pt idx="3219">
                  <c:v>32.181457750033587</c:v>
                </c:pt>
                <c:pt idx="3220">
                  <c:v>32.191455750027671</c:v>
                </c:pt>
                <c:pt idx="3221">
                  <c:v>32.201452750014141</c:v>
                </c:pt>
                <c:pt idx="3222">
                  <c:v>32.211450750008225</c:v>
                </c:pt>
                <c:pt idx="3223">
                  <c:v>32.221448625030462</c:v>
                </c:pt>
                <c:pt idx="3224">
                  <c:v>32.231445625016931</c:v>
                </c:pt>
                <c:pt idx="3225">
                  <c:v>32.241443625011016</c:v>
                </c:pt>
                <c:pt idx="3226">
                  <c:v>32.251440624997485</c:v>
                </c:pt>
                <c:pt idx="3227">
                  <c:v>32.26143862499157</c:v>
                </c:pt>
                <c:pt idx="3228">
                  <c:v>32.271435624978039</c:v>
                </c:pt>
                <c:pt idx="3229">
                  <c:v>32.281433625030331</c:v>
                </c:pt>
                <c:pt idx="3230">
                  <c:v>32.291430625016801</c:v>
                </c:pt>
                <c:pt idx="3231">
                  <c:v>32.301428625010885</c:v>
                </c:pt>
                <c:pt idx="3232">
                  <c:v>32.31142662500497</c:v>
                </c:pt>
                <c:pt idx="3233">
                  <c:v>32.321423624991439</c:v>
                </c:pt>
                <c:pt idx="3234">
                  <c:v>32.331421624985524</c:v>
                </c:pt>
                <c:pt idx="3235">
                  <c:v>32.341418625030201</c:v>
                </c:pt>
                <c:pt idx="3236">
                  <c:v>32.351416625024285</c:v>
                </c:pt>
                <c:pt idx="3237">
                  <c:v>32.361413625010755</c:v>
                </c:pt>
                <c:pt idx="3238">
                  <c:v>32.371411625004839</c:v>
                </c:pt>
                <c:pt idx="3239">
                  <c:v>32.381408624991309</c:v>
                </c:pt>
                <c:pt idx="3240">
                  <c:v>32.391406624985393</c:v>
                </c:pt>
                <c:pt idx="3241">
                  <c:v>32.401404624979477</c:v>
                </c:pt>
                <c:pt idx="3242">
                  <c:v>32.411401625024155</c:v>
                </c:pt>
                <c:pt idx="3243">
                  <c:v>32.421399625018239</c:v>
                </c:pt>
                <c:pt idx="3244">
                  <c:v>32.431396625004709</c:v>
                </c:pt>
                <c:pt idx="3245">
                  <c:v>32.441394624998793</c:v>
                </c:pt>
                <c:pt idx="3246">
                  <c:v>32.451391624985263</c:v>
                </c:pt>
                <c:pt idx="3247">
                  <c:v>32.461389624979347</c:v>
                </c:pt>
                <c:pt idx="3248">
                  <c:v>32.471387625031639</c:v>
                </c:pt>
                <c:pt idx="3249">
                  <c:v>32.481384625018109</c:v>
                </c:pt>
                <c:pt idx="3250">
                  <c:v>32.491382625012193</c:v>
                </c:pt>
                <c:pt idx="3251">
                  <c:v>32.501379624998663</c:v>
                </c:pt>
                <c:pt idx="3252">
                  <c:v>32.511377624992747</c:v>
                </c:pt>
                <c:pt idx="3253">
                  <c:v>32.521374624979217</c:v>
                </c:pt>
                <c:pt idx="3254">
                  <c:v>32.531372625031509</c:v>
                </c:pt>
                <c:pt idx="3255">
                  <c:v>32.541369625017978</c:v>
                </c:pt>
                <c:pt idx="3256">
                  <c:v>32.551367625012062</c:v>
                </c:pt>
                <c:pt idx="3257">
                  <c:v>32.561365625006147</c:v>
                </c:pt>
                <c:pt idx="3258">
                  <c:v>32.571362624992616</c:v>
                </c:pt>
                <c:pt idx="3259">
                  <c:v>32.581360624986701</c:v>
                </c:pt>
                <c:pt idx="3260">
                  <c:v>32.591357625031378</c:v>
                </c:pt>
                <c:pt idx="3261">
                  <c:v>32.601355625025462</c:v>
                </c:pt>
                <c:pt idx="3262">
                  <c:v>32.611352625011932</c:v>
                </c:pt>
                <c:pt idx="3263">
                  <c:v>32.621350625006016</c:v>
                </c:pt>
                <c:pt idx="3264">
                  <c:v>32.631347624992486</c:v>
                </c:pt>
                <c:pt idx="3265">
                  <c:v>32.64134562498657</c:v>
                </c:pt>
                <c:pt idx="3266">
                  <c:v>32.651343624980655</c:v>
                </c:pt>
                <c:pt idx="3267">
                  <c:v>32.661340625025332</c:v>
                </c:pt>
                <c:pt idx="3268">
                  <c:v>32.671338625019416</c:v>
                </c:pt>
                <c:pt idx="3269">
                  <c:v>32.681335625005886</c:v>
                </c:pt>
                <c:pt idx="3270">
                  <c:v>32.69133362499997</c:v>
                </c:pt>
                <c:pt idx="3271">
                  <c:v>32.70133062498644</c:v>
                </c:pt>
                <c:pt idx="3272">
                  <c:v>32.711328624980524</c:v>
                </c:pt>
                <c:pt idx="3273">
                  <c:v>32.721326625032816</c:v>
                </c:pt>
                <c:pt idx="3274">
                  <c:v>32.731323625019286</c:v>
                </c:pt>
                <c:pt idx="3275">
                  <c:v>32.74132162501337</c:v>
                </c:pt>
                <c:pt idx="3276">
                  <c:v>32.75131862499984</c:v>
                </c:pt>
                <c:pt idx="3277">
                  <c:v>32.761316624993924</c:v>
                </c:pt>
                <c:pt idx="3278">
                  <c:v>32.771313624980394</c:v>
                </c:pt>
                <c:pt idx="3279">
                  <c:v>32.781311625032686</c:v>
                </c:pt>
                <c:pt idx="3280">
                  <c:v>32.791308625019155</c:v>
                </c:pt>
                <c:pt idx="3281">
                  <c:v>32.80130662501324</c:v>
                </c:pt>
                <c:pt idx="3282">
                  <c:v>32.811304625007324</c:v>
                </c:pt>
                <c:pt idx="3283">
                  <c:v>32.821301624993794</c:v>
                </c:pt>
                <c:pt idx="3284">
                  <c:v>32.831299624987878</c:v>
                </c:pt>
                <c:pt idx="3285">
                  <c:v>32.841296625032555</c:v>
                </c:pt>
                <c:pt idx="3286">
                  <c:v>32.85129462502664</c:v>
                </c:pt>
                <c:pt idx="3287">
                  <c:v>32.861291625013109</c:v>
                </c:pt>
                <c:pt idx="3288">
                  <c:v>32.871289625007194</c:v>
                </c:pt>
                <c:pt idx="3289">
                  <c:v>32.881286624993663</c:v>
                </c:pt>
                <c:pt idx="3290">
                  <c:v>32.891284624987748</c:v>
                </c:pt>
                <c:pt idx="3291">
                  <c:v>32.901282624981832</c:v>
                </c:pt>
                <c:pt idx="3292">
                  <c:v>32.911279625026509</c:v>
                </c:pt>
                <c:pt idx="3293">
                  <c:v>32.921277625020593</c:v>
                </c:pt>
                <c:pt idx="3294">
                  <c:v>32.931274625007063</c:v>
                </c:pt>
                <c:pt idx="3295">
                  <c:v>32.941272625001147</c:v>
                </c:pt>
                <c:pt idx="3296">
                  <c:v>32.951269624987617</c:v>
                </c:pt>
                <c:pt idx="3297">
                  <c:v>32.961267624981701</c:v>
                </c:pt>
                <c:pt idx="3298">
                  <c:v>32.971265625033993</c:v>
                </c:pt>
                <c:pt idx="3299">
                  <c:v>32.981262625020463</c:v>
                </c:pt>
                <c:pt idx="3300">
                  <c:v>32.991260625014547</c:v>
                </c:pt>
                <c:pt idx="3301">
                  <c:v>33.001257625001017</c:v>
                </c:pt>
                <c:pt idx="3302">
                  <c:v>33.011255624995101</c:v>
                </c:pt>
                <c:pt idx="3303">
                  <c:v>33.021252624981571</c:v>
                </c:pt>
                <c:pt idx="3304">
                  <c:v>33.031250625033863</c:v>
                </c:pt>
                <c:pt idx="3305">
                  <c:v>33.041248625027947</c:v>
                </c:pt>
                <c:pt idx="3306">
                  <c:v>33.051245625014417</c:v>
                </c:pt>
                <c:pt idx="3307">
                  <c:v>33.061243625008501</c:v>
                </c:pt>
                <c:pt idx="3308">
                  <c:v>33.071240624994971</c:v>
                </c:pt>
                <c:pt idx="3309">
                  <c:v>33.081238624989055</c:v>
                </c:pt>
                <c:pt idx="3310">
                  <c:v>33.091235625033733</c:v>
                </c:pt>
                <c:pt idx="3311">
                  <c:v>33.101233625027817</c:v>
                </c:pt>
                <c:pt idx="3312">
                  <c:v>33.111230625014286</c:v>
                </c:pt>
                <c:pt idx="3313">
                  <c:v>33.121228625008371</c:v>
                </c:pt>
                <c:pt idx="3314">
                  <c:v>33.131226625002455</c:v>
                </c:pt>
                <c:pt idx="3315">
                  <c:v>33.141223624988925</c:v>
                </c:pt>
                <c:pt idx="3316">
                  <c:v>33.151221624983009</c:v>
                </c:pt>
                <c:pt idx="3317">
                  <c:v>33.161218625027686</c:v>
                </c:pt>
                <c:pt idx="3318">
                  <c:v>33.171216625021771</c:v>
                </c:pt>
                <c:pt idx="3319">
                  <c:v>33.18121362500824</c:v>
                </c:pt>
                <c:pt idx="3320">
                  <c:v>33.191211625002325</c:v>
                </c:pt>
                <c:pt idx="3321">
                  <c:v>33.201208624988794</c:v>
                </c:pt>
                <c:pt idx="3322">
                  <c:v>33.211206624982879</c:v>
                </c:pt>
                <c:pt idx="3323">
                  <c:v>33.221205041685607</c:v>
                </c:pt>
                <c:pt idx="3324">
                  <c:v>33.231202041672077</c:v>
                </c:pt>
                <c:pt idx="3325">
                  <c:v>33.241200041666161</c:v>
                </c:pt>
                <c:pt idx="3326">
                  <c:v>33.251197041652631</c:v>
                </c:pt>
                <c:pt idx="3327">
                  <c:v>33.261195041646715</c:v>
                </c:pt>
                <c:pt idx="3328">
                  <c:v>33.271192041691393</c:v>
                </c:pt>
                <c:pt idx="3329">
                  <c:v>33.281190041685477</c:v>
                </c:pt>
                <c:pt idx="3330">
                  <c:v>33.291188041679561</c:v>
                </c:pt>
                <c:pt idx="3331">
                  <c:v>33.301185041666031</c:v>
                </c:pt>
                <c:pt idx="3332">
                  <c:v>33.311183041660115</c:v>
                </c:pt>
                <c:pt idx="3333">
                  <c:v>33.321180041646585</c:v>
                </c:pt>
                <c:pt idx="3334">
                  <c:v>33.331178041698877</c:v>
                </c:pt>
                <c:pt idx="3335">
                  <c:v>33.341175041685347</c:v>
                </c:pt>
                <c:pt idx="3336">
                  <c:v>33.351173041679431</c:v>
                </c:pt>
                <c:pt idx="3337">
                  <c:v>33.3611700416659</c:v>
                </c:pt>
                <c:pt idx="3338">
                  <c:v>33.371168041659985</c:v>
                </c:pt>
                <c:pt idx="3339">
                  <c:v>33.381166041654069</c:v>
                </c:pt>
                <c:pt idx="3340">
                  <c:v>33.391163041698746</c:v>
                </c:pt>
                <c:pt idx="3341">
                  <c:v>33.401161041692831</c:v>
                </c:pt>
                <c:pt idx="3342">
                  <c:v>33.4111580416793</c:v>
                </c:pt>
                <c:pt idx="3343">
                  <c:v>33.421156041673385</c:v>
                </c:pt>
                <c:pt idx="3344">
                  <c:v>33.431153041659854</c:v>
                </c:pt>
                <c:pt idx="3345">
                  <c:v>33.441151041653939</c:v>
                </c:pt>
                <c:pt idx="3346">
                  <c:v>33.451148041698616</c:v>
                </c:pt>
                <c:pt idx="3347">
                  <c:v>33.4611460416927</c:v>
                </c:pt>
                <c:pt idx="3348">
                  <c:v>33.471144041686784</c:v>
                </c:pt>
                <c:pt idx="3349">
                  <c:v>33.481141041673254</c:v>
                </c:pt>
                <c:pt idx="3350">
                  <c:v>33.491139041667338</c:v>
                </c:pt>
                <c:pt idx="3351">
                  <c:v>33.501136041653808</c:v>
                </c:pt>
                <c:pt idx="3352">
                  <c:v>33.511134041647892</c:v>
                </c:pt>
                <c:pt idx="3353">
                  <c:v>33.52113104169257</c:v>
                </c:pt>
                <c:pt idx="3354">
                  <c:v>33.531129041686654</c:v>
                </c:pt>
                <c:pt idx="3355">
                  <c:v>33.541127041680738</c:v>
                </c:pt>
                <c:pt idx="3356">
                  <c:v>33.551124041667208</c:v>
                </c:pt>
                <c:pt idx="3357">
                  <c:v>33.561122041661292</c:v>
                </c:pt>
                <c:pt idx="3358">
                  <c:v>33.571119041647762</c:v>
                </c:pt>
                <c:pt idx="3359">
                  <c:v>33.581117041700054</c:v>
                </c:pt>
                <c:pt idx="3360">
                  <c:v>33.591114041686524</c:v>
                </c:pt>
                <c:pt idx="3361">
                  <c:v>33.601112041680608</c:v>
                </c:pt>
                <c:pt idx="3362">
                  <c:v>33.611110041674692</c:v>
                </c:pt>
                <c:pt idx="3363">
                  <c:v>33.621107041661162</c:v>
                </c:pt>
                <c:pt idx="3364">
                  <c:v>33.631105041655246</c:v>
                </c:pt>
                <c:pt idx="3365">
                  <c:v>33.641102041699924</c:v>
                </c:pt>
                <c:pt idx="3366">
                  <c:v>33.651100041694008</c:v>
                </c:pt>
                <c:pt idx="3367">
                  <c:v>33.661097041680478</c:v>
                </c:pt>
                <c:pt idx="3368">
                  <c:v>33.671095041674562</c:v>
                </c:pt>
                <c:pt idx="3369">
                  <c:v>33.681093041668646</c:v>
                </c:pt>
                <c:pt idx="3370">
                  <c:v>33.691090041655116</c:v>
                </c:pt>
                <c:pt idx="3371">
                  <c:v>33.7010880416492</c:v>
                </c:pt>
                <c:pt idx="3372">
                  <c:v>33.711085041693877</c:v>
                </c:pt>
                <c:pt idx="3373">
                  <c:v>33.721083041687962</c:v>
                </c:pt>
                <c:pt idx="3374">
                  <c:v>33.731080041674431</c:v>
                </c:pt>
                <c:pt idx="3375">
                  <c:v>33.741078041668516</c:v>
                </c:pt>
                <c:pt idx="3376">
                  <c:v>33.7510760416626</c:v>
                </c:pt>
                <c:pt idx="3377">
                  <c:v>33.76107304164907</c:v>
                </c:pt>
                <c:pt idx="3378">
                  <c:v>33.771071041701362</c:v>
                </c:pt>
                <c:pt idx="3379">
                  <c:v>33.781068041687831</c:v>
                </c:pt>
                <c:pt idx="3380">
                  <c:v>33.791066041681916</c:v>
                </c:pt>
                <c:pt idx="3381">
                  <c:v>33.801063041668385</c:v>
                </c:pt>
                <c:pt idx="3382">
                  <c:v>33.81106104166247</c:v>
                </c:pt>
                <c:pt idx="3383">
                  <c:v>33.821058041648939</c:v>
                </c:pt>
                <c:pt idx="3384">
                  <c:v>33.831056041701231</c:v>
                </c:pt>
                <c:pt idx="3385">
                  <c:v>33.841054041695315</c:v>
                </c:pt>
                <c:pt idx="3386">
                  <c:v>33.851051041681785</c:v>
                </c:pt>
                <c:pt idx="3387">
                  <c:v>33.861049041675869</c:v>
                </c:pt>
                <c:pt idx="3388">
                  <c:v>33.871046041662339</c:v>
                </c:pt>
                <c:pt idx="3389">
                  <c:v>33.881044041656423</c:v>
                </c:pt>
                <c:pt idx="3390">
                  <c:v>33.891041041701101</c:v>
                </c:pt>
                <c:pt idx="3391">
                  <c:v>33.901039041695185</c:v>
                </c:pt>
                <c:pt idx="3392">
                  <c:v>33.911037041689269</c:v>
                </c:pt>
                <c:pt idx="3393">
                  <c:v>33.921034041675739</c:v>
                </c:pt>
                <c:pt idx="3394">
                  <c:v>33.931032041669823</c:v>
                </c:pt>
                <c:pt idx="3395">
                  <c:v>33.941029041656293</c:v>
                </c:pt>
                <c:pt idx="3396">
                  <c:v>33.951027041650377</c:v>
                </c:pt>
                <c:pt idx="3397">
                  <c:v>33.961024041695055</c:v>
                </c:pt>
                <c:pt idx="3398">
                  <c:v>33.971022041689139</c:v>
                </c:pt>
                <c:pt idx="3399">
                  <c:v>33.981020041683223</c:v>
                </c:pt>
                <c:pt idx="3400">
                  <c:v>33.991017041669693</c:v>
                </c:pt>
                <c:pt idx="3401">
                  <c:v>34.001015041663777</c:v>
                </c:pt>
                <c:pt idx="3402">
                  <c:v>34.011012041650247</c:v>
                </c:pt>
                <c:pt idx="3403">
                  <c:v>34.021010041702539</c:v>
                </c:pt>
                <c:pt idx="3404">
                  <c:v>34.031007041689008</c:v>
                </c:pt>
                <c:pt idx="3405">
                  <c:v>34.041005041683093</c:v>
                </c:pt>
                <c:pt idx="3406">
                  <c:v>34.051003041677177</c:v>
                </c:pt>
                <c:pt idx="3407">
                  <c:v>34.061000041663647</c:v>
                </c:pt>
                <c:pt idx="3408">
                  <c:v>34.070998041657731</c:v>
                </c:pt>
                <c:pt idx="3409">
                  <c:v>34.080995041702408</c:v>
                </c:pt>
                <c:pt idx="3410">
                  <c:v>34.090993041696493</c:v>
                </c:pt>
                <c:pt idx="3411">
                  <c:v>34.100990041682962</c:v>
                </c:pt>
                <c:pt idx="3412">
                  <c:v>34.110988041677047</c:v>
                </c:pt>
                <c:pt idx="3413">
                  <c:v>34.120986041671131</c:v>
                </c:pt>
                <c:pt idx="3414">
                  <c:v>34.130983041657601</c:v>
                </c:pt>
                <c:pt idx="3415">
                  <c:v>34.140981041651685</c:v>
                </c:pt>
                <c:pt idx="3416">
                  <c:v>34.150978041696362</c:v>
                </c:pt>
                <c:pt idx="3417">
                  <c:v>34.160976041690446</c:v>
                </c:pt>
                <c:pt idx="3418">
                  <c:v>34.170973041676916</c:v>
                </c:pt>
                <c:pt idx="3419">
                  <c:v>34.180971041671</c:v>
                </c:pt>
                <c:pt idx="3420">
                  <c:v>34.190969041665085</c:v>
                </c:pt>
                <c:pt idx="3421">
                  <c:v>34.200966041651554</c:v>
                </c:pt>
                <c:pt idx="3422">
                  <c:v>34.210964041645639</c:v>
                </c:pt>
                <c:pt idx="3423">
                  <c:v>34.220960500009824</c:v>
                </c:pt>
                <c:pt idx="3424">
                  <c:v>34.230958500003908</c:v>
                </c:pt>
                <c:pt idx="3425">
                  <c:v>34.240955499990378</c:v>
                </c:pt>
                <c:pt idx="3426">
                  <c:v>34.250953499984462</c:v>
                </c:pt>
                <c:pt idx="3427">
                  <c:v>34.260951499978546</c:v>
                </c:pt>
                <c:pt idx="3428">
                  <c:v>34.270948500023223</c:v>
                </c:pt>
                <c:pt idx="3429">
                  <c:v>34.280946500017308</c:v>
                </c:pt>
                <c:pt idx="3430">
                  <c:v>34.290943500003777</c:v>
                </c:pt>
                <c:pt idx="3431">
                  <c:v>34.300941499997862</c:v>
                </c:pt>
                <c:pt idx="3432">
                  <c:v>34.310938499984331</c:v>
                </c:pt>
                <c:pt idx="3433">
                  <c:v>34.320936499978416</c:v>
                </c:pt>
                <c:pt idx="3434">
                  <c:v>34.330934500030708</c:v>
                </c:pt>
                <c:pt idx="3435">
                  <c:v>34.340931500017177</c:v>
                </c:pt>
                <c:pt idx="3436">
                  <c:v>34.350929500011262</c:v>
                </c:pt>
                <c:pt idx="3437">
                  <c:v>34.360926499997731</c:v>
                </c:pt>
                <c:pt idx="3438">
                  <c:v>34.370924499991816</c:v>
                </c:pt>
                <c:pt idx="3439">
                  <c:v>34.380921499978285</c:v>
                </c:pt>
                <c:pt idx="3440">
                  <c:v>34.390919500030577</c:v>
                </c:pt>
                <c:pt idx="3441">
                  <c:v>34.400917500024661</c:v>
                </c:pt>
                <c:pt idx="3442">
                  <c:v>34.410914500011131</c:v>
                </c:pt>
                <c:pt idx="3443">
                  <c:v>34.420912500005215</c:v>
                </c:pt>
                <c:pt idx="3444">
                  <c:v>34.430909499991685</c:v>
                </c:pt>
                <c:pt idx="3445">
                  <c:v>34.440907499985769</c:v>
                </c:pt>
                <c:pt idx="3446">
                  <c:v>34.450904500030447</c:v>
                </c:pt>
                <c:pt idx="3447">
                  <c:v>34.460902500024531</c:v>
                </c:pt>
                <c:pt idx="3448">
                  <c:v>34.470900500018615</c:v>
                </c:pt>
                <c:pt idx="3449">
                  <c:v>34.480897500005085</c:v>
                </c:pt>
                <c:pt idx="3450">
                  <c:v>34.490895499999169</c:v>
                </c:pt>
                <c:pt idx="3451">
                  <c:v>34.500892499985639</c:v>
                </c:pt>
                <c:pt idx="3452">
                  <c:v>34.510890499979723</c:v>
                </c:pt>
                <c:pt idx="3453">
                  <c:v>34.520887500024401</c:v>
                </c:pt>
                <c:pt idx="3454">
                  <c:v>34.530885500018485</c:v>
                </c:pt>
                <c:pt idx="3455">
                  <c:v>34.540883500012569</c:v>
                </c:pt>
                <c:pt idx="3456">
                  <c:v>34.550880499999039</c:v>
                </c:pt>
                <c:pt idx="3457">
                  <c:v>34.560878499993123</c:v>
                </c:pt>
                <c:pt idx="3458">
                  <c:v>34.570875499979593</c:v>
                </c:pt>
                <c:pt idx="3459">
                  <c:v>34.580873500031885</c:v>
                </c:pt>
                <c:pt idx="3460">
                  <c:v>34.590871500025969</c:v>
                </c:pt>
                <c:pt idx="3461">
                  <c:v>34.600868500012439</c:v>
                </c:pt>
                <c:pt idx="3462">
                  <c:v>34.610866500006523</c:v>
                </c:pt>
                <c:pt idx="3463">
                  <c:v>34.620863499992993</c:v>
                </c:pt>
                <c:pt idx="3464">
                  <c:v>34.630861499987077</c:v>
                </c:pt>
                <c:pt idx="3465">
                  <c:v>34.640858500031754</c:v>
                </c:pt>
                <c:pt idx="3466">
                  <c:v>34.650856500025839</c:v>
                </c:pt>
                <c:pt idx="3467">
                  <c:v>34.660854500019923</c:v>
                </c:pt>
                <c:pt idx="3468">
                  <c:v>34.670851500006393</c:v>
                </c:pt>
                <c:pt idx="3469">
                  <c:v>34.680849500000477</c:v>
                </c:pt>
                <c:pt idx="3470">
                  <c:v>34.690846499986947</c:v>
                </c:pt>
                <c:pt idx="3471">
                  <c:v>34.700844499981031</c:v>
                </c:pt>
                <c:pt idx="3472">
                  <c:v>34.710841500025708</c:v>
                </c:pt>
                <c:pt idx="3473">
                  <c:v>34.720839500019792</c:v>
                </c:pt>
                <c:pt idx="3474">
                  <c:v>34.730837500013877</c:v>
                </c:pt>
                <c:pt idx="3475">
                  <c:v>34.740834500000346</c:v>
                </c:pt>
                <c:pt idx="3476">
                  <c:v>34.750832499994431</c:v>
                </c:pt>
                <c:pt idx="3477">
                  <c:v>34.7608294999809</c:v>
                </c:pt>
                <c:pt idx="3478">
                  <c:v>34.770827500033192</c:v>
                </c:pt>
                <c:pt idx="3479">
                  <c:v>34.780824500019662</c:v>
                </c:pt>
                <c:pt idx="3480">
                  <c:v>34.790822500013746</c:v>
                </c:pt>
                <c:pt idx="3481">
                  <c:v>34.800820500007831</c:v>
                </c:pt>
                <c:pt idx="3482">
                  <c:v>34.8108174999943</c:v>
                </c:pt>
                <c:pt idx="3483">
                  <c:v>34.820815499988385</c:v>
                </c:pt>
                <c:pt idx="3484">
                  <c:v>34.830812500033062</c:v>
                </c:pt>
                <c:pt idx="3485">
                  <c:v>34.840810500027146</c:v>
                </c:pt>
                <c:pt idx="3486">
                  <c:v>34.85080850002123</c:v>
                </c:pt>
                <c:pt idx="3487">
                  <c:v>34.8608055000077</c:v>
                </c:pt>
                <c:pt idx="3488">
                  <c:v>34.870803500001784</c:v>
                </c:pt>
                <c:pt idx="3489">
                  <c:v>34.880800499988254</c:v>
                </c:pt>
                <c:pt idx="3490">
                  <c:v>34.890798499982338</c:v>
                </c:pt>
                <c:pt idx="3491">
                  <c:v>34.900795500027016</c:v>
                </c:pt>
                <c:pt idx="3492">
                  <c:v>34.9107935000211</c:v>
                </c:pt>
                <c:pt idx="3493">
                  <c:v>34.920791500015184</c:v>
                </c:pt>
                <c:pt idx="3494">
                  <c:v>34.930788500001654</c:v>
                </c:pt>
                <c:pt idx="3495">
                  <c:v>34.940786499995738</c:v>
                </c:pt>
                <c:pt idx="3496">
                  <c:v>34.950783499982208</c:v>
                </c:pt>
                <c:pt idx="3497">
                  <c:v>34.9607815000345</c:v>
                </c:pt>
                <c:pt idx="3498">
                  <c:v>34.97077850002097</c:v>
                </c:pt>
                <c:pt idx="3499">
                  <c:v>34.980776500015054</c:v>
                </c:pt>
                <c:pt idx="3500">
                  <c:v>34.990774500009138</c:v>
                </c:pt>
                <c:pt idx="3501">
                  <c:v>35.000771499995608</c:v>
                </c:pt>
                <c:pt idx="3502">
                  <c:v>35.010769499989692</c:v>
                </c:pt>
                <c:pt idx="3503">
                  <c:v>35.02076650003437</c:v>
                </c:pt>
                <c:pt idx="3504">
                  <c:v>35.030764500028454</c:v>
                </c:pt>
                <c:pt idx="3505">
                  <c:v>35.040762500022538</c:v>
                </c:pt>
                <c:pt idx="3506">
                  <c:v>35.050759500009008</c:v>
                </c:pt>
                <c:pt idx="3507">
                  <c:v>35.060757500003092</c:v>
                </c:pt>
                <c:pt idx="3508">
                  <c:v>35.070754499989562</c:v>
                </c:pt>
                <c:pt idx="3509">
                  <c:v>35.080752499983646</c:v>
                </c:pt>
                <c:pt idx="3510">
                  <c:v>35.090749500028323</c:v>
                </c:pt>
                <c:pt idx="3511">
                  <c:v>35.100747500022408</c:v>
                </c:pt>
                <c:pt idx="3512">
                  <c:v>35.110745500016492</c:v>
                </c:pt>
                <c:pt idx="3513">
                  <c:v>35.120742500002962</c:v>
                </c:pt>
                <c:pt idx="3514">
                  <c:v>35.130740499997046</c:v>
                </c:pt>
                <c:pt idx="3515">
                  <c:v>35.140737499983516</c:v>
                </c:pt>
                <c:pt idx="3516">
                  <c:v>35.150735500035807</c:v>
                </c:pt>
                <c:pt idx="3517">
                  <c:v>35.160732500022277</c:v>
                </c:pt>
                <c:pt idx="3518">
                  <c:v>35.170730500016361</c:v>
                </c:pt>
                <c:pt idx="3519">
                  <c:v>35.180728500010446</c:v>
                </c:pt>
                <c:pt idx="3520">
                  <c:v>35.190725499996915</c:v>
                </c:pt>
                <c:pt idx="3521">
                  <c:v>35.200723499991</c:v>
                </c:pt>
                <c:pt idx="3522">
                  <c:v>35.210720500035677</c:v>
                </c:pt>
                <c:pt idx="3523">
                  <c:v>35.220718124997802</c:v>
                </c:pt>
                <c:pt idx="3524">
                  <c:v>35.230715124984272</c:v>
                </c:pt>
                <c:pt idx="3525">
                  <c:v>35.240713124978356</c:v>
                </c:pt>
                <c:pt idx="3526">
                  <c:v>35.250711125030648</c:v>
                </c:pt>
                <c:pt idx="3527">
                  <c:v>35.260708125017118</c:v>
                </c:pt>
              </c:numCache>
            </c:numRef>
          </c:xVal>
          <c:yVal>
            <c:numRef>
              <c:f>'Raw Data'!$B$2:$B$3529</c:f>
              <c:numCache>
                <c:formatCode>General</c:formatCode>
                <c:ptCount val="3528"/>
                <c:pt idx="0">
                  <c:v>5.4984666407108307E-2</c:v>
                </c:pt>
                <c:pt idx="1">
                  <c:v>3.4735321998596191E-2</c:v>
                </c:pt>
                <c:pt idx="2">
                  <c:v>9.6903536468744278E-3</c:v>
                </c:pt>
                <c:pt idx="3">
                  <c:v>-8.3512309938669205E-3</c:v>
                </c:pt>
                <c:pt idx="4">
                  <c:v>-2.2845599800348282E-2</c:v>
                </c:pt>
                <c:pt idx="5">
                  <c:v>-3.3529136329889297E-2</c:v>
                </c:pt>
                <c:pt idx="6">
                  <c:v>-4.2154029011726379E-2</c:v>
                </c:pt>
                <c:pt idx="7">
                  <c:v>-3.6910265684127808E-2</c:v>
                </c:pt>
                <c:pt idx="8">
                  <c:v>-3.7632178515195847E-2</c:v>
                </c:pt>
                <c:pt idx="9">
                  <c:v>-2.6667676866054535E-2</c:v>
                </c:pt>
                <c:pt idx="10">
                  <c:v>-1.9231222569942474E-2</c:v>
                </c:pt>
                <c:pt idx="11">
                  <c:v>-3.6157779395580292E-3</c:v>
                </c:pt>
                <c:pt idx="12">
                  <c:v>7.9526081681251526E-3</c:v>
                </c:pt>
                <c:pt idx="13">
                  <c:v>2.0379716530442238E-2</c:v>
                </c:pt>
                <c:pt idx="14">
                  <c:v>3.1367853283882141E-2</c:v>
                </c:pt>
                <c:pt idx="15">
                  <c:v>3.5919725894927979E-2</c:v>
                </c:pt>
                <c:pt idx="16">
                  <c:v>3.6216519773006439E-2</c:v>
                </c:pt>
                <c:pt idx="17">
                  <c:v>3.4158427268266678E-2</c:v>
                </c:pt>
                <c:pt idx="18">
                  <c:v>3.2168231904506683E-2</c:v>
                </c:pt>
                <c:pt idx="19">
                  <c:v>2.282026968896389E-2</c:v>
                </c:pt>
                <c:pt idx="20">
                  <c:v>1.0964078828692436E-2</c:v>
                </c:pt>
                <c:pt idx="21">
                  <c:v>-7.6663307845592499E-3</c:v>
                </c:pt>
                <c:pt idx="22">
                  <c:v>-3.1466338783502579E-2</c:v>
                </c:pt>
                <c:pt idx="23">
                  <c:v>-5.5646240711212158E-2</c:v>
                </c:pt>
                <c:pt idx="24">
                  <c:v>-7.5051911175251007E-2</c:v>
                </c:pt>
                <c:pt idx="25">
                  <c:v>-8.8412456214427948E-2</c:v>
                </c:pt>
                <c:pt idx="26">
                  <c:v>-9.315771609544754E-2</c:v>
                </c:pt>
                <c:pt idx="27">
                  <c:v>-8.894965797662735E-2</c:v>
                </c:pt>
                <c:pt idx="28">
                  <c:v>-7.1324162185192108E-2</c:v>
                </c:pt>
                <c:pt idx="29">
                  <c:v>-4.6888597309589386E-2</c:v>
                </c:pt>
                <c:pt idx="30">
                  <c:v>-2.1091146394610405E-2</c:v>
                </c:pt>
                <c:pt idx="31">
                  <c:v>2.985161729156971E-3</c:v>
                </c:pt>
                <c:pt idx="32">
                  <c:v>1.6819547861814499E-2</c:v>
                </c:pt>
                <c:pt idx="33">
                  <c:v>3.3160172402858734E-2</c:v>
                </c:pt>
                <c:pt idx="34">
                  <c:v>3.4816313534975052E-2</c:v>
                </c:pt>
                <c:pt idx="35">
                  <c:v>3.8805194199085236E-2</c:v>
                </c:pt>
                <c:pt idx="36">
                  <c:v>3.4376770257949829E-2</c:v>
                </c:pt>
                <c:pt idx="37">
                  <c:v>3.0134351924061775E-2</c:v>
                </c:pt>
                <c:pt idx="38">
                  <c:v>2.3693528026342392E-2</c:v>
                </c:pt>
                <c:pt idx="39">
                  <c:v>1.8020462244749069E-2</c:v>
                </c:pt>
                <c:pt idx="40">
                  <c:v>5.83622045814991E-3</c:v>
                </c:pt>
                <c:pt idx="41">
                  <c:v>-8.0340541899204254E-3</c:v>
                </c:pt>
                <c:pt idx="42">
                  <c:v>-2.6005327701568604E-2</c:v>
                </c:pt>
                <c:pt idx="43">
                  <c:v>-4.313264787197113E-2</c:v>
                </c:pt>
                <c:pt idx="44">
                  <c:v>-5.9840291738510132E-2</c:v>
                </c:pt>
                <c:pt idx="45">
                  <c:v>-6.0520194470882416E-2</c:v>
                </c:pt>
                <c:pt idx="46">
                  <c:v>-5.6752730160951614E-2</c:v>
                </c:pt>
                <c:pt idx="47">
                  <c:v>-4.4739209115505219E-2</c:v>
                </c:pt>
                <c:pt idx="48">
                  <c:v>-3.1597360968589783E-2</c:v>
                </c:pt>
                <c:pt idx="49">
                  <c:v>-1.3939002528786659E-2</c:v>
                </c:pt>
                <c:pt idx="50">
                  <c:v>1.1625679209828377E-2</c:v>
                </c:pt>
                <c:pt idx="51">
                  <c:v>3.0145835131406784E-2</c:v>
                </c:pt>
                <c:pt idx="52">
                  <c:v>4.5914746820926666E-2</c:v>
                </c:pt>
                <c:pt idx="53">
                  <c:v>6.0782641172409058E-2</c:v>
                </c:pt>
                <c:pt idx="54">
                  <c:v>6.5231382846832275E-2</c:v>
                </c:pt>
                <c:pt idx="55">
                  <c:v>6.6260427236557007E-2</c:v>
                </c:pt>
                <c:pt idx="56">
                  <c:v>6.2650635838508606E-2</c:v>
                </c:pt>
                <c:pt idx="57">
                  <c:v>5.4720010608434677E-2</c:v>
                </c:pt>
                <c:pt idx="58">
                  <c:v>4.3178092688322067E-2</c:v>
                </c:pt>
                <c:pt idx="59">
                  <c:v>3.2869528979063034E-2</c:v>
                </c:pt>
                <c:pt idx="60">
                  <c:v>1.9446685910224915E-2</c:v>
                </c:pt>
                <c:pt idx="61">
                  <c:v>3.27677046880126E-3</c:v>
                </c:pt>
                <c:pt idx="62">
                  <c:v>-1.9967490807175636E-3</c:v>
                </c:pt>
                <c:pt idx="63">
                  <c:v>-5.8085322380065918E-3</c:v>
                </c:pt>
                <c:pt idx="64">
                  <c:v>-2.6337699964642525E-3</c:v>
                </c:pt>
                <c:pt idx="65">
                  <c:v>-6.3366293907165527E-3</c:v>
                </c:pt>
                <c:pt idx="66">
                  <c:v>-6.3603390008211136E-3</c:v>
                </c:pt>
                <c:pt idx="67">
                  <c:v>-3.871881403028965E-3</c:v>
                </c:pt>
                <c:pt idx="68">
                  <c:v>-3.7005059421062469E-3</c:v>
                </c:pt>
                <c:pt idx="69">
                  <c:v>-2.7870424091815948E-3</c:v>
                </c:pt>
                <c:pt idx="70">
                  <c:v>-6.6234283149242401E-3</c:v>
                </c:pt>
                <c:pt idx="71">
                  <c:v>-1.2482115998864174E-2</c:v>
                </c:pt>
                <c:pt idx="72">
                  <c:v>-1.5634516254067421E-2</c:v>
                </c:pt>
                <c:pt idx="73">
                  <c:v>-1.978638581931591E-2</c:v>
                </c:pt>
                <c:pt idx="74">
                  <c:v>-2.8905328363180161E-2</c:v>
                </c:pt>
                <c:pt idx="75">
                  <c:v>-3.492620587348938E-2</c:v>
                </c:pt>
                <c:pt idx="76">
                  <c:v>-4.4597655534744263E-2</c:v>
                </c:pt>
                <c:pt idx="77">
                  <c:v>-4.5449338853359222E-2</c:v>
                </c:pt>
                <c:pt idx="78">
                  <c:v>-4.3227527290582657E-2</c:v>
                </c:pt>
                <c:pt idx="79">
                  <c:v>-3.933478519320488E-2</c:v>
                </c:pt>
                <c:pt idx="80">
                  <c:v>-2.9542263597249985E-2</c:v>
                </c:pt>
                <c:pt idx="81">
                  <c:v>-1.8669907003641129E-2</c:v>
                </c:pt>
                <c:pt idx="82">
                  <c:v>-1.4159424230456352E-2</c:v>
                </c:pt>
                <c:pt idx="83">
                  <c:v>-9.4006210565567017E-3</c:v>
                </c:pt>
                <c:pt idx="84">
                  <c:v>-1.2942499481141567E-2</c:v>
                </c:pt>
                <c:pt idx="85">
                  <c:v>-1.4194452203810215E-2</c:v>
                </c:pt>
                <c:pt idx="86">
                  <c:v>-1.9159175455570221E-2</c:v>
                </c:pt>
                <c:pt idx="87">
                  <c:v>-1.6909603029489517E-2</c:v>
                </c:pt>
                <c:pt idx="88">
                  <c:v>-1.9046369940042496E-2</c:v>
                </c:pt>
                <c:pt idx="89">
                  <c:v>-1.3080090284347534E-2</c:v>
                </c:pt>
                <c:pt idx="90">
                  <c:v>-3.0245427042245865E-3</c:v>
                </c:pt>
                <c:pt idx="91">
                  <c:v>7.6856263913214207E-3</c:v>
                </c:pt>
                <c:pt idx="92">
                  <c:v>1.9908096641302109E-2</c:v>
                </c:pt>
                <c:pt idx="93">
                  <c:v>2.5544945150613785E-2</c:v>
                </c:pt>
                <c:pt idx="94">
                  <c:v>2.3100825026631355E-2</c:v>
                </c:pt>
                <c:pt idx="95">
                  <c:v>2.2601749747991562E-2</c:v>
                </c:pt>
                <c:pt idx="96">
                  <c:v>2.2412123158574104E-2</c:v>
                </c:pt>
                <c:pt idx="97">
                  <c:v>1.7795532941818237E-2</c:v>
                </c:pt>
                <c:pt idx="98">
                  <c:v>1.0267366655170918E-2</c:v>
                </c:pt>
                <c:pt idx="99">
                  <c:v>4.5559518039226532E-3</c:v>
                </c:pt>
                <c:pt idx="100">
                  <c:v>-1.0447409003973007E-3</c:v>
                </c:pt>
                <c:pt idx="101">
                  <c:v>-6.4313597977161407E-4</c:v>
                </c:pt>
                <c:pt idx="102">
                  <c:v>-2.772873267531395E-4</c:v>
                </c:pt>
                <c:pt idx="103">
                  <c:v>4.358743317425251E-3</c:v>
                </c:pt>
                <c:pt idx="104">
                  <c:v>9.8429601639509201E-3</c:v>
                </c:pt>
                <c:pt idx="105">
                  <c:v>9.4429533928632736E-3</c:v>
                </c:pt>
                <c:pt idx="106">
                  <c:v>6.7736739292740822E-3</c:v>
                </c:pt>
                <c:pt idx="107">
                  <c:v>-1.2381793931126595E-3</c:v>
                </c:pt>
                <c:pt idx="108">
                  <c:v>-8.2624675706028938E-3</c:v>
                </c:pt>
                <c:pt idx="109">
                  <c:v>-2.0682387053966522E-2</c:v>
                </c:pt>
                <c:pt idx="110">
                  <c:v>-2.4537641555070877E-2</c:v>
                </c:pt>
                <c:pt idx="111">
                  <c:v>-3.2269064337015152E-2</c:v>
                </c:pt>
                <c:pt idx="112">
                  <c:v>-4.3909914791584015E-2</c:v>
                </c:pt>
                <c:pt idx="113">
                  <c:v>-4.8992827534675598E-2</c:v>
                </c:pt>
                <c:pt idx="114">
                  <c:v>-5.21668940782547E-2</c:v>
                </c:pt>
                <c:pt idx="115">
                  <c:v>-4.7161750495433807E-2</c:v>
                </c:pt>
                <c:pt idx="116">
                  <c:v>-3.3714201301336288E-2</c:v>
                </c:pt>
                <c:pt idx="117">
                  <c:v>-2.0195726305246353E-2</c:v>
                </c:pt>
                <c:pt idx="118">
                  <c:v>-5.0871456041932106E-3</c:v>
                </c:pt>
                <c:pt idx="119">
                  <c:v>7.7351760119199753E-3</c:v>
                </c:pt>
                <c:pt idx="120">
                  <c:v>1.8021095544099808E-2</c:v>
                </c:pt>
                <c:pt idx="121">
                  <c:v>1.7870891839265823E-2</c:v>
                </c:pt>
                <c:pt idx="122">
                  <c:v>1.4512179419398308E-2</c:v>
                </c:pt>
                <c:pt idx="123">
                  <c:v>1.6866018995642662E-4</c:v>
                </c:pt>
                <c:pt idx="124">
                  <c:v>-1.3211484998464584E-2</c:v>
                </c:pt>
                <c:pt idx="125">
                  <c:v>-2.5431398302316666E-2</c:v>
                </c:pt>
                <c:pt idx="126">
                  <c:v>-3.9563573896884918E-2</c:v>
                </c:pt>
                <c:pt idx="127">
                  <c:v>-4.7948800027370453E-2</c:v>
                </c:pt>
                <c:pt idx="128">
                  <c:v>-4.8332154750823975E-2</c:v>
                </c:pt>
                <c:pt idx="129">
                  <c:v>-5.2432358264923096E-2</c:v>
                </c:pt>
                <c:pt idx="130">
                  <c:v>-4.2579013854265213E-2</c:v>
                </c:pt>
                <c:pt idx="131">
                  <c:v>-3.5002589225769043E-2</c:v>
                </c:pt>
                <c:pt idx="132">
                  <c:v>-2.8778625652194023E-2</c:v>
                </c:pt>
                <c:pt idx="133">
                  <c:v>-1.6960050910711288E-2</c:v>
                </c:pt>
                <c:pt idx="134">
                  <c:v>-1.2440335936844349E-2</c:v>
                </c:pt>
                <c:pt idx="135">
                  <c:v>-1.2131941504776478E-2</c:v>
                </c:pt>
                <c:pt idx="136">
                  <c:v>-1.5643991529941559E-2</c:v>
                </c:pt>
                <c:pt idx="137">
                  <c:v>-1.3805613853037357E-2</c:v>
                </c:pt>
                <c:pt idx="138">
                  <c:v>-1.4353235252201557E-2</c:v>
                </c:pt>
                <c:pt idx="139">
                  <c:v>-1.2905807234346867E-2</c:v>
                </c:pt>
                <c:pt idx="140">
                  <c:v>-1.7135221511125565E-2</c:v>
                </c:pt>
                <c:pt idx="141">
                  <c:v>-2.2923335433006287E-2</c:v>
                </c:pt>
                <c:pt idx="142">
                  <c:v>-2.8869785368442535E-2</c:v>
                </c:pt>
                <c:pt idx="143">
                  <c:v>-3.8019075989723206E-2</c:v>
                </c:pt>
                <c:pt idx="144">
                  <c:v>-4.0924541652202606E-2</c:v>
                </c:pt>
                <c:pt idx="145">
                  <c:v>-4.215332493185997E-2</c:v>
                </c:pt>
                <c:pt idx="146">
                  <c:v>-3.4788750112056732E-2</c:v>
                </c:pt>
                <c:pt idx="147">
                  <c:v>-2.3067915812134743E-2</c:v>
                </c:pt>
                <c:pt idx="148">
                  <c:v>7.1043474599719048E-4</c:v>
                </c:pt>
                <c:pt idx="149">
                  <c:v>2.1690817549824715E-2</c:v>
                </c:pt>
                <c:pt idx="150">
                  <c:v>3.6447931081056595E-2</c:v>
                </c:pt>
                <c:pt idx="151">
                  <c:v>5.0549902021884918E-2</c:v>
                </c:pt>
                <c:pt idx="152">
                  <c:v>5.8881618082523346E-2</c:v>
                </c:pt>
                <c:pt idx="153">
                  <c:v>6.1093904078006744E-2</c:v>
                </c:pt>
                <c:pt idx="154">
                  <c:v>6.1273198574781418E-2</c:v>
                </c:pt>
                <c:pt idx="155">
                  <c:v>5.630001425743103E-2</c:v>
                </c:pt>
                <c:pt idx="156">
                  <c:v>4.309680312871933E-2</c:v>
                </c:pt>
                <c:pt idx="157">
                  <c:v>2.8797224164009094E-2</c:v>
                </c:pt>
                <c:pt idx="158">
                  <c:v>1.3178804889321327E-2</c:v>
                </c:pt>
                <c:pt idx="159">
                  <c:v>-9.6809696406126022E-3</c:v>
                </c:pt>
                <c:pt idx="160">
                  <c:v>-1.8289508298039436E-2</c:v>
                </c:pt>
                <c:pt idx="161">
                  <c:v>-2.2950306534767151E-2</c:v>
                </c:pt>
                <c:pt idx="162">
                  <c:v>-2.9477823525667191E-2</c:v>
                </c:pt>
                <c:pt idx="163">
                  <c:v>-3.1491972506046295E-2</c:v>
                </c:pt>
                <c:pt idx="164">
                  <c:v>-2.9916549101471901E-2</c:v>
                </c:pt>
                <c:pt idx="165">
                  <c:v>-2.1511878818273544E-2</c:v>
                </c:pt>
                <c:pt idx="166">
                  <c:v>-1.4607002958655357E-2</c:v>
                </c:pt>
                <c:pt idx="167">
                  <c:v>-3.0499491840600967E-3</c:v>
                </c:pt>
                <c:pt idx="168">
                  <c:v>1.0944243520498276E-2</c:v>
                </c:pt>
                <c:pt idx="169">
                  <c:v>1.6075089573860168E-2</c:v>
                </c:pt>
                <c:pt idx="170">
                  <c:v>2.208295650780201E-2</c:v>
                </c:pt>
                <c:pt idx="171">
                  <c:v>1.631082221865654E-2</c:v>
                </c:pt>
                <c:pt idx="172">
                  <c:v>2.3310668766498566E-3</c:v>
                </c:pt>
                <c:pt idx="173">
                  <c:v>-1.088566891849041E-2</c:v>
                </c:pt>
                <c:pt idx="174">
                  <c:v>-2.9082898050546646E-2</c:v>
                </c:pt>
                <c:pt idx="175">
                  <c:v>-4.0427431464195251E-2</c:v>
                </c:pt>
                <c:pt idx="176">
                  <c:v>-5.2422307431697845E-2</c:v>
                </c:pt>
                <c:pt idx="177">
                  <c:v>-5.5245794355869293E-2</c:v>
                </c:pt>
                <c:pt idx="178">
                  <c:v>-5.2113361656665802E-2</c:v>
                </c:pt>
                <c:pt idx="179">
                  <c:v>-3.898824006319046E-2</c:v>
                </c:pt>
                <c:pt idx="180">
                  <c:v>-2.5652278214693069E-2</c:v>
                </c:pt>
                <c:pt idx="181">
                  <c:v>-9.4509376212954521E-3</c:v>
                </c:pt>
                <c:pt idx="182">
                  <c:v>7.1904738433659077E-3</c:v>
                </c:pt>
                <c:pt idx="183">
                  <c:v>1.8328612670302391E-2</c:v>
                </c:pt>
                <c:pt idx="184">
                  <c:v>2.6333140209317207E-2</c:v>
                </c:pt>
                <c:pt idx="185">
                  <c:v>3.7645183503627777E-2</c:v>
                </c:pt>
                <c:pt idx="186">
                  <c:v>3.9731509983539581E-2</c:v>
                </c:pt>
                <c:pt idx="187">
                  <c:v>4.0047895163297653E-2</c:v>
                </c:pt>
                <c:pt idx="188">
                  <c:v>3.6446690559387207E-2</c:v>
                </c:pt>
                <c:pt idx="189">
                  <c:v>3.6056272685527802E-2</c:v>
                </c:pt>
                <c:pt idx="190">
                  <c:v>4.0542647242546082E-2</c:v>
                </c:pt>
                <c:pt idx="191">
                  <c:v>4.0384188294410706E-2</c:v>
                </c:pt>
                <c:pt idx="192">
                  <c:v>4.354148730635643E-2</c:v>
                </c:pt>
                <c:pt idx="193">
                  <c:v>3.8949131965637207E-2</c:v>
                </c:pt>
                <c:pt idx="194">
                  <c:v>3.6713268607854843E-2</c:v>
                </c:pt>
                <c:pt idx="195">
                  <c:v>3.1024225056171417E-2</c:v>
                </c:pt>
                <c:pt idx="196">
                  <c:v>2.5829734280705452E-2</c:v>
                </c:pt>
                <c:pt idx="197">
                  <c:v>1.3683057390153408E-2</c:v>
                </c:pt>
                <c:pt idx="198">
                  <c:v>3.721894696354866E-3</c:v>
                </c:pt>
                <c:pt idx="199">
                  <c:v>-7.9446146264672279E-3</c:v>
                </c:pt>
                <c:pt idx="200">
                  <c:v>-1.9471772015094757E-2</c:v>
                </c:pt>
                <c:pt idx="201">
                  <c:v>-2.2753849625587463E-2</c:v>
                </c:pt>
                <c:pt idx="202">
                  <c:v>-1.8174748867750168E-2</c:v>
                </c:pt>
                <c:pt idx="203">
                  <c:v>-2.7033789083361626E-3</c:v>
                </c:pt>
                <c:pt idx="204">
                  <c:v>1.1292995885014534E-2</c:v>
                </c:pt>
                <c:pt idx="205">
                  <c:v>2.8743091970682144E-2</c:v>
                </c:pt>
                <c:pt idx="206">
                  <c:v>3.9272338151931763E-2</c:v>
                </c:pt>
                <c:pt idx="207">
                  <c:v>4.3526206165552139E-2</c:v>
                </c:pt>
                <c:pt idx="208">
                  <c:v>5.1530040800571442E-2</c:v>
                </c:pt>
                <c:pt idx="209">
                  <c:v>5.0683155655860901E-2</c:v>
                </c:pt>
                <c:pt idx="210">
                  <c:v>4.0366411209106445E-2</c:v>
                </c:pt>
                <c:pt idx="211">
                  <c:v>3.0489547178149223E-2</c:v>
                </c:pt>
                <c:pt idx="212">
                  <c:v>1.8147414550185204E-2</c:v>
                </c:pt>
                <c:pt idx="213">
                  <c:v>6.7597380839288235E-3</c:v>
                </c:pt>
                <c:pt idx="214">
                  <c:v>7.8834686428308487E-4</c:v>
                </c:pt>
                <c:pt idx="215">
                  <c:v>-3.7523433566093445E-3</c:v>
                </c:pt>
                <c:pt idx="216">
                  <c:v>-8.3160623908042908E-3</c:v>
                </c:pt>
                <c:pt idx="217">
                  <c:v>-1.0667100548744202E-2</c:v>
                </c:pt>
                <c:pt idx="218">
                  <c:v>-1.160330418497324E-2</c:v>
                </c:pt>
                <c:pt idx="219">
                  <c:v>-1.1749512515962124E-2</c:v>
                </c:pt>
                <c:pt idx="220">
                  <c:v>-1.1722186580300331E-2</c:v>
                </c:pt>
                <c:pt idx="221">
                  <c:v>-9.9623706191778183E-3</c:v>
                </c:pt>
                <c:pt idx="222">
                  <c:v>-3.329928033053875E-3</c:v>
                </c:pt>
                <c:pt idx="223">
                  <c:v>-5.2934791892766953E-4</c:v>
                </c:pt>
                <c:pt idx="224">
                  <c:v>4.3860357254743576E-3</c:v>
                </c:pt>
                <c:pt idx="225">
                  <c:v>5.81322330981493E-3</c:v>
                </c:pt>
                <c:pt idx="226">
                  <c:v>3.7154871970415115E-3</c:v>
                </c:pt>
                <c:pt idx="227">
                  <c:v>1.3822917826473713E-3</c:v>
                </c:pt>
                <c:pt idx="228">
                  <c:v>-9.3379523605108261E-4</c:v>
                </c:pt>
                <c:pt idx="229">
                  <c:v>-2.9862932860851288E-3</c:v>
                </c:pt>
                <c:pt idx="230">
                  <c:v>-5.673673003911972E-4</c:v>
                </c:pt>
                <c:pt idx="231">
                  <c:v>5.2202148362994194E-3</c:v>
                </c:pt>
                <c:pt idx="232">
                  <c:v>1.0715490207076073E-2</c:v>
                </c:pt>
                <c:pt idx="233">
                  <c:v>2.2584132850170135E-2</c:v>
                </c:pt>
                <c:pt idx="234">
                  <c:v>3.0893903225660324E-2</c:v>
                </c:pt>
                <c:pt idx="235">
                  <c:v>3.7861797958612442E-2</c:v>
                </c:pt>
                <c:pt idx="236">
                  <c:v>4.2221739888191223E-2</c:v>
                </c:pt>
                <c:pt idx="237">
                  <c:v>4.5164801180362701E-2</c:v>
                </c:pt>
                <c:pt idx="238">
                  <c:v>3.9085987955331802E-2</c:v>
                </c:pt>
                <c:pt idx="239">
                  <c:v>3.1437121331691742E-2</c:v>
                </c:pt>
                <c:pt idx="240">
                  <c:v>1.813778467476368E-2</c:v>
                </c:pt>
                <c:pt idx="241">
                  <c:v>6.2036276794970036E-3</c:v>
                </c:pt>
                <c:pt idx="242">
                  <c:v>1.7288480885326862E-3</c:v>
                </c:pt>
                <c:pt idx="243">
                  <c:v>-2.4368688464164734E-3</c:v>
                </c:pt>
                <c:pt idx="244">
                  <c:v>-4.6106753870844841E-3</c:v>
                </c:pt>
                <c:pt idx="245">
                  <c:v>5.4307421669363976E-4</c:v>
                </c:pt>
                <c:pt idx="246">
                  <c:v>2.2456375882029533E-3</c:v>
                </c:pt>
                <c:pt idx="247">
                  <c:v>2.9487209394574165E-4</c:v>
                </c:pt>
                <c:pt idx="248">
                  <c:v>3.3997595310211182E-3</c:v>
                </c:pt>
                <c:pt idx="249">
                  <c:v>4.8376000486314297E-3</c:v>
                </c:pt>
                <c:pt idx="250">
                  <c:v>2.1462664008140564E-3</c:v>
                </c:pt>
                <c:pt idx="251">
                  <c:v>1.5127002261579037E-3</c:v>
                </c:pt>
                <c:pt idx="252">
                  <c:v>1.6427263617515564E-3</c:v>
                </c:pt>
                <c:pt idx="253">
                  <c:v>-1.2135133147239685E-4</c:v>
                </c:pt>
                <c:pt idx="254">
                  <c:v>-9.4828102737665176E-4</c:v>
                </c:pt>
                <c:pt idx="255">
                  <c:v>1.6866507939994335E-3</c:v>
                </c:pt>
                <c:pt idx="256">
                  <c:v>-1.2674303725361824E-3</c:v>
                </c:pt>
                <c:pt idx="257">
                  <c:v>5.6722350418567657E-3</c:v>
                </c:pt>
                <c:pt idx="258">
                  <c:v>1.3733824715018272E-2</c:v>
                </c:pt>
                <c:pt idx="259">
                  <c:v>1.9100893288850784E-2</c:v>
                </c:pt>
                <c:pt idx="260">
                  <c:v>2.7620779350399971E-2</c:v>
                </c:pt>
                <c:pt idx="261">
                  <c:v>3.5541288554668427E-2</c:v>
                </c:pt>
                <c:pt idx="262">
                  <c:v>3.7726845592260361E-2</c:v>
                </c:pt>
                <c:pt idx="263">
                  <c:v>3.7894889712333679E-2</c:v>
                </c:pt>
                <c:pt idx="264">
                  <c:v>3.587726503610611E-2</c:v>
                </c:pt>
                <c:pt idx="265">
                  <c:v>2.7787117287516594E-2</c:v>
                </c:pt>
                <c:pt idx="266">
                  <c:v>1.6312189400196075E-2</c:v>
                </c:pt>
                <c:pt idx="267">
                  <c:v>6.0813883319497108E-3</c:v>
                </c:pt>
                <c:pt idx="268">
                  <c:v>-9.3435617163777351E-3</c:v>
                </c:pt>
                <c:pt idx="269">
                  <c:v>-2.1213803440332413E-2</c:v>
                </c:pt>
                <c:pt idx="270">
                  <c:v>-2.5244470685720444E-2</c:v>
                </c:pt>
                <c:pt idx="271">
                  <c:v>-1.993599534034729E-2</c:v>
                </c:pt>
                <c:pt idx="272">
                  <c:v>-9.3145295977592468E-3</c:v>
                </c:pt>
                <c:pt idx="273">
                  <c:v>1.1238949373364449E-2</c:v>
                </c:pt>
                <c:pt idx="274">
                  <c:v>2.7580127120018005E-2</c:v>
                </c:pt>
                <c:pt idx="275">
                  <c:v>4.006156325340271E-2</c:v>
                </c:pt>
                <c:pt idx="276">
                  <c:v>4.9983419477939606E-2</c:v>
                </c:pt>
                <c:pt idx="277">
                  <c:v>5.0637226551771164E-2</c:v>
                </c:pt>
                <c:pt idx="278">
                  <c:v>4.5512698590755463E-2</c:v>
                </c:pt>
                <c:pt idx="279">
                  <c:v>3.623344749212265E-2</c:v>
                </c:pt>
                <c:pt idx="280">
                  <c:v>2.4327073246240616E-2</c:v>
                </c:pt>
                <c:pt idx="281">
                  <c:v>1.3840611092746258E-2</c:v>
                </c:pt>
                <c:pt idx="282">
                  <c:v>4.0598753839731216E-3</c:v>
                </c:pt>
                <c:pt idx="283">
                  <c:v>-8.1658978015184402E-3</c:v>
                </c:pt>
                <c:pt idx="284">
                  <c:v>-1.6709953546524048E-2</c:v>
                </c:pt>
                <c:pt idx="285">
                  <c:v>-2.9591929167509079E-2</c:v>
                </c:pt>
                <c:pt idx="286">
                  <c:v>-3.1914412975311279E-2</c:v>
                </c:pt>
                <c:pt idx="287">
                  <c:v>-3.0846219509840012E-2</c:v>
                </c:pt>
                <c:pt idx="288">
                  <c:v>-2.7037939056754112E-2</c:v>
                </c:pt>
                <c:pt idx="289">
                  <c:v>-1.745615154504776E-2</c:v>
                </c:pt>
                <c:pt idx="290">
                  <c:v>-6.0273846611380577E-3</c:v>
                </c:pt>
                <c:pt idx="291">
                  <c:v>1.7285393550992012E-3</c:v>
                </c:pt>
                <c:pt idx="292">
                  <c:v>1.2098457664251328E-2</c:v>
                </c:pt>
                <c:pt idx="293">
                  <c:v>1.4664946123957634E-2</c:v>
                </c:pt>
                <c:pt idx="294">
                  <c:v>1.7612600699067116E-2</c:v>
                </c:pt>
                <c:pt idx="295">
                  <c:v>1.4922540634870529E-2</c:v>
                </c:pt>
                <c:pt idx="296">
                  <c:v>1.139475405216217E-2</c:v>
                </c:pt>
                <c:pt idx="297">
                  <c:v>1.0758791118860245E-2</c:v>
                </c:pt>
                <c:pt idx="298">
                  <c:v>7.6378225348889828E-3</c:v>
                </c:pt>
                <c:pt idx="299">
                  <c:v>1.0897265747189522E-2</c:v>
                </c:pt>
                <c:pt idx="300">
                  <c:v>1.7138397321105003E-2</c:v>
                </c:pt>
                <c:pt idx="301">
                  <c:v>2.7126051485538483E-2</c:v>
                </c:pt>
                <c:pt idx="302">
                  <c:v>3.7422154098749161E-2</c:v>
                </c:pt>
                <c:pt idx="303">
                  <c:v>3.9239495992660522E-2</c:v>
                </c:pt>
                <c:pt idx="304">
                  <c:v>3.6409474909305573E-2</c:v>
                </c:pt>
                <c:pt idx="305">
                  <c:v>2.9428798705339432E-2</c:v>
                </c:pt>
                <c:pt idx="306">
                  <c:v>1.492292620241642E-2</c:v>
                </c:pt>
                <c:pt idx="307">
                  <c:v>-4.518948495388031E-3</c:v>
                </c:pt>
                <c:pt idx="308">
                  <c:v>-2.868744358420372E-2</c:v>
                </c:pt>
                <c:pt idx="309">
                  <c:v>-4.8583656549453735E-2</c:v>
                </c:pt>
                <c:pt idx="310">
                  <c:v>-5.9992015361785889E-2</c:v>
                </c:pt>
                <c:pt idx="311">
                  <c:v>-7.3753632605075836E-2</c:v>
                </c:pt>
                <c:pt idx="312">
                  <c:v>-7.3342256247997284E-2</c:v>
                </c:pt>
                <c:pt idx="313">
                  <c:v>-6.2529824674129486E-2</c:v>
                </c:pt>
                <c:pt idx="314">
                  <c:v>-4.622291773557663E-2</c:v>
                </c:pt>
                <c:pt idx="315">
                  <c:v>-1.433875784277916E-2</c:v>
                </c:pt>
                <c:pt idx="316">
                  <c:v>1.9667934626340866E-2</c:v>
                </c:pt>
                <c:pt idx="317">
                  <c:v>5.3307384252548218E-2</c:v>
                </c:pt>
                <c:pt idx="318">
                  <c:v>8.9879147708415985E-2</c:v>
                </c:pt>
                <c:pt idx="319">
                  <c:v>0.11513283848762512</c:v>
                </c:pt>
                <c:pt idx="320">
                  <c:v>0.14078487455844879</c:v>
                </c:pt>
                <c:pt idx="321">
                  <c:v>0.14859618246555328</c:v>
                </c:pt>
                <c:pt idx="322">
                  <c:v>0.15714830160140991</c:v>
                </c:pt>
                <c:pt idx="323">
                  <c:v>0.14566849172115326</c:v>
                </c:pt>
                <c:pt idx="324">
                  <c:v>0.12190146744251251</c:v>
                </c:pt>
                <c:pt idx="325">
                  <c:v>9.7658447921276093E-2</c:v>
                </c:pt>
                <c:pt idx="326">
                  <c:v>6.7303583025932312E-2</c:v>
                </c:pt>
                <c:pt idx="327">
                  <c:v>3.5746455192565918E-2</c:v>
                </c:pt>
                <c:pt idx="328">
                  <c:v>4.5939059928059578E-3</c:v>
                </c:pt>
                <c:pt idx="329">
                  <c:v>-1.1687595397233963E-2</c:v>
                </c:pt>
                <c:pt idx="330">
                  <c:v>-2.080012671649456E-2</c:v>
                </c:pt>
                <c:pt idx="331">
                  <c:v>-2.458554320037365E-2</c:v>
                </c:pt>
                <c:pt idx="332">
                  <c:v>-2.0863614976406097E-2</c:v>
                </c:pt>
                <c:pt idx="333">
                  <c:v>-1.5713326632976532E-2</c:v>
                </c:pt>
                <c:pt idx="334">
                  <c:v>-3.8687912747263908E-3</c:v>
                </c:pt>
                <c:pt idx="335">
                  <c:v>2.6865801773965359E-3</c:v>
                </c:pt>
                <c:pt idx="336">
                  <c:v>7.649201899766922E-3</c:v>
                </c:pt>
                <c:pt idx="337">
                  <c:v>5.0856433808803558E-3</c:v>
                </c:pt>
                <c:pt idx="338">
                  <c:v>5.0030583515763283E-3</c:v>
                </c:pt>
                <c:pt idx="339">
                  <c:v>-4.0857773274183273E-3</c:v>
                </c:pt>
                <c:pt idx="340">
                  <c:v>-1.5750754624605179E-2</c:v>
                </c:pt>
                <c:pt idx="341">
                  <c:v>-2.9588274657726288E-2</c:v>
                </c:pt>
                <c:pt idx="342">
                  <c:v>-3.8549736142158508E-2</c:v>
                </c:pt>
                <c:pt idx="343">
                  <c:v>-4.5091785490512848E-2</c:v>
                </c:pt>
                <c:pt idx="344">
                  <c:v>-4.3234862387180328E-2</c:v>
                </c:pt>
                <c:pt idx="345">
                  <c:v>-3.9151176810264587E-2</c:v>
                </c:pt>
                <c:pt idx="346">
                  <c:v>-2.8583476319909096E-2</c:v>
                </c:pt>
                <c:pt idx="347">
                  <c:v>-1.6565697267651558E-2</c:v>
                </c:pt>
                <c:pt idx="348">
                  <c:v>5.1387632265686989E-4</c:v>
                </c:pt>
                <c:pt idx="349">
                  <c:v>1.1815533041954041E-2</c:v>
                </c:pt>
                <c:pt idx="350">
                  <c:v>2.6626627892255783E-2</c:v>
                </c:pt>
                <c:pt idx="351">
                  <c:v>4.0577329695224762E-2</c:v>
                </c:pt>
                <c:pt idx="352">
                  <c:v>5.0172422081232071E-2</c:v>
                </c:pt>
                <c:pt idx="353">
                  <c:v>5.6283578276634216E-2</c:v>
                </c:pt>
                <c:pt idx="354">
                  <c:v>5.4326944053173065E-2</c:v>
                </c:pt>
                <c:pt idx="355">
                  <c:v>4.6623483300209045E-2</c:v>
                </c:pt>
                <c:pt idx="356">
                  <c:v>3.9054330438375473E-2</c:v>
                </c:pt>
                <c:pt idx="357">
                  <c:v>3.1555403023958206E-2</c:v>
                </c:pt>
                <c:pt idx="358">
                  <c:v>2.1591383963823318E-2</c:v>
                </c:pt>
                <c:pt idx="359">
                  <c:v>1.1272698640823364E-2</c:v>
                </c:pt>
                <c:pt idx="360">
                  <c:v>1.1995434761047363E-3</c:v>
                </c:pt>
                <c:pt idx="361">
                  <c:v>-9.6211470663547516E-3</c:v>
                </c:pt>
                <c:pt idx="362">
                  <c:v>-1.8166519701480865E-2</c:v>
                </c:pt>
                <c:pt idx="363">
                  <c:v>-2.5573303923010826E-2</c:v>
                </c:pt>
                <c:pt idx="364">
                  <c:v>-2.8522215783596039E-2</c:v>
                </c:pt>
                <c:pt idx="365">
                  <c:v>-3.1253285706043243E-2</c:v>
                </c:pt>
                <c:pt idx="366">
                  <c:v>-2.8298528864979744E-2</c:v>
                </c:pt>
                <c:pt idx="367">
                  <c:v>-2.7607174590229988E-2</c:v>
                </c:pt>
                <c:pt idx="368">
                  <c:v>-2.781124971807003E-2</c:v>
                </c:pt>
                <c:pt idx="369">
                  <c:v>-2.894894964993E-2</c:v>
                </c:pt>
                <c:pt idx="370">
                  <c:v>-2.0156063139438629E-2</c:v>
                </c:pt>
                <c:pt idx="371">
                  <c:v>-8.1079229712486267E-3</c:v>
                </c:pt>
                <c:pt idx="372">
                  <c:v>1.7798319458961487E-3</c:v>
                </c:pt>
                <c:pt idx="373">
                  <c:v>1.1152827180922031E-2</c:v>
                </c:pt>
                <c:pt idx="374">
                  <c:v>2.5413285940885544E-2</c:v>
                </c:pt>
                <c:pt idx="375">
                  <c:v>3.3982273191213608E-2</c:v>
                </c:pt>
                <c:pt idx="376">
                  <c:v>4.2946621775627136E-2</c:v>
                </c:pt>
                <c:pt idx="377">
                  <c:v>4.5325890183448792E-2</c:v>
                </c:pt>
                <c:pt idx="378">
                  <c:v>4.7105435281991959E-2</c:v>
                </c:pt>
                <c:pt idx="379">
                  <c:v>4.2061671614646912E-2</c:v>
                </c:pt>
                <c:pt idx="380">
                  <c:v>2.9909376055002213E-2</c:v>
                </c:pt>
                <c:pt idx="381">
                  <c:v>1.3853976503014565E-2</c:v>
                </c:pt>
                <c:pt idx="382">
                  <c:v>-6.0292584821581841E-3</c:v>
                </c:pt>
                <c:pt idx="383">
                  <c:v>-2.9327124357223511E-2</c:v>
                </c:pt>
                <c:pt idx="384">
                  <c:v>-5.313490703701973E-2</c:v>
                </c:pt>
                <c:pt idx="385">
                  <c:v>-6.5680257976055145E-2</c:v>
                </c:pt>
                <c:pt idx="386">
                  <c:v>-6.949993222951889E-2</c:v>
                </c:pt>
                <c:pt idx="387">
                  <c:v>-5.3592346608638763E-2</c:v>
                </c:pt>
                <c:pt idx="388">
                  <c:v>-3.8586229085922241E-2</c:v>
                </c:pt>
                <c:pt idx="389">
                  <c:v>-7.9148709774017334E-3</c:v>
                </c:pt>
                <c:pt idx="390">
                  <c:v>1.5779975801706314E-2</c:v>
                </c:pt>
                <c:pt idx="391">
                  <c:v>3.3926490694284439E-2</c:v>
                </c:pt>
                <c:pt idx="392">
                  <c:v>3.9892509579658508E-2</c:v>
                </c:pt>
                <c:pt idx="393">
                  <c:v>3.7852264940738678E-2</c:v>
                </c:pt>
                <c:pt idx="394">
                  <c:v>2.9529791325330734E-2</c:v>
                </c:pt>
                <c:pt idx="395">
                  <c:v>1.2542552314698696E-2</c:v>
                </c:pt>
                <c:pt idx="396">
                  <c:v>-4.0071317926049232E-3</c:v>
                </c:pt>
                <c:pt idx="397">
                  <c:v>-1.9695814698934555E-2</c:v>
                </c:pt>
                <c:pt idx="398">
                  <c:v>-2.9595229774713516E-2</c:v>
                </c:pt>
                <c:pt idx="399">
                  <c:v>-3.3149216324090958E-2</c:v>
                </c:pt>
                <c:pt idx="400">
                  <c:v>-3.7155412137508392E-2</c:v>
                </c:pt>
                <c:pt idx="401">
                  <c:v>-2.9702287167310715E-2</c:v>
                </c:pt>
                <c:pt idx="402">
                  <c:v>-1.5986904501914978E-2</c:v>
                </c:pt>
                <c:pt idx="403">
                  <c:v>8.5119716823101044E-4</c:v>
                </c:pt>
                <c:pt idx="404">
                  <c:v>1.5864396467804909E-2</c:v>
                </c:pt>
                <c:pt idx="405">
                  <c:v>2.6610251516103745E-2</c:v>
                </c:pt>
                <c:pt idx="406">
                  <c:v>3.0504241585731506E-2</c:v>
                </c:pt>
                <c:pt idx="407">
                  <c:v>2.9293037950992584E-2</c:v>
                </c:pt>
                <c:pt idx="408">
                  <c:v>2.1678254008293152E-2</c:v>
                </c:pt>
                <c:pt idx="409">
                  <c:v>8.0356784164905548E-3</c:v>
                </c:pt>
                <c:pt idx="410">
                  <c:v>-7.4367541819810867E-3</c:v>
                </c:pt>
                <c:pt idx="411">
                  <c:v>-2.2220760583877563E-2</c:v>
                </c:pt>
                <c:pt idx="412">
                  <c:v>-3.2764129340648651E-2</c:v>
                </c:pt>
                <c:pt idx="413">
                  <c:v>-4.5009877532720566E-2</c:v>
                </c:pt>
                <c:pt idx="414">
                  <c:v>-4.4427435845136642E-2</c:v>
                </c:pt>
                <c:pt idx="415">
                  <c:v>-4.2292110621929169E-2</c:v>
                </c:pt>
                <c:pt idx="416">
                  <c:v>-3.6028720438480377E-2</c:v>
                </c:pt>
                <c:pt idx="417">
                  <c:v>-2.6095394045114517E-2</c:v>
                </c:pt>
                <c:pt idx="418">
                  <c:v>-1.6418535262346268E-2</c:v>
                </c:pt>
                <c:pt idx="419">
                  <c:v>-2.9370803385972977E-3</c:v>
                </c:pt>
                <c:pt idx="420">
                  <c:v>8.0001726746559143E-3</c:v>
                </c:pt>
                <c:pt idx="421">
                  <c:v>2.5149066001176834E-2</c:v>
                </c:pt>
                <c:pt idx="422">
                  <c:v>3.8271538913249969E-2</c:v>
                </c:pt>
                <c:pt idx="423">
                  <c:v>4.9970004707574844E-2</c:v>
                </c:pt>
                <c:pt idx="424">
                  <c:v>5.3106129169464111E-2</c:v>
                </c:pt>
                <c:pt idx="425">
                  <c:v>5.1684804260730743E-2</c:v>
                </c:pt>
                <c:pt idx="426">
                  <c:v>4.2011044919490814E-2</c:v>
                </c:pt>
                <c:pt idx="427">
                  <c:v>3.2227393239736557E-2</c:v>
                </c:pt>
                <c:pt idx="428">
                  <c:v>1.2806027196347713E-2</c:v>
                </c:pt>
                <c:pt idx="429">
                  <c:v>-3.9471201598644257E-3</c:v>
                </c:pt>
                <c:pt idx="430">
                  <c:v>-2.1057037636637688E-2</c:v>
                </c:pt>
                <c:pt idx="431">
                  <c:v>-3.0175169929862022E-2</c:v>
                </c:pt>
                <c:pt idx="432">
                  <c:v>-3.3829830586910248E-2</c:v>
                </c:pt>
                <c:pt idx="433">
                  <c:v>-3.360932320356369E-2</c:v>
                </c:pt>
                <c:pt idx="434">
                  <c:v>-3.0501417815685272E-2</c:v>
                </c:pt>
                <c:pt idx="435">
                  <c:v>-2.4988941848278046E-2</c:v>
                </c:pt>
                <c:pt idx="436">
                  <c:v>-1.8936812877655029E-2</c:v>
                </c:pt>
                <c:pt idx="437">
                  <c:v>-1.6044352203607559E-2</c:v>
                </c:pt>
                <c:pt idx="438">
                  <c:v>-1.3133336789906025E-2</c:v>
                </c:pt>
                <c:pt idx="439">
                  <c:v>-9.6248900517821312E-3</c:v>
                </c:pt>
                <c:pt idx="440">
                  <c:v>-7.9084914177656174E-3</c:v>
                </c:pt>
                <c:pt idx="441">
                  <c:v>-1.7922762781381607E-3</c:v>
                </c:pt>
                <c:pt idx="442">
                  <c:v>-2.0307861268520355E-4</c:v>
                </c:pt>
                <c:pt idx="443">
                  <c:v>7.7033140696585178E-3</c:v>
                </c:pt>
                <c:pt idx="444">
                  <c:v>1.7038408666849136E-2</c:v>
                </c:pt>
                <c:pt idx="445">
                  <c:v>2.7265479788184166E-2</c:v>
                </c:pt>
                <c:pt idx="446">
                  <c:v>3.8401488214731216E-2</c:v>
                </c:pt>
                <c:pt idx="447">
                  <c:v>4.4390670955181122E-2</c:v>
                </c:pt>
                <c:pt idx="448">
                  <c:v>5.1884714514017105E-2</c:v>
                </c:pt>
                <c:pt idx="449">
                  <c:v>4.9595195800065994E-2</c:v>
                </c:pt>
                <c:pt idx="450">
                  <c:v>3.8267172873020172E-2</c:v>
                </c:pt>
                <c:pt idx="451">
                  <c:v>2.1949451416730881E-2</c:v>
                </c:pt>
                <c:pt idx="452">
                  <c:v>-2.981988713145256E-3</c:v>
                </c:pt>
                <c:pt idx="453">
                  <c:v>-2.7472151443362236E-2</c:v>
                </c:pt>
                <c:pt idx="454">
                  <c:v>-5.789637565612793E-2</c:v>
                </c:pt>
                <c:pt idx="455">
                  <c:v>-8.4913879632949829E-2</c:v>
                </c:pt>
                <c:pt idx="456">
                  <c:v>-0.10364921391010284</c:v>
                </c:pt>
                <c:pt idx="457">
                  <c:v>-0.1095406711101532</c:v>
                </c:pt>
                <c:pt idx="458">
                  <c:v>-0.10505785048007965</c:v>
                </c:pt>
                <c:pt idx="459">
                  <c:v>-7.9078182578086853E-2</c:v>
                </c:pt>
                <c:pt idx="460">
                  <c:v>-4.5076720416545868E-2</c:v>
                </c:pt>
                <c:pt idx="461">
                  <c:v>4.7704624012112617E-3</c:v>
                </c:pt>
                <c:pt idx="462">
                  <c:v>4.9234688282012939E-2</c:v>
                </c:pt>
                <c:pt idx="463">
                  <c:v>9.6198737621307373E-2</c:v>
                </c:pt>
                <c:pt idx="464">
                  <c:v>0.12514819204807281</c:v>
                </c:pt>
                <c:pt idx="465">
                  <c:v>0.14124700427055359</c:v>
                </c:pt>
                <c:pt idx="466">
                  <c:v>0.1344325840473175</c:v>
                </c:pt>
                <c:pt idx="467">
                  <c:v>0.1136532723903656</c:v>
                </c:pt>
                <c:pt idx="468">
                  <c:v>7.1749761700630188E-2</c:v>
                </c:pt>
                <c:pt idx="469">
                  <c:v>2.6340201497077942E-2</c:v>
                </c:pt>
                <c:pt idx="470">
                  <c:v>-2.7048701420426369E-2</c:v>
                </c:pt>
                <c:pt idx="471">
                  <c:v>-7.5341932475566864E-2</c:v>
                </c:pt>
                <c:pt idx="472">
                  <c:v>-0.10725584626197815</c:v>
                </c:pt>
                <c:pt idx="473">
                  <c:v>-0.12156873941421509</c:v>
                </c:pt>
                <c:pt idx="474">
                  <c:v>-0.11648334562778473</c:v>
                </c:pt>
                <c:pt idx="475">
                  <c:v>-9.1721802949905396E-2</c:v>
                </c:pt>
                <c:pt idx="476">
                  <c:v>-5.7223841547966003E-2</c:v>
                </c:pt>
                <c:pt idx="477">
                  <c:v>-1.2675017118453979E-2</c:v>
                </c:pt>
                <c:pt idx="478">
                  <c:v>2.8753653168678284E-2</c:v>
                </c:pt>
                <c:pt idx="479">
                  <c:v>6.5631508827209473E-2</c:v>
                </c:pt>
                <c:pt idx="480">
                  <c:v>9.3092337250709534E-2</c:v>
                </c:pt>
                <c:pt idx="481">
                  <c:v>0.10766542702913284</c:v>
                </c:pt>
                <c:pt idx="482">
                  <c:v>0.10795216262340546</c:v>
                </c:pt>
                <c:pt idx="483">
                  <c:v>9.4356723129749298E-2</c:v>
                </c:pt>
                <c:pt idx="484">
                  <c:v>6.7028068006038666E-2</c:v>
                </c:pt>
                <c:pt idx="485">
                  <c:v>3.3027488738298416E-2</c:v>
                </c:pt>
                <c:pt idx="486">
                  <c:v>-7.9582929611206055E-3</c:v>
                </c:pt>
                <c:pt idx="487">
                  <c:v>-4.1309326887130737E-2</c:v>
                </c:pt>
                <c:pt idx="488">
                  <c:v>-7.0158980786800385E-2</c:v>
                </c:pt>
                <c:pt idx="489">
                  <c:v>-8.1204980611801147E-2</c:v>
                </c:pt>
                <c:pt idx="490">
                  <c:v>-8.6041465401649475E-2</c:v>
                </c:pt>
                <c:pt idx="491">
                  <c:v>-7.8157976269721985E-2</c:v>
                </c:pt>
                <c:pt idx="492">
                  <c:v>-5.7602003216743469E-2</c:v>
                </c:pt>
                <c:pt idx="493">
                  <c:v>-2.9021758586168289E-2</c:v>
                </c:pt>
                <c:pt idx="494">
                  <c:v>3.8533592596650124E-3</c:v>
                </c:pt>
                <c:pt idx="495">
                  <c:v>3.7594810128211975E-2</c:v>
                </c:pt>
                <c:pt idx="496">
                  <c:v>6.0942672193050385E-2</c:v>
                </c:pt>
                <c:pt idx="497">
                  <c:v>7.5772754848003387E-2</c:v>
                </c:pt>
                <c:pt idx="498">
                  <c:v>8.292166143655777E-2</c:v>
                </c:pt>
                <c:pt idx="499">
                  <c:v>7.7207848429679871E-2</c:v>
                </c:pt>
                <c:pt idx="500">
                  <c:v>6.3162133097648621E-2</c:v>
                </c:pt>
                <c:pt idx="501">
                  <c:v>4.1724752634763718E-2</c:v>
                </c:pt>
                <c:pt idx="502">
                  <c:v>1.6864856705069542E-2</c:v>
                </c:pt>
                <c:pt idx="503">
                  <c:v>-2.908049151301384E-3</c:v>
                </c:pt>
                <c:pt idx="504">
                  <c:v>-1.6564741730690002E-2</c:v>
                </c:pt>
                <c:pt idx="505">
                  <c:v>-2.9294118285179138E-2</c:v>
                </c:pt>
                <c:pt idx="506">
                  <c:v>-3.9132088422775269E-2</c:v>
                </c:pt>
                <c:pt idx="507">
                  <c:v>-3.9474301040172577E-2</c:v>
                </c:pt>
                <c:pt idx="508">
                  <c:v>-3.9288155734539032E-2</c:v>
                </c:pt>
                <c:pt idx="509">
                  <c:v>-3.3247306942939758E-2</c:v>
                </c:pt>
                <c:pt idx="510">
                  <c:v>-2.0599428564310074E-2</c:v>
                </c:pt>
                <c:pt idx="511">
                  <c:v>-1.0229079984128475E-2</c:v>
                </c:pt>
                <c:pt idx="512">
                  <c:v>5.1905321888625622E-3</c:v>
                </c:pt>
                <c:pt idx="513">
                  <c:v>2.5690745562314987E-2</c:v>
                </c:pt>
                <c:pt idx="514">
                  <c:v>3.7325389683246613E-2</c:v>
                </c:pt>
                <c:pt idx="515">
                  <c:v>5.2128836512565613E-2</c:v>
                </c:pt>
                <c:pt idx="516">
                  <c:v>5.6917116045951843E-2</c:v>
                </c:pt>
                <c:pt idx="517">
                  <c:v>5.7633772492408752E-2</c:v>
                </c:pt>
                <c:pt idx="518">
                  <c:v>5.1836341619491577E-2</c:v>
                </c:pt>
                <c:pt idx="519">
                  <c:v>3.6262974143028259E-2</c:v>
                </c:pt>
                <c:pt idx="520">
                  <c:v>1.5288887545466423E-2</c:v>
                </c:pt>
                <c:pt idx="521">
                  <c:v>-7.6846051961183548E-3</c:v>
                </c:pt>
                <c:pt idx="522">
                  <c:v>-3.0508073046803474E-2</c:v>
                </c:pt>
                <c:pt idx="523">
                  <c:v>-5.4273322224617004E-2</c:v>
                </c:pt>
                <c:pt idx="524">
                  <c:v>-6.9342911243438721E-2</c:v>
                </c:pt>
                <c:pt idx="525">
                  <c:v>-8.1505835056304932E-2</c:v>
                </c:pt>
                <c:pt idx="526">
                  <c:v>-8.1804640591144562E-2</c:v>
                </c:pt>
                <c:pt idx="527">
                  <c:v>-6.8713076412677765E-2</c:v>
                </c:pt>
                <c:pt idx="528">
                  <c:v>-4.3939456343650818E-2</c:v>
                </c:pt>
                <c:pt idx="529">
                  <c:v>-1.1774597689509392E-2</c:v>
                </c:pt>
                <c:pt idx="530">
                  <c:v>2.6589032262563705E-2</c:v>
                </c:pt>
                <c:pt idx="531">
                  <c:v>6.4177952706813812E-2</c:v>
                </c:pt>
                <c:pt idx="532">
                  <c:v>9.464620053768158E-2</c:v>
                </c:pt>
                <c:pt idx="533">
                  <c:v>0.1172734871506691</c:v>
                </c:pt>
                <c:pt idx="534">
                  <c:v>0.12218773365020752</c:v>
                </c:pt>
                <c:pt idx="535">
                  <c:v>0.11562037467956543</c:v>
                </c:pt>
                <c:pt idx="536">
                  <c:v>0.10025881230831146</c:v>
                </c:pt>
                <c:pt idx="537">
                  <c:v>6.7341350018978119E-2</c:v>
                </c:pt>
                <c:pt idx="538">
                  <c:v>2.2907573729753494E-2</c:v>
                </c:pt>
                <c:pt idx="539">
                  <c:v>-2.7191281318664551E-2</c:v>
                </c:pt>
                <c:pt idx="540">
                  <c:v>-7.1747295558452606E-2</c:v>
                </c:pt>
                <c:pt idx="541">
                  <c:v>-0.11092479526996613</c:v>
                </c:pt>
                <c:pt idx="542">
                  <c:v>-0.13971303403377533</c:v>
                </c:pt>
                <c:pt idx="543">
                  <c:v>-0.15214015543460846</c:v>
                </c:pt>
                <c:pt idx="544">
                  <c:v>-0.1410549134016037</c:v>
                </c:pt>
                <c:pt idx="545">
                  <c:v>-0.10935930162668228</c:v>
                </c:pt>
                <c:pt idx="546">
                  <c:v>-6.6366657614707947E-2</c:v>
                </c:pt>
                <c:pt idx="547">
                  <c:v>-5.9829363599419594E-3</c:v>
                </c:pt>
                <c:pt idx="548">
                  <c:v>5.5405143648386002E-2</c:v>
                </c:pt>
                <c:pt idx="549">
                  <c:v>0.11628527939319611</c:v>
                </c:pt>
                <c:pt idx="550">
                  <c:v>0.15962520241737366</c:v>
                </c:pt>
                <c:pt idx="551">
                  <c:v>0.18096113204956055</c:v>
                </c:pt>
                <c:pt idx="552">
                  <c:v>0.1752878874540329</c:v>
                </c:pt>
                <c:pt idx="553">
                  <c:v>0.14670231938362122</c:v>
                </c:pt>
                <c:pt idx="554">
                  <c:v>0.10123965889215469</c:v>
                </c:pt>
                <c:pt idx="555">
                  <c:v>4.9671005457639694E-2</c:v>
                </c:pt>
                <c:pt idx="556">
                  <c:v>-7.3797618970274925E-3</c:v>
                </c:pt>
                <c:pt idx="557">
                  <c:v>-5.6544646620750427E-2</c:v>
                </c:pt>
                <c:pt idx="558">
                  <c:v>-8.9478716254234314E-2</c:v>
                </c:pt>
                <c:pt idx="559">
                  <c:v>-0.10708753764629364</c:v>
                </c:pt>
                <c:pt idx="560">
                  <c:v>-0.11214327812194824</c:v>
                </c:pt>
                <c:pt idx="561">
                  <c:v>-0.10324885696172714</c:v>
                </c:pt>
                <c:pt idx="562">
                  <c:v>-8.3239287137985229E-2</c:v>
                </c:pt>
                <c:pt idx="563">
                  <c:v>-5.4615363478660583E-2</c:v>
                </c:pt>
                <c:pt idx="564">
                  <c:v>-2.3660376667976379E-2</c:v>
                </c:pt>
                <c:pt idx="565">
                  <c:v>5.3800661116838455E-3</c:v>
                </c:pt>
                <c:pt idx="566">
                  <c:v>2.8359945863485336E-2</c:v>
                </c:pt>
                <c:pt idx="567">
                  <c:v>3.90341617166996E-2</c:v>
                </c:pt>
                <c:pt idx="568">
                  <c:v>3.9522763341665268E-2</c:v>
                </c:pt>
                <c:pt idx="569">
                  <c:v>3.0618751421570778E-2</c:v>
                </c:pt>
                <c:pt idx="570">
                  <c:v>1.5932844951748848E-2</c:v>
                </c:pt>
                <c:pt idx="571">
                  <c:v>7.3338532820343971E-4</c:v>
                </c:pt>
                <c:pt idx="572">
                  <c:v>-9.748462587594986E-3</c:v>
                </c:pt>
                <c:pt idx="573">
                  <c:v>-1.7881756648421288E-2</c:v>
                </c:pt>
                <c:pt idx="574">
                  <c:v>-2.251947857439518E-2</c:v>
                </c:pt>
                <c:pt idx="575">
                  <c:v>-1.7935646697878838E-2</c:v>
                </c:pt>
                <c:pt idx="576">
                  <c:v>-8.3026345819234848E-3</c:v>
                </c:pt>
                <c:pt idx="577">
                  <c:v>7.6321233063936234E-3</c:v>
                </c:pt>
                <c:pt idx="578">
                  <c:v>2.054259181022644E-2</c:v>
                </c:pt>
                <c:pt idx="579">
                  <c:v>2.7407687157392502E-2</c:v>
                </c:pt>
                <c:pt idx="580">
                  <c:v>3.1492087990045547E-2</c:v>
                </c:pt>
                <c:pt idx="581">
                  <c:v>2.7585497125983238E-2</c:v>
                </c:pt>
                <c:pt idx="582">
                  <c:v>2.6031810790300369E-2</c:v>
                </c:pt>
                <c:pt idx="583">
                  <c:v>1.9098537042737007E-2</c:v>
                </c:pt>
                <c:pt idx="584">
                  <c:v>1.2172188609838486E-2</c:v>
                </c:pt>
                <c:pt idx="585">
                  <c:v>-1.744425855576992E-3</c:v>
                </c:pt>
                <c:pt idx="586">
                  <c:v>-1.086158212274313E-2</c:v>
                </c:pt>
                <c:pt idx="587">
                  <c:v>-2.1868690848350525E-2</c:v>
                </c:pt>
                <c:pt idx="588">
                  <c:v>-2.940765768289566E-2</c:v>
                </c:pt>
                <c:pt idx="589">
                  <c:v>-3.5323068499565125E-2</c:v>
                </c:pt>
                <c:pt idx="590">
                  <c:v>-3.5144727677106857E-2</c:v>
                </c:pt>
                <c:pt idx="591">
                  <c:v>-2.6245508342981339E-2</c:v>
                </c:pt>
                <c:pt idx="592">
                  <c:v>-1.3834286481142044E-2</c:v>
                </c:pt>
                <c:pt idx="593">
                  <c:v>2.4882280267775059E-3</c:v>
                </c:pt>
                <c:pt idx="594">
                  <c:v>2.0516585558652878E-2</c:v>
                </c:pt>
                <c:pt idx="595">
                  <c:v>2.9014464467763901E-2</c:v>
                </c:pt>
                <c:pt idx="596">
                  <c:v>3.8052968680858612E-2</c:v>
                </c:pt>
                <c:pt idx="597">
                  <c:v>3.9614908397197723E-2</c:v>
                </c:pt>
                <c:pt idx="598">
                  <c:v>3.0611736699938774E-2</c:v>
                </c:pt>
                <c:pt idx="599">
                  <c:v>1.5212275087833405E-2</c:v>
                </c:pt>
                <c:pt idx="600">
                  <c:v>-5.5854115635156631E-3</c:v>
                </c:pt>
                <c:pt idx="601">
                  <c:v>-2.4811571463942528E-2</c:v>
                </c:pt>
                <c:pt idx="602">
                  <c:v>-3.9163172245025635E-2</c:v>
                </c:pt>
                <c:pt idx="603">
                  <c:v>-4.6784870326519012E-2</c:v>
                </c:pt>
                <c:pt idx="604">
                  <c:v>-4.9637738615274429E-2</c:v>
                </c:pt>
                <c:pt idx="605">
                  <c:v>-5.1235370337963104E-2</c:v>
                </c:pt>
                <c:pt idx="606">
                  <c:v>-3.862033411860466E-2</c:v>
                </c:pt>
                <c:pt idx="607">
                  <c:v>-2.4922363460063934E-2</c:v>
                </c:pt>
                <c:pt idx="608">
                  <c:v>-8.9812995865941048E-3</c:v>
                </c:pt>
                <c:pt idx="609">
                  <c:v>9.7226127982139587E-3</c:v>
                </c:pt>
                <c:pt idx="610">
                  <c:v>2.5872910395264626E-2</c:v>
                </c:pt>
                <c:pt idx="611">
                  <c:v>4.203217476606369E-2</c:v>
                </c:pt>
                <c:pt idx="612">
                  <c:v>4.7955218702554703E-2</c:v>
                </c:pt>
                <c:pt idx="613">
                  <c:v>5.3398985415697098E-2</c:v>
                </c:pt>
                <c:pt idx="614">
                  <c:v>5.026613175868988E-2</c:v>
                </c:pt>
                <c:pt idx="615">
                  <c:v>3.9380192756652832E-2</c:v>
                </c:pt>
                <c:pt idx="616">
                  <c:v>3.2752562314271927E-2</c:v>
                </c:pt>
                <c:pt idx="617">
                  <c:v>2.3653339594602585E-2</c:v>
                </c:pt>
                <c:pt idx="618">
                  <c:v>1.6018768772482872E-2</c:v>
                </c:pt>
                <c:pt idx="619">
                  <c:v>4.2561185546219349E-3</c:v>
                </c:pt>
                <c:pt idx="620">
                  <c:v>-5.0250859931111336E-3</c:v>
                </c:pt>
                <c:pt idx="621">
                  <c:v>-1.0217717848718166E-2</c:v>
                </c:pt>
                <c:pt idx="622">
                  <c:v>-1.6682889312505722E-2</c:v>
                </c:pt>
                <c:pt idx="623">
                  <c:v>-1.8979601562023163E-2</c:v>
                </c:pt>
                <c:pt idx="624">
                  <c:v>-1.9939322024583817E-2</c:v>
                </c:pt>
                <c:pt idx="625">
                  <c:v>-1.8358469009399414E-2</c:v>
                </c:pt>
                <c:pt idx="626">
                  <c:v>-1.4178548939526081E-2</c:v>
                </c:pt>
                <c:pt idx="627">
                  <c:v>-1.5442219562828541E-2</c:v>
                </c:pt>
                <c:pt idx="628">
                  <c:v>-1.5312611125409603E-2</c:v>
                </c:pt>
                <c:pt idx="629">
                  <c:v>-1.204864215105772E-2</c:v>
                </c:pt>
                <c:pt idx="630">
                  <c:v>-2.8532790020108223E-3</c:v>
                </c:pt>
                <c:pt idx="631">
                  <c:v>6.4049335196614265E-3</c:v>
                </c:pt>
                <c:pt idx="632">
                  <c:v>1.7512179911136627E-2</c:v>
                </c:pt>
                <c:pt idx="633">
                  <c:v>2.5827370584011078E-2</c:v>
                </c:pt>
                <c:pt idx="634">
                  <c:v>3.5955287516117096E-2</c:v>
                </c:pt>
                <c:pt idx="635">
                  <c:v>4.0794521570205688E-2</c:v>
                </c:pt>
                <c:pt idx="636">
                  <c:v>4.3735705316066742E-2</c:v>
                </c:pt>
                <c:pt idx="637">
                  <c:v>4.2144201695919037E-2</c:v>
                </c:pt>
                <c:pt idx="638">
                  <c:v>2.9845278710126877E-2</c:v>
                </c:pt>
                <c:pt idx="639">
                  <c:v>1.7133213579654694E-2</c:v>
                </c:pt>
                <c:pt idx="640">
                  <c:v>-3.2602036371827126E-3</c:v>
                </c:pt>
                <c:pt idx="641">
                  <c:v>-1.9956093281507492E-2</c:v>
                </c:pt>
                <c:pt idx="642">
                  <c:v>-3.7128962576389313E-2</c:v>
                </c:pt>
                <c:pt idx="643">
                  <c:v>-4.3139185756444931E-2</c:v>
                </c:pt>
                <c:pt idx="644">
                  <c:v>-4.7383017838001251E-2</c:v>
                </c:pt>
                <c:pt idx="645">
                  <c:v>-3.9988484233617783E-2</c:v>
                </c:pt>
                <c:pt idx="646">
                  <c:v>-2.79700867831707E-2</c:v>
                </c:pt>
                <c:pt idx="647">
                  <c:v>-1.2773820199072361E-2</c:v>
                </c:pt>
                <c:pt idx="648">
                  <c:v>1.0847087949514389E-2</c:v>
                </c:pt>
                <c:pt idx="649">
                  <c:v>3.1925477087497711E-2</c:v>
                </c:pt>
                <c:pt idx="650">
                  <c:v>4.6466067433357239E-2</c:v>
                </c:pt>
                <c:pt idx="651">
                  <c:v>5.4395094513893127E-2</c:v>
                </c:pt>
                <c:pt idx="652">
                  <c:v>5.8303464204072952E-2</c:v>
                </c:pt>
                <c:pt idx="653">
                  <c:v>5.8306392282247543E-2</c:v>
                </c:pt>
                <c:pt idx="654">
                  <c:v>5.0535827875137329E-2</c:v>
                </c:pt>
                <c:pt idx="655">
                  <c:v>3.3830881118774414E-2</c:v>
                </c:pt>
                <c:pt idx="656">
                  <c:v>2.1029241383075714E-2</c:v>
                </c:pt>
                <c:pt idx="657">
                  <c:v>6.3315639272332191E-4</c:v>
                </c:pt>
                <c:pt idx="658">
                  <c:v>-2.096046507358551E-2</c:v>
                </c:pt>
                <c:pt idx="659">
                  <c:v>-4.2403172701597214E-2</c:v>
                </c:pt>
                <c:pt idx="660">
                  <c:v>-6.6721558570861816E-2</c:v>
                </c:pt>
                <c:pt idx="661">
                  <c:v>-8.2456313073635101E-2</c:v>
                </c:pt>
                <c:pt idx="662">
                  <c:v>-9.2364788055419922E-2</c:v>
                </c:pt>
                <c:pt idx="663">
                  <c:v>-9.2231631278991699E-2</c:v>
                </c:pt>
                <c:pt idx="664">
                  <c:v>-8.0916211009025574E-2</c:v>
                </c:pt>
                <c:pt idx="665">
                  <c:v>-5.5523239076137543E-2</c:v>
                </c:pt>
                <c:pt idx="666">
                  <c:v>-2.3489050567150116E-2</c:v>
                </c:pt>
                <c:pt idx="667">
                  <c:v>1.9659753888845444E-2</c:v>
                </c:pt>
                <c:pt idx="668">
                  <c:v>5.3033154457807541E-2</c:v>
                </c:pt>
                <c:pt idx="669">
                  <c:v>8.2694649696350098E-2</c:v>
                </c:pt>
                <c:pt idx="670">
                  <c:v>0.10476310551166534</c:v>
                </c:pt>
                <c:pt idx="671">
                  <c:v>0.11296004801988602</c:v>
                </c:pt>
                <c:pt idx="672">
                  <c:v>0.10460385680198669</c:v>
                </c:pt>
                <c:pt idx="673">
                  <c:v>8.9996948838233948E-2</c:v>
                </c:pt>
                <c:pt idx="674">
                  <c:v>5.6326597929000854E-2</c:v>
                </c:pt>
                <c:pt idx="675">
                  <c:v>2.2857323288917542E-2</c:v>
                </c:pt>
                <c:pt idx="676">
                  <c:v>-1.0144925676286221E-2</c:v>
                </c:pt>
                <c:pt idx="677">
                  <c:v>-4.5468561351299286E-2</c:v>
                </c:pt>
                <c:pt idx="678">
                  <c:v>-6.906735897064209E-2</c:v>
                </c:pt>
                <c:pt idx="679">
                  <c:v>-8.580133318901062E-2</c:v>
                </c:pt>
                <c:pt idx="680">
                  <c:v>-9.4595976173877716E-2</c:v>
                </c:pt>
                <c:pt idx="681">
                  <c:v>-8.5787311196327209E-2</c:v>
                </c:pt>
                <c:pt idx="682">
                  <c:v>-6.5818749368190765E-2</c:v>
                </c:pt>
                <c:pt idx="683">
                  <c:v>-4.2472150176763535E-2</c:v>
                </c:pt>
                <c:pt idx="684">
                  <c:v>-1.5992596745491028E-2</c:v>
                </c:pt>
                <c:pt idx="685">
                  <c:v>1.1794292367994785E-2</c:v>
                </c:pt>
                <c:pt idx="686">
                  <c:v>3.5215720534324646E-2</c:v>
                </c:pt>
                <c:pt idx="687">
                  <c:v>5.203971266746521E-2</c:v>
                </c:pt>
                <c:pt idx="688">
                  <c:v>6.7896440625190735E-2</c:v>
                </c:pt>
                <c:pt idx="689">
                  <c:v>7.0485830307006836E-2</c:v>
                </c:pt>
                <c:pt idx="690">
                  <c:v>6.9308355450630188E-2</c:v>
                </c:pt>
                <c:pt idx="691">
                  <c:v>5.951324850320816E-2</c:v>
                </c:pt>
                <c:pt idx="692">
                  <c:v>4.2083755135536194E-2</c:v>
                </c:pt>
                <c:pt idx="693">
                  <c:v>2.2530026733875275E-2</c:v>
                </c:pt>
                <c:pt idx="694">
                  <c:v>2.7920911088585854E-3</c:v>
                </c:pt>
                <c:pt idx="695">
                  <c:v>-1.8091887235641479E-2</c:v>
                </c:pt>
                <c:pt idx="696">
                  <c:v>-3.5319432616233826E-2</c:v>
                </c:pt>
                <c:pt idx="697">
                  <c:v>-4.8767328262329102E-2</c:v>
                </c:pt>
                <c:pt idx="698">
                  <c:v>-5.3183205425739288E-2</c:v>
                </c:pt>
                <c:pt idx="699">
                  <c:v>-4.5585740357637405E-2</c:v>
                </c:pt>
                <c:pt idx="700">
                  <c:v>-3.9367258548736572E-2</c:v>
                </c:pt>
                <c:pt idx="701">
                  <c:v>-2.5741461664438248E-2</c:v>
                </c:pt>
                <c:pt idx="702">
                  <c:v>-9.9908178672194481E-3</c:v>
                </c:pt>
                <c:pt idx="703">
                  <c:v>8.4987115114927292E-3</c:v>
                </c:pt>
                <c:pt idx="704">
                  <c:v>2.8231583535671234E-2</c:v>
                </c:pt>
                <c:pt idx="705">
                  <c:v>4.1868831962347031E-2</c:v>
                </c:pt>
                <c:pt idx="706">
                  <c:v>4.7272030264139175E-2</c:v>
                </c:pt>
                <c:pt idx="707">
                  <c:v>4.3597400188446045E-2</c:v>
                </c:pt>
                <c:pt idx="708">
                  <c:v>3.6350671201944351E-2</c:v>
                </c:pt>
                <c:pt idx="709">
                  <c:v>2.2179458290338516E-2</c:v>
                </c:pt>
                <c:pt idx="710">
                  <c:v>7.7914656139910221E-3</c:v>
                </c:pt>
                <c:pt idx="711">
                  <c:v>-5.2913129329681396E-3</c:v>
                </c:pt>
                <c:pt idx="712">
                  <c:v>-1.8107941374182701E-2</c:v>
                </c:pt>
                <c:pt idx="713">
                  <c:v>-2.4080878123641014E-2</c:v>
                </c:pt>
                <c:pt idx="714">
                  <c:v>-1.9927958026528358E-2</c:v>
                </c:pt>
                <c:pt idx="715">
                  <c:v>-1.1435670778155327E-2</c:v>
                </c:pt>
                <c:pt idx="716">
                  <c:v>-6.640823557972908E-3</c:v>
                </c:pt>
                <c:pt idx="717">
                  <c:v>7.944558747112751E-4</c:v>
                </c:pt>
                <c:pt idx="718">
                  <c:v>1.2265308760106564E-2</c:v>
                </c:pt>
                <c:pt idx="719">
                  <c:v>2.0440947264432907E-2</c:v>
                </c:pt>
                <c:pt idx="720">
                  <c:v>2.521200105547905E-2</c:v>
                </c:pt>
                <c:pt idx="721">
                  <c:v>2.77358777821064E-2</c:v>
                </c:pt>
                <c:pt idx="722">
                  <c:v>2.9834181070327759E-2</c:v>
                </c:pt>
                <c:pt idx="723">
                  <c:v>2.7832815423607826E-2</c:v>
                </c:pt>
                <c:pt idx="724">
                  <c:v>1.776757650077343E-2</c:v>
                </c:pt>
                <c:pt idx="725">
                  <c:v>6.0432767495512962E-3</c:v>
                </c:pt>
                <c:pt idx="726">
                  <c:v>-3.6968793720006943E-3</c:v>
                </c:pt>
                <c:pt idx="727">
                  <c:v>-1.0430415160953999E-2</c:v>
                </c:pt>
                <c:pt idx="728">
                  <c:v>-1.3681421056389809E-2</c:v>
                </c:pt>
                <c:pt idx="729">
                  <c:v>-1.1888580396771431E-2</c:v>
                </c:pt>
                <c:pt idx="730">
                  <c:v>-1.2601744383573532E-3</c:v>
                </c:pt>
                <c:pt idx="731">
                  <c:v>1.3652728870511055E-2</c:v>
                </c:pt>
                <c:pt idx="732">
                  <c:v>2.595173567533493E-2</c:v>
                </c:pt>
                <c:pt idx="733">
                  <c:v>3.3230423927307129E-2</c:v>
                </c:pt>
                <c:pt idx="734">
                  <c:v>4.0623094886541367E-2</c:v>
                </c:pt>
                <c:pt idx="735">
                  <c:v>3.8688041269779205E-2</c:v>
                </c:pt>
                <c:pt idx="736">
                  <c:v>3.5468809306621552E-2</c:v>
                </c:pt>
                <c:pt idx="737">
                  <c:v>2.5422301143407822E-2</c:v>
                </c:pt>
                <c:pt idx="738">
                  <c:v>7.1808896027505398E-3</c:v>
                </c:pt>
                <c:pt idx="739">
                  <c:v>-7.4790129438042641E-3</c:v>
                </c:pt>
                <c:pt idx="740">
                  <c:v>-2.1983832120895386E-2</c:v>
                </c:pt>
                <c:pt idx="741">
                  <c:v>-3.5633862018585205E-2</c:v>
                </c:pt>
                <c:pt idx="742">
                  <c:v>-4.1674528270959854E-2</c:v>
                </c:pt>
                <c:pt idx="743">
                  <c:v>-4.1107010096311569E-2</c:v>
                </c:pt>
                <c:pt idx="744">
                  <c:v>-3.8067802786827087E-2</c:v>
                </c:pt>
                <c:pt idx="745">
                  <c:v>-2.7120882645249367E-2</c:v>
                </c:pt>
                <c:pt idx="746">
                  <c:v>-1.3695006258785725E-2</c:v>
                </c:pt>
                <c:pt idx="747">
                  <c:v>3.3532194793224335E-3</c:v>
                </c:pt>
                <c:pt idx="748">
                  <c:v>2.1111356094479561E-2</c:v>
                </c:pt>
                <c:pt idx="749">
                  <c:v>3.843868151307106E-2</c:v>
                </c:pt>
                <c:pt idx="750">
                  <c:v>5.0431251525878906E-2</c:v>
                </c:pt>
                <c:pt idx="751">
                  <c:v>5.7091549038887024E-2</c:v>
                </c:pt>
                <c:pt idx="752">
                  <c:v>5.7498566806316376E-2</c:v>
                </c:pt>
                <c:pt idx="753">
                  <c:v>5.403885617852211E-2</c:v>
                </c:pt>
                <c:pt idx="754">
                  <c:v>4.6973753720521927E-2</c:v>
                </c:pt>
                <c:pt idx="755">
                  <c:v>3.201158344745636E-2</c:v>
                </c:pt>
                <c:pt idx="756">
                  <c:v>1.6823664307594299E-2</c:v>
                </c:pt>
                <c:pt idx="757">
                  <c:v>2.165626734495163E-3</c:v>
                </c:pt>
                <c:pt idx="758">
                  <c:v>-1.2190497480332851E-2</c:v>
                </c:pt>
                <c:pt idx="759">
                  <c:v>-2.0863879472017288E-2</c:v>
                </c:pt>
                <c:pt idx="760">
                  <c:v>-2.1006977185606956E-2</c:v>
                </c:pt>
                <c:pt idx="761">
                  <c:v>-1.8000802025198936E-2</c:v>
                </c:pt>
                <c:pt idx="762">
                  <c:v>-9.7571620717644691E-3</c:v>
                </c:pt>
                <c:pt idx="763">
                  <c:v>2.9413960874080658E-4</c:v>
                </c:pt>
                <c:pt idx="764">
                  <c:v>2.8263647109270096E-3</c:v>
                </c:pt>
                <c:pt idx="765">
                  <c:v>1.1850751936435699E-2</c:v>
                </c:pt>
                <c:pt idx="766">
                  <c:v>1.9539386034011841E-2</c:v>
                </c:pt>
                <c:pt idx="767">
                  <c:v>2.488328330218792E-2</c:v>
                </c:pt>
                <c:pt idx="768">
                  <c:v>3.0387675389647484E-2</c:v>
                </c:pt>
                <c:pt idx="769">
                  <c:v>3.0757855623960495E-2</c:v>
                </c:pt>
                <c:pt idx="770">
                  <c:v>2.9480427503585815E-2</c:v>
                </c:pt>
                <c:pt idx="771">
                  <c:v>2.9252994805574417E-2</c:v>
                </c:pt>
                <c:pt idx="772">
                  <c:v>2.8253242373466492E-2</c:v>
                </c:pt>
                <c:pt idx="773">
                  <c:v>2.8661768883466721E-2</c:v>
                </c:pt>
                <c:pt idx="774">
                  <c:v>2.4939823895692825E-2</c:v>
                </c:pt>
                <c:pt idx="775">
                  <c:v>1.7880585044622421E-2</c:v>
                </c:pt>
                <c:pt idx="776">
                  <c:v>6.4400872215628624E-3</c:v>
                </c:pt>
                <c:pt idx="777">
                  <c:v>-1.053996104747057E-2</c:v>
                </c:pt>
                <c:pt idx="778">
                  <c:v>-2.6257138699293137E-2</c:v>
                </c:pt>
                <c:pt idx="779">
                  <c:v>-4.1009720414876938E-2</c:v>
                </c:pt>
                <c:pt idx="780">
                  <c:v>-5.5368855595588684E-2</c:v>
                </c:pt>
                <c:pt idx="781">
                  <c:v>-5.300477147102356E-2</c:v>
                </c:pt>
                <c:pt idx="782">
                  <c:v>-5.0986006855964661E-2</c:v>
                </c:pt>
                <c:pt idx="783">
                  <c:v>-3.9410576224327087E-2</c:v>
                </c:pt>
                <c:pt idx="784">
                  <c:v>-1.9758492708206177E-2</c:v>
                </c:pt>
                <c:pt idx="785">
                  <c:v>-5.0383899360895157E-4</c:v>
                </c:pt>
                <c:pt idx="786">
                  <c:v>1.815551333129406E-2</c:v>
                </c:pt>
                <c:pt idx="787">
                  <c:v>3.0336545780301094E-2</c:v>
                </c:pt>
                <c:pt idx="788">
                  <c:v>3.800751268863678E-2</c:v>
                </c:pt>
                <c:pt idx="789">
                  <c:v>4.0141768753528595E-2</c:v>
                </c:pt>
                <c:pt idx="790">
                  <c:v>3.4912917762994766E-2</c:v>
                </c:pt>
                <c:pt idx="791">
                  <c:v>2.5755371898412704E-2</c:v>
                </c:pt>
                <c:pt idx="792">
                  <c:v>1.6600579023361206E-2</c:v>
                </c:pt>
                <c:pt idx="793">
                  <c:v>4.9324724823236465E-3</c:v>
                </c:pt>
                <c:pt idx="794">
                  <c:v>-4.5401258394122124E-3</c:v>
                </c:pt>
                <c:pt idx="795">
                  <c:v>-6.2248418107628822E-3</c:v>
                </c:pt>
                <c:pt idx="796">
                  <c:v>-6.1448570340871811E-3</c:v>
                </c:pt>
                <c:pt idx="797">
                  <c:v>-3.7392238155007362E-3</c:v>
                </c:pt>
                <c:pt idx="798">
                  <c:v>4.5601651072502136E-3</c:v>
                </c:pt>
                <c:pt idx="799">
                  <c:v>8.4363967180252075E-3</c:v>
                </c:pt>
                <c:pt idx="800">
                  <c:v>1.6006167978048325E-2</c:v>
                </c:pt>
                <c:pt idx="801">
                  <c:v>1.9514083862304688E-2</c:v>
                </c:pt>
                <c:pt idx="802">
                  <c:v>1.4137605205178261E-2</c:v>
                </c:pt>
                <c:pt idx="803">
                  <c:v>1.2277120724320412E-2</c:v>
                </c:pt>
                <c:pt idx="804">
                  <c:v>3.3359965309500694E-3</c:v>
                </c:pt>
                <c:pt idx="805">
                  <c:v>-6.661243736743927E-3</c:v>
                </c:pt>
                <c:pt idx="806">
                  <c:v>-1.8646441400051117E-2</c:v>
                </c:pt>
                <c:pt idx="807">
                  <c:v>-3.454924002289772E-2</c:v>
                </c:pt>
                <c:pt idx="808">
                  <c:v>-4.1764724999666214E-2</c:v>
                </c:pt>
                <c:pt idx="809">
                  <c:v>-4.409312829375267E-2</c:v>
                </c:pt>
                <c:pt idx="810">
                  <c:v>-4.193444550037384E-2</c:v>
                </c:pt>
                <c:pt idx="811">
                  <c:v>-3.2259717583656311E-2</c:v>
                </c:pt>
                <c:pt idx="812">
                  <c:v>-1.4610601589083672E-2</c:v>
                </c:pt>
                <c:pt idx="813">
                  <c:v>6.0171782970428467E-3</c:v>
                </c:pt>
                <c:pt idx="814">
                  <c:v>1.8286982551217079E-2</c:v>
                </c:pt>
                <c:pt idx="815">
                  <c:v>2.5525987148284912E-2</c:v>
                </c:pt>
                <c:pt idx="816">
                  <c:v>2.6167100295424461E-2</c:v>
                </c:pt>
                <c:pt idx="817">
                  <c:v>1.7775479704141617E-2</c:v>
                </c:pt>
                <c:pt idx="818">
                  <c:v>8.1587145105004311E-3</c:v>
                </c:pt>
                <c:pt idx="819">
                  <c:v>-6.9922748953104019E-3</c:v>
                </c:pt>
                <c:pt idx="820">
                  <c:v>-1.1240726336836815E-2</c:v>
                </c:pt>
                <c:pt idx="821">
                  <c:v>-1.8749242648482323E-2</c:v>
                </c:pt>
                <c:pt idx="822">
                  <c:v>-1.5334983356297016E-2</c:v>
                </c:pt>
                <c:pt idx="823">
                  <c:v>-1.1950903572142124E-2</c:v>
                </c:pt>
                <c:pt idx="824">
                  <c:v>-1.1659003794193268E-3</c:v>
                </c:pt>
                <c:pt idx="825">
                  <c:v>1.2588793411850929E-2</c:v>
                </c:pt>
                <c:pt idx="826">
                  <c:v>2.2720262408256531E-2</c:v>
                </c:pt>
                <c:pt idx="827">
                  <c:v>3.2134272158145905E-2</c:v>
                </c:pt>
                <c:pt idx="828">
                  <c:v>3.4043844789266586E-2</c:v>
                </c:pt>
                <c:pt idx="829">
                  <c:v>3.364170715212822E-2</c:v>
                </c:pt>
                <c:pt idx="830">
                  <c:v>2.2531617432832718E-2</c:v>
                </c:pt>
                <c:pt idx="831">
                  <c:v>2.7826791629195213E-3</c:v>
                </c:pt>
                <c:pt idx="832">
                  <c:v>-2.052033320069313E-2</c:v>
                </c:pt>
                <c:pt idx="833">
                  <c:v>-4.1134797036647797E-2</c:v>
                </c:pt>
                <c:pt idx="834">
                  <c:v>-5.8858133852481842E-2</c:v>
                </c:pt>
                <c:pt idx="835">
                  <c:v>-6.1281874775886536E-2</c:v>
                </c:pt>
                <c:pt idx="836">
                  <c:v>-6.2609285116195679E-2</c:v>
                </c:pt>
                <c:pt idx="837">
                  <c:v>-5.2098318934440613E-2</c:v>
                </c:pt>
                <c:pt idx="838">
                  <c:v>-3.6468394100666046E-2</c:v>
                </c:pt>
                <c:pt idx="839">
                  <c:v>-1.5884822234511375E-2</c:v>
                </c:pt>
                <c:pt idx="840">
                  <c:v>9.8807159811258316E-3</c:v>
                </c:pt>
                <c:pt idx="841">
                  <c:v>2.7869571000337601E-2</c:v>
                </c:pt>
                <c:pt idx="842">
                  <c:v>3.8063175976276398E-2</c:v>
                </c:pt>
                <c:pt idx="843">
                  <c:v>3.2969877123832703E-2</c:v>
                </c:pt>
                <c:pt idx="844">
                  <c:v>3.3914767205715179E-2</c:v>
                </c:pt>
                <c:pt idx="845">
                  <c:v>2.3236822336912155E-2</c:v>
                </c:pt>
                <c:pt idx="846">
                  <c:v>1.0704340413212776E-2</c:v>
                </c:pt>
                <c:pt idx="847">
                  <c:v>-1.901465468108654E-3</c:v>
                </c:pt>
                <c:pt idx="848">
                  <c:v>-1.2441546656191349E-2</c:v>
                </c:pt>
                <c:pt idx="849">
                  <c:v>-2.0947150886058807E-2</c:v>
                </c:pt>
                <c:pt idx="850">
                  <c:v>-2.5942081585526466E-2</c:v>
                </c:pt>
                <c:pt idx="851">
                  <c:v>-2.5505857542157173E-2</c:v>
                </c:pt>
                <c:pt idx="852">
                  <c:v>-2.3363780230283737E-2</c:v>
                </c:pt>
                <c:pt idx="853">
                  <c:v>-1.3828065246343613E-2</c:v>
                </c:pt>
                <c:pt idx="854">
                  <c:v>5.7066837325692177E-4</c:v>
                </c:pt>
                <c:pt idx="855">
                  <c:v>1.360311359167099E-2</c:v>
                </c:pt>
                <c:pt idx="856">
                  <c:v>2.232726477086544E-2</c:v>
                </c:pt>
                <c:pt idx="857">
                  <c:v>2.6786461472511292E-2</c:v>
                </c:pt>
                <c:pt idx="858">
                  <c:v>2.755717933177948E-2</c:v>
                </c:pt>
                <c:pt idx="859">
                  <c:v>2.1640967577695847E-2</c:v>
                </c:pt>
                <c:pt idx="860">
                  <c:v>1.1589309200644493E-2</c:v>
                </c:pt>
                <c:pt idx="861">
                  <c:v>-1.387191005051136E-4</c:v>
                </c:pt>
                <c:pt idx="862">
                  <c:v>-1.4264392666518688E-2</c:v>
                </c:pt>
                <c:pt idx="863">
                  <c:v>-2.7315478771924973E-2</c:v>
                </c:pt>
                <c:pt idx="864">
                  <c:v>-3.4495804458856583E-2</c:v>
                </c:pt>
                <c:pt idx="865">
                  <c:v>-4.0703367441892624E-2</c:v>
                </c:pt>
                <c:pt idx="866">
                  <c:v>-3.6780174821615219E-2</c:v>
                </c:pt>
                <c:pt idx="867">
                  <c:v>-3.0444514006376266E-2</c:v>
                </c:pt>
                <c:pt idx="868">
                  <c:v>-2.2705189883708954E-2</c:v>
                </c:pt>
                <c:pt idx="869">
                  <c:v>-1.3946850784122944E-2</c:v>
                </c:pt>
                <c:pt idx="870">
                  <c:v>-1.469234935939312E-3</c:v>
                </c:pt>
                <c:pt idx="871">
                  <c:v>9.6835512667894363E-3</c:v>
                </c:pt>
                <c:pt idx="872">
                  <c:v>2.0394429564476013E-2</c:v>
                </c:pt>
                <c:pt idx="873">
                  <c:v>2.6307713240385056E-2</c:v>
                </c:pt>
                <c:pt idx="874">
                  <c:v>3.5260461270809174E-2</c:v>
                </c:pt>
                <c:pt idx="875">
                  <c:v>3.4703593701124191E-2</c:v>
                </c:pt>
                <c:pt idx="876">
                  <c:v>3.6393370479345322E-2</c:v>
                </c:pt>
                <c:pt idx="877">
                  <c:v>2.8522666543722153E-2</c:v>
                </c:pt>
                <c:pt idx="878">
                  <c:v>2.5881972163915634E-2</c:v>
                </c:pt>
                <c:pt idx="879">
                  <c:v>1.2821830809116364E-2</c:v>
                </c:pt>
                <c:pt idx="880">
                  <c:v>4.0971580892801285E-4</c:v>
                </c:pt>
                <c:pt idx="881">
                  <c:v>-1.6953028738498688E-2</c:v>
                </c:pt>
                <c:pt idx="882">
                  <c:v>-3.53049635887146E-2</c:v>
                </c:pt>
                <c:pt idx="883">
                  <c:v>-4.8438340425491333E-2</c:v>
                </c:pt>
                <c:pt idx="884">
                  <c:v>-5.5723324418067932E-2</c:v>
                </c:pt>
                <c:pt idx="885">
                  <c:v>-6.7432716488838196E-2</c:v>
                </c:pt>
                <c:pt idx="886">
                  <c:v>-6.5029554069042206E-2</c:v>
                </c:pt>
                <c:pt idx="887">
                  <c:v>-5.837644636631012E-2</c:v>
                </c:pt>
                <c:pt idx="888">
                  <c:v>-4.2950890958309174E-2</c:v>
                </c:pt>
                <c:pt idx="889">
                  <c:v>-1.5104345977306366E-2</c:v>
                </c:pt>
                <c:pt idx="890">
                  <c:v>1.4144439250230789E-2</c:v>
                </c:pt>
                <c:pt idx="891">
                  <c:v>4.7328494489192963E-2</c:v>
                </c:pt>
                <c:pt idx="892">
                  <c:v>7.615179568529129E-2</c:v>
                </c:pt>
                <c:pt idx="893">
                  <c:v>9.5467433333396912E-2</c:v>
                </c:pt>
                <c:pt idx="894">
                  <c:v>0.10422550141811371</c:v>
                </c:pt>
                <c:pt idx="895">
                  <c:v>0.10173704475164413</c:v>
                </c:pt>
                <c:pt idx="896">
                  <c:v>8.1857532262802124E-2</c:v>
                </c:pt>
                <c:pt idx="897">
                  <c:v>6.4223676919937134E-2</c:v>
                </c:pt>
                <c:pt idx="898">
                  <c:v>3.3796437084674835E-2</c:v>
                </c:pt>
                <c:pt idx="899">
                  <c:v>-1.8670195713639259E-3</c:v>
                </c:pt>
                <c:pt idx="900">
                  <c:v>-3.2626263797283173E-2</c:v>
                </c:pt>
                <c:pt idx="901">
                  <c:v>-6.1521299183368683E-2</c:v>
                </c:pt>
                <c:pt idx="902">
                  <c:v>-7.5277939438819885E-2</c:v>
                </c:pt>
                <c:pt idx="903">
                  <c:v>-8.6169205605983734E-2</c:v>
                </c:pt>
                <c:pt idx="904">
                  <c:v>-8.7456665933132172E-2</c:v>
                </c:pt>
                <c:pt idx="905">
                  <c:v>-7.7746517956256866E-2</c:v>
                </c:pt>
                <c:pt idx="906">
                  <c:v>-6.2140040099620819E-2</c:v>
                </c:pt>
                <c:pt idx="907">
                  <c:v>-4.3925616890192032E-2</c:v>
                </c:pt>
                <c:pt idx="908">
                  <c:v>-1.6304459422826767E-2</c:v>
                </c:pt>
                <c:pt idx="909">
                  <c:v>4.4279829598963261E-3</c:v>
                </c:pt>
                <c:pt idx="910">
                  <c:v>2.5561496615409851E-2</c:v>
                </c:pt>
                <c:pt idx="911">
                  <c:v>3.9179038256406784E-2</c:v>
                </c:pt>
                <c:pt idx="912">
                  <c:v>4.9837715923786163E-2</c:v>
                </c:pt>
                <c:pt idx="913">
                  <c:v>5.4405838251113892E-2</c:v>
                </c:pt>
                <c:pt idx="914">
                  <c:v>5.3189486265182495E-2</c:v>
                </c:pt>
                <c:pt idx="915">
                  <c:v>5.0362810492515564E-2</c:v>
                </c:pt>
                <c:pt idx="916">
                  <c:v>4.4857427477836609E-2</c:v>
                </c:pt>
                <c:pt idx="917">
                  <c:v>3.3742725849151611E-2</c:v>
                </c:pt>
                <c:pt idx="918">
                  <c:v>1.9336357712745667E-2</c:v>
                </c:pt>
                <c:pt idx="919">
                  <c:v>7.5550642795860767E-3</c:v>
                </c:pt>
                <c:pt idx="920">
                  <c:v>-4.1658477857708931E-3</c:v>
                </c:pt>
                <c:pt idx="921">
                  <c:v>-1.6305867582559586E-2</c:v>
                </c:pt>
                <c:pt idx="922">
                  <c:v>-2.610427513718605E-2</c:v>
                </c:pt>
                <c:pt idx="923">
                  <c:v>-3.3329963684082031E-2</c:v>
                </c:pt>
                <c:pt idx="924">
                  <c:v>-3.8571152836084366E-2</c:v>
                </c:pt>
                <c:pt idx="925">
                  <c:v>-3.2585695385932922E-2</c:v>
                </c:pt>
                <c:pt idx="926">
                  <c:v>-2.9068548232316971E-2</c:v>
                </c:pt>
                <c:pt idx="927">
                  <c:v>-1.8288338556885719E-2</c:v>
                </c:pt>
                <c:pt idx="928">
                  <c:v>-3.7241308018565178E-3</c:v>
                </c:pt>
                <c:pt idx="929">
                  <c:v>5.6153088808059692E-3</c:v>
                </c:pt>
                <c:pt idx="930">
                  <c:v>1.4077950268983841E-2</c:v>
                </c:pt>
                <c:pt idx="931">
                  <c:v>1.6735784709453583E-2</c:v>
                </c:pt>
                <c:pt idx="932">
                  <c:v>1.4901041984558105E-2</c:v>
                </c:pt>
                <c:pt idx="933">
                  <c:v>1.0230656713247299E-2</c:v>
                </c:pt>
                <c:pt idx="934">
                  <c:v>3.3598784357309341E-3</c:v>
                </c:pt>
                <c:pt idx="935">
                  <c:v>-4.2631532996892929E-3</c:v>
                </c:pt>
                <c:pt idx="936">
                  <c:v>-6.7458357661962509E-3</c:v>
                </c:pt>
                <c:pt idx="937">
                  <c:v>-1.1056695133447647E-2</c:v>
                </c:pt>
                <c:pt idx="938">
                  <c:v>-1.3820350170135498E-2</c:v>
                </c:pt>
                <c:pt idx="939">
                  <c:v>-2.0738177001476288E-2</c:v>
                </c:pt>
                <c:pt idx="940">
                  <c:v>-2.4042008444666862E-2</c:v>
                </c:pt>
                <c:pt idx="941">
                  <c:v>-2.2328529506921768E-2</c:v>
                </c:pt>
                <c:pt idx="942">
                  <c:v>-1.9424708560109138E-2</c:v>
                </c:pt>
                <c:pt idx="943">
                  <c:v>-9.5787364989519119E-3</c:v>
                </c:pt>
                <c:pt idx="944">
                  <c:v>-1.6816547140479088E-3</c:v>
                </c:pt>
                <c:pt idx="945">
                  <c:v>2.0568910986185074E-3</c:v>
                </c:pt>
                <c:pt idx="946">
                  <c:v>2.5245300494134426E-3</c:v>
                </c:pt>
                <c:pt idx="947">
                  <c:v>-1.278730109333992E-3</c:v>
                </c:pt>
                <c:pt idx="948">
                  <c:v>-5.2453307434916496E-3</c:v>
                </c:pt>
                <c:pt idx="949">
                  <c:v>-1.0758872143924236E-2</c:v>
                </c:pt>
                <c:pt idx="950">
                  <c:v>-1.5803433954715729E-2</c:v>
                </c:pt>
                <c:pt idx="951">
                  <c:v>-1.7354190349578857E-2</c:v>
                </c:pt>
                <c:pt idx="952">
                  <c:v>-1.7939109355211258E-2</c:v>
                </c:pt>
                <c:pt idx="953">
                  <c:v>-1.347538735717535E-2</c:v>
                </c:pt>
                <c:pt idx="954">
                  <c:v>-4.9957893788814545E-3</c:v>
                </c:pt>
                <c:pt idx="955">
                  <c:v>6.5351654775440693E-3</c:v>
                </c:pt>
                <c:pt idx="956">
                  <c:v>1.8588986247777939E-2</c:v>
                </c:pt>
                <c:pt idx="957">
                  <c:v>2.7678888291120529E-2</c:v>
                </c:pt>
                <c:pt idx="958">
                  <c:v>3.0990084633231163E-2</c:v>
                </c:pt>
                <c:pt idx="959">
                  <c:v>2.9603643342852592E-2</c:v>
                </c:pt>
                <c:pt idx="960">
                  <c:v>2.7463527396321297E-2</c:v>
                </c:pt>
                <c:pt idx="961">
                  <c:v>2.4026717990636826E-2</c:v>
                </c:pt>
                <c:pt idx="962">
                  <c:v>1.8217828124761581E-2</c:v>
                </c:pt>
                <c:pt idx="963">
                  <c:v>9.4315269961953163E-3</c:v>
                </c:pt>
                <c:pt idx="964">
                  <c:v>-3.4005101770162582E-4</c:v>
                </c:pt>
                <c:pt idx="965">
                  <c:v>-1.4087820425629616E-2</c:v>
                </c:pt>
                <c:pt idx="966">
                  <c:v>-2.7646685019135475E-2</c:v>
                </c:pt>
                <c:pt idx="967">
                  <c:v>-4.536069929599762E-2</c:v>
                </c:pt>
                <c:pt idx="968">
                  <c:v>-5.7802014052867889E-2</c:v>
                </c:pt>
                <c:pt idx="969">
                  <c:v>-6.0314707458019257E-2</c:v>
                </c:pt>
                <c:pt idx="970">
                  <c:v>-5.3684577345848083E-2</c:v>
                </c:pt>
                <c:pt idx="971">
                  <c:v>-4.3333403766155243E-2</c:v>
                </c:pt>
                <c:pt idx="972">
                  <c:v>-2.1474450826644897E-2</c:v>
                </c:pt>
                <c:pt idx="973">
                  <c:v>2.2668307647109032E-3</c:v>
                </c:pt>
                <c:pt idx="974">
                  <c:v>2.4913813918828964E-2</c:v>
                </c:pt>
                <c:pt idx="975">
                  <c:v>3.8585152477025986E-2</c:v>
                </c:pt>
                <c:pt idx="976">
                  <c:v>4.9281120300292969E-2</c:v>
                </c:pt>
                <c:pt idx="977">
                  <c:v>4.9751166254281998E-2</c:v>
                </c:pt>
                <c:pt idx="978">
                  <c:v>4.2006790637969971E-2</c:v>
                </c:pt>
                <c:pt idx="979">
                  <c:v>2.7097614482045174E-2</c:v>
                </c:pt>
                <c:pt idx="980">
                  <c:v>1.4657360501587391E-2</c:v>
                </c:pt>
                <c:pt idx="981">
                  <c:v>1.7290450632572174E-3</c:v>
                </c:pt>
                <c:pt idx="982">
                  <c:v>-1.4060837216675282E-2</c:v>
                </c:pt>
                <c:pt idx="983">
                  <c:v>-1.8109109252691269E-2</c:v>
                </c:pt>
                <c:pt idx="984">
                  <c:v>-1.4570211060345173E-2</c:v>
                </c:pt>
                <c:pt idx="985">
                  <c:v>-1.2227960862219334E-2</c:v>
                </c:pt>
                <c:pt idx="986">
                  <c:v>-7.2233499959111214E-3</c:v>
                </c:pt>
                <c:pt idx="987">
                  <c:v>-5.2842870354652405E-4</c:v>
                </c:pt>
                <c:pt idx="988">
                  <c:v>6.4161242917180061E-3</c:v>
                </c:pt>
                <c:pt idx="989">
                  <c:v>1.2035394087433815E-2</c:v>
                </c:pt>
                <c:pt idx="990">
                  <c:v>1.6714740544557571E-2</c:v>
                </c:pt>
                <c:pt idx="991">
                  <c:v>1.9042875617742538E-2</c:v>
                </c:pt>
                <c:pt idx="992">
                  <c:v>1.6262274235486984E-2</c:v>
                </c:pt>
                <c:pt idx="993">
                  <c:v>1.0648597031831741E-2</c:v>
                </c:pt>
                <c:pt idx="994">
                  <c:v>2.6706000789999962E-4</c:v>
                </c:pt>
                <c:pt idx="995">
                  <c:v>-9.6779819577932358E-3</c:v>
                </c:pt>
                <c:pt idx="996">
                  <c:v>-1.2115664780139923E-2</c:v>
                </c:pt>
                <c:pt idx="997">
                  <c:v>-1.3023536652326584E-2</c:v>
                </c:pt>
                <c:pt idx="998">
                  <c:v>-1.39630027115345E-2</c:v>
                </c:pt>
                <c:pt idx="999">
                  <c:v>-1.4484450221061707E-2</c:v>
                </c:pt>
                <c:pt idx="1000">
                  <c:v>-1.270564366132021E-2</c:v>
                </c:pt>
                <c:pt idx="1001">
                  <c:v>-9.8720407113432884E-3</c:v>
                </c:pt>
                <c:pt idx="1002">
                  <c:v>-8.9732231572270393E-3</c:v>
                </c:pt>
                <c:pt idx="1003">
                  <c:v>-7.8911809250712395E-3</c:v>
                </c:pt>
                <c:pt idx="1004">
                  <c:v>-4.1346997022628784E-3</c:v>
                </c:pt>
                <c:pt idx="1005">
                  <c:v>-4.4540129601955414E-3</c:v>
                </c:pt>
                <c:pt idx="1006">
                  <c:v>-2.7697421610355377E-3</c:v>
                </c:pt>
                <c:pt idx="1007">
                  <c:v>1.080692745745182E-4</c:v>
                </c:pt>
                <c:pt idx="1008">
                  <c:v>-2.9239421710371971E-3</c:v>
                </c:pt>
                <c:pt idx="1009">
                  <c:v>-6.8454472348093987E-3</c:v>
                </c:pt>
                <c:pt idx="1010">
                  <c:v>-1.2438438832759857E-2</c:v>
                </c:pt>
                <c:pt idx="1011">
                  <c:v>-1.6072588041424751E-2</c:v>
                </c:pt>
                <c:pt idx="1012">
                  <c:v>-1.9978560507297516E-2</c:v>
                </c:pt>
                <c:pt idx="1013">
                  <c:v>-2.2018540650606155E-2</c:v>
                </c:pt>
                <c:pt idx="1014">
                  <c:v>-2.0594459027051926E-2</c:v>
                </c:pt>
                <c:pt idx="1015">
                  <c:v>-1.3148793019354343E-2</c:v>
                </c:pt>
                <c:pt idx="1016">
                  <c:v>-4.1623115539550781E-3</c:v>
                </c:pt>
                <c:pt idx="1017">
                  <c:v>9.4230053946375847E-3</c:v>
                </c:pt>
                <c:pt idx="1018">
                  <c:v>2.7167649939656258E-2</c:v>
                </c:pt>
                <c:pt idx="1019">
                  <c:v>4.3936513364315033E-2</c:v>
                </c:pt>
                <c:pt idx="1020">
                  <c:v>6.090208888053894E-2</c:v>
                </c:pt>
                <c:pt idx="1021">
                  <c:v>6.7997284233570099E-2</c:v>
                </c:pt>
                <c:pt idx="1022">
                  <c:v>6.8091198801994324E-2</c:v>
                </c:pt>
                <c:pt idx="1023">
                  <c:v>5.96495121717453E-2</c:v>
                </c:pt>
                <c:pt idx="1024">
                  <c:v>4.2262092232704163E-2</c:v>
                </c:pt>
                <c:pt idx="1025">
                  <c:v>1.8092308193445206E-2</c:v>
                </c:pt>
                <c:pt idx="1026">
                  <c:v>-7.616518996655941E-3</c:v>
                </c:pt>
                <c:pt idx="1027">
                  <c:v>-2.8609950095415115E-2</c:v>
                </c:pt>
                <c:pt idx="1028">
                  <c:v>-4.4379148632287979E-2</c:v>
                </c:pt>
                <c:pt idx="1029">
                  <c:v>-4.8455916345119476E-2</c:v>
                </c:pt>
                <c:pt idx="1030">
                  <c:v>-4.7202810645103455E-2</c:v>
                </c:pt>
                <c:pt idx="1031">
                  <c:v>-4.0060479193925858E-2</c:v>
                </c:pt>
                <c:pt idx="1032">
                  <c:v>-2.6544582098722458E-2</c:v>
                </c:pt>
                <c:pt idx="1033">
                  <c:v>-9.5235193148255348E-3</c:v>
                </c:pt>
                <c:pt idx="1034">
                  <c:v>7.4797924607992172E-3</c:v>
                </c:pt>
                <c:pt idx="1035">
                  <c:v>2.3991923779249191E-2</c:v>
                </c:pt>
                <c:pt idx="1036">
                  <c:v>3.0102990567684174E-2</c:v>
                </c:pt>
                <c:pt idx="1037">
                  <c:v>2.7773790061473846E-2</c:v>
                </c:pt>
                <c:pt idx="1038">
                  <c:v>2.2503122687339783E-2</c:v>
                </c:pt>
                <c:pt idx="1039">
                  <c:v>1.027282141149044E-2</c:v>
                </c:pt>
                <c:pt idx="1040">
                  <c:v>-3.7150783464312553E-3</c:v>
                </c:pt>
                <c:pt idx="1041">
                  <c:v>-1.7886023968458176E-2</c:v>
                </c:pt>
                <c:pt idx="1042">
                  <c:v>-3.1505338847637177E-2</c:v>
                </c:pt>
                <c:pt idx="1043">
                  <c:v>-3.9660204201936722E-2</c:v>
                </c:pt>
                <c:pt idx="1044">
                  <c:v>-4.1928239166736603E-2</c:v>
                </c:pt>
                <c:pt idx="1045">
                  <c:v>-3.9371073246002197E-2</c:v>
                </c:pt>
                <c:pt idx="1046">
                  <c:v>-2.9974553734064102E-2</c:v>
                </c:pt>
                <c:pt idx="1047">
                  <c:v>-1.3603038154542446E-2</c:v>
                </c:pt>
                <c:pt idx="1048">
                  <c:v>-3.5083284601569176E-3</c:v>
                </c:pt>
                <c:pt idx="1049">
                  <c:v>4.2907386086881161E-3</c:v>
                </c:pt>
                <c:pt idx="1050">
                  <c:v>1.1258454993367195E-2</c:v>
                </c:pt>
                <c:pt idx="1051">
                  <c:v>1.7148036509752274E-2</c:v>
                </c:pt>
                <c:pt idx="1052">
                  <c:v>1.4309640973806381E-2</c:v>
                </c:pt>
                <c:pt idx="1053">
                  <c:v>1.3757301494479179E-2</c:v>
                </c:pt>
                <c:pt idx="1054">
                  <c:v>8.7375100702047348E-3</c:v>
                </c:pt>
                <c:pt idx="1055">
                  <c:v>4.4053466990590096E-3</c:v>
                </c:pt>
                <c:pt idx="1056">
                  <c:v>4.7994055785238743E-3</c:v>
                </c:pt>
                <c:pt idx="1057">
                  <c:v>1.113559864461422E-2</c:v>
                </c:pt>
                <c:pt idx="1058">
                  <c:v>1.6876054927706718E-2</c:v>
                </c:pt>
                <c:pt idx="1059">
                  <c:v>1.616206020116806E-2</c:v>
                </c:pt>
                <c:pt idx="1060">
                  <c:v>1.9793994724750519E-2</c:v>
                </c:pt>
                <c:pt idx="1061">
                  <c:v>2.0121563225984573E-2</c:v>
                </c:pt>
                <c:pt idx="1062">
                  <c:v>1.7551951110363007E-2</c:v>
                </c:pt>
                <c:pt idx="1063">
                  <c:v>6.6407141275703907E-3</c:v>
                </c:pt>
                <c:pt idx="1064">
                  <c:v>-7.5231306254863739E-3</c:v>
                </c:pt>
                <c:pt idx="1065">
                  <c:v>-2.3877602070569992E-2</c:v>
                </c:pt>
                <c:pt idx="1066">
                  <c:v>-3.7762612104415894E-2</c:v>
                </c:pt>
                <c:pt idx="1067">
                  <c:v>-4.971061646938324E-2</c:v>
                </c:pt>
                <c:pt idx="1068">
                  <c:v>-5.4563876241445541E-2</c:v>
                </c:pt>
                <c:pt idx="1069">
                  <c:v>-5.4397426545619965E-2</c:v>
                </c:pt>
                <c:pt idx="1070">
                  <c:v>-4.3672967702150345E-2</c:v>
                </c:pt>
                <c:pt idx="1071">
                  <c:v>-2.3929625749588013E-2</c:v>
                </c:pt>
                <c:pt idx="1072">
                  <c:v>-9.2855049297213554E-3</c:v>
                </c:pt>
                <c:pt idx="1073">
                  <c:v>9.639449417591095E-3</c:v>
                </c:pt>
                <c:pt idx="1074">
                  <c:v>2.4630986154079437E-2</c:v>
                </c:pt>
                <c:pt idx="1075">
                  <c:v>3.536219522356987E-2</c:v>
                </c:pt>
                <c:pt idx="1076">
                  <c:v>4.1748460382223129E-2</c:v>
                </c:pt>
                <c:pt idx="1077">
                  <c:v>3.2739251852035522E-2</c:v>
                </c:pt>
                <c:pt idx="1078">
                  <c:v>1.6039274632930756E-2</c:v>
                </c:pt>
                <c:pt idx="1079">
                  <c:v>2.5365361943840981E-4</c:v>
                </c:pt>
                <c:pt idx="1080">
                  <c:v>-2.1601311862468719E-2</c:v>
                </c:pt>
                <c:pt idx="1081">
                  <c:v>-3.6631129682064056E-2</c:v>
                </c:pt>
                <c:pt idx="1082">
                  <c:v>-5.1194269210100174E-2</c:v>
                </c:pt>
                <c:pt idx="1083">
                  <c:v>-4.713614284992218E-2</c:v>
                </c:pt>
                <c:pt idx="1084">
                  <c:v>-4.0826760232448578E-2</c:v>
                </c:pt>
                <c:pt idx="1085">
                  <c:v>-2.6008401066064835E-2</c:v>
                </c:pt>
                <c:pt idx="1086">
                  <c:v>-1.2634618207812309E-2</c:v>
                </c:pt>
                <c:pt idx="1087">
                  <c:v>3.3179833553731441E-3</c:v>
                </c:pt>
                <c:pt idx="1088">
                  <c:v>2.1406617015600204E-2</c:v>
                </c:pt>
                <c:pt idx="1089">
                  <c:v>2.9608089476823807E-2</c:v>
                </c:pt>
                <c:pt idx="1090">
                  <c:v>3.0552703887224197E-2</c:v>
                </c:pt>
                <c:pt idx="1091">
                  <c:v>2.8365183621644974E-2</c:v>
                </c:pt>
                <c:pt idx="1092">
                  <c:v>1.7149727791547775E-2</c:v>
                </c:pt>
                <c:pt idx="1093">
                  <c:v>3.6277943290770054E-3</c:v>
                </c:pt>
                <c:pt idx="1094">
                  <c:v>-1.200522668659687E-2</c:v>
                </c:pt>
                <c:pt idx="1095">
                  <c:v>-2.7121862396597862E-2</c:v>
                </c:pt>
                <c:pt idx="1096">
                  <c:v>-3.8908571004867554E-2</c:v>
                </c:pt>
                <c:pt idx="1097">
                  <c:v>-4.6396046876907349E-2</c:v>
                </c:pt>
                <c:pt idx="1098">
                  <c:v>-4.4619098305702209E-2</c:v>
                </c:pt>
                <c:pt idx="1099">
                  <c:v>-3.5049028694629669E-2</c:v>
                </c:pt>
                <c:pt idx="1100">
                  <c:v>-1.561692263931036E-2</c:v>
                </c:pt>
                <c:pt idx="1101">
                  <c:v>6.5616169013082981E-3</c:v>
                </c:pt>
                <c:pt idx="1102">
                  <c:v>2.9210831969976425E-2</c:v>
                </c:pt>
                <c:pt idx="1103">
                  <c:v>5.1683917641639709E-2</c:v>
                </c:pt>
                <c:pt idx="1104">
                  <c:v>6.8988598883152008E-2</c:v>
                </c:pt>
                <c:pt idx="1105">
                  <c:v>7.8097939491271973E-2</c:v>
                </c:pt>
                <c:pt idx="1106">
                  <c:v>8.1182591617107391E-2</c:v>
                </c:pt>
                <c:pt idx="1107">
                  <c:v>7.0581614971160889E-2</c:v>
                </c:pt>
                <c:pt idx="1108">
                  <c:v>5.8200132101774216E-2</c:v>
                </c:pt>
                <c:pt idx="1109">
                  <c:v>4.1726615279912949E-2</c:v>
                </c:pt>
                <c:pt idx="1110">
                  <c:v>2.2209111601114273E-2</c:v>
                </c:pt>
                <c:pt idx="1111">
                  <c:v>-4.2347470298409462E-3</c:v>
                </c:pt>
                <c:pt idx="1112">
                  <c:v>-2.511117234826088E-2</c:v>
                </c:pt>
                <c:pt idx="1113">
                  <c:v>-4.4246252626180649E-2</c:v>
                </c:pt>
                <c:pt idx="1114">
                  <c:v>-5.6674331426620483E-2</c:v>
                </c:pt>
                <c:pt idx="1115">
                  <c:v>-6.7922726273536682E-2</c:v>
                </c:pt>
                <c:pt idx="1116">
                  <c:v>-6.3182130455970764E-2</c:v>
                </c:pt>
                <c:pt idx="1117">
                  <c:v>-5.1658101379871368E-2</c:v>
                </c:pt>
                <c:pt idx="1118">
                  <c:v>-3.7175029516220093E-2</c:v>
                </c:pt>
                <c:pt idx="1119">
                  <c:v>-2.7281919494271278E-2</c:v>
                </c:pt>
                <c:pt idx="1120">
                  <c:v>-1.354710478335619E-2</c:v>
                </c:pt>
                <c:pt idx="1121">
                  <c:v>2.8363955207169056E-3</c:v>
                </c:pt>
                <c:pt idx="1122">
                  <c:v>1.9134221598505974E-2</c:v>
                </c:pt>
                <c:pt idx="1123">
                  <c:v>3.0713379383087158E-2</c:v>
                </c:pt>
                <c:pt idx="1124">
                  <c:v>4.3396428227424622E-2</c:v>
                </c:pt>
                <c:pt idx="1125">
                  <c:v>4.765588790178299E-2</c:v>
                </c:pt>
                <c:pt idx="1126">
                  <c:v>4.3953731656074524E-2</c:v>
                </c:pt>
                <c:pt idx="1127">
                  <c:v>3.6584764719009399E-2</c:v>
                </c:pt>
                <c:pt idx="1128">
                  <c:v>2.2520963102579117E-2</c:v>
                </c:pt>
                <c:pt idx="1129">
                  <c:v>-1.7335088923573494E-3</c:v>
                </c:pt>
                <c:pt idx="1130">
                  <c:v>-2.2163234651088715E-2</c:v>
                </c:pt>
                <c:pt idx="1131">
                  <c:v>-3.7993866950273514E-2</c:v>
                </c:pt>
                <c:pt idx="1132">
                  <c:v>-4.9410033971071243E-2</c:v>
                </c:pt>
                <c:pt idx="1133">
                  <c:v>-4.5454706996679306E-2</c:v>
                </c:pt>
                <c:pt idx="1134">
                  <c:v>-3.3292055130004883E-2</c:v>
                </c:pt>
                <c:pt idx="1135">
                  <c:v>-2.3852214217185974E-2</c:v>
                </c:pt>
                <c:pt idx="1136">
                  <c:v>-6.1684697866439819E-3</c:v>
                </c:pt>
                <c:pt idx="1137">
                  <c:v>1.3944255188107491E-2</c:v>
                </c:pt>
                <c:pt idx="1138">
                  <c:v>3.3393941819667816E-2</c:v>
                </c:pt>
                <c:pt idx="1139">
                  <c:v>4.6095356345176697E-2</c:v>
                </c:pt>
                <c:pt idx="1140">
                  <c:v>5.8215398341417313E-2</c:v>
                </c:pt>
                <c:pt idx="1141">
                  <c:v>5.3364720195531845E-2</c:v>
                </c:pt>
                <c:pt idx="1142">
                  <c:v>4.4658493250608444E-2</c:v>
                </c:pt>
                <c:pt idx="1143">
                  <c:v>3.2615147531032562E-2</c:v>
                </c:pt>
                <c:pt idx="1144">
                  <c:v>1.6164530068635941E-2</c:v>
                </c:pt>
                <c:pt idx="1145">
                  <c:v>-6.270204670727253E-3</c:v>
                </c:pt>
                <c:pt idx="1146">
                  <c:v>-2.922762930393219E-2</c:v>
                </c:pt>
                <c:pt idx="1147">
                  <c:v>-4.5946422964334488E-2</c:v>
                </c:pt>
                <c:pt idx="1148">
                  <c:v>-5.4794948548078537E-2</c:v>
                </c:pt>
                <c:pt idx="1149">
                  <c:v>-5.6121207773685455E-2</c:v>
                </c:pt>
                <c:pt idx="1150">
                  <c:v>-4.8207979649305344E-2</c:v>
                </c:pt>
                <c:pt idx="1151">
                  <c:v>-2.7988459914922714E-2</c:v>
                </c:pt>
                <c:pt idx="1152">
                  <c:v>-4.9092397093772888E-3</c:v>
                </c:pt>
                <c:pt idx="1153">
                  <c:v>1.7403256148099899E-2</c:v>
                </c:pt>
                <c:pt idx="1154">
                  <c:v>3.8961730897426605E-2</c:v>
                </c:pt>
                <c:pt idx="1155">
                  <c:v>5.427517369389534E-2</c:v>
                </c:pt>
                <c:pt idx="1156">
                  <c:v>6.384461373090744E-2</c:v>
                </c:pt>
                <c:pt idx="1157">
                  <c:v>6.6986344754695892E-2</c:v>
                </c:pt>
                <c:pt idx="1158">
                  <c:v>6.1016887426376343E-2</c:v>
                </c:pt>
                <c:pt idx="1159">
                  <c:v>4.1548911482095718E-2</c:v>
                </c:pt>
                <c:pt idx="1160">
                  <c:v>1.5609173104166985E-2</c:v>
                </c:pt>
                <c:pt idx="1161">
                  <c:v>-1.0860783979296684E-2</c:v>
                </c:pt>
                <c:pt idx="1162">
                  <c:v>-3.8795124739408493E-2</c:v>
                </c:pt>
                <c:pt idx="1163">
                  <c:v>-6.5042704343795776E-2</c:v>
                </c:pt>
                <c:pt idx="1164">
                  <c:v>-8.317180722951889E-2</c:v>
                </c:pt>
                <c:pt idx="1165">
                  <c:v>-8.8775895535945892E-2</c:v>
                </c:pt>
                <c:pt idx="1166">
                  <c:v>-8.3252511918544769E-2</c:v>
                </c:pt>
                <c:pt idx="1167">
                  <c:v>-5.948726087808609E-2</c:v>
                </c:pt>
                <c:pt idx="1168">
                  <c:v>-3.0340652912855148E-2</c:v>
                </c:pt>
                <c:pt idx="1169">
                  <c:v>4.7323792241513729E-3</c:v>
                </c:pt>
                <c:pt idx="1170">
                  <c:v>3.6267407238483429E-2</c:v>
                </c:pt>
                <c:pt idx="1171">
                  <c:v>6.8662099540233612E-2</c:v>
                </c:pt>
                <c:pt idx="1172">
                  <c:v>8.6396351456642151E-2</c:v>
                </c:pt>
                <c:pt idx="1173">
                  <c:v>8.6691431701183319E-2</c:v>
                </c:pt>
                <c:pt idx="1174">
                  <c:v>7.2884716093540192E-2</c:v>
                </c:pt>
                <c:pt idx="1175">
                  <c:v>4.1707891970872879E-2</c:v>
                </c:pt>
                <c:pt idx="1176">
                  <c:v>7.5945700518786907E-3</c:v>
                </c:pt>
                <c:pt idx="1177">
                  <c:v>-2.2898357361555099E-2</c:v>
                </c:pt>
                <c:pt idx="1178">
                  <c:v>-5.3452715277671814E-2</c:v>
                </c:pt>
                <c:pt idx="1179">
                  <c:v>-7.264399528503418E-2</c:v>
                </c:pt>
                <c:pt idx="1180">
                  <c:v>-8.1861898303031921E-2</c:v>
                </c:pt>
                <c:pt idx="1181">
                  <c:v>-7.1607664227485657E-2</c:v>
                </c:pt>
                <c:pt idx="1182">
                  <c:v>-4.8175401985645294E-2</c:v>
                </c:pt>
                <c:pt idx="1183">
                  <c:v>-1.0115897282958031E-2</c:v>
                </c:pt>
                <c:pt idx="1184">
                  <c:v>2.6715977117419243E-2</c:v>
                </c:pt>
                <c:pt idx="1185">
                  <c:v>6.3064664602279663E-2</c:v>
                </c:pt>
                <c:pt idx="1186">
                  <c:v>0.10010026395320892</c:v>
                </c:pt>
                <c:pt idx="1187">
                  <c:v>0.1152440682053566</c:v>
                </c:pt>
                <c:pt idx="1188">
                  <c:v>0.10636669397354126</c:v>
                </c:pt>
                <c:pt idx="1189">
                  <c:v>8.2270145416259766E-2</c:v>
                </c:pt>
                <c:pt idx="1190">
                  <c:v>4.2827572673559189E-2</c:v>
                </c:pt>
                <c:pt idx="1191">
                  <c:v>-1.1765900067985058E-2</c:v>
                </c:pt>
                <c:pt idx="1192">
                  <c:v>-5.3081206977367401E-2</c:v>
                </c:pt>
                <c:pt idx="1193">
                  <c:v>-9.3067236244678497E-2</c:v>
                </c:pt>
                <c:pt idx="1194">
                  <c:v>-0.11489175260066986</c:v>
                </c:pt>
                <c:pt idx="1195">
                  <c:v>-0.11816530674695969</c:v>
                </c:pt>
                <c:pt idx="1196">
                  <c:v>-0.1046803891658783</c:v>
                </c:pt>
                <c:pt idx="1197">
                  <c:v>-7.5522772967815399E-2</c:v>
                </c:pt>
                <c:pt idx="1198">
                  <c:v>-4.3555878102779388E-2</c:v>
                </c:pt>
                <c:pt idx="1199">
                  <c:v>-2.7999281883239746E-3</c:v>
                </c:pt>
                <c:pt idx="1200">
                  <c:v>3.1668387353420258E-2</c:v>
                </c:pt>
                <c:pt idx="1201">
                  <c:v>6.1198584735393524E-2</c:v>
                </c:pt>
                <c:pt idx="1202">
                  <c:v>8.3949707448482513E-2</c:v>
                </c:pt>
                <c:pt idx="1203">
                  <c:v>9.3720041215419769E-2</c:v>
                </c:pt>
                <c:pt idx="1204">
                  <c:v>9.597478061914444E-2</c:v>
                </c:pt>
                <c:pt idx="1205">
                  <c:v>8.9423403143882751E-2</c:v>
                </c:pt>
                <c:pt idx="1206">
                  <c:v>7.1198485791683197E-2</c:v>
                </c:pt>
                <c:pt idx="1207">
                  <c:v>4.8768546432256699E-2</c:v>
                </c:pt>
                <c:pt idx="1208">
                  <c:v>2.0430922508239746E-2</c:v>
                </c:pt>
                <c:pt idx="1209">
                  <c:v>-7.5735468417406082E-3</c:v>
                </c:pt>
                <c:pt idx="1210">
                  <c:v>-3.2540775835514069E-2</c:v>
                </c:pt>
                <c:pt idx="1211">
                  <c:v>-5.3561106324195862E-2</c:v>
                </c:pt>
                <c:pt idx="1212">
                  <c:v>-6.7388147115707397E-2</c:v>
                </c:pt>
                <c:pt idx="1213">
                  <c:v>-6.7141540348529816E-2</c:v>
                </c:pt>
                <c:pt idx="1214">
                  <c:v>-6.1711803078651428E-2</c:v>
                </c:pt>
                <c:pt idx="1215">
                  <c:v>-4.3351173400878906E-2</c:v>
                </c:pt>
                <c:pt idx="1216">
                  <c:v>-2.9464825987815857E-2</c:v>
                </c:pt>
                <c:pt idx="1217">
                  <c:v>-2.6944633573293686E-3</c:v>
                </c:pt>
                <c:pt idx="1218">
                  <c:v>2.3452628403902054E-2</c:v>
                </c:pt>
                <c:pt idx="1219">
                  <c:v>4.7867156565189362E-2</c:v>
                </c:pt>
                <c:pt idx="1220">
                  <c:v>6.5345302224159241E-2</c:v>
                </c:pt>
                <c:pt idx="1221">
                  <c:v>7.4231207370758057E-2</c:v>
                </c:pt>
                <c:pt idx="1222">
                  <c:v>8.6809583008289337E-2</c:v>
                </c:pt>
                <c:pt idx="1223">
                  <c:v>8.6919568479061127E-2</c:v>
                </c:pt>
                <c:pt idx="1224">
                  <c:v>7.886013388633728E-2</c:v>
                </c:pt>
                <c:pt idx="1225">
                  <c:v>6.1978358775377274E-2</c:v>
                </c:pt>
                <c:pt idx="1226">
                  <c:v>4.1361324489116669E-2</c:v>
                </c:pt>
                <c:pt idx="1227">
                  <c:v>1.8494091928005219E-2</c:v>
                </c:pt>
                <c:pt idx="1228">
                  <c:v>-6.8329265341162682E-3</c:v>
                </c:pt>
                <c:pt idx="1229">
                  <c:v>-3.0480463057756424E-2</c:v>
                </c:pt>
                <c:pt idx="1230">
                  <c:v>-4.0450010448694229E-2</c:v>
                </c:pt>
                <c:pt idx="1231">
                  <c:v>-4.7766778618097305E-2</c:v>
                </c:pt>
                <c:pt idx="1232">
                  <c:v>-4.5508414506912231E-2</c:v>
                </c:pt>
                <c:pt idx="1233">
                  <c:v>-3.2994221895933151E-2</c:v>
                </c:pt>
                <c:pt idx="1234">
                  <c:v>-1.6282711178064346E-2</c:v>
                </c:pt>
                <c:pt idx="1235">
                  <c:v>8.8274357840418816E-3</c:v>
                </c:pt>
                <c:pt idx="1236">
                  <c:v>2.7750706300139427E-2</c:v>
                </c:pt>
                <c:pt idx="1237">
                  <c:v>4.5119576156139374E-2</c:v>
                </c:pt>
                <c:pt idx="1238">
                  <c:v>5.7050183415412903E-2</c:v>
                </c:pt>
                <c:pt idx="1239">
                  <c:v>6.1277419328689575E-2</c:v>
                </c:pt>
                <c:pt idx="1240">
                  <c:v>5.3705547004938126E-2</c:v>
                </c:pt>
                <c:pt idx="1241">
                  <c:v>3.1139250844717026E-2</c:v>
                </c:pt>
                <c:pt idx="1242">
                  <c:v>3.7042270414531231E-3</c:v>
                </c:pt>
                <c:pt idx="1243">
                  <c:v>-2.5564445182681084E-2</c:v>
                </c:pt>
                <c:pt idx="1244">
                  <c:v>-4.5324571430683136E-2</c:v>
                </c:pt>
                <c:pt idx="1245">
                  <c:v>-6.5501473844051361E-2</c:v>
                </c:pt>
                <c:pt idx="1246">
                  <c:v>-7.3454387485980988E-2</c:v>
                </c:pt>
                <c:pt idx="1247">
                  <c:v>-6.3475258648395538E-2</c:v>
                </c:pt>
                <c:pt idx="1248">
                  <c:v>-4.425504058599472E-2</c:v>
                </c:pt>
                <c:pt idx="1249">
                  <c:v>-2.0282864570617676E-2</c:v>
                </c:pt>
                <c:pt idx="1250">
                  <c:v>1.0763107798993587E-2</c:v>
                </c:pt>
                <c:pt idx="1251">
                  <c:v>3.5085491836071014E-2</c:v>
                </c:pt>
                <c:pt idx="1252">
                  <c:v>5.678413063287735E-2</c:v>
                </c:pt>
                <c:pt idx="1253">
                  <c:v>6.1599396169185638E-2</c:v>
                </c:pt>
                <c:pt idx="1254">
                  <c:v>5.2797824144363403E-2</c:v>
                </c:pt>
                <c:pt idx="1255">
                  <c:v>2.984723262488842E-2</c:v>
                </c:pt>
                <c:pt idx="1256">
                  <c:v>2.8002588078379631E-3</c:v>
                </c:pt>
                <c:pt idx="1257">
                  <c:v>-2.5010066106915474E-2</c:v>
                </c:pt>
                <c:pt idx="1258">
                  <c:v>-5.0051145255565643E-2</c:v>
                </c:pt>
                <c:pt idx="1259">
                  <c:v>-7.3606006801128387E-2</c:v>
                </c:pt>
                <c:pt idx="1260">
                  <c:v>-7.8741714358329773E-2</c:v>
                </c:pt>
                <c:pt idx="1261">
                  <c:v>-7.320047914981842E-2</c:v>
                </c:pt>
                <c:pt idx="1262">
                  <c:v>-5.4345853626728058E-2</c:v>
                </c:pt>
                <c:pt idx="1263">
                  <c:v>-2.8137419372797012E-2</c:v>
                </c:pt>
                <c:pt idx="1264">
                  <c:v>2.5322563014924526E-3</c:v>
                </c:pt>
                <c:pt idx="1265">
                  <c:v>2.4500139057636261E-2</c:v>
                </c:pt>
                <c:pt idx="1266">
                  <c:v>4.261673241853714E-2</c:v>
                </c:pt>
                <c:pt idx="1267">
                  <c:v>5.0124716013669968E-2</c:v>
                </c:pt>
                <c:pt idx="1268">
                  <c:v>4.6961415559053421E-2</c:v>
                </c:pt>
                <c:pt idx="1269">
                  <c:v>3.9973277598619461E-2</c:v>
                </c:pt>
                <c:pt idx="1270">
                  <c:v>2.248581126332283E-2</c:v>
                </c:pt>
                <c:pt idx="1271">
                  <c:v>2.3182262666523457E-3</c:v>
                </c:pt>
                <c:pt idx="1272">
                  <c:v>-1.7764495685696602E-2</c:v>
                </c:pt>
                <c:pt idx="1273">
                  <c:v>-3.6308884620666504E-2</c:v>
                </c:pt>
                <c:pt idx="1274">
                  <c:v>-4.5534603297710419E-2</c:v>
                </c:pt>
                <c:pt idx="1275">
                  <c:v>-4.7708272933959961E-2</c:v>
                </c:pt>
                <c:pt idx="1276">
                  <c:v>-4.8454407602548599E-2</c:v>
                </c:pt>
                <c:pt idx="1277">
                  <c:v>-3.7940781563520432E-2</c:v>
                </c:pt>
                <c:pt idx="1278">
                  <c:v>-3.7223771214485168E-2</c:v>
                </c:pt>
                <c:pt idx="1279">
                  <c:v>-3.2133672386407852E-2</c:v>
                </c:pt>
                <c:pt idx="1280">
                  <c:v>-2.3936359211802483E-2</c:v>
                </c:pt>
                <c:pt idx="1281">
                  <c:v>-2.1956833079457283E-2</c:v>
                </c:pt>
                <c:pt idx="1282">
                  <c:v>-1.6546986997127533E-2</c:v>
                </c:pt>
                <c:pt idx="1283">
                  <c:v>-1.4627913944423199E-2</c:v>
                </c:pt>
                <c:pt idx="1284">
                  <c:v>-1.0162857361137867E-2</c:v>
                </c:pt>
                <c:pt idx="1285">
                  <c:v>-9.6757663413882256E-3</c:v>
                </c:pt>
                <c:pt idx="1286">
                  <c:v>-1.0171464644372463E-2</c:v>
                </c:pt>
                <c:pt idx="1287">
                  <c:v>-1.8314346671104431E-2</c:v>
                </c:pt>
                <c:pt idx="1288">
                  <c:v>-2.602064423263073E-2</c:v>
                </c:pt>
                <c:pt idx="1289">
                  <c:v>-2.6468323543667793E-2</c:v>
                </c:pt>
                <c:pt idx="1290">
                  <c:v>-1.9947933033108711E-2</c:v>
                </c:pt>
                <c:pt idx="1291">
                  <c:v>-1.2031419202685356E-2</c:v>
                </c:pt>
                <c:pt idx="1292">
                  <c:v>-1.2591993436217308E-3</c:v>
                </c:pt>
                <c:pt idx="1293">
                  <c:v>7.3523977771401405E-3</c:v>
                </c:pt>
                <c:pt idx="1294">
                  <c:v>1.9914086908102036E-2</c:v>
                </c:pt>
                <c:pt idx="1295">
                  <c:v>2.8802920132875443E-2</c:v>
                </c:pt>
                <c:pt idx="1296">
                  <c:v>3.2720692455768585E-2</c:v>
                </c:pt>
                <c:pt idx="1297">
                  <c:v>3.7211049348115921E-2</c:v>
                </c:pt>
                <c:pt idx="1298">
                  <c:v>3.5451497882604599E-2</c:v>
                </c:pt>
                <c:pt idx="1299">
                  <c:v>3.2578479498624802E-2</c:v>
                </c:pt>
                <c:pt idx="1300">
                  <c:v>2.3447215557098389E-2</c:v>
                </c:pt>
                <c:pt idx="1301">
                  <c:v>1.4271560125052929E-2</c:v>
                </c:pt>
                <c:pt idx="1302">
                  <c:v>5.6155761703848839E-3</c:v>
                </c:pt>
                <c:pt idx="1303">
                  <c:v>-2.7036070823669434E-3</c:v>
                </c:pt>
                <c:pt idx="1304">
                  <c:v>-1.1545298621058464E-2</c:v>
                </c:pt>
                <c:pt idx="1305">
                  <c:v>-1.789986714720726E-2</c:v>
                </c:pt>
                <c:pt idx="1306">
                  <c:v>-2.1801391616463661E-2</c:v>
                </c:pt>
                <c:pt idx="1307">
                  <c:v>-2.642383985221386E-2</c:v>
                </c:pt>
                <c:pt idx="1308">
                  <c:v>-3.4603841602802277E-2</c:v>
                </c:pt>
                <c:pt idx="1309">
                  <c:v>-3.4404102712869644E-2</c:v>
                </c:pt>
                <c:pt idx="1310">
                  <c:v>-3.6306928843259811E-2</c:v>
                </c:pt>
                <c:pt idx="1311">
                  <c:v>-3.6255795508623123E-2</c:v>
                </c:pt>
                <c:pt idx="1312">
                  <c:v>-3.4215550869703293E-2</c:v>
                </c:pt>
                <c:pt idx="1313">
                  <c:v>-3.8358632475137711E-2</c:v>
                </c:pt>
                <c:pt idx="1314">
                  <c:v>-4.1650827974081039E-2</c:v>
                </c:pt>
                <c:pt idx="1315">
                  <c:v>-4.3570965528488159E-2</c:v>
                </c:pt>
                <c:pt idx="1316">
                  <c:v>-4.7965537756681442E-2</c:v>
                </c:pt>
                <c:pt idx="1317">
                  <c:v>-4.0824007242918015E-2</c:v>
                </c:pt>
                <c:pt idx="1318">
                  <c:v>-3.9265882223844528E-2</c:v>
                </c:pt>
                <c:pt idx="1319">
                  <c:v>-3.260132297873497E-2</c:v>
                </c:pt>
                <c:pt idx="1320">
                  <c:v>-2.3344706743955612E-2</c:v>
                </c:pt>
                <c:pt idx="1321">
                  <c:v>-1.1356753297150135E-2</c:v>
                </c:pt>
                <c:pt idx="1322">
                  <c:v>-1.6964022070169449E-3</c:v>
                </c:pt>
                <c:pt idx="1323">
                  <c:v>4.2523005977272987E-3</c:v>
                </c:pt>
                <c:pt idx="1324">
                  <c:v>1.0946867056190968E-2</c:v>
                </c:pt>
                <c:pt idx="1325">
                  <c:v>1.4379149302840233E-2</c:v>
                </c:pt>
                <c:pt idx="1326">
                  <c:v>7.5555974617600441E-3</c:v>
                </c:pt>
                <c:pt idx="1327">
                  <c:v>-2.9401872307062149E-3</c:v>
                </c:pt>
                <c:pt idx="1328">
                  <c:v>-2.708076499402523E-2</c:v>
                </c:pt>
                <c:pt idx="1329">
                  <c:v>-5.0325632095336914E-2</c:v>
                </c:pt>
                <c:pt idx="1330">
                  <c:v>-7.4854947626590729E-2</c:v>
                </c:pt>
                <c:pt idx="1331">
                  <c:v>-8.9020565152168274E-2</c:v>
                </c:pt>
                <c:pt idx="1332">
                  <c:v>-9.2071659862995148E-2</c:v>
                </c:pt>
                <c:pt idx="1333">
                  <c:v>-8.7042011320590973E-2</c:v>
                </c:pt>
                <c:pt idx="1334">
                  <c:v>-7.9979315400123596E-2</c:v>
                </c:pt>
                <c:pt idx="1335">
                  <c:v>-6.4813405275344849E-2</c:v>
                </c:pt>
                <c:pt idx="1336">
                  <c:v>-4.5974384993314743E-2</c:v>
                </c:pt>
                <c:pt idx="1337">
                  <c:v>-2.3575868457555771E-2</c:v>
                </c:pt>
                <c:pt idx="1338">
                  <c:v>-7.1562333032488823E-3</c:v>
                </c:pt>
                <c:pt idx="1339">
                  <c:v>7.9444227740168571E-3</c:v>
                </c:pt>
                <c:pt idx="1340">
                  <c:v>1.4552164822816849E-2</c:v>
                </c:pt>
                <c:pt idx="1341">
                  <c:v>2.689351886510849E-2</c:v>
                </c:pt>
                <c:pt idx="1342">
                  <c:v>3.0580047518014908E-2</c:v>
                </c:pt>
                <c:pt idx="1343">
                  <c:v>3.2976359128952026E-2</c:v>
                </c:pt>
                <c:pt idx="1344">
                  <c:v>3.2902233302593231E-2</c:v>
                </c:pt>
                <c:pt idx="1345">
                  <c:v>1.94210484623909E-2</c:v>
                </c:pt>
                <c:pt idx="1346">
                  <c:v>6.9588781334459782E-3</c:v>
                </c:pt>
                <c:pt idx="1347">
                  <c:v>-6.2573254108428955E-3</c:v>
                </c:pt>
                <c:pt idx="1348">
                  <c:v>-2.2172825410962105E-2</c:v>
                </c:pt>
                <c:pt idx="1349">
                  <c:v>-3.7168286740779877E-2</c:v>
                </c:pt>
                <c:pt idx="1350">
                  <c:v>-5.1086142659187317E-2</c:v>
                </c:pt>
                <c:pt idx="1351">
                  <c:v>-5.8424219489097595E-2</c:v>
                </c:pt>
                <c:pt idx="1352">
                  <c:v>-6.4255639910697937E-2</c:v>
                </c:pt>
                <c:pt idx="1353">
                  <c:v>-6.6845297813415527E-2</c:v>
                </c:pt>
                <c:pt idx="1354">
                  <c:v>-6.7306220531463623E-2</c:v>
                </c:pt>
                <c:pt idx="1355">
                  <c:v>-6.2797218561172485E-2</c:v>
                </c:pt>
                <c:pt idx="1356">
                  <c:v>-5.1640346646308899E-2</c:v>
                </c:pt>
                <c:pt idx="1357">
                  <c:v>-4.2929679155349731E-2</c:v>
                </c:pt>
                <c:pt idx="1358">
                  <c:v>-2.7004424482584E-2</c:v>
                </c:pt>
                <c:pt idx="1359">
                  <c:v>-1.5962690114974976E-2</c:v>
                </c:pt>
                <c:pt idx="1360">
                  <c:v>-6.0013122856616974E-3</c:v>
                </c:pt>
                <c:pt idx="1361">
                  <c:v>1.305602490901947E-3</c:v>
                </c:pt>
                <c:pt idx="1362">
                  <c:v>4.7575915232300758E-3</c:v>
                </c:pt>
                <c:pt idx="1363">
                  <c:v>1.9788495264947414E-3</c:v>
                </c:pt>
                <c:pt idx="1364">
                  <c:v>-2.2982768714427948E-3</c:v>
                </c:pt>
                <c:pt idx="1365">
                  <c:v>-5.4237628355622292E-3</c:v>
                </c:pt>
                <c:pt idx="1366">
                  <c:v>-1.1244365014135838E-2</c:v>
                </c:pt>
                <c:pt idx="1367">
                  <c:v>-1.887565478682518E-2</c:v>
                </c:pt>
                <c:pt idx="1368">
                  <c:v>-2.9720667749643326E-2</c:v>
                </c:pt>
                <c:pt idx="1369">
                  <c:v>-4.370492696762085E-2</c:v>
                </c:pt>
                <c:pt idx="1370">
                  <c:v>-5.0110891461372375E-2</c:v>
                </c:pt>
                <c:pt idx="1371">
                  <c:v>-5.2106663584709167E-2</c:v>
                </c:pt>
                <c:pt idx="1372">
                  <c:v>-4.439646378159523E-2</c:v>
                </c:pt>
                <c:pt idx="1373">
                  <c:v>-3.3560857176780701E-2</c:v>
                </c:pt>
                <c:pt idx="1374">
                  <c:v>-2.2398483008146286E-2</c:v>
                </c:pt>
                <c:pt idx="1375">
                  <c:v>-8.2166185602545738E-3</c:v>
                </c:pt>
                <c:pt idx="1376">
                  <c:v>-1.3653542846441269E-3</c:v>
                </c:pt>
                <c:pt idx="1377">
                  <c:v>1.2974441051483154E-4</c:v>
                </c:pt>
                <c:pt idx="1378">
                  <c:v>-7.2774980217218399E-3</c:v>
                </c:pt>
                <c:pt idx="1379">
                  <c:v>-2.8985988348722458E-2</c:v>
                </c:pt>
                <c:pt idx="1380">
                  <c:v>-4.828653484582901E-2</c:v>
                </c:pt>
                <c:pt idx="1381">
                  <c:v>-6.6321730613708496E-2</c:v>
                </c:pt>
                <c:pt idx="1382">
                  <c:v>-8.646179735660553E-2</c:v>
                </c:pt>
                <c:pt idx="1383">
                  <c:v>-9.6717096865177155E-2</c:v>
                </c:pt>
                <c:pt idx="1384">
                  <c:v>-9.3552187085151672E-2</c:v>
                </c:pt>
                <c:pt idx="1385">
                  <c:v>-8.1733077764511108E-2</c:v>
                </c:pt>
                <c:pt idx="1386">
                  <c:v>-6.4127638936042786E-2</c:v>
                </c:pt>
                <c:pt idx="1387">
                  <c:v>-3.8694184273481369E-2</c:v>
                </c:pt>
                <c:pt idx="1388">
                  <c:v>-1.2138034217059612E-2</c:v>
                </c:pt>
                <c:pt idx="1389">
                  <c:v>1.5063226222991943E-2</c:v>
                </c:pt>
                <c:pt idx="1390">
                  <c:v>3.3319205045700073E-2</c:v>
                </c:pt>
                <c:pt idx="1391">
                  <c:v>4.9691785126924515E-2</c:v>
                </c:pt>
                <c:pt idx="1392">
                  <c:v>5.8928068727254868E-2</c:v>
                </c:pt>
                <c:pt idx="1393">
                  <c:v>5.3358599543571472E-2</c:v>
                </c:pt>
                <c:pt idx="1394">
                  <c:v>4.3855637311935425E-2</c:v>
                </c:pt>
                <c:pt idx="1395">
                  <c:v>2.5626834481954575E-2</c:v>
                </c:pt>
                <c:pt idx="1396">
                  <c:v>2.9569389298558235E-3</c:v>
                </c:pt>
                <c:pt idx="1397">
                  <c:v>-1.5350961126387119E-2</c:v>
                </c:pt>
                <c:pt idx="1398">
                  <c:v>-3.3659212291240692E-2</c:v>
                </c:pt>
                <c:pt idx="1399">
                  <c:v>-4.5109473168849945E-2</c:v>
                </c:pt>
                <c:pt idx="1400">
                  <c:v>-4.6908795833587646E-2</c:v>
                </c:pt>
                <c:pt idx="1401">
                  <c:v>-4.0734253823757172E-2</c:v>
                </c:pt>
                <c:pt idx="1402">
                  <c:v>-2.6397738605737686E-2</c:v>
                </c:pt>
                <c:pt idx="1403">
                  <c:v>-1.0821973904967308E-2</c:v>
                </c:pt>
                <c:pt idx="1404">
                  <c:v>1.3950833119452E-2</c:v>
                </c:pt>
                <c:pt idx="1405">
                  <c:v>2.7049858123064041E-2</c:v>
                </c:pt>
                <c:pt idx="1406">
                  <c:v>4.0342837572097778E-2</c:v>
                </c:pt>
                <c:pt idx="1407">
                  <c:v>4.3028369545936584E-2</c:v>
                </c:pt>
                <c:pt idx="1408">
                  <c:v>3.3849518746137619E-2</c:v>
                </c:pt>
                <c:pt idx="1409">
                  <c:v>2.476947009563446E-2</c:v>
                </c:pt>
                <c:pt idx="1410">
                  <c:v>1.0128122754395008E-2</c:v>
                </c:pt>
                <c:pt idx="1411">
                  <c:v>-2.9591834172606468E-3</c:v>
                </c:pt>
                <c:pt idx="1412">
                  <c:v>-2.4038014933466911E-2</c:v>
                </c:pt>
                <c:pt idx="1413">
                  <c:v>-4.3612517416477203E-2</c:v>
                </c:pt>
                <c:pt idx="1414">
                  <c:v>-6.4264528453350067E-2</c:v>
                </c:pt>
                <c:pt idx="1415">
                  <c:v>-7.3721945285797119E-2</c:v>
                </c:pt>
                <c:pt idx="1416">
                  <c:v>-7.0267386734485626E-2</c:v>
                </c:pt>
                <c:pt idx="1417">
                  <c:v>-6.3542366027832031E-2</c:v>
                </c:pt>
                <c:pt idx="1418">
                  <c:v>-4.7910045832395554E-2</c:v>
                </c:pt>
                <c:pt idx="1419">
                  <c:v>-2.3124001920223236E-2</c:v>
                </c:pt>
                <c:pt idx="1420">
                  <c:v>-4.6691903844475746E-3</c:v>
                </c:pt>
                <c:pt idx="1421">
                  <c:v>1.422487199306488E-2</c:v>
                </c:pt>
                <c:pt idx="1422">
                  <c:v>2.505435049533844E-2</c:v>
                </c:pt>
                <c:pt idx="1423">
                  <c:v>3.2744228839874268E-2</c:v>
                </c:pt>
                <c:pt idx="1424">
                  <c:v>3.5029768943786621E-2</c:v>
                </c:pt>
                <c:pt idx="1425">
                  <c:v>3.4748271107673645E-2</c:v>
                </c:pt>
                <c:pt idx="1426">
                  <c:v>2.7247104793787003E-2</c:v>
                </c:pt>
                <c:pt idx="1427">
                  <c:v>1.4114256948232651E-2</c:v>
                </c:pt>
                <c:pt idx="1428">
                  <c:v>1.0331617668271065E-3</c:v>
                </c:pt>
                <c:pt idx="1429">
                  <c:v>-1.26339141279459E-2</c:v>
                </c:pt>
                <c:pt idx="1430">
                  <c:v>-2.817939966917038E-2</c:v>
                </c:pt>
                <c:pt idx="1431">
                  <c:v>-4.82146255671978E-2</c:v>
                </c:pt>
                <c:pt idx="1432">
                  <c:v>-5.6781936436891556E-2</c:v>
                </c:pt>
                <c:pt idx="1433">
                  <c:v>-6.4262747764587402E-2</c:v>
                </c:pt>
                <c:pt idx="1434">
                  <c:v>-5.8796972036361694E-2</c:v>
                </c:pt>
                <c:pt idx="1435">
                  <c:v>-5.0010401755571365E-2</c:v>
                </c:pt>
                <c:pt idx="1436">
                  <c:v>-4.2533840984106064E-2</c:v>
                </c:pt>
                <c:pt idx="1437">
                  <c:v>-2.8184462338685989E-2</c:v>
                </c:pt>
                <c:pt idx="1438">
                  <c:v>-1.8035605549812317E-2</c:v>
                </c:pt>
                <c:pt idx="1439">
                  <c:v>-3.5043340176343918E-3</c:v>
                </c:pt>
                <c:pt idx="1440">
                  <c:v>8.797607384622097E-3</c:v>
                </c:pt>
                <c:pt idx="1441">
                  <c:v>1.9412968307733536E-2</c:v>
                </c:pt>
                <c:pt idx="1442">
                  <c:v>2.242935448884964E-2</c:v>
                </c:pt>
                <c:pt idx="1443">
                  <c:v>2.4637380614876747E-2</c:v>
                </c:pt>
                <c:pt idx="1444">
                  <c:v>2.3757115006446838E-2</c:v>
                </c:pt>
                <c:pt idx="1445">
                  <c:v>1.6336750239133835E-2</c:v>
                </c:pt>
                <c:pt idx="1446">
                  <c:v>4.0556988678872585E-3</c:v>
                </c:pt>
                <c:pt idx="1447">
                  <c:v>-8.233991451561451E-3</c:v>
                </c:pt>
                <c:pt idx="1448">
                  <c:v>-2.7156388387084007E-2</c:v>
                </c:pt>
                <c:pt idx="1449">
                  <c:v>-3.8457781076431274E-2</c:v>
                </c:pt>
                <c:pt idx="1450">
                  <c:v>-5.0812453031539917E-2</c:v>
                </c:pt>
                <c:pt idx="1451">
                  <c:v>-5.4021295160055161E-2</c:v>
                </c:pt>
                <c:pt idx="1452">
                  <c:v>-6.104501336812973E-2</c:v>
                </c:pt>
                <c:pt idx="1453">
                  <c:v>-5.0889849662780762E-2</c:v>
                </c:pt>
                <c:pt idx="1454">
                  <c:v>-4.6679131686687469E-2</c:v>
                </c:pt>
                <c:pt idx="1455">
                  <c:v>-3.9745323359966278E-2</c:v>
                </c:pt>
                <c:pt idx="1456">
                  <c:v>-3.5045035183429718E-2</c:v>
                </c:pt>
                <c:pt idx="1457">
                  <c:v>-3.4025311470031738E-2</c:v>
                </c:pt>
                <c:pt idx="1458">
                  <c:v>-3.2146714627742767E-2</c:v>
                </c:pt>
                <c:pt idx="1459">
                  <c:v>-2.9502194374799728E-2</c:v>
                </c:pt>
                <c:pt idx="1460">
                  <c:v>-3.0798181891441345E-2</c:v>
                </c:pt>
                <c:pt idx="1461">
                  <c:v>-2.3273956030607224E-2</c:v>
                </c:pt>
                <c:pt idx="1462">
                  <c:v>-1.7975214868783951E-2</c:v>
                </c:pt>
                <c:pt idx="1463">
                  <c:v>-9.4933146610856056E-3</c:v>
                </c:pt>
                <c:pt idx="1464">
                  <c:v>-8.8258618488907814E-3</c:v>
                </c:pt>
                <c:pt idx="1465">
                  <c:v>-1.4776161871850491E-2</c:v>
                </c:pt>
                <c:pt idx="1466">
                  <c:v>-1.8439576029777527E-2</c:v>
                </c:pt>
                <c:pt idx="1467">
                  <c:v>-2.1718461066484451E-2</c:v>
                </c:pt>
                <c:pt idx="1468">
                  <c:v>-2.4444229900836945E-2</c:v>
                </c:pt>
                <c:pt idx="1469">
                  <c:v>-3.2796170562505722E-2</c:v>
                </c:pt>
                <c:pt idx="1470">
                  <c:v>-3.1120926141738892E-2</c:v>
                </c:pt>
                <c:pt idx="1471">
                  <c:v>-3.0558999627828598E-2</c:v>
                </c:pt>
                <c:pt idx="1472">
                  <c:v>-3.5866789519786835E-2</c:v>
                </c:pt>
                <c:pt idx="1473">
                  <c:v>-3.5059846937656403E-2</c:v>
                </c:pt>
                <c:pt idx="1474">
                  <c:v>-3.0460312962532043E-2</c:v>
                </c:pt>
                <c:pt idx="1475">
                  <c:v>-2.9094111174345016E-2</c:v>
                </c:pt>
                <c:pt idx="1476">
                  <c:v>-2.0803313702344894E-2</c:v>
                </c:pt>
                <c:pt idx="1477">
                  <c:v>-1.0132557712495327E-2</c:v>
                </c:pt>
                <c:pt idx="1478">
                  <c:v>4.8319073393940926E-3</c:v>
                </c:pt>
                <c:pt idx="1479">
                  <c:v>1.4098642393946648E-2</c:v>
                </c:pt>
                <c:pt idx="1480">
                  <c:v>1.8607567995786667E-2</c:v>
                </c:pt>
                <c:pt idx="1481">
                  <c:v>1.8571082502603531E-2</c:v>
                </c:pt>
                <c:pt idx="1482">
                  <c:v>1.0712789371609688E-2</c:v>
                </c:pt>
                <c:pt idx="1483">
                  <c:v>2.1826848387718201E-3</c:v>
                </c:pt>
                <c:pt idx="1484">
                  <c:v>-5.566135048866272E-3</c:v>
                </c:pt>
                <c:pt idx="1485">
                  <c:v>-8.0346185714006424E-3</c:v>
                </c:pt>
                <c:pt idx="1486">
                  <c:v>-1.6236171126365662E-2</c:v>
                </c:pt>
                <c:pt idx="1487">
                  <c:v>-2.1703906357288361E-2</c:v>
                </c:pt>
                <c:pt idx="1488">
                  <c:v>-2.2396329790353775E-2</c:v>
                </c:pt>
                <c:pt idx="1489">
                  <c:v>-2.4671733379364014E-2</c:v>
                </c:pt>
                <c:pt idx="1490">
                  <c:v>-2.2784197703003883E-2</c:v>
                </c:pt>
                <c:pt idx="1491">
                  <c:v>-2.5016991421580315E-2</c:v>
                </c:pt>
                <c:pt idx="1492">
                  <c:v>-2.6050817221403122E-2</c:v>
                </c:pt>
                <c:pt idx="1493">
                  <c:v>-3.0201621353626251E-2</c:v>
                </c:pt>
                <c:pt idx="1494">
                  <c:v>-3.1769875437021255E-2</c:v>
                </c:pt>
                <c:pt idx="1495">
                  <c:v>-3.0216455459594727E-2</c:v>
                </c:pt>
                <c:pt idx="1496">
                  <c:v>-2.8375398367643356E-2</c:v>
                </c:pt>
                <c:pt idx="1497">
                  <c:v>-2.3018181324005127E-2</c:v>
                </c:pt>
                <c:pt idx="1498">
                  <c:v>-9.9647752940654755E-3</c:v>
                </c:pt>
                <c:pt idx="1499">
                  <c:v>6.3896975480020046E-3</c:v>
                </c:pt>
                <c:pt idx="1500">
                  <c:v>1.5124496072530746E-2</c:v>
                </c:pt>
                <c:pt idx="1501">
                  <c:v>1.0849323123693466E-2</c:v>
                </c:pt>
                <c:pt idx="1502">
                  <c:v>1.1284664273262024E-2</c:v>
                </c:pt>
                <c:pt idx="1503">
                  <c:v>8.6385477334260941E-3</c:v>
                </c:pt>
                <c:pt idx="1504">
                  <c:v>2.9515624046325684E-3</c:v>
                </c:pt>
                <c:pt idx="1505">
                  <c:v>6.7934384569525719E-3</c:v>
                </c:pt>
                <c:pt idx="1506">
                  <c:v>5.4996805265545845E-3</c:v>
                </c:pt>
                <c:pt idx="1507">
                  <c:v>1.0621204972267151E-2</c:v>
                </c:pt>
                <c:pt idx="1508">
                  <c:v>1.1933226138353348E-2</c:v>
                </c:pt>
                <c:pt idx="1509">
                  <c:v>8.1659182906150818E-3</c:v>
                </c:pt>
                <c:pt idx="1510">
                  <c:v>1.0793418623507023E-3</c:v>
                </c:pt>
                <c:pt idx="1511">
                  <c:v>-8.9884717017412186E-3</c:v>
                </c:pt>
                <c:pt idx="1512">
                  <c:v>-2.3120785132050514E-2</c:v>
                </c:pt>
                <c:pt idx="1513">
                  <c:v>-1.9227776676416397E-2</c:v>
                </c:pt>
                <c:pt idx="1514">
                  <c:v>-1.8896861001849174E-2</c:v>
                </c:pt>
                <c:pt idx="1515">
                  <c:v>-2.4508407339453697E-2</c:v>
                </c:pt>
                <c:pt idx="1516">
                  <c:v>-2.3516913875937462E-2</c:v>
                </c:pt>
                <c:pt idx="1517">
                  <c:v>-2.2565633058547974E-2</c:v>
                </c:pt>
                <c:pt idx="1518">
                  <c:v>3.6021554842591286E-4</c:v>
                </c:pt>
                <c:pt idx="1519">
                  <c:v>2.547888457775116E-2</c:v>
                </c:pt>
                <c:pt idx="1520">
                  <c:v>4.9430802464485168E-2</c:v>
                </c:pt>
                <c:pt idx="1521">
                  <c:v>6.6463053226470947E-2</c:v>
                </c:pt>
                <c:pt idx="1522">
                  <c:v>6.9262400269508362E-2</c:v>
                </c:pt>
                <c:pt idx="1523">
                  <c:v>6.3837803900241852E-2</c:v>
                </c:pt>
                <c:pt idx="1524">
                  <c:v>5.3513005375862122E-2</c:v>
                </c:pt>
                <c:pt idx="1525">
                  <c:v>4.0643282234668732E-2</c:v>
                </c:pt>
                <c:pt idx="1526">
                  <c:v>3.0420104041695595E-2</c:v>
                </c:pt>
                <c:pt idx="1527">
                  <c:v>2.0973073318600655E-2</c:v>
                </c:pt>
                <c:pt idx="1528">
                  <c:v>8.3564091473817825E-3</c:v>
                </c:pt>
                <c:pt idx="1529">
                  <c:v>4.9273231998085976E-3</c:v>
                </c:pt>
                <c:pt idx="1530">
                  <c:v>-4.7349696978926659E-3</c:v>
                </c:pt>
                <c:pt idx="1531">
                  <c:v>-1.3746574521064758E-2</c:v>
                </c:pt>
                <c:pt idx="1532">
                  <c:v>-1.5459228307008743E-2</c:v>
                </c:pt>
                <c:pt idx="1533">
                  <c:v>-7.8841326758265495E-3</c:v>
                </c:pt>
                <c:pt idx="1534">
                  <c:v>3.7274507340043783E-3</c:v>
                </c:pt>
                <c:pt idx="1535">
                  <c:v>2.0893920212984085E-2</c:v>
                </c:pt>
                <c:pt idx="1536">
                  <c:v>3.440745547413826E-2</c:v>
                </c:pt>
                <c:pt idx="1537">
                  <c:v>4.2314112186431885E-2</c:v>
                </c:pt>
                <c:pt idx="1538">
                  <c:v>4.4672094285488129E-2</c:v>
                </c:pt>
                <c:pt idx="1539">
                  <c:v>4.8678554594516754E-2</c:v>
                </c:pt>
                <c:pt idx="1540">
                  <c:v>4.8882648348808289E-2</c:v>
                </c:pt>
                <c:pt idx="1541">
                  <c:v>4.7343872487545013E-2</c:v>
                </c:pt>
                <c:pt idx="1542">
                  <c:v>4.6717800199985504E-2</c:v>
                </c:pt>
                <c:pt idx="1543">
                  <c:v>5.1405765116214752E-2</c:v>
                </c:pt>
                <c:pt idx="1544">
                  <c:v>5.0411846488714218E-2</c:v>
                </c:pt>
                <c:pt idx="1545">
                  <c:v>4.266044870018959E-2</c:v>
                </c:pt>
                <c:pt idx="1546">
                  <c:v>2.918919175863266E-2</c:v>
                </c:pt>
                <c:pt idx="1547">
                  <c:v>1.3641390949487686E-2</c:v>
                </c:pt>
                <c:pt idx="1548">
                  <c:v>-4.2758248746395111E-3</c:v>
                </c:pt>
                <c:pt idx="1549">
                  <c:v>-2.4254061281681061E-2</c:v>
                </c:pt>
                <c:pt idx="1550">
                  <c:v>-4.0990095585584641E-2</c:v>
                </c:pt>
                <c:pt idx="1551">
                  <c:v>-5.6357331573963165E-2</c:v>
                </c:pt>
                <c:pt idx="1552">
                  <c:v>-6.6355347633361816E-2</c:v>
                </c:pt>
                <c:pt idx="1553">
                  <c:v>-7.3063589632511139E-2</c:v>
                </c:pt>
                <c:pt idx="1554">
                  <c:v>-6.5842404961585999E-2</c:v>
                </c:pt>
                <c:pt idx="1555">
                  <c:v>-5.5594030767679214E-2</c:v>
                </c:pt>
                <c:pt idx="1556">
                  <c:v>-4.0010035037994385E-2</c:v>
                </c:pt>
                <c:pt idx="1557">
                  <c:v>-2.5681430473923683E-2</c:v>
                </c:pt>
                <c:pt idx="1558">
                  <c:v>-1.4922469854354858E-2</c:v>
                </c:pt>
                <c:pt idx="1559">
                  <c:v>-2.155807800590992E-3</c:v>
                </c:pt>
                <c:pt idx="1560">
                  <c:v>3.9894762448966503E-3</c:v>
                </c:pt>
                <c:pt idx="1561">
                  <c:v>1.344582810997963E-2</c:v>
                </c:pt>
                <c:pt idx="1562">
                  <c:v>2.3517673835158348E-2</c:v>
                </c:pt>
                <c:pt idx="1563">
                  <c:v>2.882322296500206E-2</c:v>
                </c:pt>
                <c:pt idx="1564">
                  <c:v>2.8105199337005615E-2</c:v>
                </c:pt>
                <c:pt idx="1565">
                  <c:v>1.7574261873960495E-2</c:v>
                </c:pt>
                <c:pt idx="1566">
                  <c:v>6.7729093134403229E-3</c:v>
                </c:pt>
                <c:pt idx="1567">
                  <c:v>1.5413956716656685E-3</c:v>
                </c:pt>
                <c:pt idx="1568">
                  <c:v>4.548361524939537E-3</c:v>
                </c:pt>
                <c:pt idx="1569">
                  <c:v>1.3625213876366615E-2</c:v>
                </c:pt>
                <c:pt idx="1570">
                  <c:v>2.5411341339349747E-2</c:v>
                </c:pt>
                <c:pt idx="1571">
                  <c:v>2.8514191508293152E-2</c:v>
                </c:pt>
                <c:pt idx="1572">
                  <c:v>2.5621887296438217E-2</c:v>
                </c:pt>
                <c:pt idx="1573">
                  <c:v>1.9389823079109192E-2</c:v>
                </c:pt>
                <c:pt idx="1574">
                  <c:v>2.4430588819086552E-3</c:v>
                </c:pt>
                <c:pt idx="1575">
                  <c:v>-1.9684614613652229E-2</c:v>
                </c:pt>
                <c:pt idx="1576">
                  <c:v>-3.5848643630743027E-2</c:v>
                </c:pt>
                <c:pt idx="1577">
                  <c:v>-4.795750230550766E-2</c:v>
                </c:pt>
                <c:pt idx="1578">
                  <c:v>-5.7662069797515869E-2</c:v>
                </c:pt>
                <c:pt idx="1579">
                  <c:v>-5.5304646492004395E-2</c:v>
                </c:pt>
                <c:pt idx="1580">
                  <c:v>-4.7536388039588928E-2</c:v>
                </c:pt>
                <c:pt idx="1581">
                  <c:v>-3.2817896455526352E-2</c:v>
                </c:pt>
                <c:pt idx="1582">
                  <c:v>-1.3751198537647724E-2</c:v>
                </c:pt>
                <c:pt idx="1583">
                  <c:v>6.4893574453890324E-3</c:v>
                </c:pt>
                <c:pt idx="1584">
                  <c:v>2.0702425390481949E-2</c:v>
                </c:pt>
                <c:pt idx="1585">
                  <c:v>2.9082063585519791E-2</c:v>
                </c:pt>
                <c:pt idx="1586">
                  <c:v>2.6173602789640427E-2</c:v>
                </c:pt>
                <c:pt idx="1587">
                  <c:v>2.1494429558515549E-2</c:v>
                </c:pt>
                <c:pt idx="1588">
                  <c:v>1.4405267313122749E-2</c:v>
                </c:pt>
                <c:pt idx="1589">
                  <c:v>7.8903762623667717E-3</c:v>
                </c:pt>
                <c:pt idx="1590">
                  <c:v>4.2428332380950451E-3</c:v>
                </c:pt>
                <c:pt idx="1591">
                  <c:v>-3.3929822966456413E-3</c:v>
                </c:pt>
                <c:pt idx="1592">
                  <c:v>-7.1648061275482178E-3</c:v>
                </c:pt>
                <c:pt idx="1593">
                  <c:v>-8.1754764541983604E-3</c:v>
                </c:pt>
                <c:pt idx="1594">
                  <c:v>-1.6291003674268723E-2</c:v>
                </c:pt>
                <c:pt idx="1595">
                  <c:v>-1.3294416479766369E-2</c:v>
                </c:pt>
                <c:pt idx="1596">
                  <c:v>-7.7401548624038696E-3</c:v>
                </c:pt>
                <c:pt idx="1597">
                  <c:v>-1.1427057906985283E-3</c:v>
                </c:pt>
                <c:pt idx="1598">
                  <c:v>1.4556804671883583E-2</c:v>
                </c:pt>
                <c:pt idx="1599">
                  <c:v>2.9178624972701073E-2</c:v>
                </c:pt>
                <c:pt idx="1600">
                  <c:v>3.5596422851085663E-2</c:v>
                </c:pt>
                <c:pt idx="1601">
                  <c:v>4.219147190451622E-2</c:v>
                </c:pt>
                <c:pt idx="1602">
                  <c:v>4.0650833398103714E-2</c:v>
                </c:pt>
                <c:pt idx="1603">
                  <c:v>3.7731211632490158E-2</c:v>
                </c:pt>
                <c:pt idx="1604">
                  <c:v>3.0515613034367561E-2</c:v>
                </c:pt>
                <c:pt idx="1605">
                  <c:v>2.2420136258006096E-2</c:v>
                </c:pt>
                <c:pt idx="1606">
                  <c:v>1.3997374102473259E-2</c:v>
                </c:pt>
                <c:pt idx="1607">
                  <c:v>1.2149672955274582E-2</c:v>
                </c:pt>
                <c:pt idx="1608">
                  <c:v>1.7909295856952667E-2</c:v>
                </c:pt>
                <c:pt idx="1609">
                  <c:v>2.3706730455160141E-2</c:v>
                </c:pt>
                <c:pt idx="1610">
                  <c:v>2.7195394039154053E-2</c:v>
                </c:pt>
                <c:pt idx="1611">
                  <c:v>2.6429735124111176E-2</c:v>
                </c:pt>
                <c:pt idx="1612">
                  <c:v>2.4975556880235672E-2</c:v>
                </c:pt>
                <c:pt idx="1613">
                  <c:v>1.7172496765851974E-2</c:v>
                </c:pt>
                <c:pt idx="1614">
                  <c:v>1.7639966681599617E-2</c:v>
                </c:pt>
                <c:pt idx="1615">
                  <c:v>1.0563947260379791E-2</c:v>
                </c:pt>
                <c:pt idx="1616">
                  <c:v>5.9107756242156029E-3</c:v>
                </c:pt>
                <c:pt idx="1617">
                  <c:v>-1.1458361521363258E-2</c:v>
                </c:pt>
                <c:pt idx="1618">
                  <c:v>-2.8826208785176277E-2</c:v>
                </c:pt>
                <c:pt idx="1619">
                  <c:v>-4.1554786264896393E-2</c:v>
                </c:pt>
                <c:pt idx="1620">
                  <c:v>-4.8959754407405853E-2</c:v>
                </c:pt>
                <c:pt idx="1621">
                  <c:v>-4.4372458010911942E-2</c:v>
                </c:pt>
                <c:pt idx="1622">
                  <c:v>-3.6122333258390427E-2</c:v>
                </c:pt>
                <c:pt idx="1623">
                  <c:v>-2.3312259465456009E-2</c:v>
                </c:pt>
                <c:pt idx="1624">
                  <c:v>-7.8581329435110092E-3</c:v>
                </c:pt>
                <c:pt idx="1625">
                  <c:v>4.5327567495405674E-3</c:v>
                </c:pt>
                <c:pt idx="1626">
                  <c:v>1.2115548364818096E-2</c:v>
                </c:pt>
                <c:pt idx="1627">
                  <c:v>1.4967260882258415E-2</c:v>
                </c:pt>
                <c:pt idx="1628">
                  <c:v>7.5251255184412003E-3</c:v>
                </c:pt>
                <c:pt idx="1629">
                  <c:v>5.4212287068367004E-3</c:v>
                </c:pt>
                <c:pt idx="1630">
                  <c:v>3.7935534492135048E-3</c:v>
                </c:pt>
                <c:pt idx="1631">
                  <c:v>-7.4740219861268997E-4</c:v>
                </c:pt>
                <c:pt idx="1632">
                  <c:v>-9.192395955324173E-4</c:v>
                </c:pt>
                <c:pt idx="1633">
                  <c:v>-2.0936932414770126E-3</c:v>
                </c:pt>
                <c:pt idx="1634">
                  <c:v>-2.6198364794254303E-3</c:v>
                </c:pt>
                <c:pt idx="1635">
                  <c:v>-3.8331719115376472E-3</c:v>
                </c:pt>
                <c:pt idx="1636">
                  <c:v>-2.1307049319148064E-3</c:v>
                </c:pt>
                <c:pt idx="1637">
                  <c:v>3.9703310467302799E-3</c:v>
                </c:pt>
                <c:pt idx="1638">
                  <c:v>5.1499428227543831E-3</c:v>
                </c:pt>
                <c:pt idx="1639">
                  <c:v>1.9043483771383762E-3</c:v>
                </c:pt>
                <c:pt idx="1640">
                  <c:v>3.3134757541120052E-3</c:v>
                </c:pt>
                <c:pt idx="1641">
                  <c:v>-7.3772482573986053E-4</c:v>
                </c:pt>
                <c:pt idx="1642">
                  <c:v>-5.6451940909028053E-3</c:v>
                </c:pt>
                <c:pt idx="1643">
                  <c:v>-7.0683881640434265E-3</c:v>
                </c:pt>
                <c:pt idx="1644">
                  <c:v>-6.2358835712075233E-3</c:v>
                </c:pt>
                <c:pt idx="1645">
                  <c:v>-3.0448837205767632E-3</c:v>
                </c:pt>
                <c:pt idx="1646">
                  <c:v>1.1480542831122875E-2</c:v>
                </c:pt>
                <c:pt idx="1647">
                  <c:v>2.8538089245557785E-2</c:v>
                </c:pt>
                <c:pt idx="1648">
                  <c:v>4.2888771742582321E-2</c:v>
                </c:pt>
                <c:pt idx="1649">
                  <c:v>4.7754101455211639E-2</c:v>
                </c:pt>
                <c:pt idx="1650">
                  <c:v>5.0830662250518799E-2</c:v>
                </c:pt>
                <c:pt idx="1651">
                  <c:v>5.2555326372385025E-2</c:v>
                </c:pt>
                <c:pt idx="1652">
                  <c:v>5.5259823799133301E-2</c:v>
                </c:pt>
                <c:pt idx="1653">
                  <c:v>5.6117627769708633E-2</c:v>
                </c:pt>
                <c:pt idx="1654">
                  <c:v>6.5381512045860291E-2</c:v>
                </c:pt>
                <c:pt idx="1655">
                  <c:v>5.9213899075984955E-2</c:v>
                </c:pt>
                <c:pt idx="1656">
                  <c:v>4.9150191247463226E-2</c:v>
                </c:pt>
                <c:pt idx="1657">
                  <c:v>4.3913617730140686E-2</c:v>
                </c:pt>
                <c:pt idx="1658">
                  <c:v>3.4976601600646973E-2</c:v>
                </c:pt>
                <c:pt idx="1659">
                  <c:v>1.9575275480747223E-2</c:v>
                </c:pt>
                <c:pt idx="1660">
                  <c:v>1.6744686290621758E-2</c:v>
                </c:pt>
                <c:pt idx="1661">
                  <c:v>2.7495866641402245E-2</c:v>
                </c:pt>
                <c:pt idx="1662">
                  <c:v>3.8229294121265411E-2</c:v>
                </c:pt>
                <c:pt idx="1663">
                  <c:v>5.8418188244104385E-2</c:v>
                </c:pt>
                <c:pt idx="1664">
                  <c:v>6.3344880938529968E-2</c:v>
                </c:pt>
                <c:pt idx="1665">
                  <c:v>5.734744668006897E-2</c:v>
                </c:pt>
                <c:pt idx="1666">
                  <c:v>4.5983877032995224E-2</c:v>
                </c:pt>
                <c:pt idx="1667">
                  <c:v>2.9495447874069214E-2</c:v>
                </c:pt>
                <c:pt idx="1668">
                  <c:v>1.3672624714672565E-2</c:v>
                </c:pt>
                <c:pt idx="1669">
                  <c:v>-5.0230324268341064E-3</c:v>
                </c:pt>
                <c:pt idx="1670">
                  <c:v>-2.5933882221579552E-2</c:v>
                </c:pt>
                <c:pt idx="1671">
                  <c:v>-3.9371125400066376E-2</c:v>
                </c:pt>
                <c:pt idx="1672">
                  <c:v>-3.6253791302442551E-2</c:v>
                </c:pt>
                <c:pt idx="1673">
                  <c:v>-2.9125843197107315E-2</c:v>
                </c:pt>
                <c:pt idx="1674">
                  <c:v>-1.3273273594677448E-2</c:v>
                </c:pt>
                <c:pt idx="1675">
                  <c:v>6.4825885929167271E-3</c:v>
                </c:pt>
                <c:pt idx="1676">
                  <c:v>2.7926165610551834E-2</c:v>
                </c:pt>
                <c:pt idx="1677">
                  <c:v>4.4366389513015747E-2</c:v>
                </c:pt>
                <c:pt idx="1678">
                  <c:v>3.6565616726875305E-2</c:v>
                </c:pt>
                <c:pt idx="1679">
                  <c:v>2.4931330233812332E-2</c:v>
                </c:pt>
                <c:pt idx="1680">
                  <c:v>1.6245197504758835E-2</c:v>
                </c:pt>
                <c:pt idx="1681">
                  <c:v>9.5654577016830444E-3</c:v>
                </c:pt>
                <c:pt idx="1682">
                  <c:v>9.9856434389948845E-3</c:v>
                </c:pt>
                <c:pt idx="1683">
                  <c:v>1.7567416653037071E-3</c:v>
                </c:pt>
                <c:pt idx="1684">
                  <c:v>-4.1983174160122871E-3</c:v>
                </c:pt>
                <c:pt idx="1685">
                  <c:v>-7.7629582956433296E-3</c:v>
                </c:pt>
                <c:pt idx="1686">
                  <c:v>-2.8784805908799171E-3</c:v>
                </c:pt>
                <c:pt idx="1687">
                  <c:v>5.7344483211636543E-3</c:v>
                </c:pt>
                <c:pt idx="1688">
                  <c:v>1.4361916109919548E-2</c:v>
                </c:pt>
                <c:pt idx="1689">
                  <c:v>1.6222666949033737E-2</c:v>
                </c:pt>
                <c:pt idx="1690">
                  <c:v>1.553875207901001E-2</c:v>
                </c:pt>
                <c:pt idx="1691">
                  <c:v>2.318335697054863E-2</c:v>
                </c:pt>
                <c:pt idx="1692">
                  <c:v>3.7543825805187225E-2</c:v>
                </c:pt>
                <c:pt idx="1693">
                  <c:v>3.8761958479881287E-2</c:v>
                </c:pt>
                <c:pt idx="1694">
                  <c:v>2.7575155720114708E-2</c:v>
                </c:pt>
                <c:pt idx="1695">
                  <c:v>1.1034261435270309E-2</c:v>
                </c:pt>
                <c:pt idx="1696">
                  <c:v>-1.164521835744381E-2</c:v>
                </c:pt>
                <c:pt idx="1697">
                  <c:v>-2.578846737742424E-2</c:v>
                </c:pt>
                <c:pt idx="1698">
                  <c:v>-3.1904995441436768E-2</c:v>
                </c:pt>
                <c:pt idx="1699">
                  <c:v>-3.5150058567523956E-2</c:v>
                </c:pt>
                <c:pt idx="1700">
                  <c:v>-3.3451616764068604E-2</c:v>
                </c:pt>
                <c:pt idx="1701">
                  <c:v>-3.1773556023836136E-2</c:v>
                </c:pt>
                <c:pt idx="1702">
                  <c:v>-3.8189548999071121E-2</c:v>
                </c:pt>
                <c:pt idx="1703">
                  <c:v>-4.2982440441846848E-2</c:v>
                </c:pt>
                <c:pt idx="1704">
                  <c:v>-4.4384241104125977E-2</c:v>
                </c:pt>
                <c:pt idx="1705">
                  <c:v>-3.58128622174263E-2</c:v>
                </c:pt>
                <c:pt idx="1706">
                  <c:v>-1.3639204204082489E-2</c:v>
                </c:pt>
                <c:pt idx="1707">
                  <c:v>3.541646059602499E-3</c:v>
                </c:pt>
                <c:pt idx="1708">
                  <c:v>2.4324528872966766E-2</c:v>
                </c:pt>
                <c:pt idx="1709">
                  <c:v>2.8201557695865631E-2</c:v>
                </c:pt>
                <c:pt idx="1710">
                  <c:v>1.9444035366177559E-2</c:v>
                </c:pt>
                <c:pt idx="1711">
                  <c:v>1.4210925437510014E-3</c:v>
                </c:pt>
                <c:pt idx="1712">
                  <c:v>-1.2650085613131523E-2</c:v>
                </c:pt>
                <c:pt idx="1713">
                  <c:v>-2.5553101673722267E-2</c:v>
                </c:pt>
                <c:pt idx="1714">
                  <c:v>-2.9096335172653198E-2</c:v>
                </c:pt>
                <c:pt idx="1715">
                  <c:v>-2.6872862130403519E-2</c:v>
                </c:pt>
                <c:pt idx="1716">
                  <c:v>-3.225332498550415E-2</c:v>
                </c:pt>
                <c:pt idx="1717">
                  <c:v>-3.3235229551792145E-2</c:v>
                </c:pt>
                <c:pt idx="1718">
                  <c:v>-2.9977522790431976E-2</c:v>
                </c:pt>
                <c:pt idx="1719">
                  <c:v>-2.4537216871976852E-2</c:v>
                </c:pt>
                <c:pt idx="1720">
                  <c:v>-2.379906177520752E-2</c:v>
                </c:pt>
                <c:pt idx="1721">
                  <c:v>-3.0431397259235382E-2</c:v>
                </c:pt>
                <c:pt idx="1722">
                  <c:v>-3.1442970037460327E-2</c:v>
                </c:pt>
                <c:pt idx="1723">
                  <c:v>-2.7271395549178123E-2</c:v>
                </c:pt>
                <c:pt idx="1724">
                  <c:v>-2.5931168347597122E-2</c:v>
                </c:pt>
                <c:pt idx="1725">
                  <c:v>-2.4747658520936966E-2</c:v>
                </c:pt>
                <c:pt idx="1726">
                  <c:v>-3.1267106533050537E-2</c:v>
                </c:pt>
                <c:pt idx="1727">
                  <c:v>-4.8453018069267273E-2</c:v>
                </c:pt>
                <c:pt idx="1728">
                  <c:v>-6.2861204147338867E-2</c:v>
                </c:pt>
                <c:pt idx="1729">
                  <c:v>-7.2417691349983215E-2</c:v>
                </c:pt>
                <c:pt idx="1730">
                  <c:v>-6.9051913917064667E-2</c:v>
                </c:pt>
                <c:pt idx="1731">
                  <c:v>-6.8561896681785583E-2</c:v>
                </c:pt>
                <c:pt idx="1732">
                  <c:v>-7.1728050708770752E-2</c:v>
                </c:pt>
                <c:pt idx="1733">
                  <c:v>-6.2117770314216614E-2</c:v>
                </c:pt>
                <c:pt idx="1734">
                  <c:v>-4.8145405948162079E-2</c:v>
                </c:pt>
                <c:pt idx="1735">
                  <c:v>-2.4852598085999489E-2</c:v>
                </c:pt>
                <c:pt idx="1736">
                  <c:v>-1.9188167527318001E-2</c:v>
                </c:pt>
                <c:pt idx="1737">
                  <c:v>-2.0339984446763992E-2</c:v>
                </c:pt>
                <c:pt idx="1738">
                  <c:v>-1.8454171717166901E-2</c:v>
                </c:pt>
                <c:pt idx="1739">
                  <c:v>-1.5509246848523617E-2</c:v>
                </c:pt>
                <c:pt idx="1740">
                  <c:v>-3.1896144151687622E-2</c:v>
                </c:pt>
                <c:pt idx="1741">
                  <c:v>-5.9366114437580109E-2</c:v>
                </c:pt>
                <c:pt idx="1742">
                  <c:v>-6.8199746310710907E-2</c:v>
                </c:pt>
                <c:pt idx="1743">
                  <c:v>-6.8989641964435577E-2</c:v>
                </c:pt>
                <c:pt idx="1744">
                  <c:v>-5.9931658208370209E-2</c:v>
                </c:pt>
                <c:pt idx="1745">
                  <c:v>-5.999504029750824E-2</c:v>
                </c:pt>
                <c:pt idx="1746">
                  <c:v>-6.0513205826282501E-2</c:v>
                </c:pt>
                <c:pt idx="1747">
                  <c:v>-5.7262547314167023E-2</c:v>
                </c:pt>
                <c:pt idx="1748">
                  <c:v>-5.582142248749733E-2</c:v>
                </c:pt>
                <c:pt idx="1749">
                  <c:v>-4.066244512796402E-2</c:v>
                </c:pt>
                <c:pt idx="1750">
                  <c:v>-2.24918182939291E-2</c:v>
                </c:pt>
                <c:pt idx="1751">
                  <c:v>-1.2438120320439339E-2</c:v>
                </c:pt>
                <c:pt idx="1752">
                  <c:v>-1.1602437123656273E-2</c:v>
                </c:pt>
                <c:pt idx="1753">
                  <c:v>-8.2385987043380737E-3</c:v>
                </c:pt>
                <c:pt idx="1754">
                  <c:v>-3.9623212069272995E-3</c:v>
                </c:pt>
                <c:pt idx="1755">
                  <c:v>-5.9913834556937218E-3</c:v>
                </c:pt>
                <c:pt idx="1756">
                  <c:v>-1.6905542463064194E-2</c:v>
                </c:pt>
                <c:pt idx="1757">
                  <c:v>-2.1970875561237335E-2</c:v>
                </c:pt>
                <c:pt idx="1758">
                  <c:v>-1.4762896113097668E-2</c:v>
                </c:pt>
                <c:pt idx="1759">
                  <c:v>-4.9584684893488884E-3</c:v>
                </c:pt>
                <c:pt idx="1760">
                  <c:v>2.6185177266597748E-3</c:v>
                </c:pt>
                <c:pt idx="1761">
                  <c:v>6.3187135383486748E-3</c:v>
                </c:pt>
                <c:pt idx="1762">
                  <c:v>3.053685650229454E-3</c:v>
                </c:pt>
                <c:pt idx="1763">
                  <c:v>-5.9549892321228981E-3</c:v>
                </c:pt>
                <c:pt idx="1764">
                  <c:v>-1.6135895624756813E-2</c:v>
                </c:pt>
                <c:pt idx="1765">
                  <c:v>-1.545865461230278E-2</c:v>
                </c:pt>
                <c:pt idx="1766">
                  <c:v>-1.1428909376263618E-2</c:v>
                </c:pt>
                <c:pt idx="1767">
                  <c:v>-4.3483618646860123E-3</c:v>
                </c:pt>
                <c:pt idx="1768">
                  <c:v>5.4639037698507309E-3</c:v>
                </c:pt>
                <c:pt idx="1769">
                  <c:v>2.1407183259725571E-2</c:v>
                </c:pt>
                <c:pt idx="1770">
                  <c:v>4.5930847525596619E-2</c:v>
                </c:pt>
                <c:pt idx="1771">
                  <c:v>6.9260671734809875E-2</c:v>
                </c:pt>
                <c:pt idx="1772">
                  <c:v>8.9877195656299591E-2</c:v>
                </c:pt>
                <c:pt idx="1773">
                  <c:v>0.10362762957811356</c:v>
                </c:pt>
                <c:pt idx="1774">
                  <c:v>0.10180965811014175</c:v>
                </c:pt>
                <c:pt idx="1775">
                  <c:v>9.3152523040771484E-2</c:v>
                </c:pt>
                <c:pt idx="1776">
                  <c:v>7.5514815747737885E-2</c:v>
                </c:pt>
                <c:pt idx="1777">
                  <c:v>7.9136714339256287E-2</c:v>
                </c:pt>
                <c:pt idx="1778">
                  <c:v>8.5791371762752533E-2</c:v>
                </c:pt>
                <c:pt idx="1779">
                  <c:v>4.4522766023874283E-2</c:v>
                </c:pt>
                <c:pt idx="1780">
                  <c:v>-7.9660173505544662E-3</c:v>
                </c:pt>
                <c:pt idx="1781">
                  <c:v>-5.2287142723798752E-2</c:v>
                </c:pt>
                <c:pt idx="1782">
                  <c:v>-7.5199425220489502E-2</c:v>
                </c:pt>
                <c:pt idx="1783">
                  <c:v>-8.483181893825531E-2</c:v>
                </c:pt>
                <c:pt idx="1784">
                  <c:v>-8.135908842086792E-2</c:v>
                </c:pt>
                <c:pt idx="1785">
                  <c:v>-7.3816224932670593E-2</c:v>
                </c:pt>
                <c:pt idx="1786">
                  <c:v>-6.6135920584201813E-2</c:v>
                </c:pt>
                <c:pt idx="1787">
                  <c:v>-5.1905319094657898E-2</c:v>
                </c:pt>
                <c:pt idx="1788">
                  <c:v>-2.8893649578094482E-2</c:v>
                </c:pt>
                <c:pt idx="1789">
                  <c:v>-6.4282901585102081E-3</c:v>
                </c:pt>
                <c:pt idx="1790">
                  <c:v>7.2908168658614159E-4</c:v>
                </c:pt>
                <c:pt idx="1791">
                  <c:v>5.3153112530708313E-3</c:v>
                </c:pt>
                <c:pt idx="1792">
                  <c:v>3.2771187834441662E-3</c:v>
                </c:pt>
                <c:pt idx="1793">
                  <c:v>-4.4308686628937721E-3</c:v>
                </c:pt>
                <c:pt idx="1794">
                  <c:v>-1.556340791285038E-2</c:v>
                </c:pt>
                <c:pt idx="1795">
                  <c:v>-2.2856473922729492E-2</c:v>
                </c:pt>
                <c:pt idx="1796">
                  <c:v>-2.6335509493947029E-2</c:v>
                </c:pt>
                <c:pt idx="1797">
                  <c:v>-3.2447464764118195E-2</c:v>
                </c:pt>
                <c:pt idx="1798">
                  <c:v>-2.8533032163977623E-2</c:v>
                </c:pt>
                <c:pt idx="1799">
                  <c:v>-2.0100397989153862E-2</c:v>
                </c:pt>
                <c:pt idx="1800">
                  <c:v>-1.3655975461006165E-2</c:v>
                </c:pt>
                <c:pt idx="1801">
                  <c:v>-2.4352790787816048E-3</c:v>
                </c:pt>
                <c:pt idx="1802">
                  <c:v>1.9429314881563187E-2</c:v>
                </c:pt>
                <c:pt idx="1803">
                  <c:v>3.5858087241649628E-2</c:v>
                </c:pt>
                <c:pt idx="1804">
                  <c:v>4.2862787842750549E-2</c:v>
                </c:pt>
                <c:pt idx="1805">
                  <c:v>3.4216031432151794E-2</c:v>
                </c:pt>
                <c:pt idx="1806">
                  <c:v>2.4280644953250885E-2</c:v>
                </c:pt>
                <c:pt idx="1807">
                  <c:v>1.9376965239644051E-2</c:v>
                </c:pt>
                <c:pt idx="1808">
                  <c:v>8.6131040006875992E-3</c:v>
                </c:pt>
                <c:pt idx="1809">
                  <c:v>-1.0068705305457115E-2</c:v>
                </c:pt>
                <c:pt idx="1810">
                  <c:v>-1.6486134380102158E-2</c:v>
                </c:pt>
                <c:pt idx="1811">
                  <c:v>-2.1732565015554428E-2</c:v>
                </c:pt>
                <c:pt idx="1812">
                  <c:v>-1.8471166491508484E-2</c:v>
                </c:pt>
                <c:pt idx="1813">
                  <c:v>-9.5580983906984329E-3</c:v>
                </c:pt>
                <c:pt idx="1814">
                  <c:v>6.7914249375462532E-3</c:v>
                </c:pt>
                <c:pt idx="1815">
                  <c:v>2.1065700799226761E-2</c:v>
                </c:pt>
                <c:pt idx="1816">
                  <c:v>3.058941662311554E-2</c:v>
                </c:pt>
                <c:pt idx="1817">
                  <c:v>3.7852656096220016E-2</c:v>
                </c:pt>
                <c:pt idx="1818">
                  <c:v>3.9213653653860092E-2</c:v>
                </c:pt>
                <c:pt idx="1819">
                  <c:v>4.0340971201658249E-2</c:v>
                </c:pt>
                <c:pt idx="1820">
                  <c:v>3.0176248401403427E-2</c:v>
                </c:pt>
                <c:pt idx="1821">
                  <c:v>2.5278162211179733E-2</c:v>
                </c:pt>
                <c:pt idx="1822">
                  <c:v>1.9446037709712982E-2</c:v>
                </c:pt>
                <c:pt idx="1823">
                  <c:v>5.2812164649367332E-3</c:v>
                </c:pt>
                <c:pt idx="1824">
                  <c:v>-7.5508039444684982E-3</c:v>
                </c:pt>
                <c:pt idx="1825">
                  <c:v>-1.4881953597068787E-2</c:v>
                </c:pt>
                <c:pt idx="1826">
                  <c:v>-7.7553009614348412E-3</c:v>
                </c:pt>
                <c:pt idx="1827">
                  <c:v>8.9760087430477142E-3</c:v>
                </c:pt>
                <c:pt idx="1828">
                  <c:v>3.4217141568660736E-2</c:v>
                </c:pt>
                <c:pt idx="1829">
                  <c:v>5.1124751567840576E-2</c:v>
                </c:pt>
                <c:pt idx="1830">
                  <c:v>6.1209924519062042E-2</c:v>
                </c:pt>
                <c:pt idx="1831">
                  <c:v>6.2537245452404022E-2</c:v>
                </c:pt>
                <c:pt idx="1832">
                  <c:v>4.8845827579498291E-2</c:v>
                </c:pt>
                <c:pt idx="1833">
                  <c:v>3.9530619978904724E-2</c:v>
                </c:pt>
                <c:pt idx="1834">
                  <c:v>3.9486508816480637E-2</c:v>
                </c:pt>
                <c:pt idx="1835">
                  <c:v>3.5670731216669083E-2</c:v>
                </c:pt>
                <c:pt idx="1836">
                  <c:v>3.2788529992103577E-2</c:v>
                </c:pt>
                <c:pt idx="1837">
                  <c:v>2.8307760134339333E-2</c:v>
                </c:pt>
                <c:pt idx="1838">
                  <c:v>1.9882733002305031E-2</c:v>
                </c:pt>
                <c:pt idx="1839">
                  <c:v>1.1234384030103683E-2</c:v>
                </c:pt>
                <c:pt idx="1840">
                  <c:v>4.424072802066803E-3</c:v>
                </c:pt>
                <c:pt idx="1841">
                  <c:v>5.7718986645340919E-3</c:v>
                </c:pt>
                <c:pt idx="1842">
                  <c:v>1.0273381136357784E-2</c:v>
                </c:pt>
                <c:pt idx="1843">
                  <c:v>1.1045431718230247E-2</c:v>
                </c:pt>
                <c:pt idx="1844">
                  <c:v>1.5478811226785183E-2</c:v>
                </c:pt>
                <c:pt idx="1845">
                  <c:v>8.029683493077755E-3</c:v>
                </c:pt>
                <c:pt idx="1846">
                  <c:v>-1.4195714145898819E-2</c:v>
                </c:pt>
                <c:pt idx="1847">
                  <c:v>-2.4362066760659218E-2</c:v>
                </c:pt>
                <c:pt idx="1848">
                  <c:v>-2.6367867365479469E-2</c:v>
                </c:pt>
                <c:pt idx="1849">
                  <c:v>-2.3956106975674629E-2</c:v>
                </c:pt>
                <c:pt idx="1850">
                  <c:v>-3.1573005020618439E-2</c:v>
                </c:pt>
                <c:pt idx="1851">
                  <c:v>-4.8842810094356537E-2</c:v>
                </c:pt>
                <c:pt idx="1852">
                  <c:v>-6.5110392868518829E-2</c:v>
                </c:pt>
                <c:pt idx="1853">
                  <c:v>-7.493533194065094E-2</c:v>
                </c:pt>
                <c:pt idx="1854">
                  <c:v>-7.7115543186664581E-2</c:v>
                </c:pt>
                <c:pt idx="1855">
                  <c:v>-8.1698313355445862E-2</c:v>
                </c:pt>
                <c:pt idx="1856">
                  <c:v>-8.0104604363441467E-2</c:v>
                </c:pt>
                <c:pt idx="1857">
                  <c:v>-5.8901850134134293E-2</c:v>
                </c:pt>
                <c:pt idx="1858">
                  <c:v>-4.0633782744407654E-2</c:v>
                </c:pt>
                <c:pt idx="1859">
                  <c:v>-1.3069532811641693E-2</c:v>
                </c:pt>
                <c:pt idx="1860">
                  <c:v>6.6489456221461296E-3</c:v>
                </c:pt>
                <c:pt idx="1861">
                  <c:v>1.3939348980784416E-2</c:v>
                </c:pt>
                <c:pt idx="1862">
                  <c:v>1.9303631037473679E-2</c:v>
                </c:pt>
                <c:pt idx="1863">
                  <c:v>1.3023098930716515E-2</c:v>
                </c:pt>
                <c:pt idx="1864">
                  <c:v>1.2198258191347122E-3</c:v>
                </c:pt>
                <c:pt idx="1865">
                  <c:v>-8.3481129258871078E-3</c:v>
                </c:pt>
                <c:pt idx="1866">
                  <c:v>-1.8432781100273132E-2</c:v>
                </c:pt>
                <c:pt idx="1867">
                  <c:v>-3.2601594924926758E-2</c:v>
                </c:pt>
                <c:pt idx="1868">
                  <c:v>-3.2143726944923401E-2</c:v>
                </c:pt>
                <c:pt idx="1869">
                  <c:v>-1.7055850476026535E-2</c:v>
                </c:pt>
                <c:pt idx="1870">
                  <c:v>-8.8783558458089828E-3</c:v>
                </c:pt>
                <c:pt idx="1871">
                  <c:v>6.2966160476207733E-4</c:v>
                </c:pt>
                <c:pt idx="1872">
                  <c:v>4.4312551617622375E-3</c:v>
                </c:pt>
                <c:pt idx="1873">
                  <c:v>1.7712898552417755E-3</c:v>
                </c:pt>
                <c:pt idx="1874">
                  <c:v>6.2422594055533409E-4</c:v>
                </c:pt>
                <c:pt idx="1875">
                  <c:v>4.326552152633667E-3</c:v>
                </c:pt>
                <c:pt idx="1876">
                  <c:v>9.685782715678215E-4</c:v>
                </c:pt>
                <c:pt idx="1877">
                  <c:v>-2.1132323890924454E-3</c:v>
                </c:pt>
                <c:pt idx="1878">
                  <c:v>-3.1477948650717735E-3</c:v>
                </c:pt>
                <c:pt idx="1879">
                  <c:v>2.2485679946839809E-3</c:v>
                </c:pt>
                <c:pt idx="1880">
                  <c:v>1.4230581931769848E-2</c:v>
                </c:pt>
                <c:pt idx="1881">
                  <c:v>8.3071794360876083E-3</c:v>
                </c:pt>
                <c:pt idx="1882">
                  <c:v>-6.2140235677361488E-3</c:v>
                </c:pt>
                <c:pt idx="1883">
                  <c:v>-2.3828702047467232E-2</c:v>
                </c:pt>
                <c:pt idx="1884">
                  <c:v>-2.7030294761061668E-2</c:v>
                </c:pt>
                <c:pt idx="1885">
                  <c:v>-3.0282014980912209E-2</c:v>
                </c:pt>
                <c:pt idx="1886">
                  <c:v>-3.1674053519964218E-2</c:v>
                </c:pt>
                <c:pt idx="1887">
                  <c:v>-2.5334130972623825E-2</c:v>
                </c:pt>
                <c:pt idx="1888">
                  <c:v>-1.7368674278259277E-2</c:v>
                </c:pt>
                <c:pt idx="1889">
                  <c:v>-9.5557589083909988E-3</c:v>
                </c:pt>
                <c:pt idx="1890">
                  <c:v>-3.5498198121786118E-3</c:v>
                </c:pt>
                <c:pt idx="1891">
                  <c:v>5.3539266809821129E-3</c:v>
                </c:pt>
                <c:pt idx="1892">
                  <c:v>3.4911241382360458E-3</c:v>
                </c:pt>
                <c:pt idx="1893">
                  <c:v>-5.1902486011385918E-3</c:v>
                </c:pt>
                <c:pt idx="1894">
                  <c:v>-1.2275672517716885E-2</c:v>
                </c:pt>
                <c:pt idx="1895">
                  <c:v>-1.3112171553075314E-2</c:v>
                </c:pt>
                <c:pt idx="1896">
                  <c:v>-1.0946501046419144E-2</c:v>
                </c:pt>
                <c:pt idx="1897">
                  <c:v>-1.1129194870591164E-2</c:v>
                </c:pt>
                <c:pt idx="1898">
                  <c:v>-2.3273244500160217E-2</c:v>
                </c:pt>
                <c:pt idx="1899">
                  <c:v>-4.1345719248056412E-2</c:v>
                </c:pt>
                <c:pt idx="1900">
                  <c:v>-4.9625996500253677E-2</c:v>
                </c:pt>
                <c:pt idx="1901">
                  <c:v>-4.8631038516759872E-2</c:v>
                </c:pt>
                <c:pt idx="1902">
                  <c:v>-4.8295974731445312E-2</c:v>
                </c:pt>
                <c:pt idx="1903">
                  <c:v>-3.1132170930504799E-2</c:v>
                </c:pt>
                <c:pt idx="1904">
                  <c:v>-1.7372606322169304E-2</c:v>
                </c:pt>
                <c:pt idx="1905">
                  <c:v>-6.8643055856227875E-3</c:v>
                </c:pt>
                <c:pt idx="1906">
                  <c:v>-5.9964433312416077E-3</c:v>
                </c:pt>
                <c:pt idx="1907">
                  <c:v>-8.1261731684207916E-3</c:v>
                </c:pt>
                <c:pt idx="1908">
                  <c:v>-8.1847067922353745E-3</c:v>
                </c:pt>
                <c:pt idx="1909">
                  <c:v>-1.0717373341321945E-2</c:v>
                </c:pt>
                <c:pt idx="1910">
                  <c:v>-2.0361308008432388E-2</c:v>
                </c:pt>
                <c:pt idx="1911">
                  <c:v>-2.2080112248659134E-2</c:v>
                </c:pt>
                <c:pt idx="1912">
                  <c:v>-2.3705959320068359E-2</c:v>
                </c:pt>
                <c:pt idx="1913">
                  <c:v>-2.3590113967657089E-2</c:v>
                </c:pt>
                <c:pt idx="1914">
                  <c:v>-3.3191036432981491E-2</c:v>
                </c:pt>
                <c:pt idx="1915">
                  <c:v>-5.0642464309930801E-2</c:v>
                </c:pt>
                <c:pt idx="1916">
                  <c:v>-5.8316148817539215E-2</c:v>
                </c:pt>
                <c:pt idx="1917">
                  <c:v>-5.6451931595802307E-2</c:v>
                </c:pt>
                <c:pt idx="1918">
                  <c:v>-4.2095556855201721E-2</c:v>
                </c:pt>
                <c:pt idx="1919">
                  <c:v>-3.1971283257007599E-2</c:v>
                </c:pt>
                <c:pt idx="1920">
                  <c:v>-1.7900619655847549E-2</c:v>
                </c:pt>
                <c:pt idx="1921">
                  <c:v>-1.0947904549539089E-2</c:v>
                </c:pt>
                <c:pt idx="1922">
                  <c:v>-1.3125024735927582E-2</c:v>
                </c:pt>
                <c:pt idx="1923">
                  <c:v>-3.375573456287384E-2</c:v>
                </c:pt>
                <c:pt idx="1924">
                  <c:v>-4.8237871378660202E-2</c:v>
                </c:pt>
                <c:pt idx="1925">
                  <c:v>-4.8499658703804016E-2</c:v>
                </c:pt>
                <c:pt idx="1926">
                  <c:v>-3.9450556039810181E-2</c:v>
                </c:pt>
                <c:pt idx="1927">
                  <c:v>-1.7956715077161789E-2</c:v>
                </c:pt>
                <c:pt idx="1928">
                  <c:v>2.3899832740426064E-4</c:v>
                </c:pt>
                <c:pt idx="1929">
                  <c:v>9.4894878566265106E-3</c:v>
                </c:pt>
                <c:pt idx="1930">
                  <c:v>1.0465774685144424E-2</c:v>
                </c:pt>
                <c:pt idx="1931">
                  <c:v>1.4299128204584122E-2</c:v>
                </c:pt>
                <c:pt idx="1932">
                  <c:v>2.0210281014442444E-2</c:v>
                </c:pt>
                <c:pt idx="1933">
                  <c:v>2.391340583562851E-2</c:v>
                </c:pt>
                <c:pt idx="1934">
                  <c:v>1.8583960831165314E-2</c:v>
                </c:pt>
                <c:pt idx="1935">
                  <c:v>1.1260800063610077E-2</c:v>
                </c:pt>
                <c:pt idx="1936">
                  <c:v>9.4738788902759552E-5</c:v>
                </c:pt>
                <c:pt idx="1937">
                  <c:v>-5.2504921332001686E-3</c:v>
                </c:pt>
                <c:pt idx="1938">
                  <c:v>-1.0120097547769547E-2</c:v>
                </c:pt>
                <c:pt idx="1939">
                  <c:v>-1.5005931258201599E-2</c:v>
                </c:pt>
                <c:pt idx="1940">
                  <c:v>-1.7996804788708687E-2</c:v>
                </c:pt>
                <c:pt idx="1941">
                  <c:v>-2.7942914515733719E-2</c:v>
                </c:pt>
                <c:pt idx="1942">
                  <c:v>-3.161206841468811E-2</c:v>
                </c:pt>
                <c:pt idx="1943">
                  <c:v>-2.6063904166221619E-2</c:v>
                </c:pt>
                <c:pt idx="1944">
                  <c:v>-1.5217659994959831E-2</c:v>
                </c:pt>
                <c:pt idx="1945">
                  <c:v>-2.696039155125618E-4</c:v>
                </c:pt>
                <c:pt idx="1946">
                  <c:v>4.6364711597561836E-3</c:v>
                </c:pt>
                <c:pt idx="1947">
                  <c:v>2.19382019713521E-3</c:v>
                </c:pt>
                <c:pt idx="1948">
                  <c:v>-7.2169918566942215E-3</c:v>
                </c:pt>
                <c:pt idx="1949">
                  <c:v>-2.2965062409639359E-2</c:v>
                </c:pt>
                <c:pt idx="1950">
                  <c:v>-3.5668335855007172E-2</c:v>
                </c:pt>
                <c:pt idx="1951">
                  <c:v>-4.6483695507049561E-2</c:v>
                </c:pt>
                <c:pt idx="1952">
                  <c:v>-6.6061750054359436E-2</c:v>
                </c:pt>
                <c:pt idx="1953">
                  <c:v>-7.7435307204723358E-2</c:v>
                </c:pt>
                <c:pt idx="1954">
                  <c:v>-8.7319813668727875E-2</c:v>
                </c:pt>
                <c:pt idx="1955">
                  <c:v>-8.8837809860706329E-2</c:v>
                </c:pt>
                <c:pt idx="1956">
                  <c:v>-7.2511531412601471E-2</c:v>
                </c:pt>
                <c:pt idx="1957">
                  <c:v>-4.8846147954463959E-2</c:v>
                </c:pt>
                <c:pt idx="1958">
                  <c:v>-1.9510611891746521E-2</c:v>
                </c:pt>
                <c:pt idx="1959">
                  <c:v>-1.8317513167858124E-3</c:v>
                </c:pt>
                <c:pt idx="1960">
                  <c:v>7.1856370195746422E-3</c:v>
                </c:pt>
                <c:pt idx="1961">
                  <c:v>2.7405549772083759E-3</c:v>
                </c:pt>
                <c:pt idx="1962">
                  <c:v>-2.625870518386364E-3</c:v>
                </c:pt>
                <c:pt idx="1963">
                  <c:v>-1.2179695069789886E-2</c:v>
                </c:pt>
                <c:pt idx="1964">
                  <c:v>-9.2177623882889748E-3</c:v>
                </c:pt>
                <c:pt idx="1965">
                  <c:v>3.7371846847236156E-3</c:v>
                </c:pt>
                <c:pt idx="1966">
                  <c:v>9.6122315153479576E-3</c:v>
                </c:pt>
                <c:pt idx="1967">
                  <c:v>6.6569214686751366E-3</c:v>
                </c:pt>
                <c:pt idx="1968">
                  <c:v>-2.4654334411025047E-3</c:v>
                </c:pt>
                <c:pt idx="1969">
                  <c:v>-1.2209140695631504E-2</c:v>
                </c:pt>
                <c:pt idx="1970">
                  <c:v>-1.6642477363348007E-2</c:v>
                </c:pt>
                <c:pt idx="1971">
                  <c:v>-1.1682606302201748E-2</c:v>
                </c:pt>
                <c:pt idx="1972">
                  <c:v>-1.3160919770598412E-2</c:v>
                </c:pt>
                <c:pt idx="1973">
                  <c:v>-6.0572037473320961E-3</c:v>
                </c:pt>
                <c:pt idx="1974">
                  <c:v>-1.2610852718353271E-3</c:v>
                </c:pt>
                <c:pt idx="1975">
                  <c:v>7.2232135571539402E-3</c:v>
                </c:pt>
                <c:pt idx="1976">
                  <c:v>9.7246449440717697E-3</c:v>
                </c:pt>
                <c:pt idx="1977">
                  <c:v>6.502220407128334E-3</c:v>
                </c:pt>
                <c:pt idx="1978">
                  <c:v>-1.6519837081432343E-3</c:v>
                </c:pt>
                <c:pt idx="1979">
                  <c:v>-6.747143343091011E-3</c:v>
                </c:pt>
                <c:pt idx="1980">
                  <c:v>-8.2841217517852783E-3</c:v>
                </c:pt>
                <c:pt idx="1981">
                  <c:v>-1.719638891518116E-2</c:v>
                </c:pt>
                <c:pt idx="1982">
                  <c:v>-2.6062032207846642E-2</c:v>
                </c:pt>
                <c:pt idx="1983">
                  <c:v>-3.7408426403999329E-2</c:v>
                </c:pt>
                <c:pt idx="1984">
                  <c:v>-5.3659133613109589E-2</c:v>
                </c:pt>
                <c:pt idx="1985">
                  <c:v>-6.4114175736904144E-2</c:v>
                </c:pt>
                <c:pt idx="1986">
                  <c:v>-6.9114960730075836E-2</c:v>
                </c:pt>
                <c:pt idx="1987">
                  <c:v>-6.2325231730937958E-2</c:v>
                </c:pt>
                <c:pt idx="1988">
                  <c:v>-6.6826276481151581E-2</c:v>
                </c:pt>
                <c:pt idx="1989">
                  <c:v>-7.4462354183197021E-2</c:v>
                </c:pt>
                <c:pt idx="1990">
                  <c:v>-7.1317225694656372E-2</c:v>
                </c:pt>
                <c:pt idx="1991">
                  <c:v>-6.6578932106494904E-2</c:v>
                </c:pt>
                <c:pt idx="1992">
                  <c:v>-5.5605653673410416E-2</c:v>
                </c:pt>
                <c:pt idx="1993">
                  <c:v>-4.557964950799942E-2</c:v>
                </c:pt>
                <c:pt idx="1994">
                  <c:v>-3.0678138136863708E-2</c:v>
                </c:pt>
                <c:pt idx="1995">
                  <c:v>-2.0239876583218575E-2</c:v>
                </c:pt>
                <c:pt idx="1996">
                  <c:v>-7.6041938737034798E-3</c:v>
                </c:pt>
                <c:pt idx="1997">
                  <c:v>-1.2589460238814354E-3</c:v>
                </c:pt>
                <c:pt idx="1998">
                  <c:v>-6.9114435464143753E-3</c:v>
                </c:pt>
                <c:pt idx="1999">
                  <c:v>-1.4794666320085526E-2</c:v>
                </c:pt>
                <c:pt idx="2000">
                  <c:v>-3.0540110543370247E-2</c:v>
                </c:pt>
                <c:pt idx="2001">
                  <c:v>-4.9851752817630768E-2</c:v>
                </c:pt>
                <c:pt idx="2002">
                  <c:v>-5.3272821009159088E-2</c:v>
                </c:pt>
                <c:pt idx="2003">
                  <c:v>-5.0628568977117538E-2</c:v>
                </c:pt>
                <c:pt idx="2004">
                  <c:v>-4.6780623495578766E-2</c:v>
                </c:pt>
                <c:pt idx="2005">
                  <c:v>-4.7536164522171021E-2</c:v>
                </c:pt>
                <c:pt idx="2006">
                  <c:v>-5.1155876368284225E-2</c:v>
                </c:pt>
                <c:pt idx="2007">
                  <c:v>-4.7122519463300705E-2</c:v>
                </c:pt>
                <c:pt idx="2008">
                  <c:v>-3.664151206612587E-2</c:v>
                </c:pt>
                <c:pt idx="2009">
                  <c:v>-1.8166899681091309E-2</c:v>
                </c:pt>
                <c:pt idx="2010">
                  <c:v>-1.4058547094464302E-4</c:v>
                </c:pt>
                <c:pt idx="2011">
                  <c:v>1.2004228308796883E-2</c:v>
                </c:pt>
                <c:pt idx="2012">
                  <c:v>1.3566630892455578E-2</c:v>
                </c:pt>
                <c:pt idx="2013">
                  <c:v>4.8479745164513588E-3</c:v>
                </c:pt>
                <c:pt idx="2014">
                  <c:v>-1.108546182513237E-2</c:v>
                </c:pt>
                <c:pt idx="2015">
                  <c:v>-2.6617549359798431E-2</c:v>
                </c:pt>
                <c:pt idx="2016">
                  <c:v>-3.3306587487459183E-2</c:v>
                </c:pt>
                <c:pt idx="2017">
                  <c:v>-3.4572385251522064E-2</c:v>
                </c:pt>
                <c:pt idx="2018">
                  <c:v>-3.3716671168804169E-2</c:v>
                </c:pt>
                <c:pt idx="2019">
                  <c:v>-2.4180956184864044E-2</c:v>
                </c:pt>
                <c:pt idx="2020">
                  <c:v>-9.7165443003177643E-3</c:v>
                </c:pt>
                <c:pt idx="2021">
                  <c:v>2.8575630858540535E-4</c:v>
                </c:pt>
                <c:pt idx="2022">
                  <c:v>5.8714011684060097E-3</c:v>
                </c:pt>
                <c:pt idx="2023">
                  <c:v>6.3560968264937401E-3</c:v>
                </c:pt>
                <c:pt idx="2024">
                  <c:v>1.0064197704195976E-2</c:v>
                </c:pt>
                <c:pt idx="2025">
                  <c:v>6.3168643973767757E-3</c:v>
                </c:pt>
                <c:pt idx="2026">
                  <c:v>1.3046377338469028E-2</c:v>
                </c:pt>
                <c:pt idx="2027">
                  <c:v>1.9513331353664398E-2</c:v>
                </c:pt>
                <c:pt idx="2028">
                  <c:v>2.0839676260948181E-2</c:v>
                </c:pt>
                <c:pt idx="2029">
                  <c:v>1.4750091359019279E-2</c:v>
                </c:pt>
                <c:pt idx="2030">
                  <c:v>4.978526383638382E-3</c:v>
                </c:pt>
                <c:pt idx="2031">
                  <c:v>-8.0685662105679512E-3</c:v>
                </c:pt>
                <c:pt idx="2032">
                  <c:v>-2.2609325125813484E-2</c:v>
                </c:pt>
                <c:pt idx="2033">
                  <c:v>-3.6997854709625244E-2</c:v>
                </c:pt>
                <c:pt idx="2034">
                  <c:v>-4.1509080678224564E-2</c:v>
                </c:pt>
                <c:pt idx="2035">
                  <c:v>-5.0798188894987106E-2</c:v>
                </c:pt>
                <c:pt idx="2036">
                  <c:v>-4.6197742223739624E-2</c:v>
                </c:pt>
                <c:pt idx="2037">
                  <c:v>-3.5497695207595825E-2</c:v>
                </c:pt>
                <c:pt idx="2038">
                  <c:v>-1.9950307905673981E-2</c:v>
                </c:pt>
                <c:pt idx="2039">
                  <c:v>-9.8489383235573769E-3</c:v>
                </c:pt>
                <c:pt idx="2040">
                  <c:v>-8.1929415464401245E-3</c:v>
                </c:pt>
                <c:pt idx="2041">
                  <c:v>-6.0632126405835152E-3</c:v>
                </c:pt>
                <c:pt idx="2042">
                  <c:v>-1.155469287186861E-2</c:v>
                </c:pt>
                <c:pt idx="2043">
                  <c:v>-1.1150158010423183E-2</c:v>
                </c:pt>
                <c:pt idx="2044">
                  <c:v>-3.0026016756892204E-3</c:v>
                </c:pt>
                <c:pt idx="2045">
                  <c:v>1.1797383427619934E-2</c:v>
                </c:pt>
                <c:pt idx="2046">
                  <c:v>1.8025171011686325E-2</c:v>
                </c:pt>
                <c:pt idx="2047">
                  <c:v>1.1223191395401955E-2</c:v>
                </c:pt>
                <c:pt idx="2048">
                  <c:v>-9.9926665425300598E-3</c:v>
                </c:pt>
                <c:pt idx="2049">
                  <c:v>-3.1281709671020508E-2</c:v>
                </c:pt>
                <c:pt idx="2050">
                  <c:v>-3.9084985852241516E-2</c:v>
                </c:pt>
                <c:pt idx="2051">
                  <c:v>-3.8672193884849548E-2</c:v>
                </c:pt>
                <c:pt idx="2052">
                  <c:v>-2.5848161429166794E-2</c:v>
                </c:pt>
                <c:pt idx="2053">
                  <c:v>-1.8070666119456291E-2</c:v>
                </c:pt>
                <c:pt idx="2054">
                  <c:v>-1.1837197467684746E-2</c:v>
                </c:pt>
                <c:pt idx="2055">
                  <c:v>-8.1934593617916107E-3</c:v>
                </c:pt>
                <c:pt idx="2056">
                  <c:v>-9.1466698795557022E-3</c:v>
                </c:pt>
                <c:pt idx="2057">
                  <c:v>-1.154031977057457E-2</c:v>
                </c:pt>
                <c:pt idx="2058">
                  <c:v>-9.7524290904402733E-3</c:v>
                </c:pt>
                <c:pt idx="2059">
                  <c:v>-2.434861846268177E-3</c:v>
                </c:pt>
                <c:pt idx="2060">
                  <c:v>3.0534351244568825E-3</c:v>
                </c:pt>
                <c:pt idx="2061">
                  <c:v>9.3912258744239807E-3</c:v>
                </c:pt>
                <c:pt idx="2062">
                  <c:v>1.9109282642602921E-2</c:v>
                </c:pt>
                <c:pt idx="2063">
                  <c:v>1.4186697080731392E-2</c:v>
                </c:pt>
                <c:pt idx="2064">
                  <c:v>7.7850501984357834E-3</c:v>
                </c:pt>
                <c:pt idx="2065">
                  <c:v>4.7783413901925087E-3</c:v>
                </c:pt>
                <c:pt idx="2066">
                  <c:v>8.1032905727624893E-3</c:v>
                </c:pt>
                <c:pt idx="2067">
                  <c:v>2.3073451593518257E-2</c:v>
                </c:pt>
                <c:pt idx="2068">
                  <c:v>3.0793605372309685E-2</c:v>
                </c:pt>
                <c:pt idx="2069">
                  <c:v>3.2610416412353516E-2</c:v>
                </c:pt>
                <c:pt idx="2070">
                  <c:v>2.9950827360153198E-2</c:v>
                </c:pt>
                <c:pt idx="2071">
                  <c:v>2.3671895265579224E-2</c:v>
                </c:pt>
                <c:pt idx="2072">
                  <c:v>9.462287649512291E-3</c:v>
                </c:pt>
                <c:pt idx="2073">
                  <c:v>-9.0802367776632309E-3</c:v>
                </c:pt>
                <c:pt idx="2074">
                  <c:v>-3.5534702241420746E-2</c:v>
                </c:pt>
                <c:pt idx="2075">
                  <c:v>-6.1950065195560455E-2</c:v>
                </c:pt>
                <c:pt idx="2076">
                  <c:v>-7.8040644526481628E-2</c:v>
                </c:pt>
                <c:pt idx="2077">
                  <c:v>-8.0683030188083649E-2</c:v>
                </c:pt>
                <c:pt idx="2078">
                  <c:v>-7.4867390096187592E-2</c:v>
                </c:pt>
                <c:pt idx="2079">
                  <c:v>-6.788085401058197E-2</c:v>
                </c:pt>
                <c:pt idx="2080">
                  <c:v>-6.6942624747753143E-2</c:v>
                </c:pt>
                <c:pt idx="2081">
                  <c:v>-4.9468562006950378E-2</c:v>
                </c:pt>
                <c:pt idx="2082">
                  <c:v>-3.9591223001480103E-2</c:v>
                </c:pt>
                <c:pt idx="2083">
                  <c:v>-3.0784681439399719E-2</c:v>
                </c:pt>
                <c:pt idx="2084">
                  <c:v>-2.6349002495408058E-2</c:v>
                </c:pt>
                <c:pt idx="2085">
                  <c:v>-1.793607696890831E-2</c:v>
                </c:pt>
                <c:pt idx="2086">
                  <c:v>-1.7966151237487793E-2</c:v>
                </c:pt>
                <c:pt idx="2087">
                  <c:v>-1.6402341425418854E-2</c:v>
                </c:pt>
                <c:pt idx="2088">
                  <c:v>-1.2890082783997059E-2</c:v>
                </c:pt>
                <c:pt idx="2089">
                  <c:v>-1.6700800508260727E-2</c:v>
                </c:pt>
                <c:pt idx="2090">
                  <c:v>-1.6453197225928307E-2</c:v>
                </c:pt>
                <c:pt idx="2091">
                  <c:v>-1.6134683042764664E-2</c:v>
                </c:pt>
                <c:pt idx="2092">
                  <c:v>-1.2825028970837593E-2</c:v>
                </c:pt>
                <c:pt idx="2093">
                  <c:v>-9.9520105868577957E-3</c:v>
                </c:pt>
                <c:pt idx="2094">
                  <c:v>-1.3898283243179321E-2</c:v>
                </c:pt>
                <c:pt idx="2095">
                  <c:v>-1.7140680924057961E-2</c:v>
                </c:pt>
                <c:pt idx="2096">
                  <c:v>-1.1202466674149036E-2</c:v>
                </c:pt>
                <c:pt idx="2097">
                  <c:v>-5.7003749534487724E-3</c:v>
                </c:pt>
                <c:pt idx="2098">
                  <c:v>-2.4448735639452934E-3</c:v>
                </c:pt>
                <c:pt idx="2099">
                  <c:v>1.5725046396255493E-3</c:v>
                </c:pt>
                <c:pt idx="2100">
                  <c:v>5.4848184809088707E-3</c:v>
                </c:pt>
                <c:pt idx="2101">
                  <c:v>5.6446078233420849E-3</c:v>
                </c:pt>
                <c:pt idx="2102">
                  <c:v>1.2503005564212799E-5</c:v>
                </c:pt>
                <c:pt idx="2103">
                  <c:v>-4.6446919441223145E-4</c:v>
                </c:pt>
                <c:pt idx="2104">
                  <c:v>-7.3616178706288338E-3</c:v>
                </c:pt>
                <c:pt idx="2105">
                  <c:v>-1.3535624369978905E-2</c:v>
                </c:pt>
                <c:pt idx="2106">
                  <c:v>-1.3332486152648926E-2</c:v>
                </c:pt>
                <c:pt idx="2107">
                  <c:v>-1.3525031507015228E-2</c:v>
                </c:pt>
                <c:pt idx="2108">
                  <c:v>-7.5605176389217377E-3</c:v>
                </c:pt>
                <c:pt idx="2109">
                  <c:v>-8.9927650988101959E-3</c:v>
                </c:pt>
                <c:pt idx="2110">
                  <c:v>-1.133783720433712E-2</c:v>
                </c:pt>
                <c:pt idx="2111">
                  <c:v>-8.0821234732866287E-3</c:v>
                </c:pt>
                <c:pt idx="2112">
                  <c:v>-2.2008186206221581E-3</c:v>
                </c:pt>
                <c:pt idx="2113">
                  <c:v>-1.1115856468677521E-3</c:v>
                </c:pt>
                <c:pt idx="2114">
                  <c:v>-3.377232700586319E-3</c:v>
                </c:pt>
                <c:pt idx="2115">
                  <c:v>-4.9620801582932472E-3</c:v>
                </c:pt>
                <c:pt idx="2116">
                  <c:v>-3.8574589416384697E-3</c:v>
                </c:pt>
                <c:pt idx="2117">
                  <c:v>-4.4121947139501572E-3</c:v>
                </c:pt>
                <c:pt idx="2118">
                  <c:v>2.3817457258701324E-4</c:v>
                </c:pt>
                <c:pt idx="2119">
                  <c:v>3.6680595949292183E-3</c:v>
                </c:pt>
                <c:pt idx="2120">
                  <c:v>6.2272991053760052E-3</c:v>
                </c:pt>
                <c:pt idx="2121">
                  <c:v>1.7579821869730949E-3</c:v>
                </c:pt>
                <c:pt idx="2122">
                  <c:v>2.3832186125218868E-3</c:v>
                </c:pt>
                <c:pt idx="2123">
                  <c:v>-5.8882934972643852E-3</c:v>
                </c:pt>
                <c:pt idx="2124">
                  <c:v>-1.1139853857457638E-2</c:v>
                </c:pt>
                <c:pt idx="2125">
                  <c:v>-9.1536687687039375E-3</c:v>
                </c:pt>
                <c:pt idx="2126">
                  <c:v>-9.5028085634112358E-3</c:v>
                </c:pt>
                <c:pt idx="2127">
                  <c:v>-8.2673681899905205E-3</c:v>
                </c:pt>
                <c:pt idx="2128">
                  <c:v>-9.3994680792093277E-3</c:v>
                </c:pt>
                <c:pt idx="2129">
                  <c:v>-5.616714246571064E-3</c:v>
                </c:pt>
                <c:pt idx="2130">
                  <c:v>-4.5562060549855232E-3</c:v>
                </c:pt>
                <c:pt idx="2131">
                  <c:v>1.0502808727324009E-3</c:v>
                </c:pt>
                <c:pt idx="2132">
                  <c:v>4.213833250105381E-3</c:v>
                </c:pt>
                <c:pt idx="2133">
                  <c:v>3.7765423767268658E-3</c:v>
                </c:pt>
                <c:pt idx="2134">
                  <c:v>4.5448429882526398E-3</c:v>
                </c:pt>
                <c:pt idx="2135">
                  <c:v>7.3318411596119404E-3</c:v>
                </c:pt>
                <c:pt idx="2136">
                  <c:v>7.1970033459365368E-3</c:v>
                </c:pt>
                <c:pt idx="2137">
                  <c:v>-4.2860144749283791E-3</c:v>
                </c:pt>
                <c:pt idx="2138">
                  <c:v>-7.1619721129536629E-3</c:v>
                </c:pt>
                <c:pt idx="2139">
                  <c:v>-8.3587979897856712E-3</c:v>
                </c:pt>
                <c:pt idx="2140">
                  <c:v>-7.8333551064133644E-3</c:v>
                </c:pt>
                <c:pt idx="2141">
                  <c:v>-5.654091015458107E-3</c:v>
                </c:pt>
                <c:pt idx="2142">
                  <c:v>-4.2399084195494652E-3</c:v>
                </c:pt>
                <c:pt idx="2143">
                  <c:v>-5.7886168360710144E-4</c:v>
                </c:pt>
                <c:pt idx="2144">
                  <c:v>5.3305132314562798E-3</c:v>
                </c:pt>
                <c:pt idx="2145">
                  <c:v>2.8692185878753662E-5</c:v>
                </c:pt>
                <c:pt idx="2146">
                  <c:v>-7.8300964087247849E-3</c:v>
                </c:pt>
                <c:pt idx="2147">
                  <c:v>-5.3778570145368576E-3</c:v>
                </c:pt>
                <c:pt idx="2148">
                  <c:v>1.4282288029789925E-3</c:v>
                </c:pt>
                <c:pt idx="2149">
                  <c:v>-1.1465158313512802E-3</c:v>
                </c:pt>
                <c:pt idx="2150">
                  <c:v>-1.8737232312560081E-3</c:v>
                </c:pt>
                <c:pt idx="2151">
                  <c:v>-5.6732557713985443E-3</c:v>
                </c:pt>
                <c:pt idx="2152">
                  <c:v>-5.2688959985971451E-3</c:v>
                </c:pt>
                <c:pt idx="2153">
                  <c:v>-1.0902014560997486E-2</c:v>
                </c:pt>
                <c:pt idx="2154">
                  <c:v>-1.340154092758894E-2</c:v>
                </c:pt>
                <c:pt idx="2155">
                  <c:v>-1.5104101039469242E-2</c:v>
                </c:pt>
                <c:pt idx="2156">
                  <c:v>-6.0606636106967926E-3</c:v>
                </c:pt>
                <c:pt idx="2157">
                  <c:v>-1.5777638182044029E-3</c:v>
                </c:pt>
                <c:pt idx="2158">
                  <c:v>-2.8052153065800667E-3</c:v>
                </c:pt>
                <c:pt idx="2159">
                  <c:v>-6.0356296598911285E-3</c:v>
                </c:pt>
                <c:pt idx="2160">
                  <c:v>-6.7811924964189529E-5</c:v>
                </c:pt>
                <c:pt idx="2161">
                  <c:v>8.5014412179589272E-3</c:v>
                </c:pt>
                <c:pt idx="2162">
                  <c:v>1.1151484213769436E-2</c:v>
                </c:pt>
                <c:pt idx="2163">
                  <c:v>2.7550701051950455E-3</c:v>
                </c:pt>
                <c:pt idx="2164">
                  <c:v>6.572171114385128E-4</c:v>
                </c:pt>
                <c:pt idx="2165">
                  <c:v>4.788578487932682E-3</c:v>
                </c:pt>
                <c:pt idx="2166">
                  <c:v>9.8834875971078873E-3</c:v>
                </c:pt>
                <c:pt idx="2167">
                  <c:v>7.2136055678129196E-5</c:v>
                </c:pt>
                <c:pt idx="2168">
                  <c:v>-1.4331395737826824E-2</c:v>
                </c:pt>
                <c:pt idx="2169">
                  <c:v>-2.6870887726545334E-2</c:v>
                </c:pt>
                <c:pt idx="2170">
                  <c:v>-2.2975973784923553E-2</c:v>
                </c:pt>
                <c:pt idx="2171">
                  <c:v>-1.1886037886142731E-2</c:v>
                </c:pt>
                <c:pt idx="2172">
                  <c:v>-7.3815276846289635E-3</c:v>
                </c:pt>
                <c:pt idx="2173">
                  <c:v>-4.7109099105000496E-3</c:v>
                </c:pt>
                <c:pt idx="2174">
                  <c:v>-1.109723374247551E-2</c:v>
                </c:pt>
                <c:pt idx="2175">
                  <c:v>-1.2802721932530403E-2</c:v>
                </c:pt>
                <c:pt idx="2176">
                  <c:v>-2.104761078953743E-4</c:v>
                </c:pt>
                <c:pt idx="2177">
                  <c:v>3.0471025966107845E-3</c:v>
                </c:pt>
                <c:pt idx="2178">
                  <c:v>1.3074944727122784E-3</c:v>
                </c:pt>
                <c:pt idx="2179">
                  <c:v>4.8614824190735817E-3</c:v>
                </c:pt>
                <c:pt idx="2180">
                  <c:v>-4.5007839798927307E-4</c:v>
                </c:pt>
                <c:pt idx="2181">
                  <c:v>-5.7553621008992195E-3</c:v>
                </c:pt>
                <c:pt idx="2182">
                  <c:v>-1.2529459781944752E-2</c:v>
                </c:pt>
                <c:pt idx="2183">
                  <c:v>-1.5509271062910557E-2</c:v>
                </c:pt>
                <c:pt idx="2184">
                  <c:v>-9.26210917532444E-3</c:v>
                </c:pt>
                <c:pt idx="2185">
                  <c:v>-7.564077153801918E-3</c:v>
                </c:pt>
                <c:pt idx="2186">
                  <c:v>-1.1299736797809601E-2</c:v>
                </c:pt>
                <c:pt idx="2187">
                  <c:v>-6.124948151409626E-3</c:v>
                </c:pt>
                <c:pt idx="2188">
                  <c:v>-8.5854921489953995E-3</c:v>
                </c:pt>
                <c:pt idx="2189">
                  <c:v>-4.3382309377193451E-4</c:v>
                </c:pt>
                <c:pt idx="2190">
                  <c:v>-2.5572851300239563E-3</c:v>
                </c:pt>
                <c:pt idx="2191">
                  <c:v>-2.8590215370059013E-3</c:v>
                </c:pt>
                <c:pt idx="2192">
                  <c:v>-3.4329704940319061E-3</c:v>
                </c:pt>
                <c:pt idx="2193">
                  <c:v>-6.5115848556160927E-3</c:v>
                </c:pt>
                <c:pt idx="2194">
                  <c:v>-5.972323939204216E-3</c:v>
                </c:pt>
                <c:pt idx="2195">
                  <c:v>-8.2125747576355934E-3</c:v>
                </c:pt>
                <c:pt idx="2196">
                  <c:v>-5.0020469352602959E-3</c:v>
                </c:pt>
                <c:pt idx="2197">
                  <c:v>-5.1362700760364532E-3</c:v>
                </c:pt>
                <c:pt idx="2198">
                  <c:v>-5.2685672417283058E-3</c:v>
                </c:pt>
                <c:pt idx="2199">
                  <c:v>-3.5308543592691422E-3</c:v>
                </c:pt>
                <c:pt idx="2200">
                  <c:v>-5.8943787589669228E-3</c:v>
                </c:pt>
                <c:pt idx="2201">
                  <c:v>-4.0269698947668076E-3</c:v>
                </c:pt>
                <c:pt idx="2202">
                  <c:v>-4.2156446725130081E-3</c:v>
                </c:pt>
                <c:pt idx="2203">
                  <c:v>-4.324302077293396E-3</c:v>
                </c:pt>
                <c:pt idx="2204">
                  <c:v>-1.1825868859887123E-3</c:v>
                </c:pt>
                <c:pt idx="2205">
                  <c:v>-8.6788535118103027E-3</c:v>
                </c:pt>
                <c:pt idx="2206">
                  <c:v>-1.4602165669202805E-2</c:v>
                </c:pt>
                <c:pt idx="2207">
                  <c:v>-8.9754387736320496E-3</c:v>
                </c:pt>
                <c:pt idx="2208">
                  <c:v>-7.7031757682561874E-3</c:v>
                </c:pt>
                <c:pt idx="2209">
                  <c:v>-6.1513520777225494E-3</c:v>
                </c:pt>
                <c:pt idx="2210">
                  <c:v>-3.7549519911408424E-3</c:v>
                </c:pt>
                <c:pt idx="2211">
                  <c:v>-1.8787551671266556E-3</c:v>
                </c:pt>
                <c:pt idx="2212">
                  <c:v>-5.2343867719173431E-3</c:v>
                </c:pt>
                <c:pt idx="2213">
                  <c:v>3.4935912117362022E-3</c:v>
                </c:pt>
                <c:pt idx="2214">
                  <c:v>5.0138682126998901E-4</c:v>
                </c:pt>
                <c:pt idx="2215">
                  <c:v>-2.4432707577943802E-3</c:v>
                </c:pt>
                <c:pt idx="2216">
                  <c:v>-6.2415748834609985E-4</c:v>
                </c:pt>
                <c:pt idx="2217">
                  <c:v>-2.2598709911108017E-3</c:v>
                </c:pt>
                <c:pt idx="2218">
                  <c:v>-3.9611086249351501E-3</c:v>
                </c:pt>
                <c:pt idx="2219">
                  <c:v>-4.1933367028832436E-3</c:v>
                </c:pt>
                <c:pt idx="2220">
                  <c:v>-9.588019922375679E-3</c:v>
                </c:pt>
                <c:pt idx="2221">
                  <c:v>-4.6851402148604393E-3</c:v>
                </c:pt>
                <c:pt idx="2222">
                  <c:v>1.3479557819664478E-3</c:v>
                </c:pt>
                <c:pt idx="2223">
                  <c:v>1.9013606943190098E-3</c:v>
                </c:pt>
                <c:pt idx="2224">
                  <c:v>1.6887402161955833E-3</c:v>
                </c:pt>
                <c:pt idx="2225">
                  <c:v>3.362536896020174E-3</c:v>
                </c:pt>
                <c:pt idx="2226">
                  <c:v>1.2764283455908298E-3</c:v>
                </c:pt>
                <c:pt idx="2227">
                  <c:v>7.9412991181015968E-4</c:v>
                </c:pt>
                <c:pt idx="2228">
                  <c:v>-2.5554215535521507E-3</c:v>
                </c:pt>
                <c:pt idx="2229">
                  <c:v>2.9645124450325966E-3</c:v>
                </c:pt>
                <c:pt idx="2230">
                  <c:v>2.5423411279916763E-3</c:v>
                </c:pt>
                <c:pt idx="2231">
                  <c:v>1.6685579903423786E-3</c:v>
                </c:pt>
                <c:pt idx="2232">
                  <c:v>-1.033310778439045E-3</c:v>
                </c:pt>
                <c:pt idx="2233">
                  <c:v>-8.8603794574737549E-4</c:v>
                </c:pt>
                <c:pt idx="2234">
                  <c:v>-4.6335570514202118E-3</c:v>
                </c:pt>
                <c:pt idx="2235">
                  <c:v>-3.5039521753787994E-4</c:v>
                </c:pt>
                <c:pt idx="2236">
                  <c:v>-2.3627430200576782E-3</c:v>
                </c:pt>
                <c:pt idx="2237">
                  <c:v>-2.6660775765776634E-3</c:v>
                </c:pt>
                <c:pt idx="2238">
                  <c:v>-2.2658118978142738E-3</c:v>
                </c:pt>
                <c:pt idx="2239">
                  <c:v>-2.638121135532856E-3</c:v>
                </c:pt>
                <c:pt idx="2240">
                  <c:v>-1.362222246825695E-3</c:v>
                </c:pt>
                <c:pt idx="2241">
                  <c:v>9.4434153288602829E-4</c:v>
                </c:pt>
                <c:pt idx="2242">
                  <c:v>-2.580275759100914E-5</c:v>
                </c:pt>
                <c:pt idx="2243">
                  <c:v>-1.4676386490464211E-3</c:v>
                </c:pt>
                <c:pt idx="2244">
                  <c:v>-2.5691669434309006E-3</c:v>
                </c:pt>
                <c:pt idx="2245">
                  <c:v>-5.0949091091752052E-3</c:v>
                </c:pt>
                <c:pt idx="2246">
                  <c:v>-5.4899482056498528E-3</c:v>
                </c:pt>
                <c:pt idx="2247">
                  <c:v>-8.1158243119716644E-3</c:v>
                </c:pt>
                <c:pt idx="2248">
                  <c:v>-1.3669488020241261E-2</c:v>
                </c:pt>
                <c:pt idx="2249">
                  <c:v>-9.7863329574465752E-3</c:v>
                </c:pt>
                <c:pt idx="2250">
                  <c:v>-4.516121931374073E-3</c:v>
                </c:pt>
                <c:pt idx="2251">
                  <c:v>-1.9648130983114243E-3</c:v>
                </c:pt>
                <c:pt idx="2252">
                  <c:v>-3.783470019698143E-4</c:v>
                </c:pt>
                <c:pt idx="2253">
                  <c:v>-8.0471951514482498E-4</c:v>
                </c:pt>
                <c:pt idx="2254">
                  <c:v>3.5221781581640244E-4</c:v>
                </c:pt>
                <c:pt idx="2255">
                  <c:v>4.3823849409818649E-5</c:v>
                </c:pt>
                <c:pt idx="2256">
                  <c:v>-2.3502437397837639E-3</c:v>
                </c:pt>
                <c:pt idx="2257">
                  <c:v>-8.8097807019948959E-4</c:v>
                </c:pt>
                <c:pt idx="2258">
                  <c:v>-3.4153694286942482E-3</c:v>
                </c:pt>
                <c:pt idx="2259">
                  <c:v>-4.4007385149598122E-3</c:v>
                </c:pt>
                <c:pt idx="2260">
                  <c:v>-2.3605385795235634E-3</c:v>
                </c:pt>
                <c:pt idx="2261">
                  <c:v>1.5966529026627541E-3</c:v>
                </c:pt>
                <c:pt idx="2262">
                  <c:v>-2.7974480763077736E-3</c:v>
                </c:pt>
                <c:pt idx="2263">
                  <c:v>6.5906904637813568E-4</c:v>
                </c:pt>
                <c:pt idx="2264">
                  <c:v>-7.7339354902505875E-5</c:v>
                </c:pt>
                <c:pt idx="2265">
                  <c:v>-4.0691513568162918E-3</c:v>
                </c:pt>
                <c:pt idx="2266">
                  <c:v>2.6089423336088657E-3</c:v>
                </c:pt>
                <c:pt idx="2267">
                  <c:v>3.8759969174861908E-4</c:v>
                </c:pt>
                <c:pt idx="2268">
                  <c:v>-2.5692861527204514E-4</c:v>
                </c:pt>
                <c:pt idx="2269">
                  <c:v>1.7510950565338135E-3</c:v>
                </c:pt>
                <c:pt idx="2270">
                  <c:v>-2.5594877079129219E-3</c:v>
                </c:pt>
                <c:pt idx="2271">
                  <c:v>-1.91500224173069E-3</c:v>
                </c:pt>
                <c:pt idx="2272">
                  <c:v>-1.3038469478487968E-4</c:v>
                </c:pt>
                <c:pt idx="2273">
                  <c:v>2.8213858604431152E-4</c:v>
                </c:pt>
                <c:pt idx="2274">
                  <c:v>3.9543844759464264E-3</c:v>
                </c:pt>
                <c:pt idx="2275">
                  <c:v>8.6298724636435509E-4</c:v>
                </c:pt>
                <c:pt idx="2276">
                  <c:v>-7.0604216307401657E-4</c:v>
                </c:pt>
                <c:pt idx="2277">
                  <c:v>-2.1859612315893173E-3</c:v>
                </c:pt>
                <c:pt idx="2278">
                  <c:v>-8.8206492364406586E-3</c:v>
                </c:pt>
                <c:pt idx="2279">
                  <c:v>-4.2682420462369919E-3</c:v>
                </c:pt>
                <c:pt idx="2280">
                  <c:v>-1.4854548498988152E-3</c:v>
                </c:pt>
                <c:pt idx="2281">
                  <c:v>-7.0400098338723183E-3</c:v>
                </c:pt>
                <c:pt idx="2282">
                  <c:v>-3.1486256048083305E-3</c:v>
                </c:pt>
                <c:pt idx="2283">
                  <c:v>9.6356170251965523E-4</c:v>
                </c:pt>
                <c:pt idx="2284">
                  <c:v>7.742270827293396E-5</c:v>
                </c:pt>
                <c:pt idx="2285">
                  <c:v>2.2580190561711788E-3</c:v>
                </c:pt>
                <c:pt idx="2286">
                  <c:v>-7.0723704993724823E-4</c:v>
                </c:pt>
                <c:pt idx="2287">
                  <c:v>3.3432571217417717E-4</c:v>
                </c:pt>
                <c:pt idx="2288">
                  <c:v>-1.3601938262581825E-3</c:v>
                </c:pt>
                <c:pt idx="2289">
                  <c:v>-1.7777774482965469E-3</c:v>
                </c:pt>
                <c:pt idx="2290">
                  <c:v>2.2647008299827576E-3</c:v>
                </c:pt>
                <c:pt idx="2291">
                  <c:v>-1.1257696896791458E-3</c:v>
                </c:pt>
                <c:pt idx="2292">
                  <c:v>-1.1057062074542046E-3</c:v>
                </c:pt>
                <c:pt idx="2293">
                  <c:v>3.1604110263288021E-3</c:v>
                </c:pt>
                <c:pt idx="2294">
                  <c:v>2.1795728243887424E-3</c:v>
                </c:pt>
                <c:pt idx="2295">
                  <c:v>4.2108772322535515E-4</c:v>
                </c:pt>
                <c:pt idx="2296">
                  <c:v>1.4338637702167034E-3</c:v>
                </c:pt>
                <c:pt idx="2297">
                  <c:v>-1.5041353181004524E-3</c:v>
                </c:pt>
                <c:pt idx="2298">
                  <c:v>3.7492646370083094E-3</c:v>
                </c:pt>
                <c:pt idx="2299">
                  <c:v>-8.3616562187671661E-4</c:v>
                </c:pt>
                <c:pt idx="2300">
                  <c:v>1.6440362669527531E-3</c:v>
                </c:pt>
                <c:pt idx="2301">
                  <c:v>1.2603448703885078E-4</c:v>
                </c:pt>
                <c:pt idx="2302">
                  <c:v>4.6382518485188484E-4</c:v>
                </c:pt>
                <c:pt idx="2303">
                  <c:v>5.5600502528250217E-3</c:v>
                </c:pt>
                <c:pt idx="2304">
                  <c:v>3.4887790679931641E-3</c:v>
                </c:pt>
                <c:pt idx="2305">
                  <c:v>1.9361558370292187E-3</c:v>
                </c:pt>
                <c:pt idx="2306">
                  <c:v>3.4143873490393162E-3</c:v>
                </c:pt>
                <c:pt idx="2307">
                  <c:v>1.855106558650732E-3</c:v>
                </c:pt>
                <c:pt idx="2308">
                  <c:v>8.0122752115130424E-4</c:v>
                </c:pt>
                <c:pt idx="2309">
                  <c:v>2.5722295977175236E-3</c:v>
                </c:pt>
                <c:pt idx="2310">
                  <c:v>4.9632694572210312E-4</c:v>
                </c:pt>
                <c:pt idx="2311">
                  <c:v>-5.51627017557621E-4</c:v>
                </c:pt>
                <c:pt idx="2312">
                  <c:v>-1.536504365503788E-3</c:v>
                </c:pt>
                <c:pt idx="2313">
                  <c:v>-6.3222050666809082E-3</c:v>
                </c:pt>
                <c:pt idx="2314">
                  <c:v>-4.2918110266327858E-3</c:v>
                </c:pt>
                <c:pt idx="2315">
                  <c:v>-4.984232597053051E-3</c:v>
                </c:pt>
                <c:pt idx="2316">
                  <c:v>-2.443091943860054E-4</c:v>
                </c:pt>
                <c:pt idx="2317">
                  <c:v>-2.83023901283741E-3</c:v>
                </c:pt>
                <c:pt idx="2318">
                  <c:v>-1.9579501822590828E-3</c:v>
                </c:pt>
                <c:pt idx="2319">
                  <c:v>-1.0974826291203499E-3</c:v>
                </c:pt>
                <c:pt idx="2320">
                  <c:v>1.9631958566606045E-3</c:v>
                </c:pt>
                <c:pt idx="2321">
                  <c:v>-1.8171407282352448E-4</c:v>
                </c:pt>
                <c:pt idx="2322">
                  <c:v>2.3189941421151161E-3</c:v>
                </c:pt>
                <c:pt idx="2323">
                  <c:v>2.3743882775306702E-3</c:v>
                </c:pt>
                <c:pt idx="2324">
                  <c:v>1.6854787245392799E-3</c:v>
                </c:pt>
                <c:pt idx="2325">
                  <c:v>-1.9737044349312782E-3</c:v>
                </c:pt>
                <c:pt idx="2326">
                  <c:v>-2.5841724127531052E-3</c:v>
                </c:pt>
                <c:pt idx="2327">
                  <c:v>-2.8020190075039864E-3</c:v>
                </c:pt>
                <c:pt idx="2328">
                  <c:v>-3.5632103681564331E-3</c:v>
                </c:pt>
                <c:pt idx="2329">
                  <c:v>-3.7096841260790825E-3</c:v>
                </c:pt>
                <c:pt idx="2330">
                  <c:v>6.1110919341444969E-4</c:v>
                </c:pt>
                <c:pt idx="2331">
                  <c:v>1.5171165578067303E-3</c:v>
                </c:pt>
                <c:pt idx="2332">
                  <c:v>1.3250764459371567E-4</c:v>
                </c:pt>
                <c:pt idx="2333">
                  <c:v>3.5967538133263588E-4</c:v>
                </c:pt>
                <c:pt idx="2334">
                  <c:v>-8.5276924073696136E-4</c:v>
                </c:pt>
                <c:pt idx="2335">
                  <c:v>3.133983351290226E-3</c:v>
                </c:pt>
                <c:pt idx="2336">
                  <c:v>2.0342101342976093E-3</c:v>
                </c:pt>
                <c:pt idx="2337">
                  <c:v>2.0824135281145573E-3</c:v>
                </c:pt>
                <c:pt idx="2338">
                  <c:v>2.1334430202841759E-3</c:v>
                </c:pt>
                <c:pt idx="2339">
                  <c:v>-6.9936178624629974E-4</c:v>
                </c:pt>
                <c:pt idx="2340">
                  <c:v>-1.8185237422585487E-3</c:v>
                </c:pt>
                <c:pt idx="2341">
                  <c:v>-1.8108012154698372E-3</c:v>
                </c:pt>
                <c:pt idx="2342">
                  <c:v>-1.6672955825924873E-4</c:v>
                </c:pt>
                <c:pt idx="2343">
                  <c:v>7.6031684875488281E-4</c:v>
                </c:pt>
                <c:pt idx="2344">
                  <c:v>8.2614226266741753E-4</c:v>
                </c:pt>
                <c:pt idx="2345">
                  <c:v>1.0602343827486038E-3</c:v>
                </c:pt>
                <c:pt idx="2346">
                  <c:v>1.7069941386580467E-3</c:v>
                </c:pt>
                <c:pt idx="2347">
                  <c:v>2.0729126408696175E-3</c:v>
                </c:pt>
                <c:pt idx="2348">
                  <c:v>9.6187461167573929E-5</c:v>
                </c:pt>
                <c:pt idx="2349">
                  <c:v>1.8101977184414864E-3</c:v>
                </c:pt>
                <c:pt idx="2350">
                  <c:v>1.7461692914366722E-4</c:v>
                </c:pt>
                <c:pt idx="2351">
                  <c:v>-2.5948043912649155E-3</c:v>
                </c:pt>
                <c:pt idx="2352">
                  <c:v>-2.0315032452344894E-3</c:v>
                </c:pt>
                <c:pt idx="2353">
                  <c:v>-2.9873121529817581E-3</c:v>
                </c:pt>
                <c:pt idx="2354">
                  <c:v>8.6752185598015785E-4</c:v>
                </c:pt>
                <c:pt idx="2355">
                  <c:v>2.8215860947966576E-4</c:v>
                </c:pt>
                <c:pt idx="2356">
                  <c:v>2.7230880223214626E-3</c:v>
                </c:pt>
                <c:pt idx="2357">
                  <c:v>4.9881590530276299E-4</c:v>
                </c:pt>
                <c:pt idx="2358">
                  <c:v>7.1842363104224205E-4</c:v>
                </c:pt>
                <c:pt idx="2359">
                  <c:v>8.5504353046417236E-4</c:v>
                </c:pt>
                <c:pt idx="2360">
                  <c:v>4.4448720291256905E-4</c:v>
                </c:pt>
                <c:pt idx="2361">
                  <c:v>-6.7617092281579971E-4</c:v>
                </c:pt>
                <c:pt idx="2362">
                  <c:v>-1.003132201731205E-4</c:v>
                </c:pt>
                <c:pt idx="2363">
                  <c:v>-4.4279545545578003E-4</c:v>
                </c:pt>
                <c:pt idx="2364">
                  <c:v>1.025879755616188E-4</c:v>
                </c:pt>
                <c:pt idx="2365">
                  <c:v>-6.6200550645589828E-4</c:v>
                </c:pt>
                <c:pt idx="2366">
                  <c:v>-5.0543807446956635E-5</c:v>
                </c:pt>
                <c:pt idx="2367">
                  <c:v>5.4227607324719429E-4</c:v>
                </c:pt>
                <c:pt idx="2368">
                  <c:v>6.1672180891036987E-6</c:v>
                </c:pt>
                <c:pt idx="2369">
                  <c:v>-2.6281177997589111E-4</c:v>
                </c:pt>
                <c:pt idx="2370">
                  <c:v>-2.7347635477781296E-4</c:v>
                </c:pt>
                <c:pt idx="2371">
                  <c:v>-6.0717109590768814E-4</c:v>
                </c:pt>
                <c:pt idx="2372">
                  <c:v>2.6522264815866947E-3</c:v>
                </c:pt>
                <c:pt idx="2373">
                  <c:v>-3.1160563230514526E-4</c:v>
                </c:pt>
                <c:pt idx="2374">
                  <c:v>8.2302605733275414E-4</c:v>
                </c:pt>
                <c:pt idx="2375">
                  <c:v>-1.1370601132512093E-3</c:v>
                </c:pt>
                <c:pt idx="2376">
                  <c:v>-1.0399334132671356E-3</c:v>
                </c:pt>
                <c:pt idx="2377">
                  <c:v>4.3174251914024353E-5</c:v>
                </c:pt>
                <c:pt idx="2378">
                  <c:v>1.9715214148163795E-4</c:v>
                </c:pt>
                <c:pt idx="2379">
                  <c:v>8.2103535532951355E-5</c:v>
                </c:pt>
                <c:pt idx="2380">
                  <c:v>7.1247713640332222E-4</c:v>
                </c:pt>
                <c:pt idx="2381">
                  <c:v>-3.3574318513274193E-4</c:v>
                </c:pt>
                <c:pt idx="2382">
                  <c:v>2.6558148674666882E-3</c:v>
                </c:pt>
                <c:pt idx="2383">
                  <c:v>-6.5935775637626648E-5</c:v>
                </c:pt>
                <c:pt idx="2384">
                  <c:v>-2.4380162358283997E-4</c:v>
                </c:pt>
                <c:pt idx="2385">
                  <c:v>1.4057601802051067E-3</c:v>
                </c:pt>
                <c:pt idx="2386">
                  <c:v>5.3389929234981537E-4</c:v>
                </c:pt>
                <c:pt idx="2387">
                  <c:v>-6.2404293566942215E-4</c:v>
                </c:pt>
                <c:pt idx="2388">
                  <c:v>9.9064316600561142E-5</c:v>
                </c:pt>
                <c:pt idx="2389">
                  <c:v>-6.7915767431259155E-5</c:v>
                </c:pt>
                <c:pt idx="2390">
                  <c:v>-9.1448472812771797E-4</c:v>
                </c:pt>
                <c:pt idx="2391">
                  <c:v>-3.0781654641032219E-4</c:v>
                </c:pt>
                <c:pt idx="2392">
                  <c:v>1.0677473619580269E-3</c:v>
                </c:pt>
                <c:pt idx="2393">
                  <c:v>3.5809720866382122E-3</c:v>
                </c:pt>
                <c:pt idx="2394">
                  <c:v>-1.0057403706014156E-3</c:v>
                </c:pt>
                <c:pt idx="2395">
                  <c:v>1.246228814125061E-3</c:v>
                </c:pt>
                <c:pt idx="2396">
                  <c:v>4.4490164145827293E-4</c:v>
                </c:pt>
                <c:pt idx="2397">
                  <c:v>-1.7295693978667259E-3</c:v>
                </c:pt>
                <c:pt idx="2398">
                  <c:v>-7.4262078851461411E-4</c:v>
                </c:pt>
                <c:pt idx="2399">
                  <c:v>2.2614249028265476E-3</c:v>
                </c:pt>
                <c:pt idx="2400">
                  <c:v>5.8699445798993111E-4</c:v>
                </c:pt>
                <c:pt idx="2401">
                  <c:v>4.1122548282146454E-4</c:v>
                </c:pt>
                <c:pt idx="2402">
                  <c:v>-1.0199923999607563E-3</c:v>
                </c:pt>
                <c:pt idx="2403">
                  <c:v>-2.1624886430799961E-3</c:v>
                </c:pt>
                <c:pt idx="2404">
                  <c:v>2.4714213795959949E-3</c:v>
                </c:pt>
                <c:pt idx="2405">
                  <c:v>1.8074950203299522E-3</c:v>
                </c:pt>
                <c:pt idx="2406">
                  <c:v>1.0360069572925568E-3</c:v>
                </c:pt>
                <c:pt idx="2407">
                  <c:v>1.233347225934267E-3</c:v>
                </c:pt>
                <c:pt idx="2408">
                  <c:v>1.741423737257719E-3</c:v>
                </c:pt>
                <c:pt idx="2409">
                  <c:v>-1.1944449506700039E-3</c:v>
                </c:pt>
                <c:pt idx="2410">
                  <c:v>2.7407365851104259E-3</c:v>
                </c:pt>
                <c:pt idx="2411">
                  <c:v>9.7799068316817284E-4</c:v>
                </c:pt>
                <c:pt idx="2412">
                  <c:v>2.9628444463014603E-4</c:v>
                </c:pt>
                <c:pt idx="2413">
                  <c:v>-4.3517304584383965E-3</c:v>
                </c:pt>
                <c:pt idx="2414">
                  <c:v>-1.2818970717489719E-3</c:v>
                </c:pt>
                <c:pt idx="2415">
                  <c:v>-6.9600110873579979E-4</c:v>
                </c:pt>
                <c:pt idx="2416">
                  <c:v>5.8268429711461067E-4</c:v>
                </c:pt>
                <c:pt idx="2417">
                  <c:v>3.1423754990100861E-4</c:v>
                </c:pt>
                <c:pt idx="2418">
                  <c:v>3.1259888783097267E-3</c:v>
                </c:pt>
                <c:pt idx="2419">
                  <c:v>1.150988508015871E-3</c:v>
                </c:pt>
                <c:pt idx="2420">
                  <c:v>9.2852767556905746E-4</c:v>
                </c:pt>
                <c:pt idx="2421">
                  <c:v>-2.7836523950099945E-3</c:v>
                </c:pt>
                <c:pt idx="2422">
                  <c:v>-1.4190375804901123E-4</c:v>
                </c:pt>
                <c:pt idx="2423">
                  <c:v>-1.083864364773035E-3</c:v>
                </c:pt>
                <c:pt idx="2424">
                  <c:v>-3.4140110947191715E-3</c:v>
                </c:pt>
                <c:pt idx="2425">
                  <c:v>-1.2408723123371601E-3</c:v>
                </c:pt>
                <c:pt idx="2426">
                  <c:v>-1.4387723058462143E-3</c:v>
                </c:pt>
                <c:pt idx="2427">
                  <c:v>1.3178656809031963E-3</c:v>
                </c:pt>
                <c:pt idx="2428">
                  <c:v>-2.5075254961848259E-4</c:v>
                </c:pt>
                <c:pt idx="2429">
                  <c:v>-7.0162536576390266E-4</c:v>
                </c:pt>
                <c:pt idx="2430">
                  <c:v>2.0391121506690979E-4</c:v>
                </c:pt>
                <c:pt idx="2431">
                  <c:v>2.1237842738628387E-3</c:v>
                </c:pt>
                <c:pt idx="2432">
                  <c:v>1.6352022066712379E-4</c:v>
                </c:pt>
                <c:pt idx="2433">
                  <c:v>4.982776939868927E-3</c:v>
                </c:pt>
                <c:pt idx="2434">
                  <c:v>-2.0307982340455055E-3</c:v>
                </c:pt>
                <c:pt idx="2435">
                  <c:v>-2.1192152053117752E-3</c:v>
                </c:pt>
                <c:pt idx="2436">
                  <c:v>-2.4057752452790737E-3</c:v>
                </c:pt>
                <c:pt idx="2437">
                  <c:v>-1.5972401015460491E-3</c:v>
                </c:pt>
                <c:pt idx="2438">
                  <c:v>-3.9934180676937103E-5</c:v>
                </c:pt>
                <c:pt idx="2439">
                  <c:v>7.6966686174273491E-4</c:v>
                </c:pt>
                <c:pt idx="2440">
                  <c:v>-9.0316450223326683E-4</c:v>
                </c:pt>
                <c:pt idx="2441">
                  <c:v>1.755202654749155E-3</c:v>
                </c:pt>
                <c:pt idx="2442">
                  <c:v>1.596484798938036E-3</c:v>
                </c:pt>
                <c:pt idx="2443">
                  <c:v>2.6012957096099854E-3</c:v>
                </c:pt>
                <c:pt idx="2444">
                  <c:v>5.623851902782917E-4</c:v>
                </c:pt>
                <c:pt idx="2445">
                  <c:v>-2.1279403008520603E-3</c:v>
                </c:pt>
                <c:pt idx="2446">
                  <c:v>-3.2075075432658195E-4</c:v>
                </c:pt>
                <c:pt idx="2447">
                  <c:v>-2.2725821472704411E-3</c:v>
                </c:pt>
                <c:pt idx="2448">
                  <c:v>-2.2433409467339516E-3</c:v>
                </c:pt>
                <c:pt idx="2449">
                  <c:v>-3.0920905992388725E-3</c:v>
                </c:pt>
                <c:pt idx="2450">
                  <c:v>9.0555567294359207E-4</c:v>
                </c:pt>
                <c:pt idx="2451">
                  <c:v>-7.56789930164814E-4</c:v>
                </c:pt>
                <c:pt idx="2452">
                  <c:v>3.7912419065833092E-4</c:v>
                </c:pt>
                <c:pt idx="2453">
                  <c:v>1.1455821804702282E-3</c:v>
                </c:pt>
                <c:pt idx="2454">
                  <c:v>1.2490139342844486E-3</c:v>
                </c:pt>
                <c:pt idx="2455">
                  <c:v>6.5193325281143188E-4</c:v>
                </c:pt>
                <c:pt idx="2456">
                  <c:v>1.1211070232093334E-3</c:v>
                </c:pt>
                <c:pt idx="2457">
                  <c:v>-2.0312769338488579E-3</c:v>
                </c:pt>
                <c:pt idx="2458">
                  <c:v>-2.4276734329760075E-3</c:v>
                </c:pt>
                <c:pt idx="2459">
                  <c:v>-1.787716057151556E-3</c:v>
                </c:pt>
                <c:pt idx="2460">
                  <c:v>-1.2910440564155579E-3</c:v>
                </c:pt>
                <c:pt idx="2461">
                  <c:v>-2.3392634466290474E-3</c:v>
                </c:pt>
                <c:pt idx="2462">
                  <c:v>-2.4230252020061016E-3</c:v>
                </c:pt>
                <c:pt idx="2463">
                  <c:v>-2.4722283706068993E-4</c:v>
                </c:pt>
                <c:pt idx="2464">
                  <c:v>9.786505252122879E-4</c:v>
                </c:pt>
                <c:pt idx="2465">
                  <c:v>-3.6280602216720581E-5</c:v>
                </c:pt>
                <c:pt idx="2466">
                  <c:v>1.4765365049242973E-3</c:v>
                </c:pt>
                <c:pt idx="2467">
                  <c:v>-1.3727792538702488E-3</c:v>
                </c:pt>
                <c:pt idx="2468">
                  <c:v>-1.9818213768303394E-3</c:v>
                </c:pt>
                <c:pt idx="2469">
                  <c:v>-1.4457269571721554E-3</c:v>
                </c:pt>
                <c:pt idx="2470">
                  <c:v>-5.4688006639480591E-4</c:v>
                </c:pt>
                <c:pt idx="2471">
                  <c:v>-1.1234544217586517E-3</c:v>
                </c:pt>
                <c:pt idx="2472">
                  <c:v>-3.0892160721123219E-3</c:v>
                </c:pt>
                <c:pt idx="2473">
                  <c:v>1.1502299457788467E-5</c:v>
                </c:pt>
                <c:pt idx="2474">
                  <c:v>-4.7004176303744316E-4</c:v>
                </c:pt>
                <c:pt idx="2475">
                  <c:v>5.6246621534228325E-4</c:v>
                </c:pt>
                <c:pt idx="2476">
                  <c:v>2.3756320588290691E-3</c:v>
                </c:pt>
                <c:pt idx="2477">
                  <c:v>1.1966503225266933E-3</c:v>
                </c:pt>
                <c:pt idx="2478">
                  <c:v>1.2019826099276543E-3</c:v>
                </c:pt>
                <c:pt idx="2479">
                  <c:v>1.9870824180543423E-3</c:v>
                </c:pt>
                <c:pt idx="2480">
                  <c:v>-1.1549307964742184E-3</c:v>
                </c:pt>
                <c:pt idx="2481">
                  <c:v>-1.5291045419871807E-3</c:v>
                </c:pt>
                <c:pt idx="2482">
                  <c:v>-2.347742673009634E-3</c:v>
                </c:pt>
                <c:pt idx="2483">
                  <c:v>-1.6952683217823505E-3</c:v>
                </c:pt>
                <c:pt idx="2484">
                  <c:v>7.3635531589388847E-4</c:v>
                </c:pt>
                <c:pt idx="2485">
                  <c:v>4.0452554821968079E-4</c:v>
                </c:pt>
                <c:pt idx="2486">
                  <c:v>-9.5878634601831436E-4</c:v>
                </c:pt>
                <c:pt idx="2487">
                  <c:v>-1.1113854125142097E-3</c:v>
                </c:pt>
                <c:pt idx="2488">
                  <c:v>2.756388857960701E-4</c:v>
                </c:pt>
                <c:pt idx="2489">
                  <c:v>1.9552945159375668E-3</c:v>
                </c:pt>
                <c:pt idx="2490">
                  <c:v>1.0748771019279957E-3</c:v>
                </c:pt>
                <c:pt idx="2491">
                  <c:v>-9.2302588745951653E-4</c:v>
                </c:pt>
                <c:pt idx="2492">
                  <c:v>-2.3556840606033802E-3</c:v>
                </c:pt>
                <c:pt idx="2493">
                  <c:v>-1.5639257617294788E-3</c:v>
                </c:pt>
                <c:pt idx="2494">
                  <c:v>-1.2205014936625957E-3</c:v>
                </c:pt>
                <c:pt idx="2495">
                  <c:v>-7.2089256718754768E-4</c:v>
                </c:pt>
                <c:pt idx="2496">
                  <c:v>5.2061351016163826E-4</c:v>
                </c:pt>
                <c:pt idx="2497">
                  <c:v>5.7041458785533905E-4</c:v>
                </c:pt>
                <c:pt idx="2498">
                  <c:v>-1.3434025458991528E-3</c:v>
                </c:pt>
                <c:pt idx="2499">
                  <c:v>-2.2327667102217674E-4</c:v>
                </c:pt>
                <c:pt idx="2500">
                  <c:v>5.7669403031468391E-4</c:v>
                </c:pt>
                <c:pt idx="2501">
                  <c:v>2.2675469517707825E-4</c:v>
                </c:pt>
                <c:pt idx="2502">
                  <c:v>1.8916651606559753E-4</c:v>
                </c:pt>
                <c:pt idx="2503">
                  <c:v>-7.0139439776539803E-4</c:v>
                </c:pt>
                <c:pt idx="2504">
                  <c:v>8.9560961350798607E-4</c:v>
                </c:pt>
                <c:pt idx="2505">
                  <c:v>2.5765970349311829E-3</c:v>
                </c:pt>
                <c:pt idx="2506">
                  <c:v>-7.0505868643522263E-4</c:v>
                </c:pt>
                <c:pt idx="2507">
                  <c:v>-1.115717925131321E-3</c:v>
                </c:pt>
                <c:pt idx="2508">
                  <c:v>-1.5717833302915096E-3</c:v>
                </c:pt>
                <c:pt idx="2509">
                  <c:v>7.917722687125206E-4</c:v>
                </c:pt>
                <c:pt idx="2510">
                  <c:v>1.2892195954918861E-3</c:v>
                </c:pt>
                <c:pt idx="2511">
                  <c:v>5.9599848464131355E-4</c:v>
                </c:pt>
                <c:pt idx="2512">
                  <c:v>1.6226712614297867E-4</c:v>
                </c:pt>
                <c:pt idx="2513">
                  <c:v>-1.1927490122616291E-3</c:v>
                </c:pt>
                <c:pt idx="2514">
                  <c:v>2.5569968856871128E-3</c:v>
                </c:pt>
                <c:pt idx="2515">
                  <c:v>7.9451687633991241E-4</c:v>
                </c:pt>
                <c:pt idx="2516">
                  <c:v>1.670551486313343E-3</c:v>
                </c:pt>
                <c:pt idx="2517">
                  <c:v>1.086946576833725E-5</c:v>
                </c:pt>
                <c:pt idx="2518">
                  <c:v>1.1911825276911259E-3</c:v>
                </c:pt>
                <c:pt idx="2519">
                  <c:v>4.8651034012436867E-4</c:v>
                </c:pt>
                <c:pt idx="2520">
                  <c:v>-2.0695528946816921E-3</c:v>
                </c:pt>
                <c:pt idx="2521">
                  <c:v>-3.7619923241436481E-3</c:v>
                </c:pt>
                <c:pt idx="2522">
                  <c:v>-1.3469965197145939E-3</c:v>
                </c:pt>
                <c:pt idx="2523">
                  <c:v>-1.1661555618047714E-4</c:v>
                </c:pt>
                <c:pt idx="2524">
                  <c:v>1.2915986590087414E-3</c:v>
                </c:pt>
                <c:pt idx="2525">
                  <c:v>-2.1042441949248314E-4</c:v>
                </c:pt>
                <c:pt idx="2526">
                  <c:v>-8.5469800978899002E-5</c:v>
                </c:pt>
                <c:pt idx="2527">
                  <c:v>1.7113648355007172E-3</c:v>
                </c:pt>
                <c:pt idx="2528">
                  <c:v>-7.3172152042388916E-4</c:v>
                </c:pt>
                <c:pt idx="2529">
                  <c:v>-7.2666071355342865E-4</c:v>
                </c:pt>
                <c:pt idx="2530">
                  <c:v>-2.3832586593925953E-3</c:v>
                </c:pt>
                <c:pt idx="2531">
                  <c:v>-2.0777941681444645E-3</c:v>
                </c:pt>
                <c:pt idx="2532">
                  <c:v>-1.4953981153666973E-3</c:v>
                </c:pt>
                <c:pt idx="2533">
                  <c:v>4.9984222277998924E-4</c:v>
                </c:pt>
                <c:pt idx="2534">
                  <c:v>-1.4409758150577545E-3</c:v>
                </c:pt>
                <c:pt idx="2535">
                  <c:v>-1.3975668698549271E-3</c:v>
                </c:pt>
                <c:pt idx="2536">
                  <c:v>1.1675446294248104E-3</c:v>
                </c:pt>
                <c:pt idx="2537">
                  <c:v>2.2554458118975163E-3</c:v>
                </c:pt>
                <c:pt idx="2538">
                  <c:v>1.8020090647041798E-3</c:v>
                </c:pt>
                <c:pt idx="2539">
                  <c:v>-1.7818072810769081E-3</c:v>
                </c:pt>
                <c:pt idx="2540">
                  <c:v>-2.225799486041069E-3</c:v>
                </c:pt>
                <c:pt idx="2541">
                  <c:v>1.0043489746749401E-3</c:v>
                </c:pt>
                <c:pt idx="2542">
                  <c:v>-8.1078521907329559E-4</c:v>
                </c:pt>
                <c:pt idx="2543">
                  <c:v>-6.5472349524497986E-4</c:v>
                </c:pt>
                <c:pt idx="2544">
                  <c:v>3.6328006535768509E-4</c:v>
                </c:pt>
                <c:pt idx="2545">
                  <c:v>-9.8960567265748978E-4</c:v>
                </c:pt>
                <c:pt idx="2546">
                  <c:v>-9.9629629403352737E-5</c:v>
                </c:pt>
                <c:pt idx="2547">
                  <c:v>1.1605783365666866E-3</c:v>
                </c:pt>
                <c:pt idx="2548">
                  <c:v>3.9560999721288681E-4</c:v>
                </c:pt>
                <c:pt idx="2549">
                  <c:v>-9.6275936812162399E-5</c:v>
                </c:pt>
                <c:pt idx="2550">
                  <c:v>9.2451926320791245E-4</c:v>
                </c:pt>
                <c:pt idx="2551">
                  <c:v>-2.8695259243249893E-4</c:v>
                </c:pt>
                <c:pt idx="2552">
                  <c:v>1.8609780818223953E-4</c:v>
                </c:pt>
                <c:pt idx="2553">
                  <c:v>-2.0445664413273335E-3</c:v>
                </c:pt>
                <c:pt idx="2554">
                  <c:v>-4.3768277391791344E-3</c:v>
                </c:pt>
                <c:pt idx="2555">
                  <c:v>-2.255086787045002E-3</c:v>
                </c:pt>
                <c:pt idx="2556">
                  <c:v>-1.1926773004233837E-3</c:v>
                </c:pt>
                <c:pt idx="2557">
                  <c:v>1.233195886015892E-3</c:v>
                </c:pt>
                <c:pt idx="2558">
                  <c:v>4.6231551095843315E-4</c:v>
                </c:pt>
                <c:pt idx="2559">
                  <c:v>1.7760531045496464E-3</c:v>
                </c:pt>
                <c:pt idx="2560">
                  <c:v>3.5021081566810608E-4</c:v>
                </c:pt>
                <c:pt idx="2561">
                  <c:v>-1.2143468484282494E-4</c:v>
                </c:pt>
                <c:pt idx="2562">
                  <c:v>2.7352422475814819E-3</c:v>
                </c:pt>
                <c:pt idx="2563">
                  <c:v>-1.3505797833204269E-3</c:v>
                </c:pt>
                <c:pt idx="2564">
                  <c:v>3.7685874849557877E-4</c:v>
                </c:pt>
                <c:pt idx="2565">
                  <c:v>-1.3760332949459553E-3</c:v>
                </c:pt>
                <c:pt idx="2566">
                  <c:v>-1.7582252621650696E-4</c:v>
                </c:pt>
                <c:pt idx="2567">
                  <c:v>-4.2642652988433838E-4</c:v>
                </c:pt>
                <c:pt idx="2568">
                  <c:v>5.9680966660380363E-4</c:v>
                </c:pt>
                <c:pt idx="2569">
                  <c:v>-1.2034876272082329E-3</c:v>
                </c:pt>
                <c:pt idx="2570">
                  <c:v>-9.3877408653497696E-4</c:v>
                </c:pt>
                <c:pt idx="2571">
                  <c:v>1.6186591237783432E-3</c:v>
                </c:pt>
                <c:pt idx="2572">
                  <c:v>4.3105334043502808E-4</c:v>
                </c:pt>
                <c:pt idx="2573">
                  <c:v>5.2351970225572586E-5</c:v>
                </c:pt>
                <c:pt idx="2574">
                  <c:v>1.6036205925047398E-3</c:v>
                </c:pt>
                <c:pt idx="2575">
                  <c:v>-1.3359766453504562E-3</c:v>
                </c:pt>
                <c:pt idx="2576">
                  <c:v>-1.0024425573647022E-3</c:v>
                </c:pt>
                <c:pt idx="2577">
                  <c:v>-4.7646882012486458E-4</c:v>
                </c:pt>
                <c:pt idx="2578">
                  <c:v>9.9309207871556282E-4</c:v>
                </c:pt>
                <c:pt idx="2579">
                  <c:v>1.0439520701766014E-4</c:v>
                </c:pt>
                <c:pt idx="2580">
                  <c:v>-2.3048063740134239E-3</c:v>
                </c:pt>
                <c:pt idx="2581">
                  <c:v>-1.5383483842015266E-3</c:v>
                </c:pt>
                <c:pt idx="2582">
                  <c:v>-7.3283025994896889E-4</c:v>
                </c:pt>
                <c:pt idx="2583">
                  <c:v>3.0964147299528122E-5</c:v>
                </c:pt>
                <c:pt idx="2584">
                  <c:v>1.1481819674372673E-3</c:v>
                </c:pt>
                <c:pt idx="2585">
                  <c:v>1.3026450760662556E-3</c:v>
                </c:pt>
                <c:pt idx="2586">
                  <c:v>3.5899737849831581E-4</c:v>
                </c:pt>
                <c:pt idx="2587">
                  <c:v>-9.4461953267455101E-4</c:v>
                </c:pt>
                <c:pt idx="2588">
                  <c:v>-1.8335683271288872E-3</c:v>
                </c:pt>
                <c:pt idx="2589">
                  <c:v>5.08846715092659E-5</c:v>
                </c:pt>
                <c:pt idx="2590">
                  <c:v>-2.5784624740481377E-3</c:v>
                </c:pt>
                <c:pt idx="2591">
                  <c:v>-2.4846289306879044E-4</c:v>
                </c:pt>
                <c:pt idx="2592">
                  <c:v>-1.1426964774727821E-3</c:v>
                </c:pt>
                <c:pt idx="2593">
                  <c:v>8.3017302677035332E-4</c:v>
                </c:pt>
                <c:pt idx="2594">
                  <c:v>-7.9965684562921524E-5</c:v>
                </c:pt>
                <c:pt idx="2595">
                  <c:v>1.656681764870882E-3</c:v>
                </c:pt>
                <c:pt idx="2596">
                  <c:v>-1.2514926493167877E-3</c:v>
                </c:pt>
                <c:pt idx="2597">
                  <c:v>1.7871740274131298E-3</c:v>
                </c:pt>
                <c:pt idx="2598">
                  <c:v>4.4869538396596909E-4</c:v>
                </c:pt>
                <c:pt idx="2599">
                  <c:v>7.1501173079013824E-4</c:v>
                </c:pt>
                <c:pt idx="2600">
                  <c:v>-2.2368491627275944E-3</c:v>
                </c:pt>
                <c:pt idx="2601">
                  <c:v>1.4540259726345539E-3</c:v>
                </c:pt>
                <c:pt idx="2602">
                  <c:v>-4.5726867392659187E-4</c:v>
                </c:pt>
                <c:pt idx="2603">
                  <c:v>-2.4943207390606403E-3</c:v>
                </c:pt>
                <c:pt idx="2604">
                  <c:v>-8.654370903968811E-4</c:v>
                </c:pt>
                <c:pt idx="2605">
                  <c:v>2.3711100220680237E-4</c:v>
                </c:pt>
                <c:pt idx="2606">
                  <c:v>1.6739345155656338E-3</c:v>
                </c:pt>
                <c:pt idx="2607">
                  <c:v>2.5788769125938416E-3</c:v>
                </c:pt>
                <c:pt idx="2608">
                  <c:v>1.5773456543684006E-3</c:v>
                </c:pt>
                <c:pt idx="2609">
                  <c:v>4.4843181967735291E-4</c:v>
                </c:pt>
                <c:pt idx="2610">
                  <c:v>-4.934077151119709E-4</c:v>
                </c:pt>
                <c:pt idx="2611">
                  <c:v>1.5111537650227547E-3</c:v>
                </c:pt>
                <c:pt idx="2612">
                  <c:v>-1.0505542159080505E-3</c:v>
                </c:pt>
                <c:pt idx="2613">
                  <c:v>1.6115410253405571E-3</c:v>
                </c:pt>
                <c:pt idx="2614">
                  <c:v>-2.1861209534108639E-3</c:v>
                </c:pt>
                <c:pt idx="2615">
                  <c:v>1.4573498629033566E-3</c:v>
                </c:pt>
                <c:pt idx="2616">
                  <c:v>-5.7074287906289101E-4</c:v>
                </c:pt>
                <c:pt idx="2617">
                  <c:v>1.5922961756587029E-4</c:v>
                </c:pt>
                <c:pt idx="2618">
                  <c:v>2.2384235635399818E-3</c:v>
                </c:pt>
                <c:pt idx="2619">
                  <c:v>2.3466115817427635E-4</c:v>
                </c:pt>
                <c:pt idx="2620">
                  <c:v>2.6798946782946587E-4</c:v>
                </c:pt>
                <c:pt idx="2621">
                  <c:v>2.6997220702469349E-3</c:v>
                </c:pt>
                <c:pt idx="2622">
                  <c:v>1.5005934983491898E-3</c:v>
                </c:pt>
                <c:pt idx="2623">
                  <c:v>9.2055695131421089E-4</c:v>
                </c:pt>
                <c:pt idx="2624">
                  <c:v>2.5632698088884354E-4</c:v>
                </c:pt>
                <c:pt idx="2625">
                  <c:v>-7.6606078073382378E-4</c:v>
                </c:pt>
                <c:pt idx="2626">
                  <c:v>-1.0407017543911934E-4</c:v>
                </c:pt>
                <c:pt idx="2627">
                  <c:v>-1.0303179733455181E-3</c:v>
                </c:pt>
                <c:pt idx="2628">
                  <c:v>-6.8237585946917534E-4</c:v>
                </c:pt>
                <c:pt idx="2629">
                  <c:v>6.763688288629055E-4</c:v>
                </c:pt>
                <c:pt idx="2630">
                  <c:v>1.1045010760426521E-3</c:v>
                </c:pt>
                <c:pt idx="2631">
                  <c:v>5.5056391283869743E-4</c:v>
                </c:pt>
                <c:pt idx="2632">
                  <c:v>1.5833228826522827E-3</c:v>
                </c:pt>
                <c:pt idx="2633">
                  <c:v>2.9595103114843369E-4</c:v>
                </c:pt>
                <c:pt idx="2634">
                  <c:v>1.2622717767953873E-3</c:v>
                </c:pt>
                <c:pt idx="2635">
                  <c:v>-3.3724275417625904E-3</c:v>
                </c:pt>
                <c:pt idx="2636">
                  <c:v>-2.4460777640342712E-3</c:v>
                </c:pt>
                <c:pt idx="2637">
                  <c:v>-4.4583622366189957E-3</c:v>
                </c:pt>
                <c:pt idx="2638">
                  <c:v>-8.8260835036635399E-4</c:v>
                </c:pt>
                <c:pt idx="2639">
                  <c:v>-2.7287113480269909E-3</c:v>
                </c:pt>
                <c:pt idx="2640">
                  <c:v>-6.9192983210086823E-4</c:v>
                </c:pt>
                <c:pt idx="2641">
                  <c:v>1.1067688465118408E-3</c:v>
                </c:pt>
                <c:pt idx="2642">
                  <c:v>1.5210127457976341E-4</c:v>
                </c:pt>
                <c:pt idx="2643">
                  <c:v>1.7164419405162334E-3</c:v>
                </c:pt>
                <c:pt idx="2644">
                  <c:v>4.8172660171985626E-6</c:v>
                </c:pt>
                <c:pt idx="2645">
                  <c:v>4.5515783131122589E-4</c:v>
                </c:pt>
                <c:pt idx="2646">
                  <c:v>8.0178165808320045E-4</c:v>
                </c:pt>
                <c:pt idx="2647">
                  <c:v>-3.5642692819237709E-4</c:v>
                </c:pt>
                <c:pt idx="2648">
                  <c:v>-2.0582573488354683E-3</c:v>
                </c:pt>
                <c:pt idx="2649">
                  <c:v>-3.0750520527362823E-3</c:v>
                </c:pt>
                <c:pt idx="2650">
                  <c:v>-1.5958258882164955E-3</c:v>
                </c:pt>
                <c:pt idx="2651">
                  <c:v>-1.2442935258150101E-4</c:v>
                </c:pt>
                <c:pt idx="2652">
                  <c:v>-7.6505634933710098E-4</c:v>
                </c:pt>
                <c:pt idx="2653">
                  <c:v>1.5894449315965176E-3</c:v>
                </c:pt>
                <c:pt idx="2654">
                  <c:v>-6.3785910606384277E-4</c:v>
                </c:pt>
                <c:pt idx="2655">
                  <c:v>1.7781606875360012E-3</c:v>
                </c:pt>
                <c:pt idx="2656">
                  <c:v>5.8040115982294083E-4</c:v>
                </c:pt>
                <c:pt idx="2657">
                  <c:v>1.0163607075810432E-3</c:v>
                </c:pt>
                <c:pt idx="2658">
                  <c:v>5.2302377298474312E-4</c:v>
                </c:pt>
                <c:pt idx="2659">
                  <c:v>-1.3747443445026875E-3</c:v>
                </c:pt>
                <c:pt idx="2660">
                  <c:v>5.5336859077215195E-5</c:v>
                </c:pt>
                <c:pt idx="2661">
                  <c:v>-3.6970386281609535E-4</c:v>
                </c:pt>
                <c:pt idx="2662">
                  <c:v>-2.07854388281703E-3</c:v>
                </c:pt>
                <c:pt idx="2663">
                  <c:v>-1.0423078201711178E-3</c:v>
                </c:pt>
                <c:pt idx="2664">
                  <c:v>-1.3217246159911156E-3</c:v>
                </c:pt>
                <c:pt idx="2665">
                  <c:v>1.7299912869930267E-3</c:v>
                </c:pt>
                <c:pt idx="2666">
                  <c:v>9.9872332066297531E-4</c:v>
                </c:pt>
                <c:pt idx="2667">
                  <c:v>-2.5216350331902504E-4</c:v>
                </c:pt>
                <c:pt idx="2668">
                  <c:v>-2.7362396940588951E-4</c:v>
                </c:pt>
                <c:pt idx="2669">
                  <c:v>-1.6046720556914806E-3</c:v>
                </c:pt>
                <c:pt idx="2670">
                  <c:v>2.3605767637491226E-5</c:v>
                </c:pt>
                <c:pt idx="2671">
                  <c:v>-3.4737307578325272E-4</c:v>
                </c:pt>
                <c:pt idx="2672">
                  <c:v>-2.4988315999507904E-4</c:v>
                </c:pt>
                <c:pt idx="2673">
                  <c:v>-3.0927173793315887E-4</c:v>
                </c:pt>
                <c:pt idx="2674">
                  <c:v>-1.0230247862637043E-3</c:v>
                </c:pt>
                <c:pt idx="2675">
                  <c:v>1.1734059080481529E-4</c:v>
                </c:pt>
                <c:pt idx="2676">
                  <c:v>-8.3178887143731117E-4</c:v>
                </c:pt>
                <c:pt idx="2677">
                  <c:v>1.7195660620927811E-4</c:v>
                </c:pt>
                <c:pt idx="2678">
                  <c:v>-6.8344501778483391E-4</c:v>
                </c:pt>
                <c:pt idx="2679">
                  <c:v>1.8212576396763325E-3</c:v>
                </c:pt>
                <c:pt idx="2680">
                  <c:v>9.9739665165543556E-4</c:v>
                </c:pt>
                <c:pt idx="2681">
                  <c:v>1.6009854152798653E-4</c:v>
                </c:pt>
                <c:pt idx="2682">
                  <c:v>-1.5802471898496151E-3</c:v>
                </c:pt>
                <c:pt idx="2683">
                  <c:v>2.5706784799695015E-4</c:v>
                </c:pt>
                <c:pt idx="2684">
                  <c:v>-4.7817900776863098E-3</c:v>
                </c:pt>
                <c:pt idx="2685">
                  <c:v>-3.2382216304540634E-3</c:v>
                </c:pt>
                <c:pt idx="2686">
                  <c:v>-1.7107627354562283E-3</c:v>
                </c:pt>
                <c:pt idx="2687">
                  <c:v>-8.0768531188368797E-4</c:v>
                </c:pt>
                <c:pt idx="2688">
                  <c:v>-3.2434519380331039E-4</c:v>
                </c:pt>
                <c:pt idx="2689">
                  <c:v>3.2093888148665428E-4</c:v>
                </c:pt>
                <c:pt idx="2690">
                  <c:v>1.3635996729135513E-3</c:v>
                </c:pt>
                <c:pt idx="2691">
                  <c:v>-1.0753003880381584E-4</c:v>
                </c:pt>
                <c:pt idx="2692">
                  <c:v>9.6769072115421295E-5</c:v>
                </c:pt>
                <c:pt idx="2693">
                  <c:v>-2.1215714514255524E-4</c:v>
                </c:pt>
                <c:pt idx="2694">
                  <c:v>3.9343936368823051E-3</c:v>
                </c:pt>
                <c:pt idx="2695">
                  <c:v>-1.5378696843981743E-3</c:v>
                </c:pt>
                <c:pt idx="2696">
                  <c:v>2.0847516134381294E-4</c:v>
                </c:pt>
                <c:pt idx="2697">
                  <c:v>-5.790218710899353E-4</c:v>
                </c:pt>
                <c:pt idx="2698">
                  <c:v>-2.3018983192741871E-3</c:v>
                </c:pt>
                <c:pt idx="2699">
                  <c:v>7.3357252404093742E-4</c:v>
                </c:pt>
                <c:pt idx="2700">
                  <c:v>6.5120076760649681E-4</c:v>
                </c:pt>
                <c:pt idx="2701">
                  <c:v>2.746575977653265E-3</c:v>
                </c:pt>
                <c:pt idx="2702">
                  <c:v>-1.8610758706927299E-3</c:v>
                </c:pt>
                <c:pt idx="2703">
                  <c:v>1.6894503496587276E-3</c:v>
                </c:pt>
                <c:pt idx="2704">
                  <c:v>-8.0489553511142731E-5</c:v>
                </c:pt>
                <c:pt idx="2705">
                  <c:v>-7.9102115705609322E-4</c:v>
                </c:pt>
                <c:pt idx="2706">
                  <c:v>9.6786767244338989E-5</c:v>
                </c:pt>
                <c:pt idx="2707">
                  <c:v>-9.6559058874845505E-5</c:v>
                </c:pt>
                <c:pt idx="2708">
                  <c:v>-1.3891952112317085E-3</c:v>
                </c:pt>
                <c:pt idx="2709">
                  <c:v>2.6356242597103119E-4</c:v>
                </c:pt>
                <c:pt idx="2710">
                  <c:v>-1.3561267405748367E-3</c:v>
                </c:pt>
                <c:pt idx="2711">
                  <c:v>1.5017115511000156E-3</c:v>
                </c:pt>
                <c:pt idx="2712">
                  <c:v>-7.2828959673643112E-5</c:v>
                </c:pt>
                <c:pt idx="2713">
                  <c:v>-1.4217197895050049E-3</c:v>
                </c:pt>
                <c:pt idx="2714">
                  <c:v>5.1422836259007454E-4</c:v>
                </c:pt>
                <c:pt idx="2715">
                  <c:v>2.0151855424046516E-3</c:v>
                </c:pt>
                <c:pt idx="2716">
                  <c:v>-2.2209440357983112E-3</c:v>
                </c:pt>
                <c:pt idx="2717">
                  <c:v>-5.8309966698288918E-4</c:v>
                </c:pt>
                <c:pt idx="2718">
                  <c:v>-2.4280138313770294E-4</c:v>
                </c:pt>
                <c:pt idx="2719">
                  <c:v>7.5055798515677452E-4</c:v>
                </c:pt>
                <c:pt idx="2720">
                  <c:v>-1.5435493551194668E-3</c:v>
                </c:pt>
                <c:pt idx="2721">
                  <c:v>-9.4833271577954292E-4</c:v>
                </c:pt>
                <c:pt idx="2722">
                  <c:v>-1.4980323612689972E-3</c:v>
                </c:pt>
                <c:pt idx="2723">
                  <c:v>-2.0493073388934135E-3</c:v>
                </c:pt>
                <c:pt idx="2724">
                  <c:v>-1.3155816122889519E-4</c:v>
                </c:pt>
                <c:pt idx="2725">
                  <c:v>4.7990400344133377E-4</c:v>
                </c:pt>
                <c:pt idx="2726">
                  <c:v>-1.3942476361989975E-3</c:v>
                </c:pt>
                <c:pt idx="2727">
                  <c:v>8.1910518929362297E-4</c:v>
                </c:pt>
                <c:pt idx="2728">
                  <c:v>4.3148733675479889E-4</c:v>
                </c:pt>
                <c:pt idx="2729">
                  <c:v>3.7476187571883202E-4</c:v>
                </c:pt>
                <c:pt idx="2730">
                  <c:v>5.9270113706588745E-4</c:v>
                </c:pt>
                <c:pt idx="2731">
                  <c:v>-1.7135962843894958E-4</c:v>
                </c:pt>
                <c:pt idx="2732">
                  <c:v>3.6666681990027428E-4</c:v>
                </c:pt>
                <c:pt idx="2733">
                  <c:v>-2.3492253385484219E-3</c:v>
                </c:pt>
                <c:pt idx="2734">
                  <c:v>-5.4755294695496559E-4</c:v>
                </c:pt>
                <c:pt idx="2735">
                  <c:v>-1.0705976746976376E-3</c:v>
                </c:pt>
                <c:pt idx="2736">
                  <c:v>-9.9537055939435959E-4</c:v>
                </c:pt>
                <c:pt idx="2737">
                  <c:v>8.9733768254518509E-4</c:v>
                </c:pt>
                <c:pt idx="2738">
                  <c:v>1.3665175065398216E-3</c:v>
                </c:pt>
                <c:pt idx="2739">
                  <c:v>-1.433263998478651E-3</c:v>
                </c:pt>
                <c:pt idx="2740">
                  <c:v>1.1244537308812141E-3</c:v>
                </c:pt>
                <c:pt idx="2741">
                  <c:v>2.1897908300161362E-4</c:v>
                </c:pt>
                <c:pt idx="2742">
                  <c:v>9.6300151199102402E-5</c:v>
                </c:pt>
                <c:pt idx="2743">
                  <c:v>1.3651419430971146E-4</c:v>
                </c:pt>
                <c:pt idx="2744">
                  <c:v>-1.3680639676749706E-3</c:v>
                </c:pt>
                <c:pt idx="2745">
                  <c:v>-3.0333222821354866E-4</c:v>
                </c:pt>
                <c:pt idx="2746">
                  <c:v>-4.2672734707593918E-4</c:v>
                </c:pt>
                <c:pt idx="2747">
                  <c:v>-6.7040696740150452E-4</c:v>
                </c:pt>
                <c:pt idx="2748">
                  <c:v>1.3781450688838959E-3</c:v>
                </c:pt>
                <c:pt idx="2749">
                  <c:v>8.2873506471514702E-4</c:v>
                </c:pt>
                <c:pt idx="2750">
                  <c:v>-1.5966594219207764E-5</c:v>
                </c:pt>
                <c:pt idx="2751">
                  <c:v>1.8749898299574852E-4</c:v>
                </c:pt>
                <c:pt idx="2752">
                  <c:v>2.282443456351757E-4</c:v>
                </c:pt>
                <c:pt idx="2753">
                  <c:v>-1.7762184143066406E-4</c:v>
                </c:pt>
                <c:pt idx="2754">
                  <c:v>4.9867993220686913E-4</c:v>
                </c:pt>
                <c:pt idx="2755">
                  <c:v>3.0853040516376495E-4</c:v>
                </c:pt>
                <c:pt idx="2756">
                  <c:v>-1.4412533491849899E-3</c:v>
                </c:pt>
                <c:pt idx="2757">
                  <c:v>-1.369081437587738E-3</c:v>
                </c:pt>
                <c:pt idx="2758">
                  <c:v>9.6864532679319382E-5</c:v>
                </c:pt>
                <c:pt idx="2759">
                  <c:v>-7.2338851168751717E-4</c:v>
                </c:pt>
                <c:pt idx="2760">
                  <c:v>-7.3278788477182388E-4</c:v>
                </c:pt>
                <c:pt idx="2761">
                  <c:v>4.166322760283947E-4</c:v>
                </c:pt>
                <c:pt idx="2762">
                  <c:v>5.9020565822720528E-4</c:v>
                </c:pt>
                <c:pt idx="2763">
                  <c:v>-2.7707037515938282E-3</c:v>
                </c:pt>
                <c:pt idx="2764">
                  <c:v>-1.5736985951662064E-3</c:v>
                </c:pt>
                <c:pt idx="2765">
                  <c:v>1.2319418601691723E-3</c:v>
                </c:pt>
                <c:pt idx="2766">
                  <c:v>-4.0574138984084129E-4</c:v>
                </c:pt>
                <c:pt idx="2767">
                  <c:v>-5.4529076442122459E-4</c:v>
                </c:pt>
                <c:pt idx="2768">
                  <c:v>1.2612580321729183E-3</c:v>
                </c:pt>
                <c:pt idx="2769">
                  <c:v>-5.6300731375813484E-4</c:v>
                </c:pt>
                <c:pt idx="2770">
                  <c:v>3.5481248050928116E-4</c:v>
                </c:pt>
                <c:pt idx="2771">
                  <c:v>7.4310135096311569E-4</c:v>
                </c:pt>
                <c:pt idx="2772">
                  <c:v>-6.4740842208266258E-4</c:v>
                </c:pt>
                <c:pt idx="2773">
                  <c:v>2.6282798498868942E-3</c:v>
                </c:pt>
                <c:pt idx="2774">
                  <c:v>1.7134975641965866E-3</c:v>
                </c:pt>
                <c:pt idx="2775">
                  <c:v>-2.9994985088706017E-3</c:v>
                </c:pt>
                <c:pt idx="2776">
                  <c:v>2.0660366863012314E-4</c:v>
                </c:pt>
                <c:pt idx="2777">
                  <c:v>6.785290315747261E-5</c:v>
                </c:pt>
                <c:pt idx="2778">
                  <c:v>-2.4039903655648232E-4</c:v>
                </c:pt>
                <c:pt idx="2779">
                  <c:v>-2.3488239385187626E-3</c:v>
                </c:pt>
                <c:pt idx="2780">
                  <c:v>-1.1421414092183113E-3</c:v>
                </c:pt>
                <c:pt idx="2781">
                  <c:v>7.0396158844232559E-4</c:v>
                </c:pt>
                <c:pt idx="2782">
                  <c:v>5.3229695186018944E-4</c:v>
                </c:pt>
                <c:pt idx="2783">
                  <c:v>-1.8249498680233955E-4</c:v>
                </c:pt>
                <c:pt idx="2784">
                  <c:v>4.4894404709339142E-4</c:v>
                </c:pt>
                <c:pt idx="2785">
                  <c:v>-1.1902311816811562E-3</c:v>
                </c:pt>
                <c:pt idx="2786">
                  <c:v>2.8821644373238087E-3</c:v>
                </c:pt>
                <c:pt idx="2787">
                  <c:v>6.9997040554881096E-4</c:v>
                </c:pt>
                <c:pt idx="2788">
                  <c:v>3.9749657735228539E-3</c:v>
                </c:pt>
                <c:pt idx="2789">
                  <c:v>1.2058112770318985E-3</c:v>
                </c:pt>
                <c:pt idx="2790">
                  <c:v>8.9983409270644188E-4</c:v>
                </c:pt>
                <c:pt idx="2791">
                  <c:v>7.6641002669930458E-4</c:v>
                </c:pt>
                <c:pt idx="2792">
                  <c:v>-2.3425891995429993E-3</c:v>
                </c:pt>
                <c:pt idx="2793">
                  <c:v>7.8955478966236115E-4</c:v>
                </c:pt>
                <c:pt idx="2794">
                  <c:v>-2.1219998598098755E-3</c:v>
                </c:pt>
                <c:pt idx="2795">
                  <c:v>6.8736867979168892E-4</c:v>
                </c:pt>
                <c:pt idx="2796">
                  <c:v>1.5723332762718201E-4</c:v>
                </c:pt>
                <c:pt idx="2797">
                  <c:v>8.5151940584182739E-4</c:v>
                </c:pt>
                <c:pt idx="2798">
                  <c:v>-9.3404855579137802E-4</c:v>
                </c:pt>
                <c:pt idx="2799">
                  <c:v>5.0938455387949944E-4</c:v>
                </c:pt>
                <c:pt idx="2800">
                  <c:v>4.9754856154322624E-3</c:v>
                </c:pt>
                <c:pt idx="2801">
                  <c:v>-2.3578805848956108E-4</c:v>
                </c:pt>
                <c:pt idx="2802">
                  <c:v>-2.1138102747499943E-3</c:v>
                </c:pt>
                <c:pt idx="2803">
                  <c:v>-5.4680695757269859E-4</c:v>
                </c:pt>
                <c:pt idx="2804">
                  <c:v>-1.8512243404984474E-3</c:v>
                </c:pt>
                <c:pt idx="2805">
                  <c:v>-5.3056329488754272E-4</c:v>
                </c:pt>
                <c:pt idx="2806">
                  <c:v>1.2978510931134224E-3</c:v>
                </c:pt>
                <c:pt idx="2807">
                  <c:v>-2.2721164859831333E-3</c:v>
                </c:pt>
                <c:pt idx="2808">
                  <c:v>5.6636985391378403E-4</c:v>
                </c:pt>
                <c:pt idx="2809">
                  <c:v>1.5914207324385643E-3</c:v>
                </c:pt>
                <c:pt idx="2810">
                  <c:v>-6.5011437982320786E-5</c:v>
                </c:pt>
                <c:pt idx="2811">
                  <c:v>1.3773567043244839E-3</c:v>
                </c:pt>
                <c:pt idx="2812">
                  <c:v>-1.1161817237734795E-3</c:v>
                </c:pt>
                <c:pt idx="2813">
                  <c:v>-1.8114596605300903E-4</c:v>
                </c:pt>
                <c:pt idx="2814">
                  <c:v>-1.9708247855305672E-3</c:v>
                </c:pt>
                <c:pt idx="2815">
                  <c:v>2.1773148328065872E-3</c:v>
                </c:pt>
                <c:pt idx="2816">
                  <c:v>-2.1421290002763271E-3</c:v>
                </c:pt>
                <c:pt idx="2817">
                  <c:v>3.1490391120314598E-4</c:v>
                </c:pt>
                <c:pt idx="2818">
                  <c:v>-2.5145011022686958E-4</c:v>
                </c:pt>
                <c:pt idx="2819">
                  <c:v>3.2539060339331627E-4</c:v>
                </c:pt>
                <c:pt idx="2820">
                  <c:v>2.3859646171331406E-4</c:v>
                </c:pt>
                <c:pt idx="2821">
                  <c:v>7.9226773232221603E-4</c:v>
                </c:pt>
                <c:pt idx="2822">
                  <c:v>1.6251779161393642E-3</c:v>
                </c:pt>
                <c:pt idx="2823">
                  <c:v>1.200404018163681E-3</c:v>
                </c:pt>
                <c:pt idx="2824">
                  <c:v>-4.8934854567050934E-4</c:v>
                </c:pt>
                <c:pt idx="2825">
                  <c:v>1.2603485956788063E-3</c:v>
                </c:pt>
                <c:pt idx="2826">
                  <c:v>8.1396987661719322E-4</c:v>
                </c:pt>
                <c:pt idx="2827">
                  <c:v>-3.274514339864254E-3</c:v>
                </c:pt>
                <c:pt idx="2828">
                  <c:v>-1.2083160690963268E-3</c:v>
                </c:pt>
                <c:pt idx="2829">
                  <c:v>-2.5863246992230415E-4</c:v>
                </c:pt>
                <c:pt idx="2830">
                  <c:v>2.0234473049640656E-4</c:v>
                </c:pt>
                <c:pt idx="2831">
                  <c:v>1.4734715223312378E-3</c:v>
                </c:pt>
                <c:pt idx="2832">
                  <c:v>2.9944861307740211E-4</c:v>
                </c:pt>
                <c:pt idx="2833">
                  <c:v>8.3580939099192619E-4</c:v>
                </c:pt>
                <c:pt idx="2834">
                  <c:v>-2.9227603226900101E-4</c:v>
                </c:pt>
                <c:pt idx="2835">
                  <c:v>2.7671637944877148E-3</c:v>
                </c:pt>
                <c:pt idx="2836">
                  <c:v>-1.1977353133261204E-3</c:v>
                </c:pt>
                <c:pt idx="2837">
                  <c:v>-1.3679112307727337E-3</c:v>
                </c:pt>
                <c:pt idx="2838">
                  <c:v>8.91911331564188E-4</c:v>
                </c:pt>
                <c:pt idx="2839">
                  <c:v>-1.1818916536867619E-3</c:v>
                </c:pt>
                <c:pt idx="2840">
                  <c:v>-6.2333233654499054E-4</c:v>
                </c:pt>
                <c:pt idx="2841">
                  <c:v>5.5538257583975792E-4</c:v>
                </c:pt>
                <c:pt idx="2842">
                  <c:v>-2.0356099121272564E-3</c:v>
                </c:pt>
                <c:pt idx="2843">
                  <c:v>4.5551126822829247E-4</c:v>
                </c:pt>
                <c:pt idx="2844">
                  <c:v>-2.892613410949707E-4</c:v>
                </c:pt>
                <c:pt idx="2845">
                  <c:v>7.1597285568714142E-5</c:v>
                </c:pt>
                <c:pt idx="2846">
                  <c:v>-4.6162167564034462E-4</c:v>
                </c:pt>
                <c:pt idx="2847">
                  <c:v>-3.0822446569800377E-4</c:v>
                </c:pt>
                <c:pt idx="2848">
                  <c:v>-1.5928857028484344E-3</c:v>
                </c:pt>
                <c:pt idx="2849">
                  <c:v>-1.0759662836790085E-3</c:v>
                </c:pt>
                <c:pt idx="2850">
                  <c:v>-1.253355760127306E-3</c:v>
                </c:pt>
                <c:pt idx="2851">
                  <c:v>2.2713374346494675E-3</c:v>
                </c:pt>
                <c:pt idx="2852">
                  <c:v>-2.7853050269186497E-3</c:v>
                </c:pt>
                <c:pt idx="2853">
                  <c:v>-4.4678384438157082E-4</c:v>
                </c:pt>
                <c:pt idx="2854">
                  <c:v>1.3475562445819378E-3</c:v>
                </c:pt>
                <c:pt idx="2855">
                  <c:v>7.5630843639373779E-5</c:v>
                </c:pt>
                <c:pt idx="2856">
                  <c:v>3.7728124298155308E-3</c:v>
                </c:pt>
                <c:pt idx="2857">
                  <c:v>8.5958046838641167E-4</c:v>
                </c:pt>
                <c:pt idx="2858">
                  <c:v>-1.1549796909093857E-3</c:v>
                </c:pt>
                <c:pt idx="2859">
                  <c:v>1.0072402656078339E-3</c:v>
                </c:pt>
                <c:pt idx="2860">
                  <c:v>-2.4028215557336807E-4</c:v>
                </c:pt>
                <c:pt idx="2861">
                  <c:v>-2.0893141627311707E-3</c:v>
                </c:pt>
                <c:pt idx="2862">
                  <c:v>-1.7137080430984497E-4</c:v>
                </c:pt>
                <c:pt idx="2863">
                  <c:v>1.4648754149675369E-3</c:v>
                </c:pt>
                <c:pt idx="2864">
                  <c:v>-1.5079262666404247E-3</c:v>
                </c:pt>
                <c:pt idx="2865">
                  <c:v>5.4430542513728142E-4</c:v>
                </c:pt>
                <c:pt idx="2866">
                  <c:v>6.295875646173954E-4</c:v>
                </c:pt>
                <c:pt idx="2867">
                  <c:v>-4.1795428842306137E-5</c:v>
                </c:pt>
                <c:pt idx="2868">
                  <c:v>1.8725157715380192E-3</c:v>
                </c:pt>
                <c:pt idx="2869">
                  <c:v>1.7012744210660458E-3</c:v>
                </c:pt>
                <c:pt idx="2870">
                  <c:v>8.1538781523704529E-4</c:v>
                </c:pt>
                <c:pt idx="2871">
                  <c:v>-1.9608112052083015E-4</c:v>
                </c:pt>
                <c:pt idx="2872">
                  <c:v>-1.396792009472847E-3</c:v>
                </c:pt>
                <c:pt idx="2873">
                  <c:v>-1.9238311797380447E-3</c:v>
                </c:pt>
                <c:pt idx="2874">
                  <c:v>-2.145660575479269E-3</c:v>
                </c:pt>
                <c:pt idx="2875">
                  <c:v>-6.7319860681891441E-4</c:v>
                </c:pt>
                <c:pt idx="2876">
                  <c:v>2.4788035079836845E-4</c:v>
                </c:pt>
                <c:pt idx="2877">
                  <c:v>-1.0259170085191727E-4</c:v>
                </c:pt>
                <c:pt idx="2878">
                  <c:v>8.4115704521536827E-4</c:v>
                </c:pt>
                <c:pt idx="2879">
                  <c:v>-3.7164706736803055E-4</c:v>
                </c:pt>
                <c:pt idx="2880">
                  <c:v>-2.0644380711019039E-3</c:v>
                </c:pt>
                <c:pt idx="2881">
                  <c:v>9.3268370255827904E-4</c:v>
                </c:pt>
                <c:pt idx="2882">
                  <c:v>4.7399289906024933E-4</c:v>
                </c:pt>
                <c:pt idx="2883">
                  <c:v>7.6933763921260834E-4</c:v>
                </c:pt>
                <c:pt idx="2884">
                  <c:v>-3.8773361593484879E-3</c:v>
                </c:pt>
                <c:pt idx="2885">
                  <c:v>-2.511933445930481E-3</c:v>
                </c:pt>
                <c:pt idx="2886">
                  <c:v>-1.4121946878731251E-3</c:v>
                </c:pt>
                <c:pt idx="2887">
                  <c:v>-2.4305875413119793E-3</c:v>
                </c:pt>
                <c:pt idx="2888">
                  <c:v>-3.0773552134633064E-4</c:v>
                </c:pt>
                <c:pt idx="2889">
                  <c:v>-2.7844076976180077E-4</c:v>
                </c:pt>
                <c:pt idx="2890">
                  <c:v>1.1418587528169155E-3</c:v>
                </c:pt>
                <c:pt idx="2891">
                  <c:v>1.6457289457321167E-3</c:v>
                </c:pt>
                <c:pt idx="2892">
                  <c:v>2.022432629019022E-3</c:v>
                </c:pt>
                <c:pt idx="2893">
                  <c:v>3.5201939754188061E-3</c:v>
                </c:pt>
                <c:pt idx="2894">
                  <c:v>5.3776334971189499E-4</c:v>
                </c:pt>
                <c:pt idx="2895">
                  <c:v>-6.8862223997712135E-4</c:v>
                </c:pt>
                <c:pt idx="2896">
                  <c:v>-1.6799937002360821E-3</c:v>
                </c:pt>
                <c:pt idx="2897">
                  <c:v>-3.2827723771333694E-5</c:v>
                </c:pt>
                <c:pt idx="2898">
                  <c:v>-3.6295782774686813E-4</c:v>
                </c:pt>
                <c:pt idx="2899">
                  <c:v>-1.6476670280098915E-3</c:v>
                </c:pt>
                <c:pt idx="2900">
                  <c:v>-1.3971463777124882E-3</c:v>
                </c:pt>
                <c:pt idx="2901">
                  <c:v>-6.2110135331749916E-4</c:v>
                </c:pt>
                <c:pt idx="2902">
                  <c:v>-5.5443914607167244E-4</c:v>
                </c:pt>
                <c:pt idx="2903">
                  <c:v>1.518832053989172E-3</c:v>
                </c:pt>
                <c:pt idx="2904">
                  <c:v>6.4575579017400742E-5</c:v>
                </c:pt>
                <c:pt idx="2905">
                  <c:v>-1.0230587795376778E-3</c:v>
                </c:pt>
                <c:pt idx="2906">
                  <c:v>-9.7202649340033531E-4</c:v>
                </c:pt>
                <c:pt idx="2907">
                  <c:v>-1.1624428443610668E-3</c:v>
                </c:pt>
                <c:pt idx="2908">
                  <c:v>-1.2239408679306507E-3</c:v>
                </c:pt>
                <c:pt idx="2909">
                  <c:v>-1.7741494812071323E-3</c:v>
                </c:pt>
                <c:pt idx="2910">
                  <c:v>-1.0868930257856846E-3</c:v>
                </c:pt>
                <c:pt idx="2911">
                  <c:v>-8.1977760419249535E-4</c:v>
                </c:pt>
                <c:pt idx="2912">
                  <c:v>-2.470891922712326E-5</c:v>
                </c:pt>
                <c:pt idx="2913">
                  <c:v>1.3212529011070728E-3</c:v>
                </c:pt>
                <c:pt idx="2914">
                  <c:v>1.5728692524135113E-3</c:v>
                </c:pt>
                <c:pt idx="2915">
                  <c:v>-4.153931513428688E-5</c:v>
                </c:pt>
                <c:pt idx="2916">
                  <c:v>3.1704176217317581E-4</c:v>
                </c:pt>
                <c:pt idx="2917">
                  <c:v>2.0092818886041641E-4</c:v>
                </c:pt>
                <c:pt idx="2918">
                  <c:v>-1.1183265596628189E-3</c:v>
                </c:pt>
                <c:pt idx="2919">
                  <c:v>1.0249856859445572E-3</c:v>
                </c:pt>
                <c:pt idx="2920">
                  <c:v>-1.4160294085741043E-3</c:v>
                </c:pt>
                <c:pt idx="2921">
                  <c:v>-2.3465044796466827E-4</c:v>
                </c:pt>
                <c:pt idx="2922">
                  <c:v>7.7028060331940651E-4</c:v>
                </c:pt>
                <c:pt idx="2923">
                  <c:v>-6.7927781492471695E-4</c:v>
                </c:pt>
                <c:pt idx="2924">
                  <c:v>7.9581700265407562E-4</c:v>
                </c:pt>
                <c:pt idx="2925">
                  <c:v>1.1372342705726624E-3</c:v>
                </c:pt>
                <c:pt idx="2926">
                  <c:v>1.7771855928003788E-3</c:v>
                </c:pt>
                <c:pt idx="2927">
                  <c:v>2.9183500446379185E-3</c:v>
                </c:pt>
                <c:pt idx="2928">
                  <c:v>4.5910119079053402E-3</c:v>
                </c:pt>
                <c:pt idx="2929">
                  <c:v>9.8748877644538879E-4</c:v>
                </c:pt>
                <c:pt idx="2930">
                  <c:v>-6.8231578916311264E-4</c:v>
                </c:pt>
                <c:pt idx="2931">
                  <c:v>1.7424924299120903E-3</c:v>
                </c:pt>
                <c:pt idx="2932">
                  <c:v>-2.1265917457640171E-3</c:v>
                </c:pt>
                <c:pt idx="2933">
                  <c:v>-2.8155418112874031E-4</c:v>
                </c:pt>
                <c:pt idx="2934">
                  <c:v>-3.5675289109349251E-4</c:v>
                </c:pt>
                <c:pt idx="2935">
                  <c:v>-2.3478036746382713E-4</c:v>
                </c:pt>
                <c:pt idx="2936">
                  <c:v>-1.0852236300706863E-3</c:v>
                </c:pt>
                <c:pt idx="2937">
                  <c:v>-5.8481562882661819E-4</c:v>
                </c:pt>
                <c:pt idx="2938">
                  <c:v>-1.4396943151950836E-4</c:v>
                </c:pt>
                <c:pt idx="2939">
                  <c:v>2.9551512561738491E-3</c:v>
                </c:pt>
                <c:pt idx="2940">
                  <c:v>3.1255651265382767E-5</c:v>
                </c:pt>
                <c:pt idx="2941">
                  <c:v>1.1377991177141666E-3</c:v>
                </c:pt>
                <c:pt idx="2942">
                  <c:v>7.1844225749373436E-4</c:v>
                </c:pt>
                <c:pt idx="2943">
                  <c:v>7.8688561916351318E-4</c:v>
                </c:pt>
                <c:pt idx="2944">
                  <c:v>-9.7478320822119713E-4</c:v>
                </c:pt>
                <c:pt idx="2945">
                  <c:v>-6.3602952286601067E-4</c:v>
                </c:pt>
                <c:pt idx="2946">
                  <c:v>3.4119840711355209E-4</c:v>
                </c:pt>
                <c:pt idx="2947">
                  <c:v>-4.2499322444200516E-4</c:v>
                </c:pt>
                <c:pt idx="2948">
                  <c:v>7.260260172188282E-4</c:v>
                </c:pt>
                <c:pt idx="2949">
                  <c:v>1.9792094826698303E-4</c:v>
                </c:pt>
                <c:pt idx="2950">
                  <c:v>7.5983209535479546E-4</c:v>
                </c:pt>
                <c:pt idx="2951">
                  <c:v>1.6935365274548531E-3</c:v>
                </c:pt>
                <c:pt idx="2952">
                  <c:v>4.4938037171959877E-4</c:v>
                </c:pt>
                <c:pt idx="2953">
                  <c:v>2.1649887785315514E-3</c:v>
                </c:pt>
                <c:pt idx="2954">
                  <c:v>-4.8005953431129456E-4</c:v>
                </c:pt>
                <c:pt idx="2955">
                  <c:v>-1.3562403619289398E-3</c:v>
                </c:pt>
                <c:pt idx="2956">
                  <c:v>7.5235636904835701E-4</c:v>
                </c:pt>
                <c:pt idx="2957">
                  <c:v>-4.4047366827726364E-4</c:v>
                </c:pt>
                <c:pt idx="2958">
                  <c:v>3.6701373755931854E-4</c:v>
                </c:pt>
                <c:pt idx="2959">
                  <c:v>4.9617700278759003E-4</c:v>
                </c:pt>
                <c:pt idx="2960">
                  <c:v>5.7631125673651695E-4</c:v>
                </c:pt>
                <c:pt idx="2961">
                  <c:v>2.9196268878877163E-3</c:v>
                </c:pt>
                <c:pt idx="2962">
                  <c:v>4.0537584573030472E-4</c:v>
                </c:pt>
                <c:pt idx="2963">
                  <c:v>-7.1288552135229111E-4</c:v>
                </c:pt>
                <c:pt idx="2964">
                  <c:v>3.7933802232146263E-3</c:v>
                </c:pt>
                <c:pt idx="2965">
                  <c:v>2.8245220892131329E-3</c:v>
                </c:pt>
                <c:pt idx="2966">
                  <c:v>-2.2920221090316772E-3</c:v>
                </c:pt>
                <c:pt idx="2967">
                  <c:v>6.7820167168974876E-4</c:v>
                </c:pt>
                <c:pt idx="2968">
                  <c:v>1.7426488921046257E-4</c:v>
                </c:pt>
                <c:pt idx="2969">
                  <c:v>2.4537136778235435E-4</c:v>
                </c:pt>
                <c:pt idx="2970">
                  <c:v>-7.1320123970508575E-4</c:v>
                </c:pt>
                <c:pt idx="2971">
                  <c:v>-1.6493024304509163E-3</c:v>
                </c:pt>
                <c:pt idx="2972">
                  <c:v>9.7640231251716614E-4</c:v>
                </c:pt>
                <c:pt idx="2973">
                  <c:v>1.6400623135268688E-3</c:v>
                </c:pt>
                <c:pt idx="2974">
                  <c:v>9.1025745496153831E-4</c:v>
                </c:pt>
                <c:pt idx="2975">
                  <c:v>-4.849722608923912E-4</c:v>
                </c:pt>
                <c:pt idx="2976">
                  <c:v>3.8063013926148415E-4</c:v>
                </c:pt>
                <c:pt idx="2977">
                  <c:v>3.5037193447351456E-3</c:v>
                </c:pt>
                <c:pt idx="2978">
                  <c:v>-1.030877698212862E-3</c:v>
                </c:pt>
                <c:pt idx="2979">
                  <c:v>8.1256218254566193E-4</c:v>
                </c:pt>
                <c:pt idx="2980">
                  <c:v>-9.7451824694871902E-4</c:v>
                </c:pt>
                <c:pt idx="2981">
                  <c:v>-8.1446301192045212E-4</c:v>
                </c:pt>
                <c:pt idx="2982">
                  <c:v>-1.9046720117330551E-3</c:v>
                </c:pt>
                <c:pt idx="2983">
                  <c:v>6.8951305001974106E-4</c:v>
                </c:pt>
                <c:pt idx="2984">
                  <c:v>1.1008740402758121E-3</c:v>
                </c:pt>
                <c:pt idx="2985">
                  <c:v>1.1370927095413208E-3</c:v>
                </c:pt>
                <c:pt idx="2986">
                  <c:v>2.1506147459149361E-4</c:v>
                </c:pt>
                <c:pt idx="2987">
                  <c:v>1.2947069481015205E-3</c:v>
                </c:pt>
                <c:pt idx="2988">
                  <c:v>3.2794848084449768E-4</c:v>
                </c:pt>
                <c:pt idx="2989">
                  <c:v>-3.9190426468849182E-4</c:v>
                </c:pt>
                <c:pt idx="2990">
                  <c:v>2.4658846668899059E-3</c:v>
                </c:pt>
                <c:pt idx="2991">
                  <c:v>-8.966224268078804E-4</c:v>
                </c:pt>
                <c:pt idx="2992">
                  <c:v>8.1007648259401321E-4</c:v>
                </c:pt>
                <c:pt idx="2993">
                  <c:v>-9.2550553381443024E-4</c:v>
                </c:pt>
                <c:pt idx="2994">
                  <c:v>-3.9366399869322777E-4</c:v>
                </c:pt>
                <c:pt idx="2995">
                  <c:v>-1.1449423618614674E-3</c:v>
                </c:pt>
                <c:pt idx="2996">
                  <c:v>4.7745555639266968E-4</c:v>
                </c:pt>
                <c:pt idx="2997">
                  <c:v>5.1083508878946304E-5</c:v>
                </c:pt>
                <c:pt idx="2998">
                  <c:v>3.3972086384892464E-4</c:v>
                </c:pt>
                <c:pt idx="2999">
                  <c:v>2.6388275437057018E-3</c:v>
                </c:pt>
                <c:pt idx="3000">
                  <c:v>-3.1671300530433655E-4</c:v>
                </c:pt>
                <c:pt idx="3001">
                  <c:v>1.9962429068982601E-3</c:v>
                </c:pt>
                <c:pt idx="3002">
                  <c:v>1.5313359908759594E-3</c:v>
                </c:pt>
                <c:pt idx="3003">
                  <c:v>-7.4673211202025414E-4</c:v>
                </c:pt>
                <c:pt idx="3004">
                  <c:v>-4.2090518400073051E-4</c:v>
                </c:pt>
                <c:pt idx="3005">
                  <c:v>-3.4820148721337318E-4</c:v>
                </c:pt>
                <c:pt idx="3006">
                  <c:v>-8.3138886839151382E-4</c:v>
                </c:pt>
                <c:pt idx="3007">
                  <c:v>3.3907033503055573E-4</c:v>
                </c:pt>
                <c:pt idx="3008">
                  <c:v>1.2966427020728588E-3</c:v>
                </c:pt>
                <c:pt idx="3009">
                  <c:v>9.086201898753643E-4</c:v>
                </c:pt>
                <c:pt idx="3010">
                  <c:v>1.611695159226656E-3</c:v>
                </c:pt>
                <c:pt idx="3011">
                  <c:v>1.1325925588607788E-3</c:v>
                </c:pt>
                <c:pt idx="3012">
                  <c:v>1.6187475994229317E-3</c:v>
                </c:pt>
                <c:pt idx="3013">
                  <c:v>5.7505490258336067E-4</c:v>
                </c:pt>
                <c:pt idx="3014">
                  <c:v>5.0709443166851997E-4</c:v>
                </c:pt>
                <c:pt idx="3015">
                  <c:v>-2.8647333383560181E-3</c:v>
                </c:pt>
                <c:pt idx="3016">
                  <c:v>1.4649378135800362E-4</c:v>
                </c:pt>
                <c:pt idx="3017">
                  <c:v>-2.1712547168135643E-3</c:v>
                </c:pt>
                <c:pt idx="3018">
                  <c:v>-7.7453721314668655E-4</c:v>
                </c:pt>
                <c:pt idx="3019">
                  <c:v>1.0702339932322502E-3</c:v>
                </c:pt>
                <c:pt idx="3020">
                  <c:v>-3.0468404293060303E-4</c:v>
                </c:pt>
                <c:pt idx="3021">
                  <c:v>6.41639344394207E-5</c:v>
                </c:pt>
                <c:pt idx="3022">
                  <c:v>-7.4137980118393898E-4</c:v>
                </c:pt>
                <c:pt idx="3023">
                  <c:v>6.5864436328411102E-4</c:v>
                </c:pt>
                <c:pt idx="3024">
                  <c:v>3.6314912140369415E-3</c:v>
                </c:pt>
                <c:pt idx="3025">
                  <c:v>-1.0093334130942822E-3</c:v>
                </c:pt>
                <c:pt idx="3026">
                  <c:v>-6.3709449023008347E-5</c:v>
                </c:pt>
                <c:pt idx="3027">
                  <c:v>-8.7357638403773308E-4</c:v>
                </c:pt>
                <c:pt idx="3028">
                  <c:v>2.8234859928488731E-3</c:v>
                </c:pt>
                <c:pt idx="3029">
                  <c:v>-9.5713790506124496E-4</c:v>
                </c:pt>
                <c:pt idx="3030">
                  <c:v>-5.3576100617647171E-4</c:v>
                </c:pt>
                <c:pt idx="3031">
                  <c:v>-5.6345760822296143E-4</c:v>
                </c:pt>
                <c:pt idx="3032">
                  <c:v>2.582138404250145E-5</c:v>
                </c:pt>
                <c:pt idx="3033">
                  <c:v>8.021332323551178E-4</c:v>
                </c:pt>
                <c:pt idx="3034">
                  <c:v>1.6930000856518745E-4</c:v>
                </c:pt>
                <c:pt idx="3035">
                  <c:v>2.1416372619569302E-3</c:v>
                </c:pt>
                <c:pt idx="3036">
                  <c:v>-1.1707562953233719E-4</c:v>
                </c:pt>
                <c:pt idx="3037">
                  <c:v>4.6577062457799911E-3</c:v>
                </c:pt>
                <c:pt idx="3038">
                  <c:v>-3.9890408515930176E-4</c:v>
                </c:pt>
                <c:pt idx="3039">
                  <c:v>-2.0228996872901917E-3</c:v>
                </c:pt>
                <c:pt idx="3040">
                  <c:v>-6.0990918427705765E-4</c:v>
                </c:pt>
                <c:pt idx="3041">
                  <c:v>-3.1047584488987923E-3</c:v>
                </c:pt>
                <c:pt idx="3042">
                  <c:v>-3.2316800206899643E-4</c:v>
                </c:pt>
                <c:pt idx="3043">
                  <c:v>-1.1554062366485596E-3</c:v>
                </c:pt>
                <c:pt idx="3044">
                  <c:v>1.252640038728714E-3</c:v>
                </c:pt>
                <c:pt idx="3045">
                  <c:v>1.0992418974637985E-3</c:v>
                </c:pt>
                <c:pt idx="3046">
                  <c:v>2.3498223163187504E-3</c:v>
                </c:pt>
                <c:pt idx="3047">
                  <c:v>8.4806559607386589E-4</c:v>
                </c:pt>
                <c:pt idx="3048">
                  <c:v>2.7760602533817291E-3</c:v>
                </c:pt>
                <c:pt idx="3049">
                  <c:v>2.5100107304751873E-3</c:v>
                </c:pt>
                <c:pt idx="3050">
                  <c:v>-1.1224285699427128E-3</c:v>
                </c:pt>
                <c:pt idx="3051">
                  <c:v>2.6158508844673634E-3</c:v>
                </c:pt>
                <c:pt idx="3052">
                  <c:v>2.7938000857830048E-4</c:v>
                </c:pt>
                <c:pt idx="3053">
                  <c:v>-5.5951531976461411E-4</c:v>
                </c:pt>
                <c:pt idx="3054">
                  <c:v>-1.2396858073771E-3</c:v>
                </c:pt>
                <c:pt idx="3055">
                  <c:v>6.8844249472022057E-4</c:v>
                </c:pt>
                <c:pt idx="3056">
                  <c:v>2.6419665664434433E-4</c:v>
                </c:pt>
                <c:pt idx="3057">
                  <c:v>2.2613010369241238E-3</c:v>
                </c:pt>
                <c:pt idx="3058">
                  <c:v>6.4027123153209686E-4</c:v>
                </c:pt>
                <c:pt idx="3059">
                  <c:v>3.5238359123468399E-4</c:v>
                </c:pt>
                <c:pt idx="3060">
                  <c:v>8.9827878400683403E-4</c:v>
                </c:pt>
                <c:pt idx="3061">
                  <c:v>-1.2072161771357059E-3</c:v>
                </c:pt>
                <c:pt idx="3062">
                  <c:v>-1.4148373156785965E-3</c:v>
                </c:pt>
                <c:pt idx="3063">
                  <c:v>1.3652369379997253E-3</c:v>
                </c:pt>
                <c:pt idx="3064">
                  <c:v>-4.427851177752018E-3</c:v>
                </c:pt>
                <c:pt idx="3065">
                  <c:v>1.5633180737495422E-5</c:v>
                </c:pt>
                <c:pt idx="3066">
                  <c:v>-1.2701801024377346E-3</c:v>
                </c:pt>
                <c:pt idx="3067">
                  <c:v>2.1719560027122498E-4</c:v>
                </c:pt>
                <c:pt idx="3068">
                  <c:v>7.864832878112793E-5</c:v>
                </c:pt>
                <c:pt idx="3069">
                  <c:v>1.2064967304468155E-3</c:v>
                </c:pt>
                <c:pt idx="3070">
                  <c:v>5.2243797108530998E-4</c:v>
                </c:pt>
                <c:pt idx="3071">
                  <c:v>1.0079322382807732E-3</c:v>
                </c:pt>
                <c:pt idx="3072">
                  <c:v>2.7974741533398628E-4</c:v>
                </c:pt>
                <c:pt idx="3073">
                  <c:v>2.2206590510904789E-3</c:v>
                </c:pt>
                <c:pt idx="3074">
                  <c:v>-5.993647500872612E-4</c:v>
                </c:pt>
                <c:pt idx="3075">
                  <c:v>6.1983056366443634E-4</c:v>
                </c:pt>
                <c:pt idx="3076">
                  <c:v>-1.167023554444313E-3</c:v>
                </c:pt>
                <c:pt idx="3077">
                  <c:v>-1.5928633511066437E-3</c:v>
                </c:pt>
                <c:pt idx="3078">
                  <c:v>-3.1137699261307716E-4</c:v>
                </c:pt>
                <c:pt idx="3079">
                  <c:v>-3.5451957955956459E-4</c:v>
                </c:pt>
                <c:pt idx="3080">
                  <c:v>1.5799612738192081E-3</c:v>
                </c:pt>
                <c:pt idx="3081">
                  <c:v>7.1523291990160942E-4</c:v>
                </c:pt>
                <c:pt idx="3082">
                  <c:v>2.9332349076867104E-3</c:v>
                </c:pt>
                <c:pt idx="3083">
                  <c:v>6.6209118813276291E-4</c:v>
                </c:pt>
                <c:pt idx="3084">
                  <c:v>-1.5362040139734745E-3</c:v>
                </c:pt>
                <c:pt idx="3085">
                  <c:v>-9.01839230209589E-4</c:v>
                </c:pt>
                <c:pt idx="3086">
                  <c:v>1.1236160062253475E-3</c:v>
                </c:pt>
                <c:pt idx="3087">
                  <c:v>2.3657144047319889E-3</c:v>
                </c:pt>
                <c:pt idx="3088">
                  <c:v>2.2405954077839851E-3</c:v>
                </c:pt>
                <c:pt idx="3089">
                  <c:v>8.0302078276872635E-4</c:v>
                </c:pt>
                <c:pt idx="3090">
                  <c:v>-1.0695676319301128E-3</c:v>
                </c:pt>
                <c:pt idx="3091">
                  <c:v>-1.5606549568474293E-3</c:v>
                </c:pt>
                <c:pt idx="3092">
                  <c:v>4.0205195546150208E-4</c:v>
                </c:pt>
                <c:pt idx="3093">
                  <c:v>1.1682435870170593E-3</c:v>
                </c:pt>
                <c:pt idx="3094">
                  <c:v>1.3308459892868996E-3</c:v>
                </c:pt>
                <c:pt idx="3095">
                  <c:v>1.5505570918321609E-3</c:v>
                </c:pt>
                <c:pt idx="3096">
                  <c:v>-1.0512112639844418E-3</c:v>
                </c:pt>
                <c:pt idx="3097">
                  <c:v>2.2849305532872677E-3</c:v>
                </c:pt>
                <c:pt idx="3098">
                  <c:v>3.1058024615049362E-4</c:v>
                </c:pt>
                <c:pt idx="3099">
                  <c:v>5.5449549108743668E-5</c:v>
                </c:pt>
                <c:pt idx="3100">
                  <c:v>4.8844842240214348E-4</c:v>
                </c:pt>
                <c:pt idx="3101">
                  <c:v>-2.0191837102174759E-3</c:v>
                </c:pt>
                <c:pt idx="3102">
                  <c:v>-3.1543420627713203E-3</c:v>
                </c:pt>
                <c:pt idx="3103">
                  <c:v>-1.2373980134725571E-3</c:v>
                </c:pt>
                <c:pt idx="3104">
                  <c:v>5.9691257774829865E-4</c:v>
                </c:pt>
                <c:pt idx="3105">
                  <c:v>1.6430024988949299E-3</c:v>
                </c:pt>
                <c:pt idx="3106">
                  <c:v>-7.7727297320961952E-4</c:v>
                </c:pt>
                <c:pt idx="3107">
                  <c:v>5.3673051297664642E-4</c:v>
                </c:pt>
                <c:pt idx="3108">
                  <c:v>8.0526480451226234E-4</c:v>
                </c:pt>
                <c:pt idx="3109">
                  <c:v>9.5919566228985786E-4</c:v>
                </c:pt>
                <c:pt idx="3110">
                  <c:v>1.1430862359702587E-3</c:v>
                </c:pt>
                <c:pt idx="3111">
                  <c:v>1.112193800508976E-3</c:v>
                </c:pt>
                <c:pt idx="3112">
                  <c:v>-1.8024630844593048E-4</c:v>
                </c:pt>
                <c:pt idx="3113">
                  <c:v>-3.3337809145450592E-4</c:v>
                </c:pt>
                <c:pt idx="3114">
                  <c:v>1.5097069554030895E-3</c:v>
                </c:pt>
                <c:pt idx="3115">
                  <c:v>-1.0692975483834743E-3</c:v>
                </c:pt>
                <c:pt idx="3116">
                  <c:v>-2.3649772629141808E-4</c:v>
                </c:pt>
                <c:pt idx="3117">
                  <c:v>1.3390285894274712E-3</c:v>
                </c:pt>
                <c:pt idx="3118">
                  <c:v>-1.2828502804040909E-5</c:v>
                </c:pt>
                <c:pt idx="3119">
                  <c:v>1.404506154358387E-3</c:v>
                </c:pt>
                <c:pt idx="3120">
                  <c:v>-1.8774452619254589E-3</c:v>
                </c:pt>
                <c:pt idx="3121">
                  <c:v>1.1801300570368767E-3</c:v>
                </c:pt>
                <c:pt idx="3122">
                  <c:v>1.64031982421875E-4</c:v>
                </c:pt>
                <c:pt idx="3123">
                  <c:v>-1.674348022788763E-3</c:v>
                </c:pt>
                <c:pt idx="3124">
                  <c:v>-1.5573813579976559E-3</c:v>
                </c:pt>
                <c:pt idx="3125">
                  <c:v>-3.9749997667968273E-3</c:v>
                </c:pt>
                <c:pt idx="3126">
                  <c:v>-4.3917400762438774E-4</c:v>
                </c:pt>
                <c:pt idx="3127">
                  <c:v>2.0611006766557693E-4</c:v>
                </c:pt>
                <c:pt idx="3128">
                  <c:v>-1.1997530236840248E-3</c:v>
                </c:pt>
                <c:pt idx="3129">
                  <c:v>1.1520846746861935E-3</c:v>
                </c:pt>
                <c:pt idx="3130">
                  <c:v>8.6678378283977509E-4</c:v>
                </c:pt>
                <c:pt idx="3131">
                  <c:v>-9.4310101121664047E-4</c:v>
                </c:pt>
                <c:pt idx="3132">
                  <c:v>2.2361399605870247E-3</c:v>
                </c:pt>
                <c:pt idx="3133">
                  <c:v>-9.8149105906486511E-4</c:v>
                </c:pt>
                <c:pt idx="3134">
                  <c:v>-1.6105221584439278E-4</c:v>
                </c:pt>
                <c:pt idx="3135">
                  <c:v>-3.1989193521440029E-3</c:v>
                </c:pt>
                <c:pt idx="3136">
                  <c:v>-3.2966258004307747E-4</c:v>
                </c:pt>
                <c:pt idx="3137">
                  <c:v>-2.1454053930938244E-3</c:v>
                </c:pt>
                <c:pt idx="3138">
                  <c:v>3.9163045585155487E-5</c:v>
                </c:pt>
                <c:pt idx="3139">
                  <c:v>1.0426421649754047E-3</c:v>
                </c:pt>
                <c:pt idx="3140">
                  <c:v>1.7021358944475651E-3</c:v>
                </c:pt>
                <c:pt idx="3141">
                  <c:v>2.8475611470639706E-3</c:v>
                </c:pt>
                <c:pt idx="3142">
                  <c:v>2.0888294093310833E-3</c:v>
                </c:pt>
                <c:pt idx="3143">
                  <c:v>6.592446006834507E-4</c:v>
                </c:pt>
                <c:pt idx="3144">
                  <c:v>1.558773685246706E-3</c:v>
                </c:pt>
                <c:pt idx="3145">
                  <c:v>3.941770177334547E-3</c:v>
                </c:pt>
                <c:pt idx="3146">
                  <c:v>-7.7347038313746452E-4</c:v>
                </c:pt>
                <c:pt idx="3147">
                  <c:v>-1.9037150777876377E-3</c:v>
                </c:pt>
                <c:pt idx="3148">
                  <c:v>-9.7598927095532417E-4</c:v>
                </c:pt>
                <c:pt idx="3149">
                  <c:v>9.9661387503147125E-4</c:v>
                </c:pt>
                <c:pt idx="3150">
                  <c:v>1.7191250808537006E-3</c:v>
                </c:pt>
                <c:pt idx="3151">
                  <c:v>-1.034317072480917E-3</c:v>
                </c:pt>
                <c:pt idx="3152">
                  <c:v>1.0687657631933689E-3</c:v>
                </c:pt>
                <c:pt idx="3153">
                  <c:v>-2.2892146371304989E-3</c:v>
                </c:pt>
                <c:pt idx="3154">
                  <c:v>1.228763721883297E-3</c:v>
                </c:pt>
                <c:pt idx="3155">
                  <c:v>1.3877544552087784E-3</c:v>
                </c:pt>
                <c:pt idx="3156">
                  <c:v>-2.4444889277219772E-5</c:v>
                </c:pt>
                <c:pt idx="3157">
                  <c:v>8.9328037574887276E-4</c:v>
                </c:pt>
                <c:pt idx="3158">
                  <c:v>-4.0613147430121899E-3</c:v>
                </c:pt>
                <c:pt idx="3159">
                  <c:v>-9.030723012983799E-4</c:v>
                </c:pt>
                <c:pt idx="3160">
                  <c:v>-4.4820178300142288E-4</c:v>
                </c:pt>
                <c:pt idx="3161">
                  <c:v>-1.5297122299671173E-3</c:v>
                </c:pt>
                <c:pt idx="3162">
                  <c:v>1.5037977136671543E-3</c:v>
                </c:pt>
                <c:pt idx="3163">
                  <c:v>1.6494723968207836E-3</c:v>
                </c:pt>
                <c:pt idx="3164">
                  <c:v>1.8047550693154335E-3</c:v>
                </c:pt>
                <c:pt idx="3165">
                  <c:v>-1.3321824371814728E-3</c:v>
                </c:pt>
                <c:pt idx="3166">
                  <c:v>1.6084206290543079E-3</c:v>
                </c:pt>
                <c:pt idx="3167">
                  <c:v>9.8737142980098724E-4</c:v>
                </c:pt>
                <c:pt idx="3168">
                  <c:v>4.3906010687351227E-3</c:v>
                </c:pt>
                <c:pt idx="3169">
                  <c:v>1.3572606258094311E-3</c:v>
                </c:pt>
                <c:pt idx="3170">
                  <c:v>-2.7261767536401749E-4</c:v>
                </c:pt>
                <c:pt idx="3171">
                  <c:v>-2.1040728315711021E-3</c:v>
                </c:pt>
                <c:pt idx="3172">
                  <c:v>-2.550892997533083E-3</c:v>
                </c:pt>
                <c:pt idx="3173">
                  <c:v>-4.0465174242854118E-4</c:v>
                </c:pt>
                <c:pt idx="3174">
                  <c:v>-3.0855722725391388E-3</c:v>
                </c:pt>
                <c:pt idx="3175">
                  <c:v>-5.6861806660890579E-4</c:v>
                </c:pt>
                <c:pt idx="3176">
                  <c:v>7.297988049685955E-4</c:v>
                </c:pt>
                <c:pt idx="3177">
                  <c:v>-1.1290879920125008E-3</c:v>
                </c:pt>
                <c:pt idx="3178">
                  <c:v>2.6132701896131039E-3</c:v>
                </c:pt>
                <c:pt idx="3179">
                  <c:v>2.1501467563211918E-3</c:v>
                </c:pt>
                <c:pt idx="3180">
                  <c:v>1.2414301745593548E-3</c:v>
                </c:pt>
                <c:pt idx="3181">
                  <c:v>-2.3602289147675037E-3</c:v>
                </c:pt>
                <c:pt idx="3182">
                  <c:v>1.18262879550457E-3</c:v>
                </c:pt>
                <c:pt idx="3183">
                  <c:v>-2.9149106703698635E-3</c:v>
                </c:pt>
                <c:pt idx="3184">
                  <c:v>-2.2757798433303833E-3</c:v>
                </c:pt>
                <c:pt idx="3185">
                  <c:v>-1.1458005756139755E-3</c:v>
                </c:pt>
                <c:pt idx="3186">
                  <c:v>-1.0512303560972214E-3</c:v>
                </c:pt>
                <c:pt idx="3187">
                  <c:v>-6.2938593327999115E-4</c:v>
                </c:pt>
                <c:pt idx="3188">
                  <c:v>1.6106800176203251E-3</c:v>
                </c:pt>
                <c:pt idx="3189">
                  <c:v>1.5382422134280205E-3</c:v>
                </c:pt>
                <c:pt idx="3190">
                  <c:v>4.0050502866506577E-4</c:v>
                </c:pt>
                <c:pt idx="3191">
                  <c:v>3.1843073666095734E-3</c:v>
                </c:pt>
                <c:pt idx="3192">
                  <c:v>-2.8048702515661716E-3</c:v>
                </c:pt>
                <c:pt idx="3193">
                  <c:v>6.7881308495998383E-5</c:v>
                </c:pt>
                <c:pt idx="3194">
                  <c:v>-2.935036551207304E-3</c:v>
                </c:pt>
                <c:pt idx="3195">
                  <c:v>1.0059094056487083E-3</c:v>
                </c:pt>
                <c:pt idx="3196">
                  <c:v>-6.0587935149669647E-4</c:v>
                </c:pt>
                <c:pt idx="3197">
                  <c:v>1.0055997408926487E-3</c:v>
                </c:pt>
                <c:pt idx="3198">
                  <c:v>1.4406135305762291E-3</c:v>
                </c:pt>
                <c:pt idx="3199">
                  <c:v>4.7468487173318863E-4</c:v>
                </c:pt>
                <c:pt idx="3200">
                  <c:v>-2.2723893634974957E-3</c:v>
                </c:pt>
                <c:pt idx="3201">
                  <c:v>1.4222133904695511E-3</c:v>
                </c:pt>
                <c:pt idx="3202">
                  <c:v>1.7011929303407669E-3</c:v>
                </c:pt>
                <c:pt idx="3203">
                  <c:v>5.3712539374828339E-4</c:v>
                </c:pt>
                <c:pt idx="3204">
                  <c:v>5.1713455468416214E-4</c:v>
                </c:pt>
                <c:pt idx="3205">
                  <c:v>1.1728047393262386E-3</c:v>
                </c:pt>
                <c:pt idx="3206">
                  <c:v>-8.1295985728502274E-4</c:v>
                </c:pt>
                <c:pt idx="3207">
                  <c:v>-6.7234504967927933E-4</c:v>
                </c:pt>
                <c:pt idx="3208">
                  <c:v>-1.7463890835642815E-3</c:v>
                </c:pt>
                <c:pt idx="3209">
                  <c:v>1.6954801976680756E-3</c:v>
                </c:pt>
                <c:pt idx="3210">
                  <c:v>1.3800337910652161E-5</c:v>
                </c:pt>
                <c:pt idx="3211">
                  <c:v>1.1296649463474751E-3</c:v>
                </c:pt>
                <c:pt idx="3212">
                  <c:v>7.8106671571731567E-4</c:v>
                </c:pt>
                <c:pt idx="3213">
                  <c:v>2.1547251380980015E-3</c:v>
                </c:pt>
                <c:pt idx="3214">
                  <c:v>3.105849027633667E-4</c:v>
                </c:pt>
                <c:pt idx="3215">
                  <c:v>-9.336438961327076E-4</c:v>
                </c:pt>
                <c:pt idx="3216">
                  <c:v>-1.8861731514334679E-3</c:v>
                </c:pt>
                <c:pt idx="3217">
                  <c:v>-4.263577051460743E-3</c:v>
                </c:pt>
                <c:pt idx="3218">
                  <c:v>4.7424947842955589E-4</c:v>
                </c:pt>
                <c:pt idx="3219">
                  <c:v>1.3581528328359127E-3</c:v>
                </c:pt>
                <c:pt idx="3220">
                  <c:v>-4.0485383942723274E-4</c:v>
                </c:pt>
                <c:pt idx="3221">
                  <c:v>-1.3827113434672356E-4</c:v>
                </c:pt>
                <c:pt idx="3222">
                  <c:v>5.543585866689682E-4</c:v>
                </c:pt>
                <c:pt idx="3223">
                  <c:v>1.3722153380513191E-3</c:v>
                </c:pt>
                <c:pt idx="3224">
                  <c:v>1.5170667320489883E-3</c:v>
                </c:pt>
                <c:pt idx="3225">
                  <c:v>1.5410352498292923E-3</c:v>
                </c:pt>
                <c:pt idx="3226">
                  <c:v>2.8199711814522743E-3</c:v>
                </c:pt>
                <c:pt idx="3227">
                  <c:v>-1.8046074546873569E-3</c:v>
                </c:pt>
                <c:pt idx="3228">
                  <c:v>3.1957589089870453E-3</c:v>
                </c:pt>
                <c:pt idx="3229">
                  <c:v>-1.4447988942265511E-3</c:v>
                </c:pt>
                <c:pt idx="3230">
                  <c:v>-9.0851215645670891E-4</c:v>
                </c:pt>
                <c:pt idx="3231">
                  <c:v>-2.5604707188904285E-3</c:v>
                </c:pt>
                <c:pt idx="3232">
                  <c:v>-4.2488984763622284E-4</c:v>
                </c:pt>
                <c:pt idx="3233">
                  <c:v>-8.6271390318870544E-4</c:v>
                </c:pt>
                <c:pt idx="3234">
                  <c:v>4.7002732753753662E-4</c:v>
                </c:pt>
                <c:pt idx="3235">
                  <c:v>5.4699275642633438E-4</c:v>
                </c:pt>
                <c:pt idx="3236">
                  <c:v>1.8438738770782948E-3</c:v>
                </c:pt>
                <c:pt idx="3237">
                  <c:v>9.9832005798816681E-4</c:v>
                </c:pt>
                <c:pt idx="3238">
                  <c:v>2.730242908000946E-3</c:v>
                </c:pt>
                <c:pt idx="3239">
                  <c:v>1.6916100867092609E-3</c:v>
                </c:pt>
                <c:pt idx="3240">
                  <c:v>5.4952548816800117E-4</c:v>
                </c:pt>
                <c:pt idx="3241">
                  <c:v>3.7900598254054785E-3</c:v>
                </c:pt>
                <c:pt idx="3242">
                  <c:v>-3.592674620449543E-4</c:v>
                </c:pt>
                <c:pt idx="3243">
                  <c:v>-2.2594328038394451E-3</c:v>
                </c:pt>
                <c:pt idx="3244">
                  <c:v>3.6713480949401855E-4</c:v>
                </c:pt>
                <c:pt idx="3245">
                  <c:v>-5.1543721929192543E-4</c:v>
                </c:pt>
                <c:pt idx="3246">
                  <c:v>-8.1110792234539986E-4</c:v>
                </c:pt>
                <c:pt idx="3247">
                  <c:v>8.9784292504191399E-4</c:v>
                </c:pt>
                <c:pt idx="3248">
                  <c:v>1.7374148592352867E-4</c:v>
                </c:pt>
                <c:pt idx="3249">
                  <c:v>4.3339934200048447E-4</c:v>
                </c:pt>
                <c:pt idx="3250">
                  <c:v>4.7287950292229652E-4</c:v>
                </c:pt>
                <c:pt idx="3251">
                  <c:v>2.1298984065651894E-3</c:v>
                </c:pt>
                <c:pt idx="3252">
                  <c:v>-1.9578151404857635E-3</c:v>
                </c:pt>
                <c:pt idx="3253">
                  <c:v>-6.0892384499311447E-4</c:v>
                </c:pt>
                <c:pt idx="3254">
                  <c:v>6.6102761775255203E-4</c:v>
                </c:pt>
                <c:pt idx="3255">
                  <c:v>-4.5385286211967468E-3</c:v>
                </c:pt>
                <c:pt idx="3256">
                  <c:v>-1.6674050129950047E-3</c:v>
                </c:pt>
                <c:pt idx="3257">
                  <c:v>6.4368592575192451E-4</c:v>
                </c:pt>
                <c:pt idx="3258">
                  <c:v>1.6757757402956486E-3</c:v>
                </c:pt>
                <c:pt idx="3259">
                  <c:v>1.5029367059469223E-3</c:v>
                </c:pt>
                <c:pt idx="3260">
                  <c:v>-6.08065165579319E-5</c:v>
                </c:pt>
                <c:pt idx="3261">
                  <c:v>1.7248652875423431E-4</c:v>
                </c:pt>
                <c:pt idx="3262">
                  <c:v>1.6628047451376915E-3</c:v>
                </c:pt>
                <c:pt idx="3263">
                  <c:v>3.3211554400622845E-3</c:v>
                </c:pt>
                <c:pt idx="3264">
                  <c:v>2.7286186814308167E-3</c:v>
                </c:pt>
                <c:pt idx="3265">
                  <c:v>-2.5721373967826366E-3</c:v>
                </c:pt>
                <c:pt idx="3266">
                  <c:v>-1.1084284633398056E-3</c:v>
                </c:pt>
                <c:pt idx="3267">
                  <c:v>2.3513659834861755E-4</c:v>
                </c:pt>
                <c:pt idx="3268">
                  <c:v>3.2257148995995522E-4</c:v>
                </c:pt>
                <c:pt idx="3269">
                  <c:v>5.6358752772212029E-4</c:v>
                </c:pt>
                <c:pt idx="3270">
                  <c:v>-1.2261467054486275E-4</c:v>
                </c:pt>
                <c:pt idx="3271">
                  <c:v>-2.5843596085906029E-4</c:v>
                </c:pt>
                <c:pt idx="3272">
                  <c:v>1.5357010997831821E-3</c:v>
                </c:pt>
                <c:pt idx="3273">
                  <c:v>9.4154989346861839E-4</c:v>
                </c:pt>
                <c:pt idx="3274">
                  <c:v>1.2940722517669201E-3</c:v>
                </c:pt>
                <c:pt idx="3275">
                  <c:v>1.4598341658711433E-4</c:v>
                </c:pt>
                <c:pt idx="3276">
                  <c:v>7.2511937469244003E-4</c:v>
                </c:pt>
                <c:pt idx="3277">
                  <c:v>-3.2256799750030041E-3</c:v>
                </c:pt>
                <c:pt idx="3278">
                  <c:v>-2.7814097702503204E-3</c:v>
                </c:pt>
                <c:pt idx="3279">
                  <c:v>6.716451607644558E-4</c:v>
                </c:pt>
                <c:pt idx="3280">
                  <c:v>-2.4059666320681572E-3</c:v>
                </c:pt>
                <c:pt idx="3281">
                  <c:v>-1.8901126459240913E-3</c:v>
                </c:pt>
                <c:pt idx="3282">
                  <c:v>-2.1114153787493706E-3</c:v>
                </c:pt>
                <c:pt idx="3283">
                  <c:v>-7.6065957546234131E-4</c:v>
                </c:pt>
                <c:pt idx="3284">
                  <c:v>-2.7961935847997665E-4</c:v>
                </c:pt>
                <c:pt idx="3285">
                  <c:v>2.1326718851923943E-3</c:v>
                </c:pt>
                <c:pt idx="3286">
                  <c:v>1.6266889870166779E-3</c:v>
                </c:pt>
                <c:pt idx="3287">
                  <c:v>-4.255431704223156E-4</c:v>
                </c:pt>
                <c:pt idx="3288">
                  <c:v>1.753668300807476E-3</c:v>
                </c:pt>
                <c:pt idx="3289">
                  <c:v>-1.8469258211553097E-3</c:v>
                </c:pt>
                <c:pt idx="3290">
                  <c:v>3.9559183642268181E-4</c:v>
                </c:pt>
                <c:pt idx="3291">
                  <c:v>-1.2893904931843281E-3</c:v>
                </c:pt>
                <c:pt idx="3292">
                  <c:v>-1.8012453801929951E-3</c:v>
                </c:pt>
                <c:pt idx="3293">
                  <c:v>-9.5329480245709419E-4</c:v>
                </c:pt>
                <c:pt idx="3294">
                  <c:v>6.1150174587965012E-4</c:v>
                </c:pt>
                <c:pt idx="3295">
                  <c:v>-5.1128678023815155E-4</c:v>
                </c:pt>
                <c:pt idx="3296">
                  <c:v>1.2230332940816879E-3</c:v>
                </c:pt>
                <c:pt idx="3297">
                  <c:v>7.1748625487089157E-5</c:v>
                </c:pt>
                <c:pt idx="3298">
                  <c:v>9.6024060621857643E-4</c:v>
                </c:pt>
                <c:pt idx="3299">
                  <c:v>1.1858101934194565E-3</c:v>
                </c:pt>
                <c:pt idx="3300">
                  <c:v>1.3405228964984417E-3</c:v>
                </c:pt>
                <c:pt idx="3301">
                  <c:v>-1.9325017929077148E-3</c:v>
                </c:pt>
                <c:pt idx="3302">
                  <c:v>-3.5468302667140961E-4</c:v>
                </c:pt>
                <c:pt idx="3303">
                  <c:v>-1.3128882274031639E-3</c:v>
                </c:pt>
                <c:pt idx="3304">
                  <c:v>2.9394915327429771E-4</c:v>
                </c:pt>
                <c:pt idx="3305">
                  <c:v>-8.3629647269845009E-4</c:v>
                </c:pt>
                <c:pt idx="3306">
                  <c:v>-1.1856216005980968E-3</c:v>
                </c:pt>
                <c:pt idx="3307">
                  <c:v>3.3477693796157837E-4</c:v>
                </c:pt>
                <c:pt idx="3308">
                  <c:v>4.0735909715294838E-4</c:v>
                </c:pt>
                <c:pt idx="3309">
                  <c:v>-8.0091692507266998E-4</c:v>
                </c:pt>
                <c:pt idx="3310">
                  <c:v>-2.6430096477270126E-4</c:v>
                </c:pt>
                <c:pt idx="3311">
                  <c:v>1.32010318338871E-5</c:v>
                </c:pt>
                <c:pt idx="3312">
                  <c:v>1.0502920486032963E-3</c:v>
                </c:pt>
                <c:pt idx="3313">
                  <c:v>2.1219532936811447E-4</c:v>
                </c:pt>
                <c:pt idx="3314">
                  <c:v>-1.2895986437797546E-3</c:v>
                </c:pt>
                <c:pt idx="3315">
                  <c:v>-3.5000219941139221E-3</c:v>
                </c:pt>
                <c:pt idx="3316">
                  <c:v>-1.1896570213139057E-3</c:v>
                </c:pt>
                <c:pt idx="3317">
                  <c:v>1.5710340812802315E-4</c:v>
                </c:pt>
                <c:pt idx="3318">
                  <c:v>1.4772475697100163E-3</c:v>
                </c:pt>
                <c:pt idx="3319">
                  <c:v>-7.2811637073755264E-4</c:v>
                </c:pt>
                <c:pt idx="3320">
                  <c:v>-3.1953677535057068E-6</c:v>
                </c:pt>
                <c:pt idx="3321">
                  <c:v>-1.4301156625151634E-4</c:v>
                </c:pt>
                <c:pt idx="3322">
                  <c:v>-1.8791398033499718E-3</c:v>
                </c:pt>
                <c:pt idx="3323">
                  <c:v>-8.6300075054168701E-5</c:v>
                </c:pt>
                <c:pt idx="3324">
                  <c:v>1.5318798832595348E-3</c:v>
                </c:pt>
                <c:pt idx="3325">
                  <c:v>-2.0545991137623787E-3</c:v>
                </c:pt>
                <c:pt idx="3326">
                  <c:v>-2.4322094395756721E-3</c:v>
                </c:pt>
                <c:pt idx="3327">
                  <c:v>-1.0300558060407639E-3</c:v>
                </c:pt>
                <c:pt idx="3328">
                  <c:v>-1.5803431160748005E-3</c:v>
                </c:pt>
                <c:pt idx="3329">
                  <c:v>-5.7207094505429268E-4</c:v>
                </c:pt>
                <c:pt idx="3330">
                  <c:v>-8.9624617248773575E-4</c:v>
                </c:pt>
                <c:pt idx="3331">
                  <c:v>1.1027227155864239E-3</c:v>
                </c:pt>
                <c:pt idx="3332">
                  <c:v>1.7549996264278889E-3</c:v>
                </c:pt>
                <c:pt idx="3333">
                  <c:v>-3.8085551932454109E-4</c:v>
                </c:pt>
                <c:pt idx="3334">
                  <c:v>1.5251017175614834E-3</c:v>
                </c:pt>
                <c:pt idx="3335">
                  <c:v>-3.7374906241893768E-5</c:v>
                </c:pt>
                <c:pt idx="3336">
                  <c:v>1.0921424254775047E-3</c:v>
                </c:pt>
                <c:pt idx="3337">
                  <c:v>6.6843349486589432E-4</c:v>
                </c:pt>
                <c:pt idx="3338">
                  <c:v>1.9119414500892162E-3</c:v>
                </c:pt>
                <c:pt idx="3339">
                  <c:v>-2.0846771076321602E-4</c:v>
                </c:pt>
                <c:pt idx="3340">
                  <c:v>-1.1713346466422081E-3</c:v>
                </c:pt>
                <c:pt idx="3341">
                  <c:v>7.5290445238351822E-5</c:v>
                </c:pt>
                <c:pt idx="3342">
                  <c:v>-1.3034110888838768E-3</c:v>
                </c:pt>
                <c:pt idx="3343">
                  <c:v>2.4282047525048256E-4</c:v>
                </c:pt>
                <c:pt idx="3344">
                  <c:v>1.5618172474205494E-3</c:v>
                </c:pt>
                <c:pt idx="3345">
                  <c:v>1.1932356283068657E-3</c:v>
                </c:pt>
                <c:pt idx="3346">
                  <c:v>-1.5722634270787239E-4</c:v>
                </c:pt>
                <c:pt idx="3347">
                  <c:v>-5.5110780522227287E-4</c:v>
                </c:pt>
                <c:pt idx="3348">
                  <c:v>-1.3031866401433945E-3</c:v>
                </c:pt>
                <c:pt idx="3349">
                  <c:v>1.1983201839029789E-3</c:v>
                </c:pt>
                <c:pt idx="3350">
                  <c:v>4.6499785967171192E-3</c:v>
                </c:pt>
                <c:pt idx="3351">
                  <c:v>-6.8886019289493561E-4</c:v>
                </c:pt>
                <c:pt idx="3352">
                  <c:v>9.9856406450271606E-5</c:v>
                </c:pt>
                <c:pt idx="3353">
                  <c:v>-1.4525000005960464E-3</c:v>
                </c:pt>
                <c:pt idx="3354">
                  <c:v>-2.4209730327129364E-5</c:v>
                </c:pt>
                <c:pt idx="3355">
                  <c:v>1.3931244611740112E-3</c:v>
                </c:pt>
                <c:pt idx="3356">
                  <c:v>6.8815285339951515E-4</c:v>
                </c:pt>
                <c:pt idx="3357">
                  <c:v>3.4993141889572144E-4</c:v>
                </c:pt>
                <c:pt idx="3358">
                  <c:v>1.1020945385098457E-3</c:v>
                </c:pt>
                <c:pt idx="3359">
                  <c:v>-1.674251165241003E-3</c:v>
                </c:pt>
                <c:pt idx="3360">
                  <c:v>-8.2531198859214783E-4</c:v>
                </c:pt>
                <c:pt idx="3361">
                  <c:v>-1.1283792555332184E-3</c:v>
                </c:pt>
                <c:pt idx="3362">
                  <c:v>-1.2110918760299683E-5</c:v>
                </c:pt>
                <c:pt idx="3363">
                  <c:v>-2.0781909115612507E-3</c:v>
                </c:pt>
                <c:pt idx="3364">
                  <c:v>1.5789847820997238E-3</c:v>
                </c:pt>
                <c:pt idx="3365">
                  <c:v>2.7483468875288963E-4</c:v>
                </c:pt>
                <c:pt idx="3366">
                  <c:v>-1.0440819896757603E-3</c:v>
                </c:pt>
                <c:pt idx="3367">
                  <c:v>1.6979090869426727E-3</c:v>
                </c:pt>
                <c:pt idx="3368">
                  <c:v>-6.4106052741408348E-4</c:v>
                </c:pt>
                <c:pt idx="3369">
                  <c:v>1.4643603935837746E-4</c:v>
                </c:pt>
                <c:pt idx="3370">
                  <c:v>1.1402927339076996E-4</c:v>
                </c:pt>
                <c:pt idx="3371">
                  <c:v>-2.3246272467076778E-3</c:v>
                </c:pt>
                <c:pt idx="3372">
                  <c:v>-2.6259990409016609E-4</c:v>
                </c:pt>
                <c:pt idx="3373">
                  <c:v>-2.0581022836267948E-3</c:v>
                </c:pt>
                <c:pt idx="3374">
                  <c:v>-1.9550342112779617E-3</c:v>
                </c:pt>
                <c:pt idx="3375">
                  <c:v>-2.684473991394043E-3</c:v>
                </c:pt>
                <c:pt idx="3376">
                  <c:v>-1.5727668069303036E-3</c:v>
                </c:pt>
                <c:pt idx="3377">
                  <c:v>-1.2154225260019302E-5</c:v>
                </c:pt>
                <c:pt idx="3378">
                  <c:v>-1.1897129006683826E-3</c:v>
                </c:pt>
                <c:pt idx="3379">
                  <c:v>3.9380323141813278E-4</c:v>
                </c:pt>
                <c:pt idx="3380">
                  <c:v>9.9065806716680527E-4</c:v>
                </c:pt>
                <c:pt idx="3381">
                  <c:v>3.1206542626023293E-3</c:v>
                </c:pt>
                <c:pt idx="3382">
                  <c:v>2.6736310683190823E-3</c:v>
                </c:pt>
                <c:pt idx="3383">
                  <c:v>-6.8940920755267143E-4</c:v>
                </c:pt>
                <c:pt idx="3384">
                  <c:v>-1.2508202344179153E-3</c:v>
                </c:pt>
                <c:pt idx="3385">
                  <c:v>2.4533704854547977E-3</c:v>
                </c:pt>
                <c:pt idx="3386">
                  <c:v>1.4731297269463539E-3</c:v>
                </c:pt>
                <c:pt idx="3387">
                  <c:v>1.6188044100999832E-3</c:v>
                </c:pt>
                <c:pt idx="3388">
                  <c:v>-1.3598459772765636E-3</c:v>
                </c:pt>
                <c:pt idx="3389">
                  <c:v>4.9291551113128662E-4</c:v>
                </c:pt>
                <c:pt idx="3390">
                  <c:v>-1.3152528554201126E-3</c:v>
                </c:pt>
                <c:pt idx="3391">
                  <c:v>6.000925786793232E-4</c:v>
                </c:pt>
                <c:pt idx="3392">
                  <c:v>8.6696073412895203E-4</c:v>
                </c:pt>
                <c:pt idx="3393">
                  <c:v>-8.0816773697733879E-4</c:v>
                </c:pt>
                <c:pt idx="3394">
                  <c:v>2.1981671452522278E-3</c:v>
                </c:pt>
                <c:pt idx="3395">
                  <c:v>2.4287449195981026E-4</c:v>
                </c:pt>
                <c:pt idx="3396">
                  <c:v>-2.7389638125896454E-4</c:v>
                </c:pt>
                <c:pt idx="3397">
                  <c:v>-8.2090962678194046E-4</c:v>
                </c:pt>
                <c:pt idx="3398">
                  <c:v>2.8764968737959862E-4</c:v>
                </c:pt>
                <c:pt idx="3399">
                  <c:v>1.3313428498804569E-3</c:v>
                </c:pt>
                <c:pt idx="3400">
                  <c:v>7.3586264625191689E-4</c:v>
                </c:pt>
                <c:pt idx="3401">
                  <c:v>-2.3632580414414406E-3</c:v>
                </c:pt>
                <c:pt idx="3402">
                  <c:v>-6.5570231527090073E-5</c:v>
                </c:pt>
                <c:pt idx="3403">
                  <c:v>9.3577848747372627E-4</c:v>
                </c:pt>
                <c:pt idx="3404">
                  <c:v>1.9255112856626511E-3</c:v>
                </c:pt>
                <c:pt idx="3405">
                  <c:v>1.4758482575416565E-4</c:v>
                </c:pt>
                <c:pt idx="3406">
                  <c:v>4.0160072967410088E-4</c:v>
                </c:pt>
                <c:pt idx="3407">
                  <c:v>-7.4915122240781784E-4</c:v>
                </c:pt>
                <c:pt idx="3408">
                  <c:v>-1.820526085793972E-4</c:v>
                </c:pt>
                <c:pt idx="3409">
                  <c:v>6.3314102590084076E-4</c:v>
                </c:pt>
                <c:pt idx="3410">
                  <c:v>-1.7195381224155426E-4</c:v>
                </c:pt>
                <c:pt idx="3411">
                  <c:v>-6.4146891236305237E-4</c:v>
                </c:pt>
                <c:pt idx="3412">
                  <c:v>-4.6239607036113739E-4</c:v>
                </c:pt>
                <c:pt idx="3413">
                  <c:v>-2.5759916752576828E-4</c:v>
                </c:pt>
                <c:pt idx="3414">
                  <c:v>1.5845443122088909E-3</c:v>
                </c:pt>
                <c:pt idx="3415">
                  <c:v>5.4937321692705154E-4</c:v>
                </c:pt>
                <c:pt idx="3416">
                  <c:v>9.5914117991924286E-4</c:v>
                </c:pt>
                <c:pt idx="3417">
                  <c:v>7.1572838351130486E-4</c:v>
                </c:pt>
                <c:pt idx="3418">
                  <c:v>9.1334758326411247E-4</c:v>
                </c:pt>
                <c:pt idx="3419">
                  <c:v>-1.9958755001425743E-4</c:v>
                </c:pt>
                <c:pt idx="3420">
                  <c:v>9.9864928051829338E-4</c:v>
                </c:pt>
                <c:pt idx="3421">
                  <c:v>-5.4897274821996689E-5</c:v>
                </c:pt>
                <c:pt idx="3422">
                  <c:v>-3.1574377790093422E-3</c:v>
                </c:pt>
                <c:pt idx="3423">
                  <c:v>3.4546586684882641E-3</c:v>
                </c:pt>
                <c:pt idx="3424">
                  <c:v>-2.7339933440089226E-3</c:v>
                </c:pt>
                <c:pt idx="3425">
                  <c:v>-1.7803153023123741E-3</c:v>
                </c:pt>
                <c:pt idx="3426">
                  <c:v>-3.7001678720116615E-4</c:v>
                </c:pt>
                <c:pt idx="3427">
                  <c:v>-9.7641861066222191E-4</c:v>
                </c:pt>
                <c:pt idx="3428">
                  <c:v>2.0970758050680161E-3</c:v>
                </c:pt>
                <c:pt idx="3429">
                  <c:v>2.9597990214824677E-4</c:v>
                </c:pt>
                <c:pt idx="3430">
                  <c:v>-8.327411487698555E-4</c:v>
                </c:pt>
                <c:pt idx="3431">
                  <c:v>-7.9838652163743973E-4</c:v>
                </c:pt>
                <c:pt idx="3432">
                  <c:v>-3.2893102616071701E-4</c:v>
                </c:pt>
                <c:pt idx="3433">
                  <c:v>-1.3185711577534676E-4</c:v>
                </c:pt>
                <c:pt idx="3434">
                  <c:v>-3.2424740493297577E-4</c:v>
                </c:pt>
                <c:pt idx="3435">
                  <c:v>-2.0848633721470833E-3</c:v>
                </c:pt>
                <c:pt idx="3436">
                  <c:v>1.3955091126263142E-3</c:v>
                </c:pt>
                <c:pt idx="3437">
                  <c:v>6.82048499584198E-4</c:v>
                </c:pt>
                <c:pt idx="3438">
                  <c:v>4.7471094876527786E-4</c:v>
                </c:pt>
                <c:pt idx="3439">
                  <c:v>1.4323838986456394E-3</c:v>
                </c:pt>
                <c:pt idx="3440">
                  <c:v>5.0180591642856598E-5</c:v>
                </c:pt>
                <c:pt idx="3441">
                  <c:v>-1.2851739302277565E-4</c:v>
                </c:pt>
                <c:pt idx="3442">
                  <c:v>1.4566723257303238E-3</c:v>
                </c:pt>
                <c:pt idx="3443">
                  <c:v>-1.6738735139369965E-3</c:v>
                </c:pt>
                <c:pt idx="3444">
                  <c:v>2.9127951711416245E-4</c:v>
                </c:pt>
                <c:pt idx="3445">
                  <c:v>1.6654706560075283E-3</c:v>
                </c:pt>
                <c:pt idx="3446">
                  <c:v>-2.6643858291208744E-3</c:v>
                </c:pt>
                <c:pt idx="3447">
                  <c:v>-1.1306717060506344E-3</c:v>
                </c:pt>
                <c:pt idx="3448">
                  <c:v>-4.7942949458956718E-4</c:v>
                </c:pt>
                <c:pt idx="3449">
                  <c:v>-2.7383351698517799E-4</c:v>
                </c:pt>
                <c:pt idx="3450">
                  <c:v>-3.6223512142896652E-4</c:v>
                </c:pt>
                <c:pt idx="3451">
                  <c:v>1.4740140177309513E-3</c:v>
                </c:pt>
                <c:pt idx="3452">
                  <c:v>1.3177003711462021E-3</c:v>
                </c:pt>
                <c:pt idx="3453">
                  <c:v>5.1182787865400314E-4</c:v>
                </c:pt>
                <c:pt idx="3454">
                  <c:v>-9.8824966698884964E-5</c:v>
                </c:pt>
                <c:pt idx="3455">
                  <c:v>-2.1537197753787041E-3</c:v>
                </c:pt>
                <c:pt idx="3456">
                  <c:v>-9.9617196246981621E-4</c:v>
                </c:pt>
                <c:pt idx="3457">
                  <c:v>-1.0563586838543415E-3</c:v>
                </c:pt>
                <c:pt idx="3458">
                  <c:v>-9.3854637816548347E-4</c:v>
                </c:pt>
                <c:pt idx="3459">
                  <c:v>1.4749076217412949E-4</c:v>
                </c:pt>
                <c:pt idx="3460">
                  <c:v>-1.9277893006801605E-3</c:v>
                </c:pt>
                <c:pt idx="3461">
                  <c:v>3.9874808862805367E-4</c:v>
                </c:pt>
                <c:pt idx="3462">
                  <c:v>1.8303189426660538E-3</c:v>
                </c:pt>
                <c:pt idx="3463">
                  <c:v>-1.3894424773752689E-3</c:v>
                </c:pt>
                <c:pt idx="3464">
                  <c:v>-2.7918256819248199E-5</c:v>
                </c:pt>
                <c:pt idx="3465">
                  <c:v>-2.3124739527702332E-5</c:v>
                </c:pt>
                <c:pt idx="3466">
                  <c:v>-6.8464968353509903E-4</c:v>
                </c:pt>
                <c:pt idx="3467">
                  <c:v>8.746306411921978E-4</c:v>
                </c:pt>
                <c:pt idx="3468">
                  <c:v>-1.6189143061637878E-3</c:v>
                </c:pt>
                <c:pt idx="3469">
                  <c:v>-1.9629942253232002E-3</c:v>
                </c:pt>
                <c:pt idx="3470">
                  <c:v>1.4889896847307682E-3</c:v>
                </c:pt>
                <c:pt idx="3471">
                  <c:v>-1.7483490519225597E-3</c:v>
                </c:pt>
                <c:pt idx="3472">
                  <c:v>-7.9625565558671951E-4</c:v>
                </c:pt>
                <c:pt idx="3473">
                  <c:v>-8.4525812417268753E-4</c:v>
                </c:pt>
                <c:pt idx="3474">
                  <c:v>-1.1919098906219006E-3</c:v>
                </c:pt>
                <c:pt idx="3475">
                  <c:v>9.6258753910660744E-4</c:v>
                </c:pt>
                <c:pt idx="3476">
                  <c:v>2.5723269209265709E-4</c:v>
                </c:pt>
                <c:pt idx="3477">
                  <c:v>1.2993346899747849E-4</c:v>
                </c:pt>
                <c:pt idx="3478">
                  <c:v>5.1131425425410271E-4</c:v>
                </c:pt>
                <c:pt idx="3479">
                  <c:v>8.8681979104876518E-4</c:v>
                </c:pt>
                <c:pt idx="3480">
                  <c:v>2.6676105335354805E-4</c:v>
                </c:pt>
                <c:pt idx="3481">
                  <c:v>-1.6744169406592846E-3</c:v>
                </c:pt>
                <c:pt idx="3482">
                  <c:v>-4.6299430541694164E-3</c:v>
                </c:pt>
                <c:pt idx="3483">
                  <c:v>-9.4173150137066841E-4</c:v>
                </c:pt>
                <c:pt idx="3484">
                  <c:v>-6.1999866738915443E-4</c:v>
                </c:pt>
                <c:pt idx="3485">
                  <c:v>-5.8338046073913574E-5</c:v>
                </c:pt>
                <c:pt idx="3486">
                  <c:v>-5.2942428737878799E-4</c:v>
                </c:pt>
                <c:pt idx="3487">
                  <c:v>2.373687457293272E-3</c:v>
                </c:pt>
                <c:pt idx="3488">
                  <c:v>7.594740018248558E-4</c:v>
                </c:pt>
                <c:pt idx="3489">
                  <c:v>2.1208818070590496E-3</c:v>
                </c:pt>
                <c:pt idx="3490">
                  <c:v>1.1736033484339714E-3</c:v>
                </c:pt>
                <c:pt idx="3491">
                  <c:v>2.1259495988488197E-3</c:v>
                </c:pt>
                <c:pt idx="3492">
                  <c:v>1.2654764577746391E-4</c:v>
                </c:pt>
                <c:pt idx="3493">
                  <c:v>1.3895798474550247E-5</c:v>
                </c:pt>
                <c:pt idx="3494">
                  <c:v>3.2738782465457916E-4</c:v>
                </c:pt>
                <c:pt idx="3495">
                  <c:v>-9.5385871827602386E-4</c:v>
                </c:pt>
                <c:pt idx="3496">
                  <c:v>-3.1878147274255753E-4</c:v>
                </c:pt>
                <c:pt idx="3497">
                  <c:v>-6.218496710062027E-4</c:v>
                </c:pt>
                <c:pt idx="3498">
                  <c:v>8.3993189036846161E-5</c:v>
                </c:pt>
                <c:pt idx="3499">
                  <c:v>-1.0414589196443558E-3</c:v>
                </c:pt>
                <c:pt idx="3500">
                  <c:v>1.5702606178820133E-3</c:v>
                </c:pt>
                <c:pt idx="3501">
                  <c:v>5.4068258032202721E-4</c:v>
                </c:pt>
                <c:pt idx="3502">
                  <c:v>3.3534825779497623E-3</c:v>
                </c:pt>
                <c:pt idx="3503">
                  <c:v>7.6116155833005905E-4</c:v>
                </c:pt>
                <c:pt idx="3504">
                  <c:v>-1.6372138634324074E-3</c:v>
                </c:pt>
                <c:pt idx="3505">
                  <c:v>4.0010455995798111E-4</c:v>
                </c:pt>
                <c:pt idx="3506">
                  <c:v>-8.7901344522833824E-4</c:v>
                </c:pt>
                <c:pt idx="3507">
                  <c:v>-1.984491478651762E-3</c:v>
                </c:pt>
                <c:pt idx="3508">
                  <c:v>-2.091321162879467E-3</c:v>
                </c:pt>
                <c:pt idx="3509">
                  <c:v>3.6145048215985298E-4</c:v>
                </c:pt>
                <c:pt idx="3510">
                  <c:v>-8.7450770661234856E-4</c:v>
                </c:pt>
                <c:pt idx="3511">
                  <c:v>1.3244645670056343E-3</c:v>
                </c:pt>
                <c:pt idx="3512">
                  <c:v>3.5911798477172852E-6</c:v>
                </c:pt>
                <c:pt idx="3513">
                  <c:v>-1.01879658177495E-3</c:v>
                </c:pt>
                <c:pt idx="3514">
                  <c:v>-3.9861999452114105E-2</c:v>
                </c:pt>
                <c:pt idx="3515">
                  <c:v>-3.929128497838974E-2</c:v>
                </c:pt>
                <c:pt idx="3516">
                  <c:v>-2.3692356422543526E-2</c:v>
                </c:pt>
                <c:pt idx="3517">
                  <c:v>-5.2283932454884052E-3</c:v>
                </c:pt>
                <c:pt idx="3518">
                  <c:v>2.8373668901622295E-3</c:v>
                </c:pt>
                <c:pt idx="3519">
                  <c:v>8.6864670738577843E-3</c:v>
                </c:pt>
                <c:pt idx="3520">
                  <c:v>1.400032639503479E-2</c:v>
                </c:pt>
                <c:pt idx="3521">
                  <c:v>1.8684826791286469E-2</c:v>
                </c:pt>
                <c:pt idx="3522">
                  <c:v>1.778058148920536E-2</c:v>
                </c:pt>
                <c:pt idx="3523">
                  <c:v>1.7743296921253204E-2</c:v>
                </c:pt>
                <c:pt idx="3524">
                  <c:v>9.6756741404533386E-3</c:v>
                </c:pt>
                <c:pt idx="3525">
                  <c:v>2.8015230782330036E-3</c:v>
                </c:pt>
                <c:pt idx="3526">
                  <c:v>3.649192163720727E-3</c:v>
                </c:pt>
                <c:pt idx="3527">
                  <c:v>1.6129394061863422E-3</c:v>
                </c:pt>
              </c:numCache>
            </c:numRef>
          </c:yVal>
          <c:smooth val="0"/>
          <c:extLst>
            <c:ext xmlns:c16="http://schemas.microsoft.com/office/drawing/2014/chart" uri="{C3380CC4-5D6E-409C-BE32-E72D297353CC}">
              <c16:uniqueId val="{00000000-8D29-45C3-98A1-F26CE905CD85}"/>
            </c:ext>
          </c:extLst>
        </c:ser>
        <c:ser>
          <c:idx val="1"/>
          <c:order val="1"/>
          <c:tx>
            <c:strRef>
              <c:f>'Raw Data'!$C$1</c:f>
              <c:strCache>
                <c:ptCount val="1"/>
                <c:pt idx="0">
                  <c:v>Gyroscope y (rad/s)</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Data'!$A$2:$A$3529</c:f>
              <c:numCache>
                <c:formatCode>General</c:formatCode>
                <c:ptCount val="3528"/>
                <c:pt idx="0">
                  <c:v>-6.0387497069314122E-4</c:v>
                </c:pt>
                <c:pt idx="1">
                  <c:v>9.3931250157766044E-3</c:v>
                </c:pt>
                <c:pt idx="2">
                  <c:v>1.9391125009860843E-2</c:v>
                </c:pt>
                <c:pt idx="3">
                  <c:v>2.9388124996330589E-2</c:v>
                </c:pt>
                <c:pt idx="4">
                  <c:v>3.9386124990414828E-2</c:v>
                </c:pt>
                <c:pt idx="5">
                  <c:v>4.9383125035092235E-2</c:v>
                </c:pt>
                <c:pt idx="6">
                  <c:v>5.9381125029176474E-2</c:v>
                </c:pt>
                <c:pt idx="7">
                  <c:v>6.9378125015646219E-2</c:v>
                </c:pt>
                <c:pt idx="8">
                  <c:v>7.9376125009730458E-2</c:v>
                </c:pt>
                <c:pt idx="9">
                  <c:v>8.9373124996200204E-2</c:v>
                </c:pt>
                <c:pt idx="10">
                  <c:v>9.9371124990284443E-2</c:v>
                </c:pt>
                <c:pt idx="11">
                  <c:v>0.10936812503496185</c:v>
                </c:pt>
                <c:pt idx="12">
                  <c:v>0.11936612502904609</c:v>
                </c:pt>
                <c:pt idx="13">
                  <c:v>0.12936312501551583</c:v>
                </c:pt>
                <c:pt idx="14">
                  <c:v>0.13936112500960007</c:v>
                </c:pt>
                <c:pt idx="15">
                  <c:v>0.14935812499606982</c:v>
                </c:pt>
                <c:pt idx="16">
                  <c:v>0.15935612499015406</c:v>
                </c:pt>
                <c:pt idx="17">
                  <c:v>0.16935312503483146</c:v>
                </c:pt>
                <c:pt idx="18">
                  <c:v>0.1793511250289157</c:v>
                </c:pt>
                <c:pt idx="19">
                  <c:v>0.18934816669207066</c:v>
                </c:pt>
                <c:pt idx="20">
                  <c:v>0.1993461666861549</c:v>
                </c:pt>
                <c:pt idx="21">
                  <c:v>0.20934316667262465</c:v>
                </c:pt>
                <c:pt idx="22">
                  <c:v>0.21934116666670889</c:v>
                </c:pt>
                <c:pt idx="23">
                  <c:v>0.22933816665317863</c:v>
                </c:pt>
                <c:pt idx="24">
                  <c:v>0.23933616664726287</c:v>
                </c:pt>
                <c:pt idx="25">
                  <c:v>0.24933316669194028</c:v>
                </c:pt>
                <c:pt idx="26">
                  <c:v>0.25933116668602452</c:v>
                </c:pt>
                <c:pt idx="27">
                  <c:v>0.26932816667249426</c:v>
                </c:pt>
                <c:pt idx="28">
                  <c:v>0.2793261666665785</c:v>
                </c:pt>
                <c:pt idx="29">
                  <c:v>0.28932316665304825</c:v>
                </c:pt>
                <c:pt idx="30">
                  <c:v>0.29932116664713249</c:v>
                </c:pt>
                <c:pt idx="31">
                  <c:v>0.30931816669180989</c:v>
                </c:pt>
                <c:pt idx="32">
                  <c:v>0.31931616668589413</c:v>
                </c:pt>
                <c:pt idx="33">
                  <c:v>0.32931316667236388</c:v>
                </c:pt>
                <c:pt idx="34">
                  <c:v>0.33931116666644812</c:v>
                </c:pt>
                <c:pt idx="35">
                  <c:v>0.34930816665291786</c:v>
                </c:pt>
                <c:pt idx="36">
                  <c:v>0.3593061666470021</c:v>
                </c:pt>
                <c:pt idx="37">
                  <c:v>0.36930316669167951</c:v>
                </c:pt>
                <c:pt idx="38">
                  <c:v>0.37930116668576375</c:v>
                </c:pt>
                <c:pt idx="39">
                  <c:v>0.38929816667223349</c:v>
                </c:pt>
                <c:pt idx="40">
                  <c:v>0.39929616666631773</c:v>
                </c:pt>
                <c:pt idx="41">
                  <c:v>0.40929316665278748</c:v>
                </c:pt>
                <c:pt idx="42">
                  <c:v>0.41929016669746488</c:v>
                </c:pt>
                <c:pt idx="43">
                  <c:v>0.42928816669154912</c:v>
                </c:pt>
                <c:pt idx="44">
                  <c:v>0.43928516667801887</c:v>
                </c:pt>
                <c:pt idx="45">
                  <c:v>0.44928316667210311</c:v>
                </c:pt>
                <c:pt idx="46">
                  <c:v>0.45928016665857285</c:v>
                </c:pt>
                <c:pt idx="47">
                  <c:v>0.46927816665265709</c:v>
                </c:pt>
                <c:pt idx="48">
                  <c:v>0.4792751666973345</c:v>
                </c:pt>
                <c:pt idx="49">
                  <c:v>0.48927316669141874</c:v>
                </c:pt>
                <c:pt idx="50">
                  <c:v>0.49927016667788848</c:v>
                </c:pt>
                <c:pt idx="51">
                  <c:v>0.50926816667197272</c:v>
                </c:pt>
                <c:pt idx="52">
                  <c:v>0.51926516665844247</c:v>
                </c:pt>
                <c:pt idx="53">
                  <c:v>0.52926316665252671</c:v>
                </c:pt>
                <c:pt idx="54">
                  <c:v>0.53926016669720411</c:v>
                </c:pt>
                <c:pt idx="55">
                  <c:v>0.54925816669128835</c:v>
                </c:pt>
                <c:pt idx="56">
                  <c:v>0.5592551666777581</c:v>
                </c:pt>
                <c:pt idx="57">
                  <c:v>0.56925316667184234</c:v>
                </c:pt>
                <c:pt idx="58">
                  <c:v>0.57925016665831208</c:v>
                </c:pt>
                <c:pt idx="59">
                  <c:v>0.58924816665239632</c:v>
                </c:pt>
                <c:pt idx="60">
                  <c:v>0.59924516669707373</c:v>
                </c:pt>
                <c:pt idx="61">
                  <c:v>0.60924316669115797</c:v>
                </c:pt>
                <c:pt idx="62">
                  <c:v>0.61924016667762771</c:v>
                </c:pt>
                <c:pt idx="63">
                  <c:v>0.62923816667171195</c:v>
                </c:pt>
                <c:pt idx="64">
                  <c:v>0.6392351666581817</c:v>
                </c:pt>
                <c:pt idx="65">
                  <c:v>0.64923316665226594</c:v>
                </c:pt>
                <c:pt idx="66">
                  <c:v>0.65923016669694334</c:v>
                </c:pt>
                <c:pt idx="67">
                  <c:v>0.66922816669102758</c:v>
                </c:pt>
                <c:pt idx="68">
                  <c:v>0.67922516667749733</c:v>
                </c:pt>
                <c:pt idx="69">
                  <c:v>0.68922316667158157</c:v>
                </c:pt>
                <c:pt idx="70">
                  <c:v>0.69922016665805131</c:v>
                </c:pt>
                <c:pt idx="71">
                  <c:v>0.70921816665213555</c:v>
                </c:pt>
                <c:pt idx="72">
                  <c:v>0.71921516669681296</c:v>
                </c:pt>
                <c:pt idx="73">
                  <c:v>0.7292131666908972</c:v>
                </c:pt>
                <c:pt idx="74">
                  <c:v>0.73921016667736694</c:v>
                </c:pt>
                <c:pt idx="75">
                  <c:v>0.74920816667145118</c:v>
                </c:pt>
                <c:pt idx="76">
                  <c:v>0.75920516665792093</c:v>
                </c:pt>
                <c:pt idx="77">
                  <c:v>0.76920316665200517</c:v>
                </c:pt>
                <c:pt idx="78">
                  <c:v>0.77920016669668257</c:v>
                </c:pt>
                <c:pt idx="79">
                  <c:v>0.78919816669076681</c:v>
                </c:pt>
                <c:pt idx="80">
                  <c:v>0.79919516667723656</c:v>
                </c:pt>
                <c:pt idx="81">
                  <c:v>0.8091931666713208</c:v>
                </c:pt>
                <c:pt idx="82">
                  <c:v>0.81919016665779054</c:v>
                </c:pt>
                <c:pt idx="83">
                  <c:v>0.82918816665187478</c:v>
                </c:pt>
                <c:pt idx="84">
                  <c:v>0.83918516669655219</c:v>
                </c:pt>
                <c:pt idx="85">
                  <c:v>0.84918316669063643</c:v>
                </c:pt>
                <c:pt idx="86">
                  <c:v>0.85918016667710617</c:v>
                </c:pt>
                <c:pt idx="87">
                  <c:v>0.86917816667119041</c:v>
                </c:pt>
                <c:pt idx="88">
                  <c:v>0.87917516665766016</c:v>
                </c:pt>
                <c:pt idx="89">
                  <c:v>0.8891731666517444</c:v>
                </c:pt>
                <c:pt idx="90">
                  <c:v>0.8991701666964218</c:v>
                </c:pt>
                <c:pt idx="91">
                  <c:v>0.90916816669050604</c:v>
                </c:pt>
                <c:pt idx="92">
                  <c:v>0.91916516667697579</c:v>
                </c:pt>
                <c:pt idx="93">
                  <c:v>0.92916216666344553</c:v>
                </c:pt>
                <c:pt idx="94">
                  <c:v>0.93916016665752977</c:v>
                </c:pt>
                <c:pt idx="95">
                  <c:v>0.94915716670220718</c:v>
                </c:pt>
                <c:pt idx="96">
                  <c:v>0.95915516669629142</c:v>
                </c:pt>
                <c:pt idx="97">
                  <c:v>0.96915216668276116</c:v>
                </c:pt>
                <c:pt idx="98">
                  <c:v>0.9791501666768454</c:v>
                </c:pt>
                <c:pt idx="99">
                  <c:v>0.98914716666331515</c:v>
                </c:pt>
                <c:pt idx="100">
                  <c:v>0.99914516665739939</c:v>
                </c:pt>
                <c:pt idx="101">
                  <c:v>1.0091421667020768</c:v>
                </c:pt>
                <c:pt idx="102">
                  <c:v>1.019140166696161</c:v>
                </c:pt>
                <c:pt idx="103">
                  <c:v>1.0291371666826308</c:v>
                </c:pt>
                <c:pt idx="104">
                  <c:v>1.039135166676715</c:v>
                </c:pt>
                <c:pt idx="105">
                  <c:v>1.0491321666631848</c:v>
                </c:pt>
                <c:pt idx="106">
                  <c:v>1.059130166657269</c:v>
                </c:pt>
                <c:pt idx="107">
                  <c:v>1.0691271667019464</c:v>
                </c:pt>
                <c:pt idx="108">
                  <c:v>1.0791251666960306</c:v>
                </c:pt>
                <c:pt idx="109">
                  <c:v>1.0891221666825004</c:v>
                </c:pt>
                <c:pt idx="110">
                  <c:v>1.0991201666765846</c:v>
                </c:pt>
                <c:pt idx="111">
                  <c:v>1.1091171666630544</c:v>
                </c:pt>
                <c:pt idx="112">
                  <c:v>1.1191151666571386</c:v>
                </c:pt>
                <c:pt idx="113">
                  <c:v>1.129112166701816</c:v>
                </c:pt>
                <c:pt idx="114">
                  <c:v>1.1391101666959003</c:v>
                </c:pt>
                <c:pt idx="115">
                  <c:v>1.14910716668237</c:v>
                </c:pt>
                <c:pt idx="116">
                  <c:v>1.1591051666764542</c:v>
                </c:pt>
                <c:pt idx="117">
                  <c:v>1.169102166662924</c:v>
                </c:pt>
                <c:pt idx="118">
                  <c:v>1.1791001666570082</c:v>
                </c:pt>
                <c:pt idx="119">
                  <c:v>1.1891000000177883</c:v>
                </c:pt>
                <c:pt idx="120">
                  <c:v>1.1990980000118725</c:v>
                </c:pt>
                <c:pt idx="121">
                  <c:v>1.2090949999983422</c:v>
                </c:pt>
                <c:pt idx="122">
                  <c:v>1.2190929999924265</c:v>
                </c:pt>
                <c:pt idx="123">
                  <c:v>1.2290899999788962</c:v>
                </c:pt>
                <c:pt idx="124">
                  <c:v>1.2390880000311881</c:v>
                </c:pt>
                <c:pt idx="125">
                  <c:v>1.2490850000176579</c:v>
                </c:pt>
                <c:pt idx="126">
                  <c:v>1.2590830000117421</c:v>
                </c:pt>
                <c:pt idx="127">
                  <c:v>1.2690799999982119</c:v>
                </c:pt>
                <c:pt idx="128">
                  <c:v>1.2790779999922961</c:v>
                </c:pt>
                <c:pt idx="129">
                  <c:v>1.2890749999787658</c:v>
                </c:pt>
                <c:pt idx="130">
                  <c:v>1.2990730000310577</c:v>
                </c:pt>
                <c:pt idx="131">
                  <c:v>1.3090700000175275</c:v>
                </c:pt>
                <c:pt idx="132">
                  <c:v>1.3190680000116117</c:v>
                </c:pt>
                <c:pt idx="133">
                  <c:v>1.3290649999980815</c:v>
                </c:pt>
                <c:pt idx="134">
                  <c:v>1.3390629999921657</c:v>
                </c:pt>
                <c:pt idx="135">
                  <c:v>1.3490599999786355</c:v>
                </c:pt>
                <c:pt idx="136">
                  <c:v>1.3590580000309274</c:v>
                </c:pt>
                <c:pt idx="137">
                  <c:v>1.3690550000173971</c:v>
                </c:pt>
                <c:pt idx="138">
                  <c:v>1.3790530000114813</c:v>
                </c:pt>
                <c:pt idx="139">
                  <c:v>1.3890499999979511</c:v>
                </c:pt>
                <c:pt idx="140">
                  <c:v>1.3990479999920353</c:v>
                </c:pt>
                <c:pt idx="141">
                  <c:v>1.4090449999785051</c:v>
                </c:pt>
                <c:pt idx="142">
                  <c:v>1.4190420000231825</c:v>
                </c:pt>
                <c:pt idx="143">
                  <c:v>1.4290400000172667</c:v>
                </c:pt>
                <c:pt idx="144">
                  <c:v>1.4390370000037365</c:v>
                </c:pt>
                <c:pt idx="145">
                  <c:v>1.4490349999978207</c:v>
                </c:pt>
                <c:pt idx="146">
                  <c:v>1.4590319999842905</c:v>
                </c:pt>
                <c:pt idx="147">
                  <c:v>1.4690299999783747</c:v>
                </c:pt>
                <c:pt idx="148">
                  <c:v>1.4790270000230521</c:v>
                </c:pt>
                <c:pt idx="149">
                  <c:v>1.4890250000171363</c:v>
                </c:pt>
                <c:pt idx="150">
                  <c:v>1.4990220000036061</c:v>
                </c:pt>
                <c:pt idx="151">
                  <c:v>1.5090199999976903</c:v>
                </c:pt>
                <c:pt idx="152">
                  <c:v>1.5190169999841601</c:v>
                </c:pt>
                <c:pt idx="153">
                  <c:v>1.5290149999782443</c:v>
                </c:pt>
                <c:pt idx="154">
                  <c:v>1.5390120000229217</c:v>
                </c:pt>
                <c:pt idx="155">
                  <c:v>1.549010000017006</c:v>
                </c:pt>
                <c:pt idx="156">
                  <c:v>1.5590070000034757</c:v>
                </c:pt>
                <c:pt idx="157">
                  <c:v>1.5690049999975599</c:v>
                </c:pt>
                <c:pt idx="158">
                  <c:v>1.5790019999840297</c:v>
                </c:pt>
                <c:pt idx="159">
                  <c:v>1.5889999999781139</c:v>
                </c:pt>
                <c:pt idx="160">
                  <c:v>1.5989970000227913</c:v>
                </c:pt>
                <c:pt idx="161">
                  <c:v>1.6089950000168756</c:v>
                </c:pt>
                <c:pt idx="162">
                  <c:v>1.6189920000033453</c:v>
                </c:pt>
                <c:pt idx="163">
                  <c:v>1.6289899999974295</c:v>
                </c:pt>
                <c:pt idx="164">
                  <c:v>1.6389869999838993</c:v>
                </c:pt>
                <c:pt idx="165">
                  <c:v>1.6489849999779835</c:v>
                </c:pt>
                <c:pt idx="166">
                  <c:v>1.6589820000226609</c:v>
                </c:pt>
                <c:pt idx="167">
                  <c:v>1.6689800000167452</c:v>
                </c:pt>
                <c:pt idx="168">
                  <c:v>1.6789770000032149</c:v>
                </c:pt>
                <c:pt idx="169">
                  <c:v>1.6889749999972992</c:v>
                </c:pt>
                <c:pt idx="170">
                  <c:v>1.6989719999837689</c:v>
                </c:pt>
                <c:pt idx="171">
                  <c:v>1.7089699999778531</c:v>
                </c:pt>
                <c:pt idx="172">
                  <c:v>1.7189670000225306</c:v>
                </c:pt>
                <c:pt idx="173">
                  <c:v>1.7289650000166148</c:v>
                </c:pt>
                <c:pt idx="174">
                  <c:v>1.7389620000030845</c:v>
                </c:pt>
                <c:pt idx="175">
                  <c:v>1.7489599999971688</c:v>
                </c:pt>
                <c:pt idx="176">
                  <c:v>1.7589569999836385</c:v>
                </c:pt>
                <c:pt idx="177">
                  <c:v>1.7689550000359304</c:v>
                </c:pt>
                <c:pt idx="178">
                  <c:v>1.7789520000224002</c:v>
                </c:pt>
                <c:pt idx="179">
                  <c:v>1.7889500000164844</c:v>
                </c:pt>
                <c:pt idx="180">
                  <c:v>1.7989470000029542</c:v>
                </c:pt>
                <c:pt idx="181">
                  <c:v>1.8089449999970384</c:v>
                </c:pt>
                <c:pt idx="182">
                  <c:v>1.8189419999835081</c:v>
                </c:pt>
                <c:pt idx="183">
                  <c:v>1.8289400000358</c:v>
                </c:pt>
                <c:pt idx="184">
                  <c:v>1.8389370000222698</c:v>
                </c:pt>
                <c:pt idx="185">
                  <c:v>1.848935000016354</c:v>
                </c:pt>
                <c:pt idx="186">
                  <c:v>1.8589320000028238</c:v>
                </c:pt>
                <c:pt idx="187">
                  <c:v>1.8689289999892935</c:v>
                </c:pt>
                <c:pt idx="188">
                  <c:v>1.8789269999833778</c:v>
                </c:pt>
                <c:pt idx="189">
                  <c:v>1.8889240000280552</c:v>
                </c:pt>
                <c:pt idx="190">
                  <c:v>1.8989220000221394</c:v>
                </c:pt>
                <c:pt idx="191">
                  <c:v>1.9089190000086091</c:v>
                </c:pt>
                <c:pt idx="192">
                  <c:v>1.9189170000026934</c:v>
                </c:pt>
                <c:pt idx="193">
                  <c:v>1.9289139999891631</c:v>
                </c:pt>
                <c:pt idx="194">
                  <c:v>1.9389119999832474</c:v>
                </c:pt>
                <c:pt idx="195">
                  <c:v>1.9489090000279248</c:v>
                </c:pt>
                <c:pt idx="196">
                  <c:v>1.958907000022009</c:v>
                </c:pt>
                <c:pt idx="197">
                  <c:v>1.9689040000084788</c:v>
                </c:pt>
                <c:pt idx="198">
                  <c:v>1.978902000002563</c:v>
                </c:pt>
                <c:pt idx="199">
                  <c:v>1.9888989999890327</c:v>
                </c:pt>
                <c:pt idx="200">
                  <c:v>1.998896999983117</c:v>
                </c:pt>
                <c:pt idx="201">
                  <c:v>2.0088940000277944</c:v>
                </c:pt>
                <c:pt idx="202">
                  <c:v>2.0188920000218786</c:v>
                </c:pt>
                <c:pt idx="203">
                  <c:v>2.0288890000083484</c:v>
                </c:pt>
                <c:pt idx="204">
                  <c:v>2.0388870000024326</c:v>
                </c:pt>
                <c:pt idx="205">
                  <c:v>2.0488839999889024</c:v>
                </c:pt>
                <c:pt idx="206">
                  <c:v>2.0588819999829866</c:v>
                </c:pt>
                <c:pt idx="207">
                  <c:v>2.068879000027664</c:v>
                </c:pt>
                <c:pt idx="208">
                  <c:v>2.0788770000217482</c:v>
                </c:pt>
                <c:pt idx="209">
                  <c:v>2.088874000008218</c:v>
                </c:pt>
                <c:pt idx="210">
                  <c:v>2.0988720000023022</c:v>
                </c:pt>
                <c:pt idx="211">
                  <c:v>2.108868999988772</c:v>
                </c:pt>
                <c:pt idx="212">
                  <c:v>2.1188669999828562</c:v>
                </c:pt>
                <c:pt idx="213">
                  <c:v>2.1288640000275336</c:v>
                </c:pt>
                <c:pt idx="214">
                  <c:v>2.1388620000216179</c:v>
                </c:pt>
                <c:pt idx="215">
                  <c:v>2.1488590000080876</c:v>
                </c:pt>
                <c:pt idx="216">
                  <c:v>2.1588570000021718</c:v>
                </c:pt>
                <c:pt idx="217">
                  <c:v>2.1688539999886416</c:v>
                </c:pt>
                <c:pt idx="218">
                  <c:v>2.1788519999827258</c:v>
                </c:pt>
                <c:pt idx="219">
                  <c:v>2.188848624995444</c:v>
                </c:pt>
                <c:pt idx="220">
                  <c:v>2.1988466249895282</c:v>
                </c:pt>
                <c:pt idx="221">
                  <c:v>2.2088436250342056</c:v>
                </c:pt>
                <c:pt idx="222">
                  <c:v>2.2188416250282899</c:v>
                </c:pt>
                <c:pt idx="223">
                  <c:v>2.2288386250147596</c:v>
                </c:pt>
                <c:pt idx="224">
                  <c:v>2.2388366250088438</c:v>
                </c:pt>
                <c:pt idx="225">
                  <c:v>2.2488336249953136</c:v>
                </c:pt>
                <c:pt idx="226">
                  <c:v>2.2588316249893978</c:v>
                </c:pt>
                <c:pt idx="227">
                  <c:v>2.2688286250340752</c:v>
                </c:pt>
                <c:pt idx="228">
                  <c:v>2.2788266250281595</c:v>
                </c:pt>
                <c:pt idx="229">
                  <c:v>2.2888236250146292</c:v>
                </c:pt>
                <c:pt idx="230">
                  <c:v>2.2988216250087135</c:v>
                </c:pt>
                <c:pt idx="231">
                  <c:v>2.3088186249951832</c:v>
                </c:pt>
                <c:pt idx="232">
                  <c:v>2.3188166249892674</c:v>
                </c:pt>
                <c:pt idx="233">
                  <c:v>2.3288136250339448</c:v>
                </c:pt>
                <c:pt idx="234">
                  <c:v>2.3388116250280291</c:v>
                </c:pt>
                <c:pt idx="235">
                  <c:v>2.3488086250144988</c:v>
                </c:pt>
                <c:pt idx="236">
                  <c:v>2.3588066250085831</c:v>
                </c:pt>
                <c:pt idx="237">
                  <c:v>2.3688036249950528</c:v>
                </c:pt>
                <c:pt idx="238">
                  <c:v>2.3788016249891371</c:v>
                </c:pt>
                <c:pt idx="239">
                  <c:v>2.3887986250338145</c:v>
                </c:pt>
                <c:pt idx="240">
                  <c:v>2.3987966250278987</c:v>
                </c:pt>
                <c:pt idx="241">
                  <c:v>2.4087936250143684</c:v>
                </c:pt>
                <c:pt idx="242">
                  <c:v>2.4187916250084527</c:v>
                </c:pt>
                <c:pt idx="243">
                  <c:v>2.4287886249949224</c:v>
                </c:pt>
                <c:pt idx="244">
                  <c:v>2.4387866249890067</c:v>
                </c:pt>
                <c:pt idx="245">
                  <c:v>2.4487836250336841</c:v>
                </c:pt>
                <c:pt idx="246">
                  <c:v>2.4587816250277683</c:v>
                </c:pt>
                <c:pt idx="247">
                  <c:v>2.4687786250142381</c:v>
                </c:pt>
                <c:pt idx="248">
                  <c:v>2.4787756250007078</c:v>
                </c:pt>
                <c:pt idx="249">
                  <c:v>2.488773624994792</c:v>
                </c:pt>
                <c:pt idx="250">
                  <c:v>2.4987716249888763</c:v>
                </c:pt>
                <c:pt idx="251">
                  <c:v>2.5087686250335537</c:v>
                </c:pt>
                <c:pt idx="252">
                  <c:v>2.5187656250200234</c:v>
                </c:pt>
                <c:pt idx="253">
                  <c:v>2.5287636250141077</c:v>
                </c:pt>
                <c:pt idx="254">
                  <c:v>2.5387606250005774</c:v>
                </c:pt>
                <c:pt idx="255">
                  <c:v>2.5487586249946617</c:v>
                </c:pt>
                <c:pt idx="256">
                  <c:v>2.5587556249811314</c:v>
                </c:pt>
                <c:pt idx="257">
                  <c:v>2.5687536250334233</c:v>
                </c:pt>
                <c:pt idx="258">
                  <c:v>2.5787506250198931</c:v>
                </c:pt>
                <c:pt idx="259">
                  <c:v>2.5887486250139773</c:v>
                </c:pt>
                <c:pt idx="260">
                  <c:v>2.598745625000447</c:v>
                </c:pt>
                <c:pt idx="261">
                  <c:v>2.6087436249945313</c:v>
                </c:pt>
                <c:pt idx="262">
                  <c:v>2.618740624981001</c:v>
                </c:pt>
                <c:pt idx="263">
                  <c:v>2.6287386250332929</c:v>
                </c:pt>
                <c:pt idx="264">
                  <c:v>2.6387356250197627</c:v>
                </c:pt>
                <c:pt idx="265">
                  <c:v>2.6487336250138469</c:v>
                </c:pt>
                <c:pt idx="266">
                  <c:v>2.6587306250003166</c:v>
                </c:pt>
                <c:pt idx="267">
                  <c:v>2.6687286249944009</c:v>
                </c:pt>
                <c:pt idx="268">
                  <c:v>2.6787256249808706</c:v>
                </c:pt>
                <c:pt idx="269">
                  <c:v>2.6887236250331625</c:v>
                </c:pt>
                <c:pt idx="270">
                  <c:v>2.6987206250196323</c:v>
                </c:pt>
                <c:pt idx="271">
                  <c:v>2.7087186250137165</c:v>
                </c:pt>
                <c:pt idx="272">
                  <c:v>2.7187156250001863</c:v>
                </c:pt>
                <c:pt idx="273">
                  <c:v>2.7287136249942705</c:v>
                </c:pt>
                <c:pt idx="274">
                  <c:v>2.7387106249807402</c:v>
                </c:pt>
                <c:pt idx="275">
                  <c:v>2.7487086250330321</c:v>
                </c:pt>
                <c:pt idx="276">
                  <c:v>2.7587056250195019</c:v>
                </c:pt>
                <c:pt idx="277">
                  <c:v>2.7687036250135861</c:v>
                </c:pt>
                <c:pt idx="278">
                  <c:v>2.7787006250000559</c:v>
                </c:pt>
                <c:pt idx="279">
                  <c:v>2.7886986249941401</c:v>
                </c:pt>
                <c:pt idx="280">
                  <c:v>2.7986956249806099</c:v>
                </c:pt>
                <c:pt idx="281">
                  <c:v>2.8086936250329018</c:v>
                </c:pt>
                <c:pt idx="282">
                  <c:v>2.8186906250193715</c:v>
                </c:pt>
                <c:pt idx="283">
                  <c:v>2.8286886250134557</c:v>
                </c:pt>
                <c:pt idx="284">
                  <c:v>2.8386856249999255</c:v>
                </c:pt>
                <c:pt idx="285">
                  <c:v>2.8486836249940097</c:v>
                </c:pt>
                <c:pt idx="286">
                  <c:v>2.8586806249804795</c:v>
                </c:pt>
                <c:pt idx="287">
                  <c:v>2.8686786250327714</c:v>
                </c:pt>
                <c:pt idx="288">
                  <c:v>2.8786756250192411</c:v>
                </c:pt>
                <c:pt idx="289">
                  <c:v>2.8886736250133254</c:v>
                </c:pt>
                <c:pt idx="290">
                  <c:v>2.8986706249997951</c:v>
                </c:pt>
                <c:pt idx="291">
                  <c:v>2.9086686249938793</c:v>
                </c:pt>
                <c:pt idx="292">
                  <c:v>2.9186656249803491</c:v>
                </c:pt>
                <c:pt idx="293">
                  <c:v>2.928663625032641</c:v>
                </c:pt>
                <c:pt idx="294">
                  <c:v>2.9386606250191107</c:v>
                </c:pt>
                <c:pt idx="295">
                  <c:v>2.948658625013195</c:v>
                </c:pt>
                <c:pt idx="296">
                  <c:v>2.9586556249996647</c:v>
                </c:pt>
                <c:pt idx="297">
                  <c:v>2.968653624993749</c:v>
                </c:pt>
                <c:pt idx="298">
                  <c:v>2.9786506249802187</c:v>
                </c:pt>
                <c:pt idx="299">
                  <c:v>2.9886486250325106</c:v>
                </c:pt>
                <c:pt idx="300">
                  <c:v>2.9986456250189804</c:v>
                </c:pt>
                <c:pt idx="301">
                  <c:v>3.0086436250130646</c:v>
                </c:pt>
                <c:pt idx="302">
                  <c:v>3.0186406249995343</c:v>
                </c:pt>
                <c:pt idx="303">
                  <c:v>3.0286386249936186</c:v>
                </c:pt>
                <c:pt idx="304">
                  <c:v>3.0386356249800883</c:v>
                </c:pt>
                <c:pt idx="305">
                  <c:v>3.0486336250323802</c:v>
                </c:pt>
                <c:pt idx="306">
                  <c:v>3.05863062501885</c:v>
                </c:pt>
                <c:pt idx="307">
                  <c:v>3.0686286250129342</c:v>
                </c:pt>
                <c:pt idx="308">
                  <c:v>3.078625624999404</c:v>
                </c:pt>
                <c:pt idx="309">
                  <c:v>3.0886236249934882</c:v>
                </c:pt>
                <c:pt idx="310">
                  <c:v>3.0986206249799579</c:v>
                </c:pt>
                <c:pt idx="311">
                  <c:v>3.1086186250322498</c:v>
                </c:pt>
                <c:pt idx="312">
                  <c:v>3.1186156250187196</c:v>
                </c:pt>
                <c:pt idx="313">
                  <c:v>3.1286136250128038</c:v>
                </c:pt>
                <c:pt idx="314">
                  <c:v>3.1386106249992736</c:v>
                </c:pt>
                <c:pt idx="315">
                  <c:v>3.1486086249933578</c:v>
                </c:pt>
                <c:pt idx="316">
                  <c:v>3.1586056249798276</c:v>
                </c:pt>
                <c:pt idx="317">
                  <c:v>3.1686036250321195</c:v>
                </c:pt>
                <c:pt idx="318">
                  <c:v>3.1786006250185892</c:v>
                </c:pt>
                <c:pt idx="319">
                  <c:v>3.1885979999788105</c:v>
                </c:pt>
                <c:pt idx="320">
                  <c:v>3.198595000023488</c:v>
                </c:pt>
                <c:pt idx="321">
                  <c:v>3.2085930000175722</c:v>
                </c:pt>
                <c:pt idx="322">
                  <c:v>3.2185900000040419</c:v>
                </c:pt>
                <c:pt idx="323">
                  <c:v>3.2285879999981262</c:v>
                </c:pt>
                <c:pt idx="324">
                  <c:v>3.2385849999845959</c:v>
                </c:pt>
                <c:pt idx="325">
                  <c:v>3.2485829999786802</c:v>
                </c:pt>
                <c:pt idx="326">
                  <c:v>3.2585800000233576</c:v>
                </c:pt>
                <c:pt idx="327">
                  <c:v>3.2685780000174418</c:v>
                </c:pt>
                <c:pt idx="328">
                  <c:v>3.2785750000039116</c:v>
                </c:pt>
                <c:pt idx="329">
                  <c:v>3.2885729999979958</c:v>
                </c:pt>
                <c:pt idx="330">
                  <c:v>3.2985699999844655</c:v>
                </c:pt>
                <c:pt idx="331">
                  <c:v>3.3085679999785498</c:v>
                </c:pt>
                <c:pt idx="332">
                  <c:v>3.3185650000232272</c:v>
                </c:pt>
                <c:pt idx="333">
                  <c:v>3.3285630000173114</c:v>
                </c:pt>
                <c:pt idx="334">
                  <c:v>3.3385600000037812</c:v>
                </c:pt>
                <c:pt idx="335">
                  <c:v>3.3485579999978654</c:v>
                </c:pt>
                <c:pt idx="336">
                  <c:v>3.3585549999843352</c:v>
                </c:pt>
                <c:pt idx="337">
                  <c:v>3.3685529999784194</c:v>
                </c:pt>
                <c:pt idx="338">
                  <c:v>3.3785500000230968</c:v>
                </c:pt>
                <c:pt idx="339">
                  <c:v>3.388548000017181</c:v>
                </c:pt>
                <c:pt idx="340">
                  <c:v>3.3985450000036508</c:v>
                </c:pt>
                <c:pt idx="341">
                  <c:v>3.408542999997735</c:v>
                </c:pt>
                <c:pt idx="342">
                  <c:v>3.4185399999842048</c:v>
                </c:pt>
                <c:pt idx="343">
                  <c:v>3.428537999978289</c:v>
                </c:pt>
                <c:pt idx="344">
                  <c:v>3.4385350000229664</c:v>
                </c:pt>
                <c:pt idx="345">
                  <c:v>3.4485330000170507</c:v>
                </c:pt>
                <c:pt idx="346">
                  <c:v>3.4585300000035204</c:v>
                </c:pt>
                <c:pt idx="347">
                  <c:v>3.4685279999976046</c:v>
                </c:pt>
                <c:pt idx="348">
                  <c:v>3.4785249999840744</c:v>
                </c:pt>
                <c:pt idx="349">
                  <c:v>3.4885229999781586</c:v>
                </c:pt>
                <c:pt idx="350">
                  <c:v>3.498520000022836</c:v>
                </c:pt>
                <c:pt idx="351">
                  <c:v>3.5085180000169203</c:v>
                </c:pt>
                <c:pt idx="352">
                  <c:v>3.51851500000339</c:v>
                </c:pt>
                <c:pt idx="353">
                  <c:v>3.5285129999974743</c:v>
                </c:pt>
                <c:pt idx="354">
                  <c:v>3.538509999983944</c:v>
                </c:pt>
                <c:pt idx="355">
                  <c:v>3.5485079999780282</c:v>
                </c:pt>
                <c:pt idx="356">
                  <c:v>3.5585050000227056</c:v>
                </c:pt>
                <c:pt idx="357">
                  <c:v>3.5685030000167899</c:v>
                </c:pt>
                <c:pt idx="358">
                  <c:v>3.5785000000032596</c:v>
                </c:pt>
                <c:pt idx="359">
                  <c:v>3.5884979999973439</c:v>
                </c:pt>
                <c:pt idx="360">
                  <c:v>3.5984949999838136</c:v>
                </c:pt>
                <c:pt idx="361">
                  <c:v>3.6084929999778979</c:v>
                </c:pt>
                <c:pt idx="362">
                  <c:v>3.6184900000225753</c:v>
                </c:pt>
                <c:pt idx="363">
                  <c:v>3.6284880000166595</c:v>
                </c:pt>
                <c:pt idx="364">
                  <c:v>3.6384850000031292</c:v>
                </c:pt>
                <c:pt idx="365">
                  <c:v>3.6484829999972135</c:v>
                </c:pt>
                <c:pt idx="366">
                  <c:v>3.6584799999836832</c:v>
                </c:pt>
                <c:pt idx="367">
                  <c:v>3.6684780000359751</c:v>
                </c:pt>
                <c:pt idx="368">
                  <c:v>3.6784750000224449</c:v>
                </c:pt>
                <c:pt idx="369">
                  <c:v>3.6884730000165291</c:v>
                </c:pt>
                <c:pt idx="370">
                  <c:v>3.6984700000029989</c:v>
                </c:pt>
                <c:pt idx="371">
                  <c:v>3.7084679999970831</c:v>
                </c:pt>
                <c:pt idx="372">
                  <c:v>3.7184649999835528</c:v>
                </c:pt>
                <c:pt idx="373">
                  <c:v>3.7284630000358447</c:v>
                </c:pt>
                <c:pt idx="374">
                  <c:v>3.7384600000223145</c:v>
                </c:pt>
                <c:pt idx="375">
                  <c:v>3.7484580000163987</c:v>
                </c:pt>
                <c:pt idx="376">
                  <c:v>3.7584550000028685</c:v>
                </c:pt>
                <c:pt idx="377">
                  <c:v>3.7684529999969527</c:v>
                </c:pt>
                <c:pt idx="378">
                  <c:v>3.7784499999834225</c:v>
                </c:pt>
                <c:pt idx="379">
                  <c:v>3.7884480000357144</c:v>
                </c:pt>
                <c:pt idx="380">
                  <c:v>3.7984450000221841</c:v>
                </c:pt>
                <c:pt idx="381">
                  <c:v>3.8084430000162683</c:v>
                </c:pt>
                <c:pt idx="382">
                  <c:v>3.8184400000027381</c:v>
                </c:pt>
                <c:pt idx="383">
                  <c:v>3.8284379999968223</c:v>
                </c:pt>
                <c:pt idx="384">
                  <c:v>3.8384349999832921</c:v>
                </c:pt>
                <c:pt idx="385">
                  <c:v>3.848433000035584</c:v>
                </c:pt>
                <c:pt idx="386">
                  <c:v>3.8584300000220537</c:v>
                </c:pt>
                <c:pt idx="387">
                  <c:v>3.868428000016138</c:v>
                </c:pt>
                <c:pt idx="388">
                  <c:v>3.8784250000026077</c:v>
                </c:pt>
                <c:pt idx="389">
                  <c:v>3.8884229999966919</c:v>
                </c:pt>
                <c:pt idx="390">
                  <c:v>3.8984199999831617</c:v>
                </c:pt>
                <c:pt idx="391">
                  <c:v>3.9084180000354536</c:v>
                </c:pt>
                <c:pt idx="392">
                  <c:v>3.9184150000219233</c:v>
                </c:pt>
                <c:pt idx="393">
                  <c:v>3.9284130000160076</c:v>
                </c:pt>
                <c:pt idx="394">
                  <c:v>3.9384100000024773</c:v>
                </c:pt>
                <c:pt idx="395">
                  <c:v>3.9484079999965616</c:v>
                </c:pt>
                <c:pt idx="396">
                  <c:v>3.9584049999830313</c:v>
                </c:pt>
                <c:pt idx="397">
                  <c:v>3.9684030000353232</c:v>
                </c:pt>
                <c:pt idx="398">
                  <c:v>3.9784010000294074</c:v>
                </c:pt>
                <c:pt idx="399">
                  <c:v>3.9883980000158772</c:v>
                </c:pt>
                <c:pt idx="400">
                  <c:v>3.9983960000099614</c:v>
                </c:pt>
                <c:pt idx="401">
                  <c:v>4.0083929999964312</c:v>
                </c:pt>
                <c:pt idx="402">
                  <c:v>4.0183909999905154</c:v>
                </c:pt>
                <c:pt idx="403">
                  <c:v>4.0283880000351928</c:v>
                </c:pt>
                <c:pt idx="404">
                  <c:v>4.0383860000292771</c:v>
                </c:pt>
                <c:pt idx="405">
                  <c:v>4.0483830000157468</c:v>
                </c:pt>
                <c:pt idx="406">
                  <c:v>4.058381000009831</c:v>
                </c:pt>
                <c:pt idx="407">
                  <c:v>4.0683779999963008</c:v>
                </c:pt>
                <c:pt idx="408">
                  <c:v>4.078375999990385</c:v>
                </c:pt>
                <c:pt idx="409">
                  <c:v>4.0883730000350624</c:v>
                </c:pt>
                <c:pt idx="410">
                  <c:v>4.0983710000291467</c:v>
                </c:pt>
                <c:pt idx="411">
                  <c:v>4.1083680000156164</c:v>
                </c:pt>
                <c:pt idx="412">
                  <c:v>4.1183660000097007</c:v>
                </c:pt>
                <c:pt idx="413">
                  <c:v>4.1283629999961704</c:v>
                </c:pt>
                <c:pt idx="414">
                  <c:v>4.1383609999902546</c:v>
                </c:pt>
                <c:pt idx="415">
                  <c:v>4.148358000034932</c:v>
                </c:pt>
                <c:pt idx="416">
                  <c:v>4.1583560000290163</c:v>
                </c:pt>
                <c:pt idx="417">
                  <c:v>4.168353000015486</c:v>
                </c:pt>
                <c:pt idx="418">
                  <c:v>4.1783510000095703</c:v>
                </c:pt>
                <c:pt idx="419">
                  <c:v>4.1883467499865219</c:v>
                </c:pt>
                <c:pt idx="420">
                  <c:v>4.1983447499806061</c:v>
                </c:pt>
                <c:pt idx="421">
                  <c:v>4.2083417500252835</c:v>
                </c:pt>
                <c:pt idx="422">
                  <c:v>4.2183397500193678</c:v>
                </c:pt>
                <c:pt idx="423">
                  <c:v>4.2283367500058375</c:v>
                </c:pt>
                <c:pt idx="424">
                  <c:v>4.2383347499999218</c:v>
                </c:pt>
                <c:pt idx="425">
                  <c:v>4.2483317499863915</c:v>
                </c:pt>
                <c:pt idx="426">
                  <c:v>4.2583297499804758</c:v>
                </c:pt>
                <c:pt idx="427">
                  <c:v>4.2683267500251532</c:v>
                </c:pt>
                <c:pt idx="428">
                  <c:v>4.2783247500192374</c:v>
                </c:pt>
                <c:pt idx="429">
                  <c:v>4.2883217500057071</c:v>
                </c:pt>
                <c:pt idx="430">
                  <c:v>4.2983197499997914</c:v>
                </c:pt>
                <c:pt idx="431">
                  <c:v>4.3083167499862611</c:v>
                </c:pt>
                <c:pt idx="432">
                  <c:v>4.3183147499803454</c:v>
                </c:pt>
                <c:pt idx="433">
                  <c:v>4.3283117500250228</c:v>
                </c:pt>
                <c:pt idx="434">
                  <c:v>4.338309750019107</c:v>
                </c:pt>
                <c:pt idx="435">
                  <c:v>4.3483067500055768</c:v>
                </c:pt>
                <c:pt idx="436">
                  <c:v>4.358304749999661</c:v>
                </c:pt>
                <c:pt idx="437">
                  <c:v>4.3683017499861307</c:v>
                </c:pt>
                <c:pt idx="438">
                  <c:v>4.378299749980215</c:v>
                </c:pt>
                <c:pt idx="439">
                  <c:v>4.3882967500248924</c:v>
                </c:pt>
                <c:pt idx="440">
                  <c:v>4.3982947500189766</c:v>
                </c:pt>
                <c:pt idx="441">
                  <c:v>4.4082917500054464</c:v>
                </c:pt>
                <c:pt idx="442">
                  <c:v>4.4182897499995306</c:v>
                </c:pt>
                <c:pt idx="443">
                  <c:v>4.4282867499860004</c:v>
                </c:pt>
                <c:pt idx="444">
                  <c:v>4.4382847499800846</c:v>
                </c:pt>
                <c:pt idx="445">
                  <c:v>4.448281750024762</c:v>
                </c:pt>
                <c:pt idx="446">
                  <c:v>4.4582797500188462</c:v>
                </c:pt>
                <c:pt idx="447">
                  <c:v>4.468276750005316</c:v>
                </c:pt>
                <c:pt idx="448">
                  <c:v>4.4782747499994002</c:v>
                </c:pt>
                <c:pt idx="449">
                  <c:v>4.48827174998587</c:v>
                </c:pt>
                <c:pt idx="450">
                  <c:v>4.4982697499799542</c:v>
                </c:pt>
                <c:pt idx="451">
                  <c:v>4.5082667500246316</c:v>
                </c:pt>
                <c:pt idx="452">
                  <c:v>4.5182647500187159</c:v>
                </c:pt>
                <c:pt idx="453">
                  <c:v>4.5282617500051856</c:v>
                </c:pt>
                <c:pt idx="454">
                  <c:v>4.5382597499992698</c:v>
                </c:pt>
                <c:pt idx="455">
                  <c:v>4.5482567499857396</c:v>
                </c:pt>
                <c:pt idx="456">
                  <c:v>4.5582547499798238</c:v>
                </c:pt>
                <c:pt idx="457">
                  <c:v>4.5682517500245012</c:v>
                </c:pt>
                <c:pt idx="458">
                  <c:v>4.5782497500185855</c:v>
                </c:pt>
                <c:pt idx="459">
                  <c:v>4.5882477500126697</c:v>
                </c:pt>
                <c:pt idx="460">
                  <c:v>4.5982447499991395</c:v>
                </c:pt>
                <c:pt idx="461">
                  <c:v>4.6082427499932237</c:v>
                </c:pt>
                <c:pt idx="462">
                  <c:v>4.6182397499796934</c:v>
                </c:pt>
                <c:pt idx="463">
                  <c:v>4.6282367500243708</c:v>
                </c:pt>
                <c:pt idx="464">
                  <c:v>4.6382347500184551</c:v>
                </c:pt>
                <c:pt idx="465">
                  <c:v>4.6482327500125393</c:v>
                </c:pt>
                <c:pt idx="466">
                  <c:v>4.6582297499990091</c:v>
                </c:pt>
                <c:pt idx="467">
                  <c:v>4.6682277499930933</c:v>
                </c:pt>
                <c:pt idx="468">
                  <c:v>4.6782247499795631</c:v>
                </c:pt>
                <c:pt idx="469">
                  <c:v>4.688222750031855</c:v>
                </c:pt>
                <c:pt idx="470">
                  <c:v>4.6982197500183247</c:v>
                </c:pt>
                <c:pt idx="471">
                  <c:v>4.7082177500124089</c:v>
                </c:pt>
                <c:pt idx="472">
                  <c:v>4.7182147499988787</c:v>
                </c:pt>
                <c:pt idx="473">
                  <c:v>4.7282127499929629</c:v>
                </c:pt>
                <c:pt idx="474">
                  <c:v>4.7382097499794327</c:v>
                </c:pt>
                <c:pt idx="475">
                  <c:v>4.7482077500317246</c:v>
                </c:pt>
                <c:pt idx="476">
                  <c:v>4.7582047500181943</c:v>
                </c:pt>
                <c:pt idx="477">
                  <c:v>4.7682027500122786</c:v>
                </c:pt>
                <c:pt idx="478">
                  <c:v>4.7781997499987483</c:v>
                </c:pt>
                <c:pt idx="479">
                  <c:v>4.7881977499928325</c:v>
                </c:pt>
                <c:pt idx="480">
                  <c:v>4.7981947499793023</c:v>
                </c:pt>
                <c:pt idx="481">
                  <c:v>4.8081927500315942</c:v>
                </c:pt>
                <c:pt idx="482">
                  <c:v>4.8181897500180639</c:v>
                </c:pt>
                <c:pt idx="483">
                  <c:v>4.8281877500121482</c:v>
                </c:pt>
                <c:pt idx="484">
                  <c:v>4.8381847499986179</c:v>
                </c:pt>
                <c:pt idx="485">
                  <c:v>4.8481827499927022</c:v>
                </c:pt>
                <c:pt idx="486">
                  <c:v>4.8581797499791719</c:v>
                </c:pt>
                <c:pt idx="487">
                  <c:v>4.8681777500314638</c:v>
                </c:pt>
                <c:pt idx="488">
                  <c:v>4.8781747500179335</c:v>
                </c:pt>
                <c:pt idx="489">
                  <c:v>4.8881727500120178</c:v>
                </c:pt>
                <c:pt idx="490">
                  <c:v>4.8981697499984875</c:v>
                </c:pt>
                <c:pt idx="491">
                  <c:v>4.9081677499925718</c:v>
                </c:pt>
                <c:pt idx="492">
                  <c:v>4.9181647499790415</c:v>
                </c:pt>
                <c:pt idx="493">
                  <c:v>4.9281627500313334</c:v>
                </c:pt>
                <c:pt idx="494">
                  <c:v>4.9381597500178032</c:v>
                </c:pt>
                <c:pt idx="495">
                  <c:v>4.9481577500118874</c:v>
                </c:pt>
                <c:pt idx="496">
                  <c:v>4.9581547499983571</c:v>
                </c:pt>
                <c:pt idx="497">
                  <c:v>4.9681527499924414</c:v>
                </c:pt>
                <c:pt idx="498">
                  <c:v>4.9781497499789111</c:v>
                </c:pt>
                <c:pt idx="499">
                  <c:v>4.988147750031203</c:v>
                </c:pt>
                <c:pt idx="500">
                  <c:v>4.9981447500176728</c:v>
                </c:pt>
                <c:pt idx="501">
                  <c:v>5.008142750011757</c:v>
                </c:pt>
                <c:pt idx="502">
                  <c:v>5.0181397499982268</c:v>
                </c:pt>
                <c:pt idx="503">
                  <c:v>5.028137749992311</c:v>
                </c:pt>
                <c:pt idx="504">
                  <c:v>5.0381347499787807</c:v>
                </c:pt>
                <c:pt idx="505">
                  <c:v>5.0481327500310726</c:v>
                </c:pt>
                <c:pt idx="506">
                  <c:v>5.0581297500175424</c:v>
                </c:pt>
                <c:pt idx="507">
                  <c:v>5.0681277500116266</c:v>
                </c:pt>
                <c:pt idx="508">
                  <c:v>5.0781247499980964</c:v>
                </c:pt>
                <c:pt idx="509">
                  <c:v>5.0881227499921806</c:v>
                </c:pt>
                <c:pt idx="510">
                  <c:v>5.0981207499862649</c:v>
                </c:pt>
                <c:pt idx="511">
                  <c:v>5.1081177500309423</c:v>
                </c:pt>
                <c:pt idx="512">
                  <c:v>5.1181157500250265</c:v>
                </c:pt>
                <c:pt idx="513">
                  <c:v>5.1281127500114962</c:v>
                </c:pt>
                <c:pt idx="514">
                  <c:v>5.1381107500055805</c:v>
                </c:pt>
                <c:pt idx="515">
                  <c:v>5.1481077499920502</c:v>
                </c:pt>
                <c:pt idx="516">
                  <c:v>5.1581057499861345</c:v>
                </c:pt>
                <c:pt idx="517">
                  <c:v>5.1681027500308119</c:v>
                </c:pt>
                <c:pt idx="518">
                  <c:v>5.1781007500248961</c:v>
                </c:pt>
                <c:pt idx="519">
                  <c:v>5.188097000005655</c:v>
                </c:pt>
                <c:pt idx="520">
                  <c:v>5.1980949999997392</c:v>
                </c:pt>
                <c:pt idx="521">
                  <c:v>5.208091999986209</c:v>
                </c:pt>
                <c:pt idx="522">
                  <c:v>5.2180899999802932</c:v>
                </c:pt>
                <c:pt idx="523">
                  <c:v>5.2280870000249706</c:v>
                </c:pt>
                <c:pt idx="524">
                  <c:v>5.2380850000190549</c:v>
                </c:pt>
                <c:pt idx="525">
                  <c:v>5.2480820000055246</c:v>
                </c:pt>
                <c:pt idx="526">
                  <c:v>5.2580799999996088</c:v>
                </c:pt>
                <c:pt idx="527">
                  <c:v>5.2680769999860786</c:v>
                </c:pt>
                <c:pt idx="528">
                  <c:v>5.2780749999801628</c:v>
                </c:pt>
                <c:pt idx="529">
                  <c:v>5.2880720000248402</c:v>
                </c:pt>
                <c:pt idx="530">
                  <c:v>5.2980700000189245</c:v>
                </c:pt>
                <c:pt idx="531">
                  <c:v>5.3080670000053942</c:v>
                </c:pt>
                <c:pt idx="532">
                  <c:v>5.3180649999994785</c:v>
                </c:pt>
                <c:pt idx="533">
                  <c:v>5.3280619999859482</c:v>
                </c:pt>
                <c:pt idx="534">
                  <c:v>5.3380599999800324</c:v>
                </c:pt>
                <c:pt idx="535">
                  <c:v>5.3480570000247099</c:v>
                </c:pt>
                <c:pt idx="536">
                  <c:v>5.3580550000187941</c:v>
                </c:pt>
                <c:pt idx="537">
                  <c:v>5.3680520000052638</c:v>
                </c:pt>
                <c:pt idx="538">
                  <c:v>5.3780499999993481</c:v>
                </c:pt>
                <c:pt idx="539">
                  <c:v>5.3880469999858178</c:v>
                </c:pt>
                <c:pt idx="540">
                  <c:v>5.3980449999799021</c:v>
                </c:pt>
                <c:pt idx="541">
                  <c:v>5.4080420000245795</c:v>
                </c:pt>
                <c:pt idx="542">
                  <c:v>5.4180400000186637</c:v>
                </c:pt>
                <c:pt idx="543">
                  <c:v>5.4280370000051335</c:v>
                </c:pt>
                <c:pt idx="544">
                  <c:v>5.4380349999992177</c:v>
                </c:pt>
                <c:pt idx="545">
                  <c:v>5.4480319999856874</c:v>
                </c:pt>
                <c:pt idx="546">
                  <c:v>5.4580299999797717</c:v>
                </c:pt>
                <c:pt idx="547">
                  <c:v>5.4680270000244491</c:v>
                </c:pt>
                <c:pt idx="548">
                  <c:v>5.4780250000185333</c:v>
                </c:pt>
                <c:pt idx="549">
                  <c:v>5.4880220000050031</c:v>
                </c:pt>
                <c:pt idx="550">
                  <c:v>5.4980199999990873</c:v>
                </c:pt>
                <c:pt idx="551">
                  <c:v>5.508016999985557</c:v>
                </c:pt>
                <c:pt idx="552">
                  <c:v>5.5180149999796413</c:v>
                </c:pt>
                <c:pt idx="553">
                  <c:v>5.5280120000243187</c:v>
                </c:pt>
                <c:pt idx="554">
                  <c:v>5.5380100000184029</c:v>
                </c:pt>
                <c:pt idx="555">
                  <c:v>5.5480070000048727</c:v>
                </c:pt>
                <c:pt idx="556">
                  <c:v>5.5580049999989569</c:v>
                </c:pt>
                <c:pt idx="557">
                  <c:v>5.5680029999930412</c:v>
                </c:pt>
                <c:pt idx="558">
                  <c:v>5.5779999999795109</c:v>
                </c:pt>
                <c:pt idx="559">
                  <c:v>5.5879980000318028</c:v>
                </c:pt>
                <c:pt idx="560">
                  <c:v>5.5979950000182725</c:v>
                </c:pt>
                <c:pt idx="561">
                  <c:v>5.6079920000047423</c:v>
                </c:pt>
                <c:pt idx="562">
                  <c:v>5.6179899999988265</c:v>
                </c:pt>
                <c:pt idx="563">
                  <c:v>5.6279879999929108</c:v>
                </c:pt>
                <c:pt idx="564">
                  <c:v>5.6379849999793805</c:v>
                </c:pt>
                <c:pt idx="565">
                  <c:v>5.6479830000316724</c:v>
                </c:pt>
                <c:pt idx="566">
                  <c:v>5.6579800000181422</c:v>
                </c:pt>
                <c:pt idx="567">
                  <c:v>5.6679780000122264</c:v>
                </c:pt>
                <c:pt idx="568">
                  <c:v>5.6779749999986961</c:v>
                </c:pt>
                <c:pt idx="569">
                  <c:v>5.6879729999927804</c:v>
                </c:pt>
                <c:pt idx="570">
                  <c:v>5.6979699999792501</c:v>
                </c:pt>
                <c:pt idx="571">
                  <c:v>5.707968000031542</c:v>
                </c:pt>
                <c:pt idx="572">
                  <c:v>5.7179650000180118</c:v>
                </c:pt>
                <c:pt idx="573">
                  <c:v>5.727963000012096</c:v>
                </c:pt>
                <c:pt idx="574">
                  <c:v>5.7379599999985658</c:v>
                </c:pt>
                <c:pt idx="575">
                  <c:v>5.74795799999265</c:v>
                </c:pt>
                <c:pt idx="576">
                  <c:v>5.7579549999791197</c:v>
                </c:pt>
                <c:pt idx="577">
                  <c:v>5.7679530000314116</c:v>
                </c:pt>
                <c:pt idx="578">
                  <c:v>5.7779500000178814</c:v>
                </c:pt>
                <c:pt idx="579">
                  <c:v>5.7879480000119656</c:v>
                </c:pt>
                <c:pt idx="580">
                  <c:v>5.7979449999984354</c:v>
                </c:pt>
                <c:pt idx="581">
                  <c:v>5.8079429999925196</c:v>
                </c:pt>
                <c:pt idx="582">
                  <c:v>5.8179399999789894</c:v>
                </c:pt>
                <c:pt idx="583">
                  <c:v>5.8279380000312813</c:v>
                </c:pt>
                <c:pt idx="584">
                  <c:v>5.837935000017751</c:v>
                </c:pt>
                <c:pt idx="585">
                  <c:v>5.8479330000118352</c:v>
                </c:pt>
                <c:pt idx="586">
                  <c:v>5.857929999998305</c:v>
                </c:pt>
                <c:pt idx="587">
                  <c:v>5.8679279999923892</c:v>
                </c:pt>
                <c:pt idx="588">
                  <c:v>5.877924999978859</c:v>
                </c:pt>
                <c:pt idx="589">
                  <c:v>5.8879230000311509</c:v>
                </c:pt>
                <c:pt idx="590">
                  <c:v>5.8979200000176206</c:v>
                </c:pt>
                <c:pt idx="591">
                  <c:v>5.9079180000117049</c:v>
                </c:pt>
                <c:pt idx="592">
                  <c:v>5.9179149999981746</c:v>
                </c:pt>
                <c:pt idx="593">
                  <c:v>5.9279129999922588</c:v>
                </c:pt>
                <c:pt idx="594">
                  <c:v>5.9379109999863431</c:v>
                </c:pt>
                <c:pt idx="595">
                  <c:v>5.9479080000310205</c:v>
                </c:pt>
                <c:pt idx="596">
                  <c:v>5.9579060000251047</c:v>
                </c:pt>
                <c:pt idx="597">
                  <c:v>5.9679030000115745</c:v>
                </c:pt>
                <c:pt idx="598">
                  <c:v>5.9779010000056587</c:v>
                </c:pt>
                <c:pt idx="599">
                  <c:v>5.9878979999921285</c:v>
                </c:pt>
                <c:pt idx="600">
                  <c:v>5.9978959999862127</c:v>
                </c:pt>
                <c:pt idx="601">
                  <c:v>6.0078930000308901</c:v>
                </c:pt>
                <c:pt idx="602">
                  <c:v>6.0178910000249743</c:v>
                </c:pt>
                <c:pt idx="603">
                  <c:v>6.0278880000114441</c:v>
                </c:pt>
                <c:pt idx="604">
                  <c:v>6.0378860000055283</c:v>
                </c:pt>
                <c:pt idx="605">
                  <c:v>6.0478829999919981</c:v>
                </c:pt>
                <c:pt idx="606">
                  <c:v>6.0578809999860823</c:v>
                </c:pt>
                <c:pt idx="607">
                  <c:v>6.0678780000307597</c:v>
                </c:pt>
                <c:pt idx="608">
                  <c:v>6.077876000024844</c:v>
                </c:pt>
                <c:pt idx="609">
                  <c:v>6.0878730000113137</c:v>
                </c:pt>
                <c:pt idx="610">
                  <c:v>6.0978710000053979</c:v>
                </c:pt>
                <c:pt idx="611">
                  <c:v>6.1078679999918677</c:v>
                </c:pt>
                <c:pt idx="612">
                  <c:v>6.1178659999859519</c:v>
                </c:pt>
                <c:pt idx="613">
                  <c:v>6.1278630000306293</c:v>
                </c:pt>
                <c:pt idx="614">
                  <c:v>6.1378610000247136</c:v>
                </c:pt>
                <c:pt idx="615">
                  <c:v>6.1478580000111833</c:v>
                </c:pt>
                <c:pt idx="616">
                  <c:v>6.1578560000052676</c:v>
                </c:pt>
                <c:pt idx="617">
                  <c:v>6.1678529999917373</c:v>
                </c:pt>
                <c:pt idx="618">
                  <c:v>6.1778509999858215</c:v>
                </c:pt>
                <c:pt idx="619">
                  <c:v>6.187848000030499</c:v>
                </c:pt>
                <c:pt idx="620">
                  <c:v>6.197846875002142</c:v>
                </c:pt>
                <c:pt idx="621">
                  <c:v>6.2078438749886118</c:v>
                </c:pt>
                <c:pt idx="622">
                  <c:v>6.217841874982696</c:v>
                </c:pt>
                <c:pt idx="623">
                  <c:v>6.2278388750273734</c:v>
                </c:pt>
                <c:pt idx="624">
                  <c:v>6.2378368750214577</c:v>
                </c:pt>
                <c:pt idx="625">
                  <c:v>6.2478338750079274</c:v>
                </c:pt>
                <c:pt idx="626">
                  <c:v>6.2578318750020117</c:v>
                </c:pt>
                <c:pt idx="627">
                  <c:v>6.2678298749960959</c:v>
                </c:pt>
                <c:pt idx="628">
                  <c:v>6.2778268749825656</c:v>
                </c:pt>
                <c:pt idx="629">
                  <c:v>6.2878248750348575</c:v>
                </c:pt>
                <c:pt idx="630">
                  <c:v>6.2978218750213273</c:v>
                </c:pt>
                <c:pt idx="631">
                  <c:v>6.3078198750154115</c:v>
                </c:pt>
                <c:pt idx="632">
                  <c:v>6.3178168750018813</c:v>
                </c:pt>
                <c:pt idx="633">
                  <c:v>6.3278148749959655</c:v>
                </c:pt>
                <c:pt idx="634">
                  <c:v>6.3378118749824353</c:v>
                </c:pt>
                <c:pt idx="635">
                  <c:v>6.3478098750347272</c:v>
                </c:pt>
                <c:pt idx="636">
                  <c:v>6.3578068750211969</c:v>
                </c:pt>
                <c:pt idx="637">
                  <c:v>6.3678048750152811</c:v>
                </c:pt>
                <c:pt idx="638">
                  <c:v>6.3778018750017509</c:v>
                </c:pt>
                <c:pt idx="639">
                  <c:v>6.3877998749958351</c:v>
                </c:pt>
                <c:pt idx="640">
                  <c:v>6.3977968749823049</c:v>
                </c:pt>
                <c:pt idx="641">
                  <c:v>6.4077948750345968</c:v>
                </c:pt>
                <c:pt idx="642">
                  <c:v>6.4177918750210665</c:v>
                </c:pt>
                <c:pt idx="643">
                  <c:v>6.4277898750151508</c:v>
                </c:pt>
                <c:pt idx="644">
                  <c:v>6.4377868750016205</c:v>
                </c:pt>
                <c:pt idx="645">
                  <c:v>6.4477848749957047</c:v>
                </c:pt>
                <c:pt idx="646">
                  <c:v>6.4577818749821745</c:v>
                </c:pt>
                <c:pt idx="647">
                  <c:v>6.4677798750344664</c:v>
                </c:pt>
                <c:pt idx="648">
                  <c:v>6.4777768750209361</c:v>
                </c:pt>
                <c:pt idx="649">
                  <c:v>6.4877748750150204</c:v>
                </c:pt>
                <c:pt idx="650">
                  <c:v>6.4977718750014901</c:v>
                </c:pt>
                <c:pt idx="651">
                  <c:v>6.5077698749955744</c:v>
                </c:pt>
                <c:pt idx="652">
                  <c:v>6.5177668749820441</c:v>
                </c:pt>
                <c:pt idx="653">
                  <c:v>6.527764875034336</c:v>
                </c:pt>
                <c:pt idx="654">
                  <c:v>6.5377628750284202</c:v>
                </c:pt>
                <c:pt idx="655">
                  <c:v>6.54775987501489</c:v>
                </c:pt>
                <c:pt idx="656">
                  <c:v>6.5577578750089742</c:v>
                </c:pt>
                <c:pt idx="657">
                  <c:v>6.567754874995444</c:v>
                </c:pt>
                <c:pt idx="658">
                  <c:v>6.5777528749895282</c:v>
                </c:pt>
                <c:pt idx="659">
                  <c:v>6.5877498750342056</c:v>
                </c:pt>
                <c:pt idx="660">
                  <c:v>6.5977478750282899</c:v>
                </c:pt>
                <c:pt idx="661">
                  <c:v>6.6077448750147596</c:v>
                </c:pt>
                <c:pt idx="662">
                  <c:v>6.6177428750088438</c:v>
                </c:pt>
                <c:pt idx="663">
                  <c:v>6.6277398749953136</c:v>
                </c:pt>
                <c:pt idx="664">
                  <c:v>6.6377378749893978</c:v>
                </c:pt>
                <c:pt idx="665">
                  <c:v>6.6477348750340752</c:v>
                </c:pt>
                <c:pt idx="666">
                  <c:v>6.6577328750281595</c:v>
                </c:pt>
                <c:pt idx="667">
                  <c:v>6.6677298750146292</c:v>
                </c:pt>
                <c:pt idx="668">
                  <c:v>6.6777278750087135</c:v>
                </c:pt>
                <c:pt idx="669">
                  <c:v>6.6877248749951832</c:v>
                </c:pt>
                <c:pt idx="670">
                  <c:v>6.6977228749892674</c:v>
                </c:pt>
                <c:pt idx="671">
                  <c:v>6.7077198750339448</c:v>
                </c:pt>
                <c:pt idx="672">
                  <c:v>6.7177178750280291</c:v>
                </c:pt>
                <c:pt idx="673">
                  <c:v>6.7277148750144988</c:v>
                </c:pt>
                <c:pt idx="674">
                  <c:v>6.7377128750085831</c:v>
                </c:pt>
                <c:pt idx="675">
                  <c:v>6.7477098749950528</c:v>
                </c:pt>
                <c:pt idx="676">
                  <c:v>6.7577078749891371</c:v>
                </c:pt>
                <c:pt idx="677">
                  <c:v>6.7677048750338145</c:v>
                </c:pt>
                <c:pt idx="678">
                  <c:v>6.7777028750278987</c:v>
                </c:pt>
                <c:pt idx="679">
                  <c:v>6.7876998750143684</c:v>
                </c:pt>
                <c:pt idx="680">
                  <c:v>6.7976978750084527</c:v>
                </c:pt>
                <c:pt idx="681">
                  <c:v>6.8076958750025369</c:v>
                </c:pt>
                <c:pt idx="682">
                  <c:v>6.8176928749890067</c:v>
                </c:pt>
                <c:pt idx="683">
                  <c:v>6.8276908749830909</c:v>
                </c:pt>
                <c:pt idx="684">
                  <c:v>6.8376878750277683</c:v>
                </c:pt>
                <c:pt idx="685">
                  <c:v>6.8476858750218526</c:v>
                </c:pt>
                <c:pt idx="686">
                  <c:v>6.8576828750083223</c:v>
                </c:pt>
                <c:pt idx="687">
                  <c:v>6.8676808750024065</c:v>
                </c:pt>
                <c:pt idx="688">
                  <c:v>6.8776778749888763</c:v>
                </c:pt>
                <c:pt idx="689">
                  <c:v>6.8876758749829605</c:v>
                </c:pt>
                <c:pt idx="690">
                  <c:v>6.8976728750276379</c:v>
                </c:pt>
                <c:pt idx="691">
                  <c:v>6.9076708750217222</c:v>
                </c:pt>
                <c:pt idx="692">
                  <c:v>6.9176678750081919</c:v>
                </c:pt>
                <c:pt idx="693">
                  <c:v>6.9276658750022762</c:v>
                </c:pt>
                <c:pt idx="694">
                  <c:v>6.9376628749887459</c:v>
                </c:pt>
                <c:pt idx="695">
                  <c:v>6.9476608749828301</c:v>
                </c:pt>
                <c:pt idx="696">
                  <c:v>6.9576578750275075</c:v>
                </c:pt>
                <c:pt idx="697">
                  <c:v>6.9676558750215918</c:v>
                </c:pt>
                <c:pt idx="698">
                  <c:v>6.9776528750080615</c:v>
                </c:pt>
                <c:pt idx="699">
                  <c:v>6.9876508750021458</c:v>
                </c:pt>
                <c:pt idx="700">
                  <c:v>6.9976478749886155</c:v>
                </c:pt>
                <c:pt idx="701">
                  <c:v>7.0076458749826998</c:v>
                </c:pt>
                <c:pt idx="702">
                  <c:v>7.0176428750273772</c:v>
                </c:pt>
                <c:pt idx="703">
                  <c:v>7.0276408750214614</c:v>
                </c:pt>
                <c:pt idx="704">
                  <c:v>7.0376378750079311</c:v>
                </c:pt>
                <c:pt idx="705">
                  <c:v>7.0476358750020154</c:v>
                </c:pt>
                <c:pt idx="706">
                  <c:v>7.0576328749884851</c:v>
                </c:pt>
                <c:pt idx="707">
                  <c:v>7.0676308749825694</c:v>
                </c:pt>
                <c:pt idx="708">
                  <c:v>7.0776288750348613</c:v>
                </c:pt>
                <c:pt idx="709">
                  <c:v>7.087625875021331</c:v>
                </c:pt>
                <c:pt idx="710">
                  <c:v>7.0976238750154153</c:v>
                </c:pt>
                <c:pt idx="711">
                  <c:v>7.107620875001885</c:v>
                </c:pt>
                <c:pt idx="712">
                  <c:v>7.1176188749959692</c:v>
                </c:pt>
                <c:pt idx="713">
                  <c:v>7.127615874982439</c:v>
                </c:pt>
                <c:pt idx="714">
                  <c:v>7.1376138750347309</c:v>
                </c:pt>
                <c:pt idx="715">
                  <c:v>7.1476108750212006</c:v>
                </c:pt>
                <c:pt idx="716">
                  <c:v>7.1576088750152849</c:v>
                </c:pt>
                <c:pt idx="717">
                  <c:v>7.1676058750017546</c:v>
                </c:pt>
                <c:pt idx="718">
                  <c:v>7.1776038749958389</c:v>
                </c:pt>
                <c:pt idx="719">
                  <c:v>7.1876008749823086</c:v>
                </c:pt>
                <c:pt idx="720">
                  <c:v>7.1975991249782965</c:v>
                </c:pt>
                <c:pt idx="721">
                  <c:v>7.2075961250229739</c:v>
                </c:pt>
                <c:pt idx="722">
                  <c:v>7.2175941250170581</c:v>
                </c:pt>
                <c:pt idx="723">
                  <c:v>7.2275911250035278</c:v>
                </c:pt>
                <c:pt idx="724">
                  <c:v>7.2375891249976121</c:v>
                </c:pt>
                <c:pt idx="725">
                  <c:v>7.2475861249840818</c:v>
                </c:pt>
                <c:pt idx="726">
                  <c:v>7.2575841249781661</c:v>
                </c:pt>
                <c:pt idx="727">
                  <c:v>7.2675811250228435</c:v>
                </c:pt>
                <c:pt idx="728">
                  <c:v>7.2775791250169277</c:v>
                </c:pt>
                <c:pt idx="729">
                  <c:v>7.2875761250033975</c:v>
                </c:pt>
                <c:pt idx="730">
                  <c:v>7.2975741249974817</c:v>
                </c:pt>
                <c:pt idx="731">
                  <c:v>7.3075711249839514</c:v>
                </c:pt>
                <c:pt idx="732">
                  <c:v>7.3175691249780357</c:v>
                </c:pt>
                <c:pt idx="733">
                  <c:v>7.3275671250303276</c:v>
                </c:pt>
                <c:pt idx="734">
                  <c:v>7.3375641250167973</c:v>
                </c:pt>
                <c:pt idx="735">
                  <c:v>7.3475621250108816</c:v>
                </c:pt>
                <c:pt idx="736">
                  <c:v>7.3575591249973513</c:v>
                </c:pt>
                <c:pt idx="737">
                  <c:v>7.3675571249914356</c:v>
                </c:pt>
                <c:pt idx="738">
                  <c:v>7.3775541249779053</c:v>
                </c:pt>
                <c:pt idx="739">
                  <c:v>7.3875521250301972</c:v>
                </c:pt>
                <c:pt idx="740">
                  <c:v>7.3975491250166669</c:v>
                </c:pt>
                <c:pt idx="741">
                  <c:v>7.4075471250107512</c:v>
                </c:pt>
                <c:pt idx="742">
                  <c:v>7.4175441249972209</c:v>
                </c:pt>
                <c:pt idx="743">
                  <c:v>7.4275421249913052</c:v>
                </c:pt>
                <c:pt idx="744">
                  <c:v>7.4375391250359826</c:v>
                </c:pt>
                <c:pt idx="745">
                  <c:v>7.4475371250300668</c:v>
                </c:pt>
                <c:pt idx="746">
                  <c:v>7.4575341250165366</c:v>
                </c:pt>
                <c:pt idx="747">
                  <c:v>7.4675321250106208</c:v>
                </c:pt>
                <c:pt idx="748">
                  <c:v>7.4775291249970905</c:v>
                </c:pt>
                <c:pt idx="749">
                  <c:v>7.4875271249911748</c:v>
                </c:pt>
                <c:pt idx="750">
                  <c:v>7.4975241250358522</c:v>
                </c:pt>
                <c:pt idx="751">
                  <c:v>7.5075221250299364</c:v>
                </c:pt>
                <c:pt idx="752">
                  <c:v>7.5175191250164062</c:v>
                </c:pt>
                <c:pt idx="753">
                  <c:v>7.5275171250104904</c:v>
                </c:pt>
                <c:pt idx="754">
                  <c:v>7.5375141249969602</c:v>
                </c:pt>
                <c:pt idx="755">
                  <c:v>7.5475121249910444</c:v>
                </c:pt>
                <c:pt idx="756">
                  <c:v>7.5575091250357218</c:v>
                </c:pt>
                <c:pt idx="757">
                  <c:v>7.567507125029806</c:v>
                </c:pt>
                <c:pt idx="758">
                  <c:v>7.5775041250162758</c:v>
                </c:pt>
                <c:pt idx="759">
                  <c:v>7.58750212501036</c:v>
                </c:pt>
                <c:pt idx="760">
                  <c:v>7.5974991249968298</c:v>
                </c:pt>
                <c:pt idx="761">
                  <c:v>7.607497124990914</c:v>
                </c:pt>
                <c:pt idx="762">
                  <c:v>7.6174951249849983</c:v>
                </c:pt>
                <c:pt idx="763">
                  <c:v>7.6274921250296757</c:v>
                </c:pt>
                <c:pt idx="764">
                  <c:v>7.6374901250237599</c:v>
                </c:pt>
                <c:pt idx="765">
                  <c:v>7.6474871250102296</c:v>
                </c:pt>
                <c:pt idx="766">
                  <c:v>7.6574851250043139</c:v>
                </c:pt>
                <c:pt idx="767">
                  <c:v>7.6674821249907836</c:v>
                </c:pt>
                <c:pt idx="768">
                  <c:v>7.6774801249848679</c:v>
                </c:pt>
                <c:pt idx="769">
                  <c:v>7.6874771250295453</c:v>
                </c:pt>
                <c:pt idx="770">
                  <c:v>7.6974751250236295</c:v>
                </c:pt>
                <c:pt idx="771">
                  <c:v>7.7074721250100993</c:v>
                </c:pt>
                <c:pt idx="772">
                  <c:v>7.7174701250041835</c:v>
                </c:pt>
                <c:pt idx="773">
                  <c:v>7.7274671249906532</c:v>
                </c:pt>
                <c:pt idx="774">
                  <c:v>7.7374651249847375</c:v>
                </c:pt>
                <c:pt idx="775">
                  <c:v>7.7474621250294149</c:v>
                </c:pt>
                <c:pt idx="776">
                  <c:v>7.7574601250234991</c:v>
                </c:pt>
                <c:pt idx="777">
                  <c:v>7.7674571250099689</c:v>
                </c:pt>
                <c:pt idx="778">
                  <c:v>7.7774551250040531</c:v>
                </c:pt>
                <c:pt idx="779">
                  <c:v>7.7874521249905229</c:v>
                </c:pt>
                <c:pt idx="780">
                  <c:v>7.7974501249846071</c:v>
                </c:pt>
                <c:pt idx="781">
                  <c:v>7.8074471250292845</c:v>
                </c:pt>
                <c:pt idx="782">
                  <c:v>7.8174451250233687</c:v>
                </c:pt>
                <c:pt idx="783">
                  <c:v>7.8274421250098385</c:v>
                </c:pt>
                <c:pt idx="784">
                  <c:v>7.8374401250039227</c:v>
                </c:pt>
                <c:pt idx="785">
                  <c:v>7.8474371249903925</c:v>
                </c:pt>
                <c:pt idx="786">
                  <c:v>7.8574351249844767</c:v>
                </c:pt>
                <c:pt idx="787">
                  <c:v>7.8674321250291541</c:v>
                </c:pt>
                <c:pt idx="788">
                  <c:v>7.8774301250232384</c:v>
                </c:pt>
                <c:pt idx="789">
                  <c:v>7.8874281250173226</c:v>
                </c:pt>
                <c:pt idx="790">
                  <c:v>7.8974251250037923</c:v>
                </c:pt>
                <c:pt idx="791">
                  <c:v>7.9074231249978766</c:v>
                </c:pt>
                <c:pt idx="792">
                  <c:v>7.9174201249843463</c:v>
                </c:pt>
                <c:pt idx="793">
                  <c:v>7.9274181249784306</c:v>
                </c:pt>
                <c:pt idx="794">
                  <c:v>7.937415125023108</c:v>
                </c:pt>
                <c:pt idx="795">
                  <c:v>7.9474131250171922</c:v>
                </c:pt>
                <c:pt idx="796">
                  <c:v>7.957410125003662</c:v>
                </c:pt>
                <c:pt idx="797">
                  <c:v>7.9674081249977462</c:v>
                </c:pt>
                <c:pt idx="798">
                  <c:v>7.9774051249842159</c:v>
                </c:pt>
                <c:pt idx="799">
                  <c:v>7.9874031249783002</c:v>
                </c:pt>
                <c:pt idx="800">
                  <c:v>7.9974001250229776</c:v>
                </c:pt>
                <c:pt idx="801">
                  <c:v>8.0073981250170618</c:v>
                </c:pt>
                <c:pt idx="802">
                  <c:v>8.0173951250035316</c:v>
                </c:pt>
                <c:pt idx="803">
                  <c:v>8.0273931249976158</c:v>
                </c:pt>
                <c:pt idx="804">
                  <c:v>8.0373901249840856</c:v>
                </c:pt>
                <c:pt idx="805">
                  <c:v>8.0473881249781698</c:v>
                </c:pt>
                <c:pt idx="806">
                  <c:v>8.0573851250228472</c:v>
                </c:pt>
                <c:pt idx="807">
                  <c:v>8.0673831250169314</c:v>
                </c:pt>
                <c:pt idx="808">
                  <c:v>8.0773801250034012</c:v>
                </c:pt>
                <c:pt idx="809">
                  <c:v>8.0873781249974854</c:v>
                </c:pt>
                <c:pt idx="810">
                  <c:v>8.0973751249839552</c:v>
                </c:pt>
                <c:pt idx="811">
                  <c:v>8.1073731249780394</c:v>
                </c:pt>
                <c:pt idx="812">
                  <c:v>8.1173701250227168</c:v>
                </c:pt>
                <c:pt idx="813">
                  <c:v>8.1273681250168011</c:v>
                </c:pt>
                <c:pt idx="814">
                  <c:v>8.1373651250032708</c:v>
                </c:pt>
                <c:pt idx="815">
                  <c:v>8.147363124997355</c:v>
                </c:pt>
                <c:pt idx="816">
                  <c:v>8.1573611249914393</c:v>
                </c:pt>
                <c:pt idx="817">
                  <c:v>8.167358124977909</c:v>
                </c:pt>
                <c:pt idx="818">
                  <c:v>8.1773561250302009</c:v>
                </c:pt>
                <c:pt idx="819">
                  <c:v>8.1873531250166707</c:v>
                </c:pt>
                <c:pt idx="820">
                  <c:v>8.1973502500331961</c:v>
                </c:pt>
                <c:pt idx="821">
                  <c:v>8.2073472500196658</c:v>
                </c:pt>
                <c:pt idx="822">
                  <c:v>8.21734525001375</c:v>
                </c:pt>
                <c:pt idx="823">
                  <c:v>8.2273422500002198</c:v>
                </c:pt>
                <c:pt idx="824">
                  <c:v>8.237340249994304</c:v>
                </c:pt>
                <c:pt idx="825">
                  <c:v>8.2473372499807738</c:v>
                </c:pt>
                <c:pt idx="826">
                  <c:v>8.2573352500330657</c:v>
                </c:pt>
                <c:pt idx="827">
                  <c:v>8.2673322500195354</c:v>
                </c:pt>
                <c:pt idx="828">
                  <c:v>8.2773302500136197</c:v>
                </c:pt>
                <c:pt idx="829">
                  <c:v>8.2873272500000894</c:v>
                </c:pt>
                <c:pt idx="830">
                  <c:v>8.2973252499941736</c:v>
                </c:pt>
                <c:pt idx="831">
                  <c:v>8.3073222499806434</c:v>
                </c:pt>
                <c:pt idx="832">
                  <c:v>8.3173202500329353</c:v>
                </c:pt>
                <c:pt idx="833">
                  <c:v>8.327317250019405</c:v>
                </c:pt>
                <c:pt idx="834">
                  <c:v>8.3373152500134893</c:v>
                </c:pt>
                <c:pt idx="835">
                  <c:v>8.347312249999959</c:v>
                </c:pt>
                <c:pt idx="836">
                  <c:v>8.3573102499940433</c:v>
                </c:pt>
                <c:pt idx="837">
                  <c:v>8.367307249980513</c:v>
                </c:pt>
                <c:pt idx="838">
                  <c:v>8.3773052500328049</c:v>
                </c:pt>
                <c:pt idx="839">
                  <c:v>8.3873022500192747</c:v>
                </c:pt>
                <c:pt idx="840">
                  <c:v>8.3973002500133589</c:v>
                </c:pt>
                <c:pt idx="841">
                  <c:v>8.4072972499998286</c:v>
                </c:pt>
                <c:pt idx="842">
                  <c:v>8.4172952499939129</c:v>
                </c:pt>
                <c:pt idx="843">
                  <c:v>8.4272932499879971</c:v>
                </c:pt>
                <c:pt idx="844">
                  <c:v>8.4372902500326745</c:v>
                </c:pt>
                <c:pt idx="845">
                  <c:v>8.4472872500191443</c:v>
                </c:pt>
                <c:pt idx="846">
                  <c:v>8.4572852500132285</c:v>
                </c:pt>
                <c:pt idx="847">
                  <c:v>8.4672832500073127</c:v>
                </c:pt>
                <c:pt idx="848">
                  <c:v>8.4772802499937825</c:v>
                </c:pt>
                <c:pt idx="849">
                  <c:v>8.4872782499878667</c:v>
                </c:pt>
                <c:pt idx="850">
                  <c:v>8.4972752500325441</c:v>
                </c:pt>
                <c:pt idx="851">
                  <c:v>8.5072732500266284</c:v>
                </c:pt>
                <c:pt idx="852">
                  <c:v>8.5172702500130981</c:v>
                </c:pt>
                <c:pt idx="853">
                  <c:v>8.5272682500071824</c:v>
                </c:pt>
                <c:pt idx="854">
                  <c:v>8.5372652499936521</c:v>
                </c:pt>
                <c:pt idx="855">
                  <c:v>8.5472632499877363</c:v>
                </c:pt>
                <c:pt idx="856">
                  <c:v>8.5572602500324138</c:v>
                </c:pt>
                <c:pt idx="857">
                  <c:v>8.567258250026498</c:v>
                </c:pt>
                <c:pt idx="858">
                  <c:v>8.5772552500129677</c:v>
                </c:pt>
                <c:pt idx="859">
                  <c:v>8.587253250007052</c:v>
                </c:pt>
                <c:pt idx="860">
                  <c:v>8.5972502499935217</c:v>
                </c:pt>
                <c:pt idx="861">
                  <c:v>8.607248249987606</c:v>
                </c:pt>
                <c:pt idx="862">
                  <c:v>8.6172452500322834</c:v>
                </c:pt>
                <c:pt idx="863">
                  <c:v>8.6272432500263676</c:v>
                </c:pt>
                <c:pt idx="864">
                  <c:v>8.6372402500128374</c:v>
                </c:pt>
                <c:pt idx="865">
                  <c:v>8.6472382500069216</c:v>
                </c:pt>
                <c:pt idx="866">
                  <c:v>8.6572352499933913</c:v>
                </c:pt>
                <c:pt idx="867">
                  <c:v>8.6672332499874756</c:v>
                </c:pt>
                <c:pt idx="868">
                  <c:v>8.677230250032153</c:v>
                </c:pt>
                <c:pt idx="869">
                  <c:v>8.6872282500262372</c:v>
                </c:pt>
                <c:pt idx="870">
                  <c:v>8.697225250012707</c:v>
                </c:pt>
                <c:pt idx="871">
                  <c:v>8.7072232500067912</c:v>
                </c:pt>
                <c:pt idx="872">
                  <c:v>8.7172202499932609</c:v>
                </c:pt>
                <c:pt idx="873">
                  <c:v>8.7272182499873452</c:v>
                </c:pt>
                <c:pt idx="874">
                  <c:v>8.7372152500320226</c:v>
                </c:pt>
                <c:pt idx="875">
                  <c:v>8.7472132500261068</c:v>
                </c:pt>
                <c:pt idx="876">
                  <c:v>8.7572112500201911</c:v>
                </c:pt>
                <c:pt idx="877">
                  <c:v>8.7672082500066608</c:v>
                </c:pt>
                <c:pt idx="878">
                  <c:v>8.7772062500007451</c:v>
                </c:pt>
                <c:pt idx="879">
                  <c:v>8.7872032499872148</c:v>
                </c:pt>
                <c:pt idx="880">
                  <c:v>8.797201249981299</c:v>
                </c:pt>
                <c:pt idx="881">
                  <c:v>8.8071982500259764</c:v>
                </c:pt>
                <c:pt idx="882">
                  <c:v>8.8171962500200607</c:v>
                </c:pt>
                <c:pt idx="883">
                  <c:v>8.8271932500065304</c:v>
                </c:pt>
                <c:pt idx="884">
                  <c:v>8.8371912500006147</c:v>
                </c:pt>
                <c:pt idx="885">
                  <c:v>8.8471882499870844</c:v>
                </c:pt>
                <c:pt idx="886">
                  <c:v>8.8571862499811687</c:v>
                </c:pt>
                <c:pt idx="887">
                  <c:v>8.8671832500258461</c:v>
                </c:pt>
                <c:pt idx="888">
                  <c:v>8.8771812500199303</c:v>
                </c:pt>
                <c:pt idx="889">
                  <c:v>8.8871782500064</c:v>
                </c:pt>
                <c:pt idx="890">
                  <c:v>8.8971762500004843</c:v>
                </c:pt>
                <c:pt idx="891">
                  <c:v>8.907173249986954</c:v>
                </c:pt>
                <c:pt idx="892">
                  <c:v>8.9171712499810383</c:v>
                </c:pt>
                <c:pt idx="893">
                  <c:v>8.9271682500257157</c:v>
                </c:pt>
                <c:pt idx="894">
                  <c:v>8.9371662500197999</c:v>
                </c:pt>
                <c:pt idx="895">
                  <c:v>8.9471632500062697</c:v>
                </c:pt>
                <c:pt idx="896">
                  <c:v>8.9571612500003539</c:v>
                </c:pt>
                <c:pt idx="897">
                  <c:v>8.9671582499868236</c:v>
                </c:pt>
                <c:pt idx="898">
                  <c:v>8.9771562499809079</c:v>
                </c:pt>
                <c:pt idx="899">
                  <c:v>8.9871532500255853</c:v>
                </c:pt>
                <c:pt idx="900">
                  <c:v>8.9971512500196695</c:v>
                </c:pt>
                <c:pt idx="901">
                  <c:v>9.0071482500061393</c:v>
                </c:pt>
                <c:pt idx="902">
                  <c:v>9.0171462500002235</c:v>
                </c:pt>
                <c:pt idx="903">
                  <c:v>9.0271432499866933</c:v>
                </c:pt>
                <c:pt idx="904">
                  <c:v>9.0371412499807775</c:v>
                </c:pt>
                <c:pt idx="905">
                  <c:v>9.0471382500254549</c:v>
                </c:pt>
                <c:pt idx="906">
                  <c:v>9.0571362500195391</c:v>
                </c:pt>
                <c:pt idx="907">
                  <c:v>9.0671342500136234</c:v>
                </c:pt>
                <c:pt idx="908">
                  <c:v>9.0771312500000931</c:v>
                </c:pt>
                <c:pt idx="909">
                  <c:v>9.0871292499941774</c:v>
                </c:pt>
                <c:pt idx="910">
                  <c:v>9.0971262499806471</c:v>
                </c:pt>
                <c:pt idx="911">
                  <c:v>9.107124250032939</c:v>
                </c:pt>
                <c:pt idx="912">
                  <c:v>9.1171212500194088</c:v>
                </c:pt>
                <c:pt idx="913">
                  <c:v>9.127119250013493</c:v>
                </c:pt>
                <c:pt idx="914">
                  <c:v>9.1371162499999627</c:v>
                </c:pt>
                <c:pt idx="915">
                  <c:v>9.147114249994047</c:v>
                </c:pt>
                <c:pt idx="916">
                  <c:v>9.1571112499805167</c:v>
                </c:pt>
                <c:pt idx="917">
                  <c:v>9.1671092500328086</c:v>
                </c:pt>
                <c:pt idx="918">
                  <c:v>9.1771062500192784</c:v>
                </c:pt>
                <c:pt idx="919">
                  <c:v>9.1871042500133626</c:v>
                </c:pt>
                <c:pt idx="920">
                  <c:v>9.197101500001736</c:v>
                </c:pt>
                <c:pt idx="921">
                  <c:v>9.2070994999958202</c:v>
                </c:pt>
                <c:pt idx="922">
                  <c:v>9.21709649998229</c:v>
                </c:pt>
                <c:pt idx="923">
                  <c:v>9.2270945000345819</c:v>
                </c:pt>
                <c:pt idx="924">
                  <c:v>9.2370915000210516</c:v>
                </c:pt>
                <c:pt idx="925">
                  <c:v>9.2470895000151359</c:v>
                </c:pt>
                <c:pt idx="926">
                  <c:v>9.2570865000016056</c:v>
                </c:pt>
                <c:pt idx="927">
                  <c:v>9.2670844999956898</c:v>
                </c:pt>
                <c:pt idx="928">
                  <c:v>9.2770814999821596</c:v>
                </c:pt>
                <c:pt idx="929">
                  <c:v>9.2870795000344515</c:v>
                </c:pt>
                <c:pt idx="930">
                  <c:v>9.2970765000209212</c:v>
                </c:pt>
                <c:pt idx="931">
                  <c:v>9.3070745000150055</c:v>
                </c:pt>
                <c:pt idx="932">
                  <c:v>9.3170715000014752</c:v>
                </c:pt>
                <c:pt idx="933">
                  <c:v>9.3270694999955595</c:v>
                </c:pt>
                <c:pt idx="934">
                  <c:v>9.3370664999820292</c:v>
                </c:pt>
                <c:pt idx="935">
                  <c:v>9.3470645000343211</c:v>
                </c:pt>
                <c:pt idx="936">
                  <c:v>9.3570615000207908</c:v>
                </c:pt>
                <c:pt idx="937">
                  <c:v>9.3670595000148751</c:v>
                </c:pt>
                <c:pt idx="938">
                  <c:v>9.3770575000089593</c:v>
                </c:pt>
                <c:pt idx="939">
                  <c:v>9.3870544999954291</c:v>
                </c:pt>
                <c:pt idx="940">
                  <c:v>9.3970524999895133</c:v>
                </c:pt>
                <c:pt idx="941">
                  <c:v>9.4070495000341907</c:v>
                </c:pt>
                <c:pt idx="942">
                  <c:v>9.417047500028275</c:v>
                </c:pt>
                <c:pt idx="943">
                  <c:v>9.4270445000147447</c:v>
                </c:pt>
                <c:pt idx="944">
                  <c:v>9.4370425000088289</c:v>
                </c:pt>
                <c:pt idx="945">
                  <c:v>9.4470394999952987</c:v>
                </c:pt>
                <c:pt idx="946">
                  <c:v>9.4570374999893829</c:v>
                </c:pt>
                <c:pt idx="947">
                  <c:v>9.4670345000340603</c:v>
                </c:pt>
                <c:pt idx="948">
                  <c:v>9.4770325000281446</c:v>
                </c:pt>
                <c:pt idx="949">
                  <c:v>9.4870295000146143</c:v>
                </c:pt>
                <c:pt idx="950">
                  <c:v>9.4970275000086986</c:v>
                </c:pt>
                <c:pt idx="951">
                  <c:v>9.5070244999951683</c:v>
                </c:pt>
                <c:pt idx="952">
                  <c:v>9.5170224999892525</c:v>
                </c:pt>
                <c:pt idx="953">
                  <c:v>9.5270195000339299</c:v>
                </c:pt>
                <c:pt idx="954">
                  <c:v>9.5370175000280142</c:v>
                </c:pt>
                <c:pt idx="955">
                  <c:v>9.5470145000144839</c:v>
                </c:pt>
                <c:pt idx="956">
                  <c:v>9.5570125000085682</c:v>
                </c:pt>
                <c:pt idx="957">
                  <c:v>9.5670094999950379</c:v>
                </c:pt>
                <c:pt idx="958">
                  <c:v>9.5770074999891222</c:v>
                </c:pt>
                <c:pt idx="959">
                  <c:v>9.5870045000337996</c:v>
                </c:pt>
                <c:pt idx="960">
                  <c:v>9.5970025000278838</c:v>
                </c:pt>
                <c:pt idx="961">
                  <c:v>9.6069995000143535</c:v>
                </c:pt>
                <c:pt idx="962">
                  <c:v>9.6169975000084378</c:v>
                </c:pt>
                <c:pt idx="963">
                  <c:v>9.6269944999949075</c:v>
                </c:pt>
                <c:pt idx="964">
                  <c:v>9.6369924999889918</c:v>
                </c:pt>
                <c:pt idx="965">
                  <c:v>9.6469895000336692</c:v>
                </c:pt>
                <c:pt idx="966">
                  <c:v>9.6569875000277534</c:v>
                </c:pt>
                <c:pt idx="967">
                  <c:v>9.6669845000142232</c:v>
                </c:pt>
                <c:pt idx="968">
                  <c:v>9.6769825000083074</c:v>
                </c:pt>
                <c:pt idx="969">
                  <c:v>9.6869794999947771</c:v>
                </c:pt>
                <c:pt idx="970">
                  <c:v>9.6969774999888614</c:v>
                </c:pt>
                <c:pt idx="971">
                  <c:v>9.7069754999829456</c:v>
                </c:pt>
                <c:pt idx="972">
                  <c:v>9.716972500027623</c:v>
                </c:pt>
                <c:pt idx="973">
                  <c:v>9.7269705000217073</c:v>
                </c:pt>
                <c:pt idx="974">
                  <c:v>9.736967500008177</c:v>
                </c:pt>
                <c:pt idx="975">
                  <c:v>9.7469655000022613</c:v>
                </c:pt>
                <c:pt idx="976">
                  <c:v>9.756962499988731</c:v>
                </c:pt>
                <c:pt idx="977">
                  <c:v>9.7669604999828152</c:v>
                </c:pt>
                <c:pt idx="978">
                  <c:v>9.7769575000274926</c:v>
                </c:pt>
                <c:pt idx="979">
                  <c:v>9.7869555000215769</c:v>
                </c:pt>
                <c:pt idx="980">
                  <c:v>9.7969525000080466</c:v>
                </c:pt>
                <c:pt idx="981">
                  <c:v>9.8069505000021309</c:v>
                </c:pt>
                <c:pt idx="982">
                  <c:v>9.8169474999886006</c:v>
                </c:pt>
                <c:pt idx="983">
                  <c:v>9.8269454999826849</c:v>
                </c:pt>
                <c:pt idx="984">
                  <c:v>9.8369425000273623</c:v>
                </c:pt>
                <c:pt idx="985">
                  <c:v>9.8469405000214465</c:v>
                </c:pt>
                <c:pt idx="986">
                  <c:v>9.8569375000079162</c:v>
                </c:pt>
                <c:pt idx="987">
                  <c:v>9.8669355000020005</c:v>
                </c:pt>
                <c:pt idx="988">
                  <c:v>9.8769324999884702</c:v>
                </c:pt>
                <c:pt idx="989">
                  <c:v>9.8869304999825545</c:v>
                </c:pt>
                <c:pt idx="990">
                  <c:v>9.8969275000272319</c:v>
                </c:pt>
                <c:pt idx="991">
                  <c:v>9.9069255000213161</c:v>
                </c:pt>
                <c:pt idx="992">
                  <c:v>9.9169225000077859</c:v>
                </c:pt>
                <c:pt idx="993">
                  <c:v>9.9269205000018701</c:v>
                </c:pt>
                <c:pt idx="994">
                  <c:v>9.9369174999883398</c:v>
                </c:pt>
                <c:pt idx="995">
                  <c:v>9.9469154999824241</c:v>
                </c:pt>
                <c:pt idx="996">
                  <c:v>9.9569125000271015</c:v>
                </c:pt>
                <c:pt idx="997">
                  <c:v>9.9669105000211857</c:v>
                </c:pt>
                <c:pt idx="998">
                  <c:v>9.9769075000076555</c:v>
                </c:pt>
                <c:pt idx="999">
                  <c:v>9.9869055000017397</c:v>
                </c:pt>
                <c:pt idx="1000">
                  <c:v>9.9969024999882095</c:v>
                </c:pt>
                <c:pt idx="1001">
                  <c:v>10.006900499982294</c:v>
                </c:pt>
                <c:pt idx="1002">
                  <c:v>10.016897500026971</c:v>
                </c:pt>
                <c:pt idx="1003">
                  <c:v>10.026895500021055</c:v>
                </c:pt>
                <c:pt idx="1004">
                  <c:v>10.036892500007525</c:v>
                </c:pt>
                <c:pt idx="1005">
                  <c:v>10.046890500001609</c:v>
                </c:pt>
                <c:pt idx="1006">
                  <c:v>10.056887499988079</c:v>
                </c:pt>
                <c:pt idx="1007">
                  <c:v>10.066885499982163</c:v>
                </c:pt>
                <c:pt idx="1008">
                  <c:v>10.076883500034455</c:v>
                </c:pt>
                <c:pt idx="1009">
                  <c:v>10.086880500020925</c:v>
                </c:pt>
                <c:pt idx="1010">
                  <c:v>10.096878500015009</c:v>
                </c:pt>
                <c:pt idx="1011">
                  <c:v>10.106875500001479</c:v>
                </c:pt>
                <c:pt idx="1012">
                  <c:v>10.116873499995563</c:v>
                </c:pt>
                <c:pt idx="1013">
                  <c:v>10.126870499982033</c:v>
                </c:pt>
                <c:pt idx="1014">
                  <c:v>10.136868500034325</c:v>
                </c:pt>
                <c:pt idx="1015">
                  <c:v>10.146865500020795</c:v>
                </c:pt>
                <c:pt idx="1016">
                  <c:v>10.156863500014879</c:v>
                </c:pt>
                <c:pt idx="1017">
                  <c:v>10.166860500001349</c:v>
                </c:pt>
                <c:pt idx="1018">
                  <c:v>10.176858499995433</c:v>
                </c:pt>
                <c:pt idx="1019">
                  <c:v>10.186855499981903</c:v>
                </c:pt>
                <c:pt idx="1020">
                  <c:v>10.196853125002235</c:v>
                </c:pt>
                <c:pt idx="1021">
                  <c:v>10.206850124988705</c:v>
                </c:pt>
                <c:pt idx="1022">
                  <c:v>10.216848124982789</c:v>
                </c:pt>
                <c:pt idx="1023">
                  <c:v>10.226845125027467</c:v>
                </c:pt>
                <c:pt idx="1024">
                  <c:v>10.236843125021551</c:v>
                </c:pt>
                <c:pt idx="1025">
                  <c:v>10.246840125008021</c:v>
                </c:pt>
                <c:pt idx="1026">
                  <c:v>10.256838125002105</c:v>
                </c:pt>
                <c:pt idx="1027">
                  <c:v>10.266835124988575</c:v>
                </c:pt>
                <c:pt idx="1028">
                  <c:v>10.276833124982659</c:v>
                </c:pt>
                <c:pt idx="1029">
                  <c:v>10.286830125027336</c:v>
                </c:pt>
                <c:pt idx="1030">
                  <c:v>10.29682812502142</c:v>
                </c:pt>
                <c:pt idx="1031">
                  <c:v>10.30682512500789</c:v>
                </c:pt>
                <c:pt idx="1032">
                  <c:v>10.316823125001974</c:v>
                </c:pt>
                <c:pt idx="1033">
                  <c:v>10.326820124988444</c:v>
                </c:pt>
                <c:pt idx="1034">
                  <c:v>10.336818124982528</c:v>
                </c:pt>
                <c:pt idx="1035">
                  <c:v>10.346815125027206</c:v>
                </c:pt>
                <c:pt idx="1036">
                  <c:v>10.35681312502129</c:v>
                </c:pt>
                <c:pt idx="1037">
                  <c:v>10.36681012500776</c:v>
                </c:pt>
                <c:pt idx="1038">
                  <c:v>10.376808125001844</c:v>
                </c:pt>
                <c:pt idx="1039">
                  <c:v>10.386805124988314</c:v>
                </c:pt>
                <c:pt idx="1040">
                  <c:v>10.396803124982398</c:v>
                </c:pt>
                <c:pt idx="1041">
                  <c:v>10.406800125027075</c:v>
                </c:pt>
                <c:pt idx="1042">
                  <c:v>10.41679812502116</c:v>
                </c:pt>
                <c:pt idx="1043">
                  <c:v>10.426796125015244</c:v>
                </c:pt>
                <c:pt idx="1044">
                  <c:v>10.436793125001714</c:v>
                </c:pt>
                <c:pt idx="1045">
                  <c:v>10.446791124995798</c:v>
                </c:pt>
                <c:pt idx="1046">
                  <c:v>10.456788124982268</c:v>
                </c:pt>
                <c:pt idx="1047">
                  <c:v>10.46678612503456</c:v>
                </c:pt>
                <c:pt idx="1048">
                  <c:v>10.476783125021029</c:v>
                </c:pt>
                <c:pt idx="1049">
                  <c:v>10.486781125015114</c:v>
                </c:pt>
                <c:pt idx="1050">
                  <c:v>10.496778125001583</c:v>
                </c:pt>
                <c:pt idx="1051">
                  <c:v>10.506776124995667</c:v>
                </c:pt>
                <c:pt idx="1052">
                  <c:v>10.516773124982137</c:v>
                </c:pt>
                <c:pt idx="1053">
                  <c:v>10.526771125034429</c:v>
                </c:pt>
                <c:pt idx="1054">
                  <c:v>10.536768125020899</c:v>
                </c:pt>
                <c:pt idx="1055">
                  <c:v>10.546766125014983</c:v>
                </c:pt>
                <c:pt idx="1056">
                  <c:v>10.556763125001453</c:v>
                </c:pt>
                <c:pt idx="1057">
                  <c:v>10.566761124995537</c:v>
                </c:pt>
                <c:pt idx="1058">
                  <c:v>10.576758124982007</c:v>
                </c:pt>
                <c:pt idx="1059">
                  <c:v>10.586756125034299</c:v>
                </c:pt>
                <c:pt idx="1060">
                  <c:v>10.596753125020768</c:v>
                </c:pt>
                <c:pt idx="1061">
                  <c:v>10.606751125014853</c:v>
                </c:pt>
                <c:pt idx="1062">
                  <c:v>10.616748125001322</c:v>
                </c:pt>
                <c:pt idx="1063">
                  <c:v>10.626746124995407</c:v>
                </c:pt>
                <c:pt idx="1064">
                  <c:v>10.636743124981876</c:v>
                </c:pt>
                <c:pt idx="1065">
                  <c:v>10.646741125034168</c:v>
                </c:pt>
                <c:pt idx="1066">
                  <c:v>10.656738125020638</c:v>
                </c:pt>
                <c:pt idx="1067">
                  <c:v>10.666736125014722</c:v>
                </c:pt>
                <c:pt idx="1068">
                  <c:v>10.676733125001192</c:v>
                </c:pt>
                <c:pt idx="1069">
                  <c:v>10.686731124995276</c:v>
                </c:pt>
                <c:pt idx="1070">
                  <c:v>10.696728124981746</c:v>
                </c:pt>
                <c:pt idx="1071">
                  <c:v>10.706726125034038</c:v>
                </c:pt>
                <c:pt idx="1072">
                  <c:v>10.716723125020508</c:v>
                </c:pt>
                <c:pt idx="1073">
                  <c:v>10.726721125014592</c:v>
                </c:pt>
                <c:pt idx="1074">
                  <c:v>10.736718125001062</c:v>
                </c:pt>
                <c:pt idx="1075">
                  <c:v>10.746716124995146</c:v>
                </c:pt>
                <c:pt idx="1076">
                  <c:v>10.756713124981616</c:v>
                </c:pt>
                <c:pt idx="1077">
                  <c:v>10.766711125033908</c:v>
                </c:pt>
                <c:pt idx="1078">
                  <c:v>10.776709125027992</c:v>
                </c:pt>
                <c:pt idx="1079">
                  <c:v>10.786706125014462</c:v>
                </c:pt>
                <c:pt idx="1080">
                  <c:v>10.796704125008546</c:v>
                </c:pt>
                <c:pt idx="1081">
                  <c:v>10.806701124995016</c:v>
                </c:pt>
                <c:pt idx="1082">
                  <c:v>10.8166991249891</c:v>
                </c:pt>
                <c:pt idx="1083">
                  <c:v>10.826696125033777</c:v>
                </c:pt>
                <c:pt idx="1084">
                  <c:v>10.836694125027861</c:v>
                </c:pt>
                <c:pt idx="1085">
                  <c:v>10.846691125014331</c:v>
                </c:pt>
                <c:pt idx="1086">
                  <c:v>10.856689125008415</c:v>
                </c:pt>
                <c:pt idx="1087">
                  <c:v>10.866686124994885</c:v>
                </c:pt>
                <c:pt idx="1088">
                  <c:v>10.876684124988969</c:v>
                </c:pt>
                <c:pt idx="1089">
                  <c:v>10.886681125033647</c:v>
                </c:pt>
                <c:pt idx="1090">
                  <c:v>10.896679125027731</c:v>
                </c:pt>
                <c:pt idx="1091">
                  <c:v>10.906676125014201</c:v>
                </c:pt>
                <c:pt idx="1092">
                  <c:v>10.916674125008285</c:v>
                </c:pt>
                <c:pt idx="1093">
                  <c:v>10.926671124994755</c:v>
                </c:pt>
                <c:pt idx="1094">
                  <c:v>10.936669124988839</c:v>
                </c:pt>
                <c:pt idx="1095">
                  <c:v>10.946666125033516</c:v>
                </c:pt>
                <c:pt idx="1096">
                  <c:v>10.956664125027601</c:v>
                </c:pt>
                <c:pt idx="1097">
                  <c:v>10.96666112501407</c:v>
                </c:pt>
                <c:pt idx="1098">
                  <c:v>10.976659125008155</c:v>
                </c:pt>
                <c:pt idx="1099">
                  <c:v>10.986656124994624</c:v>
                </c:pt>
                <c:pt idx="1100">
                  <c:v>10.996654124988709</c:v>
                </c:pt>
                <c:pt idx="1101">
                  <c:v>11.006651125033386</c:v>
                </c:pt>
                <c:pt idx="1102">
                  <c:v>11.01664912502747</c:v>
                </c:pt>
                <c:pt idx="1103">
                  <c:v>11.02664612501394</c:v>
                </c:pt>
                <c:pt idx="1104">
                  <c:v>11.036644125008024</c:v>
                </c:pt>
                <c:pt idx="1105">
                  <c:v>11.046641124994494</c:v>
                </c:pt>
                <c:pt idx="1106">
                  <c:v>11.056639124988578</c:v>
                </c:pt>
                <c:pt idx="1107">
                  <c:v>11.066636125033256</c:v>
                </c:pt>
                <c:pt idx="1108">
                  <c:v>11.07663412502734</c:v>
                </c:pt>
                <c:pt idx="1109">
                  <c:v>11.08663112501381</c:v>
                </c:pt>
                <c:pt idx="1110">
                  <c:v>11.096629125007894</c:v>
                </c:pt>
                <c:pt idx="1111">
                  <c:v>11.106626124994364</c:v>
                </c:pt>
                <c:pt idx="1112">
                  <c:v>11.116624124988448</c:v>
                </c:pt>
                <c:pt idx="1113">
                  <c:v>11.126621125033125</c:v>
                </c:pt>
                <c:pt idx="1114">
                  <c:v>11.13661912502721</c:v>
                </c:pt>
                <c:pt idx="1115">
                  <c:v>11.146617125021294</c:v>
                </c:pt>
                <c:pt idx="1116">
                  <c:v>11.156614125007764</c:v>
                </c:pt>
                <c:pt idx="1117">
                  <c:v>11.166612125001848</c:v>
                </c:pt>
                <c:pt idx="1118">
                  <c:v>11.176609124988317</c:v>
                </c:pt>
                <c:pt idx="1119">
                  <c:v>11.186607124982402</c:v>
                </c:pt>
                <c:pt idx="1120">
                  <c:v>11.196604541677516</c:v>
                </c:pt>
                <c:pt idx="1121">
                  <c:v>11.2066025416716</c:v>
                </c:pt>
                <c:pt idx="1122">
                  <c:v>11.21659954165807</c:v>
                </c:pt>
                <c:pt idx="1123">
                  <c:v>11.226597541652154</c:v>
                </c:pt>
                <c:pt idx="1124">
                  <c:v>11.236594541696832</c:v>
                </c:pt>
                <c:pt idx="1125">
                  <c:v>11.246592541690916</c:v>
                </c:pt>
                <c:pt idx="1126">
                  <c:v>11.256589541677386</c:v>
                </c:pt>
                <c:pt idx="1127">
                  <c:v>11.26658754167147</c:v>
                </c:pt>
                <c:pt idx="1128">
                  <c:v>11.27658454165794</c:v>
                </c:pt>
                <c:pt idx="1129">
                  <c:v>11.286582541652024</c:v>
                </c:pt>
                <c:pt idx="1130">
                  <c:v>11.296579541696701</c:v>
                </c:pt>
                <c:pt idx="1131">
                  <c:v>11.306577541690785</c:v>
                </c:pt>
                <c:pt idx="1132">
                  <c:v>11.316574541677255</c:v>
                </c:pt>
                <c:pt idx="1133">
                  <c:v>11.326572541671339</c:v>
                </c:pt>
                <c:pt idx="1134">
                  <c:v>11.336569541657809</c:v>
                </c:pt>
                <c:pt idx="1135">
                  <c:v>11.346567541651893</c:v>
                </c:pt>
                <c:pt idx="1136">
                  <c:v>11.356564541696571</c:v>
                </c:pt>
                <c:pt idx="1137">
                  <c:v>11.366562541690655</c:v>
                </c:pt>
                <c:pt idx="1138">
                  <c:v>11.376559541677125</c:v>
                </c:pt>
                <c:pt idx="1139">
                  <c:v>11.386557541671209</c:v>
                </c:pt>
                <c:pt idx="1140">
                  <c:v>11.396554541657679</c:v>
                </c:pt>
                <c:pt idx="1141">
                  <c:v>11.406552541651763</c:v>
                </c:pt>
                <c:pt idx="1142">
                  <c:v>11.41654954169644</c:v>
                </c:pt>
                <c:pt idx="1143">
                  <c:v>11.426547541690525</c:v>
                </c:pt>
                <c:pt idx="1144">
                  <c:v>11.436544541676994</c:v>
                </c:pt>
                <c:pt idx="1145">
                  <c:v>11.446542541671079</c:v>
                </c:pt>
                <c:pt idx="1146">
                  <c:v>11.456539541657548</c:v>
                </c:pt>
                <c:pt idx="1147">
                  <c:v>11.466537541651633</c:v>
                </c:pt>
                <c:pt idx="1148">
                  <c:v>11.47653454169631</c:v>
                </c:pt>
                <c:pt idx="1149">
                  <c:v>11.486532541690394</c:v>
                </c:pt>
                <c:pt idx="1150">
                  <c:v>11.496529541676864</c:v>
                </c:pt>
                <c:pt idx="1151">
                  <c:v>11.506527541670948</c:v>
                </c:pt>
                <c:pt idx="1152">
                  <c:v>11.516525541665033</c:v>
                </c:pt>
                <c:pt idx="1153">
                  <c:v>11.526522541651502</c:v>
                </c:pt>
                <c:pt idx="1154">
                  <c:v>11.536520541645586</c:v>
                </c:pt>
                <c:pt idx="1155">
                  <c:v>11.546517541690264</c:v>
                </c:pt>
                <c:pt idx="1156">
                  <c:v>11.556515541684348</c:v>
                </c:pt>
                <c:pt idx="1157">
                  <c:v>11.566512541670818</c:v>
                </c:pt>
                <c:pt idx="1158">
                  <c:v>11.576510541664902</c:v>
                </c:pt>
                <c:pt idx="1159">
                  <c:v>11.586507541651372</c:v>
                </c:pt>
                <c:pt idx="1160">
                  <c:v>11.596505541645456</c:v>
                </c:pt>
                <c:pt idx="1161">
                  <c:v>11.606502541690134</c:v>
                </c:pt>
                <c:pt idx="1162">
                  <c:v>11.616500541684218</c:v>
                </c:pt>
                <c:pt idx="1163">
                  <c:v>11.626497541670687</c:v>
                </c:pt>
                <c:pt idx="1164">
                  <c:v>11.636495541664772</c:v>
                </c:pt>
                <c:pt idx="1165">
                  <c:v>11.646492541651241</c:v>
                </c:pt>
                <c:pt idx="1166">
                  <c:v>11.656490541645326</c:v>
                </c:pt>
                <c:pt idx="1167">
                  <c:v>11.666487541690003</c:v>
                </c:pt>
                <c:pt idx="1168">
                  <c:v>11.676485541684087</c:v>
                </c:pt>
                <c:pt idx="1169">
                  <c:v>11.686482541670557</c:v>
                </c:pt>
                <c:pt idx="1170">
                  <c:v>11.696480541664641</c:v>
                </c:pt>
                <c:pt idx="1171">
                  <c:v>11.706477541651111</c:v>
                </c:pt>
                <c:pt idx="1172">
                  <c:v>11.716475541645195</c:v>
                </c:pt>
                <c:pt idx="1173">
                  <c:v>11.726472541689873</c:v>
                </c:pt>
                <c:pt idx="1174">
                  <c:v>11.736470541683957</c:v>
                </c:pt>
                <c:pt idx="1175">
                  <c:v>11.746467541670427</c:v>
                </c:pt>
                <c:pt idx="1176">
                  <c:v>11.756465541664511</c:v>
                </c:pt>
                <c:pt idx="1177">
                  <c:v>11.766462541650981</c:v>
                </c:pt>
                <c:pt idx="1178">
                  <c:v>11.776460541645065</c:v>
                </c:pt>
                <c:pt idx="1179">
                  <c:v>11.786457541689742</c:v>
                </c:pt>
                <c:pt idx="1180">
                  <c:v>11.796455541683827</c:v>
                </c:pt>
                <c:pt idx="1181">
                  <c:v>11.806452541670296</c:v>
                </c:pt>
                <c:pt idx="1182">
                  <c:v>11.816450541664381</c:v>
                </c:pt>
                <c:pt idx="1183">
                  <c:v>11.82644754165085</c:v>
                </c:pt>
                <c:pt idx="1184">
                  <c:v>11.836445541644935</c:v>
                </c:pt>
                <c:pt idx="1185">
                  <c:v>11.846442541689612</c:v>
                </c:pt>
                <c:pt idx="1186">
                  <c:v>11.856440541683696</c:v>
                </c:pt>
                <c:pt idx="1187">
                  <c:v>11.866437541670166</c:v>
                </c:pt>
                <c:pt idx="1188">
                  <c:v>11.87643554166425</c:v>
                </c:pt>
                <c:pt idx="1189">
                  <c:v>11.886433541658334</c:v>
                </c:pt>
                <c:pt idx="1190">
                  <c:v>11.896430541644804</c:v>
                </c:pt>
                <c:pt idx="1191">
                  <c:v>11.906428541697096</c:v>
                </c:pt>
                <c:pt idx="1192">
                  <c:v>11.916425541683566</c:v>
                </c:pt>
                <c:pt idx="1193">
                  <c:v>11.92642354167765</c:v>
                </c:pt>
                <c:pt idx="1194">
                  <c:v>11.93642054166412</c:v>
                </c:pt>
                <c:pt idx="1195">
                  <c:v>11.946418541658204</c:v>
                </c:pt>
                <c:pt idx="1196">
                  <c:v>11.956415541644674</c:v>
                </c:pt>
                <c:pt idx="1197">
                  <c:v>11.966413541696966</c:v>
                </c:pt>
                <c:pt idx="1198">
                  <c:v>11.976410541683435</c:v>
                </c:pt>
                <c:pt idx="1199">
                  <c:v>11.98640854167752</c:v>
                </c:pt>
                <c:pt idx="1200">
                  <c:v>11.996405541663989</c:v>
                </c:pt>
                <c:pt idx="1201">
                  <c:v>12.006403541658074</c:v>
                </c:pt>
                <c:pt idx="1202">
                  <c:v>12.016400541644543</c:v>
                </c:pt>
                <c:pt idx="1203">
                  <c:v>12.026398541696835</c:v>
                </c:pt>
                <c:pt idx="1204">
                  <c:v>12.036395541683305</c:v>
                </c:pt>
                <c:pt idx="1205">
                  <c:v>12.046393541677389</c:v>
                </c:pt>
                <c:pt idx="1206">
                  <c:v>12.056390541663859</c:v>
                </c:pt>
                <c:pt idx="1207">
                  <c:v>12.066388541657943</c:v>
                </c:pt>
                <c:pt idx="1208">
                  <c:v>12.076385541702621</c:v>
                </c:pt>
                <c:pt idx="1209">
                  <c:v>12.086383541696705</c:v>
                </c:pt>
                <c:pt idx="1210">
                  <c:v>12.096380541683175</c:v>
                </c:pt>
                <c:pt idx="1211">
                  <c:v>12.106378541677259</c:v>
                </c:pt>
                <c:pt idx="1212">
                  <c:v>12.116375541663729</c:v>
                </c:pt>
                <c:pt idx="1213">
                  <c:v>12.126373541657813</c:v>
                </c:pt>
                <c:pt idx="1214">
                  <c:v>12.13637054170249</c:v>
                </c:pt>
                <c:pt idx="1215">
                  <c:v>12.146368541696575</c:v>
                </c:pt>
                <c:pt idx="1216">
                  <c:v>12.156365541683044</c:v>
                </c:pt>
                <c:pt idx="1217">
                  <c:v>12.166363541677129</c:v>
                </c:pt>
                <c:pt idx="1218">
                  <c:v>12.176360541663598</c:v>
                </c:pt>
                <c:pt idx="1219">
                  <c:v>12.186358541657683</c:v>
                </c:pt>
                <c:pt idx="1220">
                  <c:v>12.19635554170236</c:v>
                </c:pt>
                <c:pt idx="1221">
                  <c:v>12.206353541696444</c:v>
                </c:pt>
                <c:pt idx="1222">
                  <c:v>12.216350541682914</c:v>
                </c:pt>
                <c:pt idx="1223">
                  <c:v>12.226348541676998</c:v>
                </c:pt>
                <c:pt idx="1224">
                  <c:v>12.236346541671082</c:v>
                </c:pt>
                <c:pt idx="1225">
                  <c:v>12.246343541657552</c:v>
                </c:pt>
                <c:pt idx="1226">
                  <c:v>12.25634054170223</c:v>
                </c:pt>
                <c:pt idx="1227">
                  <c:v>12.266338541696314</c:v>
                </c:pt>
                <c:pt idx="1228">
                  <c:v>12.276336541690398</c:v>
                </c:pt>
                <c:pt idx="1229">
                  <c:v>12.286333541676868</c:v>
                </c:pt>
                <c:pt idx="1230">
                  <c:v>12.296331541670952</c:v>
                </c:pt>
                <c:pt idx="1231">
                  <c:v>12.306328541657422</c:v>
                </c:pt>
                <c:pt idx="1232">
                  <c:v>12.316326541651506</c:v>
                </c:pt>
                <c:pt idx="1233">
                  <c:v>12.326323541696183</c:v>
                </c:pt>
                <c:pt idx="1234">
                  <c:v>12.336321541690268</c:v>
                </c:pt>
                <c:pt idx="1235">
                  <c:v>12.346318541676737</c:v>
                </c:pt>
                <c:pt idx="1236">
                  <c:v>12.356316541670822</c:v>
                </c:pt>
                <c:pt idx="1237">
                  <c:v>12.366313541657291</c:v>
                </c:pt>
                <c:pt idx="1238">
                  <c:v>12.376311541651376</c:v>
                </c:pt>
                <c:pt idx="1239">
                  <c:v>12.386308541696053</c:v>
                </c:pt>
                <c:pt idx="1240">
                  <c:v>12.396306541690137</c:v>
                </c:pt>
                <c:pt idx="1241">
                  <c:v>12.406303541676607</c:v>
                </c:pt>
                <c:pt idx="1242">
                  <c:v>12.416301541670691</c:v>
                </c:pt>
                <c:pt idx="1243">
                  <c:v>12.426298541657161</c:v>
                </c:pt>
                <c:pt idx="1244">
                  <c:v>12.436296541651245</c:v>
                </c:pt>
                <c:pt idx="1245">
                  <c:v>12.446293541695923</c:v>
                </c:pt>
                <c:pt idx="1246">
                  <c:v>12.456291541690007</c:v>
                </c:pt>
                <c:pt idx="1247">
                  <c:v>12.466288541676477</c:v>
                </c:pt>
                <c:pt idx="1248">
                  <c:v>12.476286541670561</c:v>
                </c:pt>
                <c:pt idx="1249">
                  <c:v>12.486283541657031</c:v>
                </c:pt>
                <c:pt idx="1250">
                  <c:v>12.496281541651115</c:v>
                </c:pt>
                <c:pt idx="1251">
                  <c:v>12.506278541695792</c:v>
                </c:pt>
                <c:pt idx="1252">
                  <c:v>12.516276541689876</c:v>
                </c:pt>
                <c:pt idx="1253">
                  <c:v>12.526273541676346</c:v>
                </c:pt>
                <c:pt idx="1254">
                  <c:v>12.53627154167043</c:v>
                </c:pt>
                <c:pt idx="1255">
                  <c:v>12.5462685416569</c:v>
                </c:pt>
                <c:pt idx="1256">
                  <c:v>12.556266541650984</c:v>
                </c:pt>
                <c:pt idx="1257">
                  <c:v>12.566263541695662</c:v>
                </c:pt>
                <c:pt idx="1258">
                  <c:v>12.576261541689746</c:v>
                </c:pt>
                <c:pt idx="1259">
                  <c:v>12.586258541676216</c:v>
                </c:pt>
                <c:pt idx="1260">
                  <c:v>12.5962565416703</c:v>
                </c:pt>
                <c:pt idx="1261">
                  <c:v>12.60625354165677</c:v>
                </c:pt>
                <c:pt idx="1262">
                  <c:v>12.616251541650854</c:v>
                </c:pt>
                <c:pt idx="1263">
                  <c:v>12.626249541644938</c:v>
                </c:pt>
                <c:pt idx="1264">
                  <c:v>12.636246541689616</c:v>
                </c:pt>
                <c:pt idx="1265">
                  <c:v>12.6462445416837</c:v>
                </c:pt>
                <c:pt idx="1266">
                  <c:v>12.65624154167017</c:v>
                </c:pt>
                <c:pt idx="1267">
                  <c:v>12.666239541664254</c:v>
                </c:pt>
                <c:pt idx="1268">
                  <c:v>12.676236541650724</c:v>
                </c:pt>
                <c:pt idx="1269">
                  <c:v>12.686234541644808</c:v>
                </c:pt>
                <c:pt idx="1270">
                  <c:v>12.696231541689485</c:v>
                </c:pt>
                <c:pt idx="1271">
                  <c:v>12.70622954168357</c:v>
                </c:pt>
                <c:pt idx="1272">
                  <c:v>12.716226541670039</c:v>
                </c:pt>
                <c:pt idx="1273">
                  <c:v>12.726224541664124</c:v>
                </c:pt>
                <c:pt idx="1274">
                  <c:v>12.736221541650593</c:v>
                </c:pt>
                <c:pt idx="1275">
                  <c:v>12.746219541644678</c:v>
                </c:pt>
                <c:pt idx="1276">
                  <c:v>12.756216541689355</c:v>
                </c:pt>
                <c:pt idx="1277">
                  <c:v>12.766214541683439</c:v>
                </c:pt>
                <c:pt idx="1278">
                  <c:v>12.776211541669909</c:v>
                </c:pt>
                <c:pt idx="1279">
                  <c:v>12.786209541663993</c:v>
                </c:pt>
                <c:pt idx="1280">
                  <c:v>12.796206541650463</c:v>
                </c:pt>
                <c:pt idx="1281">
                  <c:v>12.806204541644547</c:v>
                </c:pt>
                <c:pt idx="1282">
                  <c:v>12.816201541689225</c:v>
                </c:pt>
                <c:pt idx="1283">
                  <c:v>12.826199541683309</c:v>
                </c:pt>
                <c:pt idx="1284">
                  <c:v>12.836196541669779</c:v>
                </c:pt>
                <c:pt idx="1285">
                  <c:v>12.846194541663863</c:v>
                </c:pt>
                <c:pt idx="1286">
                  <c:v>12.856191541650333</c:v>
                </c:pt>
                <c:pt idx="1287">
                  <c:v>12.866189541702624</c:v>
                </c:pt>
                <c:pt idx="1288">
                  <c:v>12.876186541689094</c:v>
                </c:pt>
                <c:pt idx="1289">
                  <c:v>12.886184541683178</c:v>
                </c:pt>
                <c:pt idx="1290">
                  <c:v>12.896181541669648</c:v>
                </c:pt>
                <c:pt idx="1291">
                  <c:v>12.906179541663732</c:v>
                </c:pt>
                <c:pt idx="1292">
                  <c:v>12.916176541650202</c:v>
                </c:pt>
                <c:pt idx="1293">
                  <c:v>12.926174541702494</c:v>
                </c:pt>
                <c:pt idx="1294">
                  <c:v>12.936171541688964</c:v>
                </c:pt>
                <c:pt idx="1295">
                  <c:v>12.946169541683048</c:v>
                </c:pt>
                <c:pt idx="1296">
                  <c:v>12.956166541669518</c:v>
                </c:pt>
                <c:pt idx="1297">
                  <c:v>12.966164541663602</c:v>
                </c:pt>
                <c:pt idx="1298">
                  <c:v>12.976162541657686</c:v>
                </c:pt>
                <c:pt idx="1299">
                  <c:v>12.986159541702364</c:v>
                </c:pt>
                <c:pt idx="1300">
                  <c:v>12.996157541696448</c:v>
                </c:pt>
                <c:pt idx="1301">
                  <c:v>13.006154541682918</c:v>
                </c:pt>
                <c:pt idx="1302">
                  <c:v>13.016152541677002</c:v>
                </c:pt>
                <c:pt idx="1303">
                  <c:v>13.026149541663472</c:v>
                </c:pt>
                <c:pt idx="1304">
                  <c:v>13.036147541657556</c:v>
                </c:pt>
                <c:pt idx="1305">
                  <c:v>13.046144541702233</c:v>
                </c:pt>
                <c:pt idx="1306">
                  <c:v>13.056142541696317</c:v>
                </c:pt>
                <c:pt idx="1307">
                  <c:v>13.066139541682787</c:v>
                </c:pt>
                <c:pt idx="1308">
                  <c:v>13.076137541676871</c:v>
                </c:pt>
                <c:pt idx="1309">
                  <c:v>13.086134541663341</c:v>
                </c:pt>
                <c:pt idx="1310">
                  <c:v>13.096132541657425</c:v>
                </c:pt>
                <c:pt idx="1311">
                  <c:v>13.106129541702103</c:v>
                </c:pt>
                <c:pt idx="1312">
                  <c:v>13.116127541696187</c:v>
                </c:pt>
                <c:pt idx="1313">
                  <c:v>13.126124541682657</c:v>
                </c:pt>
                <c:pt idx="1314">
                  <c:v>13.136122541676741</c:v>
                </c:pt>
                <c:pt idx="1315">
                  <c:v>13.146119541663211</c:v>
                </c:pt>
                <c:pt idx="1316">
                  <c:v>13.156117541657295</c:v>
                </c:pt>
                <c:pt idx="1317">
                  <c:v>13.166114541701972</c:v>
                </c:pt>
                <c:pt idx="1318">
                  <c:v>13.176112541696057</c:v>
                </c:pt>
                <c:pt idx="1319">
                  <c:v>13.186109541682526</c:v>
                </c:pt>
                <c:pt idx="1320">
                  <c:v>13.196107249998022</c:v>
                </c:pt>
                <c:pt idx="1321">
                  <c:v>13.206104249984492</c:v>
                </c:pt>
                <c:pt idx="1322">
                  <c:v>13.216102249978576</c:v>
                </c:pt>
                <c:pt idx="1323">
                  <c:v>13.226099250023253</c:v>
                </c:pt>
                <c:pt idx="1324">
                  <c:v>13.236097250017338</c:v>
                </c:pt>
                <c:pt idx="1325">
                  <c:v>13.246094250003807</c:v>
                </c:pt>
                <c:pt idx="1326">
                  <c:v>13.256092249997891</c:v>
                </c:pt>
                <c:pt idx="1327">
                  <c:v>13.266090249991976</c:v>
                </c:pt>
                <c:pt idx="1328">
                  <c:v>13.276087249978445</c:v>
                </c:pt>
                <c:pt idx="1329">
                  <c:v>13.286085250030737</c:v>
                </c:pt>
                <c:pt idx="1330">
                  <c:v>13.296082250017207</c:v>
                </c:pt>
                <c:pt idx="1331">
                  <c:v>13.306080250011291</c:v>
                </c:pt>
                <c:pt idx="1332">
                  <c:v>13.316077249997761</c:v>
                </c:pt>
                <c:pt idx="1333">
                  <c:v>13.326075249991845</c:v>
                </c:pt>
                <c:pt idx="1334">
                  <c:v>13.336072249978315</c:v>
                </c:pt>
                <c:pt idx="1335">
                  <c:v>13.346070250030607</c:v>
                </c:pt>
                <c:pt idx="1336">
                  <c:v>13.356067250017077</c:v>
                </c:pt>
                <c:pt idx="1337">
                  <c:v>13.366065250011161</c:v>
                </c:pt>
                <c:pt idx="1338">
                  <c:v>13.376062249997631</c:v>
                </c:pt>
                <c:pt idx="1339">
                  <c:v>13.386060249991715</c:v>
                </c:pt>
                <c:pt idx="1340">
                  <c:v>13.396057249978185</c:v>
                </c:pt>
                <c:pt idx="1341">
                  <c:v>13.406055250030477</c:v>
                </c:pt>
                <c:pt idx="1342">
                  <c:v>13.416052250016946</c:v>
                </c:pt>
                <c:pt idx="1343">
                  <c:v>13.426050250011031</c:v>
                </c:pt>
                <c:pt idx="1344">
                  <c:v>13.4360472499975</c:v>
                </c:pt>
                <c:pt idx="1345">
                  <c:v>13.446045249991585</c:v>
                </c:pt>
                <c:pt idx="1346">
                  <c:v>13.456042249978054</c:v>
                </c:pt>
                <c:pt idx="1347">
                  <c:v>13.466040250030346</c:v>
                </c:pt>
                <c:pt idx="1348">
                  <c:v>13.476037250016816</c:v>
                </c:pt>
                <c:pt idx="1349">
                  <c:v>13.4860352500109</c:v>
                </c:pt>
                <c:pt idx="1350">
                  <c:v>13.496033250004984</c:v>
                </c:pt>
                <c:pt idx="1351">
                  <c:v>13.506030249991454</c:v>
                </c:pt>
                <c:pt idx="1352">
                  <c:v>13.516028249985538</c:v>
                </c:pt>
                <c:pt idx="1353">
                  <c:v>13.526025250030216</c:v>
                </c:pt>
                <c:pt idx="1354">
                  <c:v>13.5360232500243</c:v>
                </c:pt>
                <c:pt idx="1355">
                  <c:v>13.54602025001077</c:v>
                </c:pt>
                <c:pt idx="1356">
                  <c:v>13.556018250004854</c:v>
                </c:pt>
                <c:pt idx="1357">
                  <c:v>13.566015249991324</c:v>
                </c:pt>
                <c:pt idx="1358">
                  <c:v>13.576013249985408</c:v>
                </c:pt>
                <c:pt idx="1359">
                  <c:v>13.586010250030085</c:v>
                </c:pt>
                <c:pt idx="1360">
                  <c:v>13.59600825002417</c:v>
                </c:pt>
                <c:pt idx="1361">
                  <c:v>13.606005250010639</c:v>
                </c:pt>
                <c:pt idx="1362">
                  <c:v>13.616003250004724</c:v>
                </c:pt>
                <c:pt idx="1363">
                  <c:v>13.626000249991193</c:v>
                </c:pt>
                <c:pt idx="1364">
                  <c:v>13.635998249985278</c:v>
                </c:pt>
                <c:pt idx="1365">
                  <c:v>13.645995250029955</c:v>
                </c:pt>
                <c:pt idx="1366">
                  <c:v>13.655993250024039</c:v>
                </c:pt>
                <c:pt idx="1367">
                  <c:v>13.665990250010509</c:v>
                </c:pt>
                <c:pt idx="1368">
                  <c:v>13.675988250004593</c:v>
                </c:pt>
                <c:pt idx="1369">
                  <c:v>13.685985249991063</c:v>
                </c:pt>
                <c:pt idx="1370">
                  <c:v>13.695983249985147</c:v>
                </c:pt>
                <c:pt idx="1371">
                  <c:v>13.705980250029825</c:v>
                </c:pt>
                <c:pt idx="1372">
                  <c:v>13.715978250023909</c:v>
                </c:pt>
                <c:pt idx="1373">
                  <c:v>13.725976250017993</c:v>
                </c:pt>
                <c:pt idx="1374">
                  <c:v>13.735973250004463</c:v>
                </c:pt>
                <c:pt idx="1375">
                  <c:v>13.745971249998547</c:v>
                </c:pt>
                <c:pt idx="1376">
                  <c:v>13.755968249985017</c:v>
                </c:pt>
                <c:pt idx="1377">
                  <c:v>13.765966249979101</c:v>
                </c:pt>
                <c:pt idx="1378">
                  <c:v>13.775963250023779</c:v>
                </c:pt>
                <c:pt idx="1379">
                  <c:v>13.785961250017863</c:v>
                </c:pt>
                <c:pt idx="1380">
                  <c:v>13.795958250004333</c:v>
                </c:pt>
                <c:pt idx="1381">
                  <c:v>13.805956249998417</c:v>
                </c:pt>
                <c:pt idx="1382">
                  <c:v>13.815953249984886</c:v>
                </c:pt>
                <c:pt idx="1383">
                  <c:v>13.825951249978971</c:v>
                </c:pt>
                <c:pt idx="1384">
                  <c:v>13.835948250023648</c:v>
                </c:pt>
                <c:pt idx="1385">
                  <c:v>13.845946250017732</c:v>
                </c:pt>
                <c:pt idx="1386">
                  <c:v>13.855943250004202</c:v>
                </c:pt>
                <c:pt idx="1387">
                  <c:v>13.865941249998286</c:v>
                </c:pt>
                <c:pt idx="1388">
                  <c:v>13.875938249984756</c:v>
                </c:pt>
                <c:pt idx="1389">
                  <c:v>13.88593624997884</c:v>
                </c:pt>
                <c:pt idx="1390">
                  <c:v>13.895933250023518</c:v>
                </c:pt>
                <c:pt idx="1391">
                  <c:v>13.905931250017602</c:v>
                </c:pt>
                <c:pt idx="1392">
                  <c:v>13.915929250011686</c:v>
                </c:pt>
                <c:pt idx="1393">
                  <c:v>13.925926249998156</c:v>
                </c:pt>
                <c:pt idx="1394">
                  <c:v>13.93592424999224</c:v>
                </c:pt>
                <c:pt idx="1395">
                  <c:v>13.94592124997871</c:v>
                </c:pt>
                <c:pt idx="1396">
                  <c:v>13.955919250031002</c:v>
                </c:pt>
                <c:pt idx="1397">
                  <c:v>13.965916250017472</c:v>
                </c:pt>
                <c:pt idx="1398">
                  <c:v>13.975914250011556</c:v>
                </c:pt>
                <c:pt idx="1399">
                  <c:v>13.985911249998026</c:v>
                </c:pt>
                <c:pt idx="1400">
                  <c:v>13.99590924999211</c:v>
                </c:pt>
                <c:pt idx="1401">
                  <c:v>14.00590624997858</c:v>
                </c:pt>
                <c:pt idx="1402">
                  <c:v>14.015904250030871</c:v>
                </c:pt>
                <c:pt idx="1403">
                  <c:v>14.025901250017341</c:v>
                </c:pt>
                <c:pt idx="1404">
                  <c:v>14.035899250011425</c:v>
                </c:pt>
                <c:pt idx="1405">
                  <c:v>14.045896249997895</c:v>
                </c:pt>
                <c:pt idx="1406">
                  <c:v>14.055894249991979</c:v>
                </c:pt>
                <c:pt idx="1407">
                  <c:v>14.065891249978449</c:v>
                </c:pt>
                <c:pt idx="1408">
                  <c:v>14.075889250030741</c:v>
                </c:pt>
                <c:pt idx="1409">
                  <c:v>14.085886250017211</c:v>
                </c:pt>
                <c:pt idx="1410">
                  <c:v>14.095884250011295</c:v>
                </c:pt>
                <c:pt idx="1411">
                  <c:v>14.105881249997765</c:v>
                </c:pt>
                <c:pt idx="1412">
                  <c:v>14.115879249991849</c:v>
                </c:pt>
                <c:pt idx="1413">
                  <c:v>14.125877249985933</c:v>
                </c:pt>
                <c:pt idx="1414">
                  <c:v>14.135874250030611</c:v>
                </c:pt>
                <c:pt idx="1415">
                  <c:v>14.145872250024695</c:v>
                </c:pt>
                <c:pt idx="1416">
                  <c:v>14.155869250011165</c:v>
                </c:pt>
                <c:pt idx="1417">
                  <c:v>14.165867250005249</c:v>
                </c:pt>
                <c:pt idx="1418">
                  <c:v>14.175864249991719</c:v>
                </c:pt>
                <c:pt idx="1419">
                  <c:v>14.185862249985803</c:v>
                </c:pt>
                <c:pt idx="1420">
                  <c:v>14.195858750026673</c:v>
                </c:pt>
                <c:pt idx="1421">
                  <c:v>14.205856750020757</c:v>
                </c:pt>
                <c:pt idx="1422">
                  <c:v>14.215853750007227</c:v>
                </c:pt>
                <c:pt idx="1423">
                  <c:v>14.225851750001311</c:v>
                </c:pt>
                <c:pt idx="1424">
                  <c:v>14.235848749987781</c:v>
                </c:pt>
                <c:pt idx="1425">
                  <c:v>14.245846749981865</c:v>
                </c:pt>
                <c:pt idx="1426">
                  <c:v>14.255843750026543</c:v>
                </c:pt>
                <c:pt idx="1427">
                  <c:v>14.265841750020627</c:v>
                </c:pt>
                <c:pt idx="1428">
                  <c:v>14.275838750007097</c:v>
                </c:pt>
                <c:pt idx="1429">
                  <c:v>14.285836750001181</c:v>
                </c:pt>
                <c:pt idx="1430">
                  <c:v>14.295833749987651</c:v>
                </c:pt>
                <c:pt idx="1431">
                  <c:v>14.305831749981735</c:v>
                </c:pt>
                <c:pt idx="1432">
                  <c:v>14.315829750034027</c:v>
                </c:pt>
                <c:pt idx="1433">
                  <c:v>14.325826750020497</c:v>
                </c:pt>
                <c:pt idx="1434">
                  <c:v>14.335824750014581</c:v>
                </c:pt>
                <c:pt idx="1435">
                  <c:v>14.345821750001051</c:v>
                </c:pt>
                <c:pt idx="1436">
                  <c:v>14.355819749995135</c:v>
                </c:pt>
                <c:pt idx="1437">
                  <c:v>14.365816749981605</c:v>
                </c:pt>
                <c:pt idx="1438">
                  <c:v>14.375814750033896</c:v>
                </c:pt>
                <c:pt idx="1439">
                  <c:v>14.385811750020366</c:v>
                </c:pt>
                <c:pt idx="1440">
                  <c:v>14.39580975001445</c:v>
                </c:pt>
                <c:pt idx="1441">
                  <c:v>14.40580675000092</c:v>
                </c:pt>
                <c:pt idx="1442">
                  <c:v>14.415804749995004</c:v>
                </c:pt>
                <c:pt idx="1443">
                  <c:v>14.425801749981474</c:v>
                </c:pt>
                <c:pt idx="1444">
                  <c:v>14.435799750033766</c:v>
                </c:pt>
                <c:pt idx="1445">
                  <c:v>14.445796750020236</c:v>
                </c:pt>
                <c:pt idx="1446">
                  <c:v>14.45579475001432</c:v>
                </c:pt>
                <c:pt idx="1447">
                  <c:v>14.46579175000079</c:v>
                </c:pt>
                <c:pt idx="1448">
                  <c:v>14.475789749994874</c:v>
                </c:pt>
                <c:pt idx="1449">
                  <c:v>14.485786749981344</c:v>
                </c:pt>
                <c:pt idx="1450">
                  <c:v>14.495784750033636</c:v>
                </c:pt>
                <c:pt idx="1451">
                  <c:v>14.50578275002772</c:v>
                </c:pt>
                <c:pt idx="1452">
                  <c:v>14.51577975001419</c:v>
                </c:pt>
                <c:pt idx="1453">
                  <c:v>14.525777750008274</c:v>
                </c:pt>
                <c:pt idx="1454">
                  <c:v>14.535774749994744</c:v>
                </c:pt>
                <c:pt idx="1455">
                  <c:v>14.545772749988828</c:v>
                </c:pt>
                <c:pt idx="1456">
                  <c:v>14.555769750033505</c:v>
                </c:pt>
                <c:pt idx="1457">
                  <c:v>14.565767750027589</c:v>
                </c:pt>
                <c:pt idx="1458">
                  <c:v>14.575764750014059</c:v>
                </c:pt>
                <c:pt idx="1459">
                  <c:v>14.585762750008143</c:v>
                </c:pt>
                <c:pt idx="1460">
                  <c:v>14.595759749994613</c:v>
                </c:pt>
                <c:pt idx="1461">
                  <c:v>14.605757749988697</c:v>
                </c:pt>
                <c:pt idx="1462">
                  <c:v>14.615754750033375</c:v>
                </c:pt>
                <c:pt idx="1463">
                  <c:v>14.625752750027459</c:v>
                </c:pt>
                <c:pt idx="1464">
                  <c:v>14.635749750013929</c:v>
                </c:pt>
                <c:pt idx="1465">
                  <c:v>14.645747750008013</c:v>
                </c:pt>
                <c:pt idx="1466">
                  <c:v>14.655745750002097</c:v>
                </c:pt>
                <c:pt idx="1467">
                  <c:v>14.665742749988567</c:v>
                </c:pt>
                <c:pt idx="1468">
                  <c:v>14.675740749982651</c:v>
                </c:pt>
                <c:pt idx="1469">
                  <c:v>14.685737750027329</c:v>
                </c:pt>
                <c:pt idx="1470">
                  <c:v>14.695735750021413</c:v>
                </c:pt>
                <c:pt idx="1471">
                  <c:v>14.705732750007883</c:v>
                </c:pt>
                <c:pt idx="1472">
                  <c:v>14.715730750001967</c:v>
                </c:pt>
                <c:pt idx="1473">
                  <c:v>14.725727749988437</c:v>
                </c:pt>
                <c:pt idx="1474">
                  <c:v>14.735725749982521</c:v>
                </c:pt>
                <c:pt idx="1475">
                  <c:v>14.745722750027198</c:v>
                </c:pt>
                <c:pt idx="1476">
                  <c:v>14.755720750021283</c:v>
                </c:pt>
                <c:pt idx="1477">
                  <c:v>14.765717750007752</c:v>
                </c:pt>
                <c:pt idx="1478">
                  <c:v>14.775715750001837</c:v>
                </c:pt>
                <c:pt idx="1479">
                  <c:v>14.785712749988306</c:v>
                </c:pt>
                <c:pt idx="1480">
                  <c:v>14.795710749982391</c:v>
                </c:pt>
                <c:pt idx="1481">
                  <c:v>14.805707750027068</c:v>
                </c:pt>
                <c:pt idx="1482">
                  <c:v>14.815705750021152</c:v>
                </c:pt>
                <c:pt idx="1483">
                  <c:v>14.825703750015236</c:v>
                </c:pt>
                <c:pt idx="1484">
                  <c:v>14.835700750001706</c:v>
                </c:pt>
                <c:pt idx="1485">
                  <c:v>14.84569874999579</c:v>
                </c:pt>
                <c:pt idx="1486">
                  <c:v>14.85569574998226</c:v>
                </c:pt>
                <c:pt idx="1487">
                  <c:v>14.865693750034552</c:v>
                </c:pt>
                <c:pt idx="1488">
                  <c:v>14.875690750021022</c:v>
                </c:pt>
                <c:pt idx="1489">
                  <c:v>14.885688750015106</c:v>
                </c:pt>
                <c:pt idx="1490">
                  <c:v>14.895685750001576</c:v>
                </c:pt>
                <c:pt idx="1491">
                  <c:v>14.90568374999566</c:v>
                </c:pt>
                <c:pt idx="1492">
                  <c:v>14.91568074998213</c:v>
                </c:pt>
                <c:pt idx="1493">
                  <c:v>14.925678750034422</c:v>
                </c:pt>
                <c:pt idx="1494">
                  <c:v>14.935675750020891</c:v>
                </c:pt>
                <c:pt idx="1495">
                  <c:v>14.945673750014976</c:v>
                </c:pt>
                <c:pt idx="1496">
                  <c:v>14.955670750001445</c:v>
                </c:pt>
                <c:pt idx="1497">
                  <c:v>14.96566874999553</c:v>
                </c:pt>
                <c:pt idx="1498">
                  <c:v>14.975665749981999</c:v>
                </c:pt>
                <c:pt idx="1499">
                  <c:v>14.985663750034291</c:v>
                </c:pt>
                <c:pt idx="1500">
                  <c:v>14.995661750028376</c:v>
                </c:pt>
                <c:pt idx="1501">
                  <c:v>15.005658750014845</c:v>
                </c:pt>
                <c:pt idx="1502">
                  <c:v>15.01565675000893</c:v>
                </c:pt>
                <c:pt idx="1503">
                  <c:v>15.025653749995399</c:v>
                </c:pt>
                <c:pt idx="1504">
                  <c:v>15.035651749989484</c:v>
                </c:pt>
                <c:pt idx="1505">
                  <c:v>15.045648750034161</c:v>
                </c:pt>
                <c:pt idx="1506">
                  <c:v>15.055646750028245</c:v>
                </c:pt>
                <c:pt idx="1507">
                  <c:v>15.065643750014715</c:v>
                </c:pt>
                <c:pt idx="1508">
                  <c:v>15.075641750008799</c:v>
                </c:pt>
                <c:pt idx="1509">
                  <c:v>15.085638749995269</c:v>
                </c:pt>
                <c:pt idx="1510">
                  <c:v>15.095636749989353</c:v>
                </c:pt>
                <c:pt idx="1511">
                  <c:v>15.105633750034031</c:v>
                </c:pt>
                <c:pt idx="1512">
                  <c:v>15.115631750028115</c:v>
                </c:pt>
                <c:pt idx="1513">
                  <c:v>15.125629750022199</c:v>
                </c:pt>
                <c:pt idx="1514">
                  <c:v>15.135626750008669</c:v>
                </c:pt>
                <c:pt idx="1515">
                  <c:v>15.145624750002753</c:v>
                </c:pt>
                <c:pt idx="1516">
                  <c:v>15.155621749989223</c:v>
                </c:pt>
                <c:pt idx="1517">
                  <c:v>15.165619749983307</c:v>
                </c:pt>
                <c:pt idx="1518">
                  <c:v>15.175616750027984</c:v>
                </c:pt>
                <c:pt idx="1519">
                  <c:v>15.185614750022069</c:v>
                </c:pt>
                <c:pt idx="1520">
                  <c:v>15.195611750008538</c:v>
                </c:pt>
                <c:pt idx="1521">
                  <c:v>15.205610874982085</c:v>
                </c:pt>
                <c:pt idx="1522">
                  <c:v>15.215607875026762</c:v>
                </c:pt>
                <c:pt idx="1523">
                  <c:v>15.225605875020847</c:v>
                </c:pt>
                <c:pt idx="1524">
                  <c:v>15.235602875007316</c:v>
                </c:pt>
                <c:pt idx="1525">
                  <c:v>15.245600875001401</c:v>
                </c:pt>
                <c:pt idx="1526">
                  <c:v>15.25559787498787</c:v>
                </c:pt>
                <c:pt idx="1527">
                  <c:v>15.265595874981955</c:v>
                </c:pt>
                <c:pt idx="1528">
                  <c:v>15.275593875034247</c:v>
                </c:pt>
                <c:pt idx="1529">
                  <c:v>15.285590875020716</c:v>
                </c:pt>
                <c:pt idx="1530">
                  <c:v>15.295588875014801</c:v>
                </c:pt>
                <c:pt idx="1531">
                  <c:v>15.30558587500127</c:v>
                </c:pt>
                <c:pt idx="1532">
                  <c:v>15.315583874995355</c:v>
                </c:pt>
                <c:pt idx="1533">
                  <c:v>15.325580874981824</c:v>
                </c:pt>
                <c:pt idx="1534">
                  <c:v>15.335578875034116</c:v>
                </c:pt>
                <c:pt idx="1535">
                  <c:v>15.345575875020586</c:v>
                </c:pt>
                <c:pt idx="1536">
                  <c:v>15.35557387501467</c:v>
                </c:pt>
                <c:pt idx="1537">
                  <c:v>15.36557087500114</c:v>
                </c:pt>
                <c:pt idx="1538">
                  <c:v>15.375568874995224</c:v>
                </c:pt>
                <c:pt idx="1539">
                  <c:v>15.385565874981694</c:v>
                </c:pt>
                <c:pt idx="1540">
                  <c:v>15.395563875033986</c:v>
                </c:pt>
                <c:pt idx="1541">
                  <c:v>15.40556187502807</c:v>
                </c:pt>
                <c:pt idx="1542">
                  <c:v>15.41555887501454</c:v>
                </c:pt>
                <c:pt idx="1543">
                  <c:v>15.425556875008624</c:v>
                </c:pt>
                <c:pt idx="1544">
                  <c:v>15.435553874995094</c:v>
                </c:pt>
                <c:pt idx="1545">
                  <c:v>15.445551874989178</c:v>
                </c:pt>
                <c:pt idx="1546">
                  <c:v>15.455548875033855</c:v>
                </c:pt>
                <c:pt idx="1547">
                  <c:v>15.46554687502794</c:v>
                </c:pt>
                <c:pt idx="1548">
                  <c:v>15.475543875014409</c:v>
                </c:pt>
                <c:pt idx="1549">
                  <c:v>15.485541875008494</c:v>
                </c:pt>
                <c:pt idx="1550">
                  <c:v>15.495538874994963</c:v>
                </c:pt>
                <c:pt idx="1551">
                  <c:v>15.505536874989048</c:v>
                </c:pt>
                <c:pt idx="1552">
                  <c:v>15.515533875033725</c:v>
                </c:pt>
                <c:pt idx="1553">
                  <c:v>15.525531875027809</c:v>
                </c:pt>
                <c:pt idx="1554">
                  <c:v>15.535529875021894</c:v>
                </c:pt>
                <c:pt idx="1555">
                  <c:v>15.545526875008363</c:v>
                </c:pt>
                <c:pt idx="1556">
                  <c:v>15.555524875002448</c:v>
                </c:pt>
                <c:pt idx="1557">
                  <c:v>15.565521874988917</c:v>
                </c:pt>
                <c:pt idx="1558">
                  <c:v>15.575519874983002</c:v>
                </c:pt>
                <c:pt idx="1559">
                  <c:v>15.585516875027679</c:v>
                </c:pt>
                <c:pt idx="1560">
                  <c:v>15.595514875021763</c:v>
                </c:pt>
                <c:pt idx="1561">
                  <c:v>15.605511875008233</c:v>
                </c:pt>
                <c:pt idx="1562">
                  <c:v>15.615509875002317</c:v>
                </c:pt>
                <c:pt idx="1563">
                  <c:v>15.625506874988787</c:v>
                </c:pt>
                <c:pt idx="1564">
                  <c:v>15.635504874982871</c:v>
                </c:pt>
                <c:pt idx="1565">
                  <c:v>15.645501875027549</c:v>
                </c:pt>
                <c:pt idx="1566">
                  <c:v>15.655499875021633</c:v>
                </c:pt>
                <c:pt idx="1567">
                  <c:v>15.665496875008103</c:v>
                </c:pt>
                <c:pt idx="1568">
                  <c:v>15.675494875002187</c:v>
                </c:pt>
                <c:pt idx="1569">
                  <c:v>15.685492874996271</c:v>
                </c:pt>
                <c:pt idx="1570">
                  <c:v>15.695489874982741</c:v>
                </c:pt>
                <c:pt idx="1571">
                  <c:v>15.705487875035033</c:v>
                </c:pt>
                <c:pt idx="1572">
                  <c:v>15.715484875021502</c:v>
                </c:pt>
                <c:pt idx="1573">
                  <c:v>15.725482875015587</c:v>
                </c:pt>
                <c:pt idx="1574">
                  <c:v>15.735479875002056</c:v>
                </c:pt>
                <c:pt idx="1575">
                  <c:v>15.745477874996141</c:v>
                </c:pt>
                <c:pt idx="1576">
                  <c:v>15.75547487498261</c:v>
                </c:pt>
                <c:pt idx="1577">
                  <c:v>15.765472875034902</c:v>
                </c:pt>
                <c:pt idx="1578">
                  <c:v>15.775469875021372</c:v>
                </c:pt>
                <c:pt idx="1579">
                  <c:v>15.785467875015456</c:v>
                </c:pt>
                <c:pt idx="1580">
                  <c:v>15.795464875001926</c:v>
                </c:pt>
                <c:pt idx="1581">
                  <c:v>15.80546287499601</c:v>
                </c:pt>
                <c:pt idx="1582">
                  <c:v>15.815460874990094</c:v>
                </c:pt>
                <c:pt idx="1583">
                  <c:v>15.825457875034772</c:v>
                </c:pt>
                <c:pt idx="1584">
                  <c:v>15.835455875028856</c:v>
                </c:pt>
                <c:pt idx="1585">
                  <c:v>15.845452875015326</c:v>
                </c:pt>
                <c:pt idx="1586">
                  <c:v>15.85545087500941</c:v>
                </c:pt>
                <c:pt idx="1587">
                  <c:v>15.86544787499588</c:v>
                </c:pt>
                <c:pt idx="1588">
                  <c:v>15.875445874989964</c:v>
                </c:pt>
                <c:pt idx="1589">
                  <c:v>15.885442875034641</c:v>
                </c:pt>
                <c:pt idx="1590">
                  <c:v>15.895440875028726</c:v>
                </c:pt>
                <c:pt idx="1591">
                  <c:v>15.905437875015195</c:v>
                </c:pt>
                <c:pt idx="1592">
                  <c:v>15.91543587500928</c:v>
                </c:pt>
                <c:pt idx="1593">
                  <c:v>15.925433875003364</c:v>
                </c:pt>
                <c:pt idx="1594">
                  <c:v>15.935430874989834</c:v>
                </c:pt>
                <c:pt idx="1595">
                  <c:v>15.945428874983918</c:v>
                </c:pt>
                <c:pt idx="1596">
                  <c:v>15.955425875028595</c:v>
                </c:pt>
                <c:pt idx="1597">
                  <c:v>15.96542387502268</c:v>
                </c:pt>
                <c:pt idx="1598">
                  <c:v>15.975420875009149</c:v>
                </c:pt>
                <c:pt idx="1599">
                  <c:v>15.985418875003234</c:v>
                </c:pt>
                <c:pt idx="1600">
                  <c:v>15.995415874989703</c:v>
                </c:pt>
                <c:pt idx="1601">
                  <c:v>16.005413874983788</c:v>
                </c:pt>
                <c:pt idx="1602">
                  <c:v>16.015410875028465</c:v>
                </c:pt>
                <c:pt idx="1603">
                  <c:v>16.025408875022549</c:v>
                </c:pt>
                <c:pt idx="1604">
                  <c:v>16.035405875009019</c:v>
                </c:pt>
                <c:pt idx="1605">
                  <c:v>16.045403875003103</c:v>
                </c:pt>
                <c:pt idx="1606">
                  <c:v>16.055401874997187</c:v>
                </c:pt>
                <c:pt idx="1607">
                  <c:v>16.065398874983657</c:v>
                </c:pt>
                <c:pt idx="1608">
                  <c:v>16.075396875035949</c:v>
                </c:pt>
                <c:pt idx="1609">
                  <c:v>16.085393875022419</c:v>
                </c:pt>
                <c:pt idx="1610">
                  <c:v>16.095391875016503</c:v>
                </c:pt>
                <c:pt idx="1611">
                  <c:v>16.105388875002973</c:v>
                </c:pt>
                <c:pt idx="1612">
                  <c:v>16.115386874997057</c:v>
                </c:pt>
                <c:pt idx="1613">
                  <c:v>16.125383874983527</c:v>
                </c:pt>
                <c:pt idx="1614">
                  <c:v>16.135381875035819</c:v>
                </c:pt>
                <c:pt idx="1615">
                  <c:v>16.145378875022288</c:v>
                </c:pt>
                <c:pt idx="1616">
                  <c:v>16.155376875016373</c:v>
                </c:pt>
                <c:pt idx="1617">
                  <c:v>16.165373875002842</c:v>
                </c:pt>
                <c:pt idx="1618">
                  <c:v>16.175371874996927</c:v>
                </c:pt>
                <c:pt idx="1619">
                  <c:v>16.185369874991011</c:v>
                </c:pt>
                <c:pt idx="1620">
                  <c:v>16.195366875035688</c:v>
                </c:pt>
                <c:pt idx="1621">
                  <c:v>16.205364875029773</c:v>
                </c:pt>
                <c:pt idx="1622">
                  <c:v>16.215361875016242</c:v>
                </c:pt>
                <c:pt idx="1623">
                  <c:v>16.225359875010327</c:v>
                </c:pt>
                <c:pt idx="1624">
                  <c:v>16.235356874996796</c:v>
                </c:pt>
                <c:pt idx="1625">
                  <c:v>16.24535487499088</c:v>
                </c:pt>
                <c:pt idx="1626">
                  <c:v>16.255351875035558</c:v>
                </c:pt>
                <c:pt idx="1627">
                  <c:v>16.265349875029642</c:v>
                </c:pt>
                <c:pt idx="1628">
                  <c:v>16.275346875016112</c:v>
                </c:pt>
                <c:pt idx="1629">
                  <c:v>16.285344875010196</c:v>
                </c:pt>
                <c:pt idx="1630">
                  <c:v>16.29534287500428</c:v>
                </c:pt>
                <c:pt idx="1631">
                  <c:v>16.30533987499075</c:v>
                </c:pt>
                <c:pt idx="1632">
                  <c:v>16.315337874984834</c:v>
                </c:pt>
                <c:pt idx="1633">
                  <c:v>16.325334875029512</c:v>
                </c:pt>
                <c:pt idx="1634">
                  <c:v>16.335332875023596</c:v>
                </c:pt>
                <c:pt idx="1635">
                  <c:v>16.345329875010066</c:v>
                </c:pt>
                <c:pt idx="1636">
                  <c:v>16.35532787500415</c:v>
                </c:pt>
                <c:pt idx="1637">
                  <c:v>16.36532487499062</c:v>
                </c:pt>
                <c:pt idx="1638">
                  <c:v>16.375322874984704</c:v>
                </c:pt>
                <c:pt idx="1639">
                  <c:v>16.385319875029381</c:v>
                </c:pt>
                <c:pt idx="1640">
                  <c:v>16.395317875023466</c:v>
                </c:pt>
                <c:pt idx="1641">
                  <c:v>16.40531587501755</c:v>
                </c:pt>
                <c:pt idx="1642">
                  <c:v>16.41531287500402</c:v>
                </c:pt>
                <c:pt idx="1643">
                  <c:v>16.425310874998104</c:v>
                </c:pt>
                <c:pt idx="1644">
                  <c:v>16.435307874984574</c:v>
                </c:pt>
                <c:pt idx="1645">
                  <c:v>16.445305874978658</c:v>
                </c:pt>
                <c:pt idx="1646">
                  <c:v>16.455302875023335</c:v>
                </c:pt>
                <c:pt idx="1647">
                  <c:v>16.465300875017419</c:v>
                </c:pt>
                <c:pt idx="1648">
                  <c:v>16.475297875003889</c:v>
                </c:pt>
                <c:pt idx="1649">
                  <c:v>16.485295874997973</c:v>
                </c:pt>
                <c:pt idx="1650">
                  <c:v>16.495292874984443</c:v>
                </c:pt>
                <c:pt idx="1651">
                  <c:v>16.505290874978527</c:v>
                </c:pt>
                <c:pt idx="1652">
                  <c:v>16.515287875023205</c:v>
                </c:pt>
                <c:pt idx="1653">
                  <c:v>16.525285875017289</c:v>
                </c:pt>
                <c:pt idx="1654">
                  <c:v>16.535283875011373</c:v>
                </c:pt>
                <c:pt idx="1655">
                  <c:v>16.545280874997843</c:v>
                </c:pt>
                <c:pt idx="1656">
                  <c:v>16.555278874991927</c:v>
                </c:pt>
                <c:pt idx="1657">
                  <c:v>16.565275874978397</c:v>
                </c:pt>
                <c:pt idx="1658">
                  <c:v>16.575273875030689</c:v>
                </c:pt>
                <c:pt idx="1659">
                  <c:v>16.585270875017159</c:v>
                </c:pt>
                <c:pt idx="1660">
                  <c:v>16.595268875011243</c:v>
                </c:pt>
                <c:pt idx="1661">
                  <c:v>16.605265874997713</c:v>
                </c:pt>
                <c:pt idx="1662">
                  <c:v>16.615263874991797</c:v>
                </c:pt>
                <c:pt idx="1663">
                  <c:v>16.625261874985881</c:v>
                </c:pt>
                <c:pt idx="1664">
                  <c:v>16.635258875030559</c:v>
                </c:pt>
                <c:pt idx="1665">
                  <c:v>16.645256875024643</c:v>
                </c:pt>
                <c:pt idx="1666">
                  <c:v>16.655253875011113</c:v>
                </c:pt>
                <c:pt idx="1667">
                  <c:v>16.665251875005197</c:v>
                </c:pt>
                <c:pt idx="1668">
                  <c:v>16.675248874991667</c:v>
                </c:pt>
                <c:pt idx="1669">
                  <c:v>16.685246874985751</c:v>
                </c:pt>
                <c:pt idx="1670">
                  <c:v>16.695243875030428</c:v>
                </c:pt>
                <c:pt idx="1671">
                  <c:v>16.705241875024512</c:v>
                </c:pt>
                <c:pt idx="1672">
                  <c:v>16.715238875010982</c:v>
                </c:pt>
                <c:pt idx="1673">
                  <c:v>16.725236875005066</c:v>
                </c:pt>
                <c:pt idx="1674">
                  <c:v>16.735233874991536</c:v>
                </c:pt>
                <c:pt idx="1675">
                  <c:v>16.74523187498562</c:v>
                </c:pt>
                <c:pt idx="1676">
                  <c:v>16.755229874979705</c:v>
                </c:pt>
                <c:pt idx="1677">
                  <c:v>16.765226875024382</c:v>
                </c:pt>
                <c:pt idx="1678">
                  <c:v>16.775224875018466</c:v>
                </c:pt>
                <c:pt idx="1679">
                  <c:v>16.785221875004936</c:v>
                </c:pt>
                <c:pt idx="1680">
                  <c:v>16.79521987499902</c:v>
                </c:pt>
                <c:pt idx="1681">
                  <c:v>16.80521687498549</c:v>
                </c:pt>
                <c:pt idx="1682">
                  <c:v>16.815214874979574</c:v>
                </c:pt>
                <c:pt idx="1683">
                  <c:v>16.825211875024252</c:v>
                </c:pt>
                <c:pt idx="1684">
                  <c:v>16.835209875018336</c:v>
                </c:pt>
                <c:pt idx="1685">
                  <c:v>16.84520787501242</c:v>
                </c:pt>
                <c:pt idx="1686">
                  <c:v>16.85520487499889</c:v>
                </c:pt>
                <c:pt idx="1687">
                  <c:v>16.865202874992974</c:v>
                </c:pt>
                <c:pt idx="1688">
                  <c:v>16.875199874979444</c:v>
                </c:pt>
                <c:pt idx="1689">
                  <c:v>16.885197875031736</c:v>
                </c:pt>
                <c:pt idx="1690">
                  <c:v>16.895194875018205</c:v>
                </c:pt>
                <c:pt idx="1691">
                  <c:v>16.90519287501229</c:v>
                </c:pt>
                <c:pt idx="1692">
                  <c:v>16.915189874998759</c:v>
                </c:pt>
                <c:pt idx="1693">
                  <c:v>16.925187874992844</c:v>
                </c:pt>
                <c:pt idx="1694">
                  <c:v>16.935184874979313</c:v>
                </c:pt>
                <c:pt idx="1695">
                  <c:v>16.945182875031605</c:v>
                </c:pt>
                <c:pt idx="1696">
                  <c:v>16.95518087502569</c:v>
                </c:pt>
                <c:pt idx="1697">
                  <c:v>16.965177875012159</c:v>
                </c:pt>
                <c:pt idx="1698">
                  <c:v>16.975175875006244</c:v>
                </c:pt>
                <c:pt idx="1699">
                  <c:v>16.985172874992713</c:v>
                </c:pt>
                <c:pt idx="1700">
                  <c:v>16.995170874986798</c:v>
                </c:pt>
                <c:pt idx="1701">
                  <c:v>17.005167875031475</c:v>
                </c:pt>
                <c:pt idx="1702">
                  <c:v>17.015165875025559</c:v>
                </c:pt>
                <c:pt idx="1703">
                  <c:v>17.025162875012029</c:v>
                </c:pt>
                <c:pt idx="1704">
                  <c:v>17.035160875006113</c:v>
                </c:pt>
                <c:pt idx="1705">
                  <c:v>17.045157874992583</c:v>
                </c:pt>
                <c:pt idx="1706">
                  <c:v>17.055155874986667</c:v>
                </c:pt>
                <c:pt idx="1707">
                  <c:v>17.065153874980751</c:v>
                </c:pt>
                <c:pt idx="1708">
                  <c:v>17.075150875025429</c:v>
                </c:pt>
                <c:pt idx="1709">
                  <c:v>17.085148875019513</c:v>
                </c:pt>
                <c:pt idx="1710">
                  <c:v>17.095145875005983</c:v>
                </c:pt>
                <c:pt idx="1711">
                  <c:v>17.105143875000067</c:v>
                </c:pt>
                <c:pt idx="1712">
                  <c:v>17.115140874986537</c:v>
                </c:pt>
                <c:pt idx="1713">
                  <c:v>17.125138874980621</c:v>
                </c:pt>
                <c:pt idx="1714">
                  <c:v>17.135135875025298</c:v>
                </c:pt>
                <c:pt idx="1715">
                  <c:v>17.145133875019383</c:v>
                </c:pt>
                <c:pt idx="1716">
                  <c:v>17.155131875013467</c:v>
                </c:pt>
                <c:pt idx="1717">
                  <c:v>17.165128874999937</c:v>
                </c:pt>
                <c:pt idx="1718">
                  <c:v>17.175126874994021</c:v>
                </c:pt>
                <c:pt idx="1719">
                  <c:v>17.185123874980491</c:v>
                </c:pt>
                <c:pt idx="1720">
                  <c:v>17.195121875032783</c:v>
                </c:pt>
                <c:pt idx="1721">
                  <c:v>17.205117916688323</c:v>
                </c:pt>
                <c:pt idx="1722">
                  <c:v>17.215115916682407</c:v>
                </c:pt>
                <c:pt idx="1723">
                  <c:v>17.225112916668877</c:v>
                </c:pt>
                <c:pt idx="1724">
                  <c:v>17.235110916662961</c:v>
                </c:pt>
                <c:pt idx="1725">
                  <c:v>17.245107916649431</c:v>
                </c:pt>
                <c:pt idx="1726">
                  <c:v>17.255105916701723</c:v>
                </c:pt>
                <c:pt idx="1727">
                  <c:v>17.265103916695807</c:v>
                </c:pt>
                <c:pt idx="1728">
                  <c:v>17.275100916682277</c:v>
                </c:pt>
                <c:pt idx="1729">
                  <c:v>17.285098916676361</c:v>
                </c:pt>
                <c:pt idx="1730">
                  <c:v>17.295095916662831</c:v>
                </c:pt>
                <c:pt idx="1731">
                  <c:v>17.305093916656915</c:v>
                </c:pt>
                <c:pt idx="1732">
                  <c:v>17.315090916701593</c:v>
                </c:pt>
                <c:pt idx="1733">
                  <c:v>17.325088916695677</c:v>
                </c:pt>
                <c:pt idx="1734">
                  <c:v>17.335085916682146</c:v>
                </c:pt>
                <c:pt idx="1735">
                  <c:v>17.345083916676231</c:v>
                </c:pt>
                <c:pt idx="1736">
                  <c:v>17.3550809166627</c:v>
                </c:pt>
                <c:pt idx="1737">
                  <c:v>17.365078916656785</c:v>
                </c:pt>
                <c:pt idx="1738">
                  <c:v>17.375076916650869</c:v>
                </c:pt>
                <c:pt idx="1739">
                  <c:v>17.385073916695546</c:v>
                </c:pt>
                <c:pt idx="1740">
                  <c:v>17.395071916689631</c:v>
                </c:pt>
                <c:pt idx="1741">
                  <c:v>17.4050689166761</c:v>
                </c:pt>
                <c:pt idx="1742">
                  <c:v>17.415066916670185</c:v>
                </c:pt>
                <c:pt idx="1743">
                  <c:v>17.425063916656654</c:v>
                </c:pt>
                <c:pt idx="1744">
                  <c:v>17.435061916650739</c:v>
                </c:pt>
                <c:pt idx="1745">
                  <c:v>17.445058916695416</c:v>
                </c:pt>
                <c:pt idx="1746">
                  <c:v>17.4550569166895</c:v>
                </c:pt>
                <c:pt idx="1747">
                  <c:v>17.465054916683584</c:v>
                </c:pt>
                <c:pt idx="1748">
                  <c:v>17.475051916670054</c:v>
                </c:pt>
                <c:pt idx="1749">
                  <c:v>17.485049916664138</c:v>
                </c:pt>
                <c:pt idx="1750">
                  <c:v>17.495046916650608</c:v>
                </c:pt>
                <c:pt idx="1751">
                  <c:v>17.505044916644692</c:v>
                </c:pt>
                <c:pt idx="1752">
                  <c:v>17.51504191668937</c:v>
                </c:pt>
                <c:pt idx="1753">
                  <c:v>17.525039916683454</c:v>
                </c:pt>
                <c:pt idx="1754">
                  <c:v>17.535036916669924</c:v>
                </c:pt>
                <c:pt idx="1755">
                  <c:v>17.545034916664008</c:v>
                </c:pt>
                <c:pt idx="1756">
                  <c:v>17.555031916650478</c:v>
                </c:pt>
                <c:pt idx="1757">
                  <c:v>17.565029916644562</c:v>
                </c:pt>
                <c:pt idx="1758">
                  <c:v>17.575027916696854</c:v>
                </c:pt>
                <c:pt idx="1759">
                  <c:v>17.585024916683324</c:v>
                </c:pt>
                <c:pt idx="1760">
                  <c:v>17.595022916677408</c:v>
                </c:pt>
                <c:pt idx="1761">
                  <c:v>17.605019916663878</c:v>
                </c:pt>
                <c:pt idx="1762">
                  <c:v>17.615017916657962</c:v>
                </c:pt>
                <c:pt idx="1763">
                  <c:v>17.625014916702639</c:v>
                </c:pt>
                <c:pt idx="1764">
                  <c:v>17.635012916696724</c:v>
                </c:pt>
                <c:pt idx="1765">
                  <c:v>17.645009916683193</c:v>
                </c:pt>
                <c:pt idx="1766">
                  <c:v>17.655007916677278</c:v>
                </c:pt>
                <c:pt idx="1767">
                  <c:v>17.665005916671362</c:v>
                </c:pt>
                <c:pt idx="1768">
                  <c:v>17.675002916657832</c:v>
                </c:pt>
                <c:pt idx="1769">
                  <c:v>17.685000916651916</c:v>
                </c:pt>
                <c:pt idx="1770">
                  <c:v>17.694997916696593</c:v>
                </c:pt>
                <c:pt idx="1771">
                  <c:v>17.704995916690677</c:v>
                </c:pt>
                <c:pt idx="1772">
                  <c:v>17.714992916677147</c:v>
                </c:pt>
                <c:pt idx="1773">
                  <c:v>17.724990916671231</c:v>
                </c:pt>
                <c:pt idx="1774">
                  <c:v>17.734987916657701</c:v>
                </c:pt>
                <c:pt idx="1775">
                  <c:v>17.744985916651785</c:v>
                </c:pt>
                <c:pt idx="1776">
                  <c:v>17.754982916696463</c:v>
                </c:pt>
                <c:pt idx="1777">
                  <c:v>17.764980916690547</c:v>
                </c:pt>
                <c:pt idx="1778">
                  <c:v>17.774978916684631</c:v>
                </c:pt>
                <c:pt idx="1779">
                  <c:v>17.784975916671101</c:v>
                </c:pt>
                <c:pt idx="1780">
                  <c:v>17.794973916665185</c:v>
                </c:pt>
                <c:pt idx="1781">
                  <c:v>17.804970916651655</c:v>
                </c:pt>
                <c:pt idx="1782">
                  <c:v>17.814968916645739</c:v>
                </c:pt>
                <c:pt idx="1783">
                  <c:v>17.824965916690417</c:v>
                </c:pt>
                <c:pt idx="1784">
                  <c:v>17.834963916684501</c:v>
                </c:pt>
                <c:pt idx="1785">
                  <c:v>17.844960916670971</c:v>
                </c:pt>
                <c:pt idx="1786">
                  <c:v>17.854958916665055</c:v>
                </c:pt>
                <c:pt idx="1787">
                  <c:v>17.864955916651525</c:v>
                </c:pt>
                <c:pt idx="1788">
                  <c:v>17.874953916645609</c:v>
                </c:pt>
                <c:pt idx="1789">
                  <c:v>17.884951916697901</c:v>
                </c:pt>
                <c:pt idx="1790">
                  <c:v>17.89494891668437</c:v>
                </c:pt>
                <c:pt idx="1791">
                  <c:v>17.904946916678455</c:v>
                </c:pt>
                <c:pt idx="1792">
                  <c:v>17.914943916664924</c:v>
                </c:pt>
                <c:pt idx="1793">
                  <c:v>17.924941916659009</c:v>
                </c:pt>
                <c:pt idx="1794">
                  <c:v>17.934938916645478</c:v>
                </c:pt>
                <c:pt idx="1795">
                  <c:v>17.94493691669777</c:v>
                </c:pt>
                <c:pt idx="1796">
                  <c:v>17.95493391668424</c:v>
                </c:pt>
                <c:pt idx="1797">
                  <c:v>17.964931916678324</c:v>
                </c:pt>
                <c:pt idx="1798">
                  <c:v>17.974928916664794</c:v>
                </c:pt>
                <c:pt idx="1799">
                  <c:v>17.984926916658878</c:v>
                </c:pt>
                <c:pt idx="1800">
                  <c:v>17.994924916652963</c:v>
                </c:pt>
                <c:pt idx="1801">
                  <c:v>18.00492191669764</c:v>
                </c:pt>
                <c:pt idx="1802">
                  <c:v>18.014919916691724</c:v>
                </c:pt>
                <c:pt idx="1803">
                  <c:v>18.024916916678194</c:v>
                </c:pt>
                <c:pt idx="1804">
                  <c:v>18.034914916672278</c:v>
                </c:pt>
                <c:pt idx="1805">
                  <c:v>18.044911916658748</c:v>
                </c:pt>
                <c:pt idx="1806">
                  <c:v>18.054909916652832</c:v>
                </c:pt>
                <c:pt idx="1807">
                  <c:v>18.06490691669751</c:v>
                </c:pt>
                <c:pt idx="1808">
                  <c:v>18.074904916691594</c:v>
                </c:pt>
                <c:pt idx="1809">
                  <c:v>18.084901916678064</c:v>
                </c:pt>
                <c:pt idx="1810">
                  <c:v>18.094899916672148</c:v>
                </c:pt>
                <c:pt idx="1811">
                  <c:v>18.104897916666232</c:v>
                </c:pt>
                <c:pt idx="1812">
                  <c:v>18.114894916652702</c:v>
                </c:pt>
                <c:pt idx="1813">
                  <c:v>18.124892916646786</c:v>
                </c:pt>
                <c:pt idx="1814">
                  <c:v>18.134889916691463</c:v>
                </c:pt>
                <c:pt idx="1815">
                  <c:v>18.144887916685548</c:v>
                </c:pt>
                <c:pt idx="1816">
                  <c:v>18.154884916672017</c:v>
                </c:pt>
                <c:pt idx="1817">
                  <c:v>18.164882916666102</c:v>
                </c:pt>
                <c:pt idx="1818">
                  <c:v>18.174879916652571</c:v>
                </c:pt>
                <c:pt idx="1819">
                  <c:v>18.184877916646656</c:v>
                </c:pt>
                <c:pt idx="1820">
                  <c:v>18.194875916698948</c:v>
                </c:pt>
                <c:pt idx="1821">
                  <c:v>18.204873541661073</c:v>
                </c:pt>
                <c:pt idx="1822">
                  <c:v>18.214871541655157</c:v>
                </c:pt>
                <c:pt idx="1823">
                  <c:v>18.224868541699834</c:v>
                </c:pt>
                <c:pt idx="1824">
                  <c:v>18.234866541693918</c:v>
                </c:pt>
                <c:pt idx="1825">
                  <c:v>18.244863541680388</c:v>
                </c:pt>
                <c:pt idx="1826">
                  <c:v>18.254861541674472</c:v>
                </c:pt>
                <c:pt idx="1827">
                  <c:v>18.264858541660942</c:v>
                </c:pt>
                <c:pt idx="1828">
                  <c:v>18.274856541655026</c:v>
                </c:pt>
                <c:pt idx="1829">
                  <c:v>18.284853541699704</c:v>
                </c:pt>
                <c:pt idx="1830">
                  <c:v>18.294851541693788</c:v>
                </c:pt>
                <c:pt idx="1831">
                  <c:v>18.304849541687872</c:v>
                </c:pt>
                <c:pt idx="1832">
                  <c:v>18.314846541674342</c:v>
                </c:pt>
                <c:pt idx="1833">
                  <c:v>18.324844541668426</c:v>
                </c:pt>
                <c:pt idx="1834">
                  <c:v>18.334841541654896</c:v>
                </c:pt>
                <c:pt idx="1835">
                  <c:v>18.34483954164898</c:v>
                </c:pt>
                <c:pt idx="1836">
                  <c:v>18.354836541693658</c:v>
                </c:pt>
                <c:pt idx="1837">
                  <c:v>18.364834541687742</c:v>
                </c:pt>
                <c:pt idx="1838">
                  <c:v>18.374831541674212</c:v>
                </c:pt>
                <c:pt idx="1839">
                  <c:v>18.384829541668296</c:v>
                </c:pt>
                <c:pt idx="1840">
                  <c:v>18.394826541654766</c:v>
                </c:pt>
                <c:pt idx="1841">
                  <c:v>18.40482454164885</c:v>
                </c:pt>
                <c:pt idx="1842">
                  <c:v>18.414822541701142</c:v>
                </c:pt>
                <c:pt idx="1843">
                  <c:v>18.424819541687611</c:v>
                </c:pt>
                <c:pt idx="1844">
                  <c:v>18.434817541681696</c:v>
                </c:pt>
                <c:pt idx="1845">
                  <c:v>18.444814541668165</c:v>
                </c:pt>
                <c:pt idx="1846">
                  <c:v>18.45481254166225</c:v>
                </c:pt>
                <c:pt idx="1847">
                  <c:v>18.464809541648719</c:v>
                </c:pt>
                <c:pt idx="1848">
                  <c:v>18.474807541701011</c:v>
                </c:pt>
                <c:pt idx="1849">
                  <c:v>18.484804541687481</c:v>
                </c:pt>
                <c:pt idx="1850">
                  <c:v>18.494802541681565</c:v>
                </c:pt>
                <c:pt idx="1851">
                  <c:v>18.50480054167565</c:v>
                </c:pt>
                <c:pt idx="1852">
                  <c:v>18.514797541662119</c:v>
                </c:pt>
                <c:pt idx="1853">
                  <c:v>18.524795541656204</c:v>
                </c:pt>
                <c:pt idx="1854">
                  <c:v>18.534792541700881</c:v>
                </c:pt>
                <c:pt idx="1855">
                  <c:v>18.544790541694965</c:v>
                </c:pt>
                <c:pt idx="1856">
                  <c:v>18.554787541681435</c:v>
                </c:pt>
                <c:pt idx="1857">
                  <c:v>18.564785541675519</c:v>
                </c:pt>
                <c:pt idx="1858">
                  <c:v>18.574782541661989</c:v>
                </c:pt>
                <c:pt idx="1859">
                  <c:v>18.584780541656073</c:v>
                </c:pt>
                <c:pt idx="1860">
                  <c:v>18.594777541700751</c:v>
                </c:pt>
                <c:pt idx="1861">
                  <c:v>18.604775541694835</c:v>
                </c:pt>
                <c:pt idx="1862">
                  <c:v>18.614772541681305</c:v>
                </c:pt>
                <c:pt idx="1863">
                  <c:v>18.624770541675389</c:v>
                </c:pt>
                <c:pt idx="1864">
                  <c:v>18.634768541669473</c:v>
                </c:pt>
                <c:pt idx="1865">
                  <c:v>18.644765541655943</c:v>
                </c:pt>
                <c:pt idx="1866">
                  <c:v>18.654763541650027</c:v>
                </c:pt>
                <c:pt idx="1867">
                  <c:v>18.664760541694704</c:v>
                </c:pt>
                <c:pt idx="1868">
                  <c:v>18.674758541688789</c:v>
                </c:pt>
                <c:pt idx="1869">
                  <c:v>18.684755541675258</c:v>
                </c:pt>
                <c:pt idx="1870">
                  <c:v>18.694753541669343</c:v>
                </c:pt>
                <c:pt idx="1871">
                  <c:v>18.704750541655812</c:v>
                </c:pt>
                <c:pt idx="1872">
                  <c:v>18.714748541649897</c:v>
                </c:pt>
                <c:pt idx="1873">
                  <c:v>18.724746541702189</c:v>
                </c:pt>
                <c:pt idx="1874">
                  <c:v>18.734743541688658</c:v>
                </c:pt>
                <c:pt idx="1875">
                  <c:v>18.744741541682743</c:v>
                </c:pt>
                <c:pt idx="1876">
                  <c:v>18.754738541669212</c:v>
                </c:pt>
                <c:pt idx="1877">
                  <c:v>18.764736541663297</c:v>
                </c:pt>
                <c:pt idx="1878">
                  <c:v>18.774733541649766</c:v>
                </c:pt>
                <c:pt idx="1879">
                  <c:v>18.784731541702058</c:v>
                </c:pt>
                <c:pt idx="1880">
                  <c:v>18.794728541688528</c:v>
                </c:pt>
                <c:pt idx="1881">
                  <c:v>18.804726541682612</c:v>
                </c:pt>
                <c:pt idx="1882">
                  <c:v>18.814723541669082</c:v>
                </c:pt>
                <c:pt idx="1883">
                  <c:v>18.824721541663166</c:v>
                </c:pt>
                <c:pt idx="1884">
                  <c:v>18.83471954165725</c:v>
                </c:pt>
                <c:pt idx="1885">
                  <c:v>18.844716541701928</c:v>
                </c:pt>
                <c:pt idx="1886">
                  <c:v>18.854714541696012</c:v>
                </c:pt>
                <c:pt idx="1887">
                  <c:v>18.864711541682482</c:v>
                </c:pt>
                <c:pt idx="1888">
                  <c:v>18.874709541676566</c:v>
                </c:pt>
                <c:pt idx="1889">
                  <c:v>18.884706541663036</c:v>
                </c:pt>
                <c:pt idx="1890">
                  <c:v>18.89470454165712</c:v>
                </c:pt>
                <c:pt idx="1891">
                  <c:v>18.904701541701797</c:v>
                </c:pt>
                <c:pt idx="1892">
                  <c:v>18.914699541695882</c:v>
                </c:pt>
                <c:pt idx="1893">
                  <c:v>18.924696541682351</c:v>
                </c:pt>
                <c:pt idx="1894">
                  <c:v>18.934694541676436</c:v>
                </c:pt>
                <c:pt idx="1895">
                  <c:v>18.94469254167052</c:v>
                </c:pt>
                <c:pt idx="1896">
                  <c:v>18.95468954165699</c:v>
                </c:pt>
                <c:pt idx="1897">
                  <c:v>18.964687541651074</c:v>
                </c:pt>
                <c:pt idx="1898">
                  <c:v>18.974684541695751</c:v>
                </c:pt>
                <c:pt idx="1899">
                  <c:v>18.984682541689835</c:v>
                </c:pt>
                <c:pt idx="1900">
                  <c:v>18.994679541676305</c:v>
                </c:pt>
                <c:pt idx="1901">
                  <c:v>19.004677541670389</c:v>
                </c:pt>
                <c:pt idx="1902">
                  <c:v>19.014674541656859</c:v>
                </c:pt>
                <c:pt idx="1903">
                  <c:v>19.024672541650943</c:v>
                </c:pt>
                <c:pt idx="1904">
                  <c:v>19.034669541695621</c:v>
                </c:pt>
                <c:pt idx="1905">
                  <c:v>19.044667541689705</c:v>
                </c:pt>
                <c:pt idx="1906">
                  <c:v>19.054665541683789</c:v>
                </c:pt>
                <c:pt idx="1907">
                  <c:v>19.064662541670259</c:v>
                </c:pt>
                <c:pt idx="1908">
                  <c:v>19.074660541664343</c:v>
                </c:pt>
                <c:pt idx="1909">
                  <c:v>19.084657541650813</c:v>
                </c:pt>
                <c:pt idx="1910">
                  <c:v>19.094655541644897</c:v>
                </c:pt>
                <c:pt idx="1911">
                  <c:v>19.104652541689575</c:v>
                </c:pt>
                <c:pt idx="1912">
                  <c:v>19.114650541683659</c:v>
                </c:pt>
                <c:pt idx="1913">
                  <c:v>19.124647541670129</c:v>
                </c:pt>
                <c:pt idx="1914">
                  <c:v>19.134645541664213</c:v>
                </c:pt>
                <c:pt idx="1915">
                  <c:v>19.144642541650683</c:v>
                </c:pt>
                <c:pt idx="1916">
                  <c:v>19.154640541644767</c:v>
                </c:pt>
                <c:pt idx="1917">
                  <c:v>19.164637541689444</c:v>
                </c:pt>
                <c:pt idx="1918">
                  <c:v>19.174635541683529</c:v>
                </c:pt>
                <c:pt idx="1919">
                  <c:v>19.184633541677613</c:v>
                </c:pt>
                <c:pt idx="1920">
                  <c:v>19.194630541664083</c:v>
                </c:pt>
                <c:pt idx="1921">
                  <c:v>19.204628666688222</c:v>
                </c:pt>
                <c:pt idx="1922">
                  <c:v>19.214625666674692</c:v>
                </c:pt>
                <c:pt idx="1923">
                  <c:v>19.224623666668776</c:v>
                </c:pt>
                <c:pt idx="1924">
                  <c:v>19.234620666655246</c:v>
                </c:pt>
                <c:pt idx="1925">
                  <c:v>19.24461866664933</c:v>
                </c:pt>
                <c:pt idx="1926">
                  <c:v>19.254615666694008</c:v>
                </c:pt>
                <c:pt idx="1927">
                  <c:v>19.264613666688092</c:v>
                </c:pt>
                <c:pt idx="1928">
                  <c:v>19.274611666682176</c:v>
                </c:pt>
                <c:pt idx="1929">
                  <c:v>19.284608666668646</c:v>
                </c:pt>
                <c:pt idx="1930">
                  <c:v>19.29460666666273</c:v>
                </c:pt>
                <c:pt idx="1931">
                  <c:v>19.3046036666492</c:v>
                </c:pt>
                <c:pt idx="1932">
                  <c:v>19.314601666701492</c:v>
                </c:pt>
                <c:pt idx="1933">
                  <c:v>19.324598666687962</c:v>
                </c:pt>
                <c:pt idx="1934">
                  <c:v>19.334596666682046</c:v>
                </c:pt>
                <c:pt idx="1935">
                  <c:v>19.344593666668516</c:v>
                </c:pt>
                <c:pt idx="1936">
                  <c:v>19.3545916666626</c:v>
                </c:pt>
                <c:pt idx="1937">
                  <c:v>19.36458866664907</c:v>
                </c:pt>
                <c:pt idx="1938">
                  <c:v>19.374586666701362</c:v>
                </c:pt>
                <c:pt idx="1939">
                  <c:v>19.384584666695446</c:v>
                </c:pt>
                <c:pt idx="1940">
                  <c:v>19.394581666681916</c:v>
                </c:pt>
                <c:pt idx="1941">
                  <c:v>19.404579666676</c:v>
                </c:pt>
                <c:pt idx="1942">
                  <c:v>19.41457666666247</c:v>
                </c:pt>
                <c:pt idx="1943">
                  <c:v>19.424574666656554</c:v>
                </c:pt>
                <c:pt idx="1944">
                  <c:v>19.434571666701231</c:v>
                </c:pt>
                <c:pt idx="1945">
                  <c:v>19.444569666695315</c:v>
                </c:pt>
                <c:pt idx="1946">
                  <c:v>19.454566666681785</c:v>
                </c:pt>
                <c:pt idx="1947">
                  <c:v>19.464564666675869</c:v>
                </c:pt>
                <c:pt idx="1948">
                  <c:v>19.474561666662339</c:v>
                </c:pt>
                <c:pt idx="1949">
                  <c:v>19.484559666656423</c:v>
                </c:pt>
                <c:pt idx="1950">
                  <c:v>19.494557666650508</c:v>
                </c:pt>
                <c:pt idx="1951">
                  <c:v>19.504554666695185</c:v>
                </c:pt>
                <c:pt idx="1952">
                  <c:v>19.514552666689269</c:v>
                </c:pt>
                <c:pt idx="1953">
                  <c:v>19.524549666675739</c:v>
                </c:pt>
                <c:pt idx="1954">
                  <c:v>19.534547666669823</c:v>
                </c:pt>
                <c:pt idx="1955">
                  <c:v>19.544544666656293</c:v>
                </c:pt>
                <c:pt idx="1956">
                  <c:v>19.554542666650377</c:v>
                </c:pt>
                <c:pt idx="1957">
                  <c:v>19.564539666695055</c:v>
                </c:pt>
                <c:pt idx="1958">
                  <c:v>19.574537666689139</c:v>
                </c:pt>
                <c:pt idx="1959">
                  <c:v>19.584534666675609</c:v>
                </c:pt>
                <c:pt idx="1960">
                  <c:v>19.594532666669693</c:v>
                </c:pt>
                <c:pt idx="1961">
                  <c:v>19.604530666663777</c:v>
                </c:pt>
                <c:pt idx="1962">
                  <c:v>19.614527666650247</c:v>
                </c:pt>
                <c:pt idx="1963">
                  <c:v>19.624525666702539</c:v>
                </c:pt>
                <c:pt idx="1964">
                  <c:v>19.634522666689008</c:v>
                </c:pt>
                <c:pt idx="1965">
                  <c:v>19.644520666683093</c:v>
                </c:pt>
                <c:pt idx="1966">
                  <c:v>19.654517666669562</c:v>
                </c:pt>
                <c:pt idx="1967">
                  <c:v>19.664515666663647</c:v>
                </c:pt>
                <c:pt idx="1968">
                  <c:v>19.674512666650116</c:v>
                </c:pt>
                <c:pt idx="1969">
                  <c:v>19.684510666702408</c:v>
                </c:pt>
                <c:pt idx="1970">
                  <c:v>19.694507666688878</c:v>
                </c:pt>
                <c:pt idx="1971">
                  <c:v>19.704505666682962</c:v>
                </c:pt>
                <c:pt idx="1972">
                  <c:v>19.714503666677047</c:v>
                </c:pt>
                <c:pt idx="1973">
                  <c:v>19.724500666663516</c:v>
                </c:pt>
                <c:pt idx="1974">
                  <c:v>19.734498666657601</c:v>
                </c:pt>
                <c:pt idx="1975">
                  <c:v>19.744495666702278</c:v>
                </c:pt>
                <c:pt idx="1976">
                  <c:v>19.754493666696362</c:v>
                </c:pt>
                <c:pt idx="1977">
                  <c:v>19.764490666682832</c:v>
                </c:pt>
                <c:pt idx="1978">
                  <c:v>19.774488666676916</c:v>
                </c:pt>
                <c:pt idx="1979">
                  <c:v>19.784485666663386</c:v>
                </c:pt>
                <c:pt idx="1980">
                  <c:v>19.79448366665747</c:v>
                </c:pt>
                <c:pt idx="1981">
                  <c:v>19.804480666702148</c:v>
                </c:pt>
                <c:pt idx="1982">
                  <c:v>19.814478666696232</c:v>
                </c:pt>
                <c:pt idx="1983">
                  <c:v>19.824476666690316</c:v>
                </c:pt>
                <c:pt idx="1984">
                  <c:v>19.834473666676786</c:v>
                </c:pt>
                <c:pt idx="1985">
                  <c:v>19.84447166667087</c:v>
                </c:pt>
                <c:pt idx="1986">
                  <c:v>19.85446866665734</c:v>
                </c:pt>
                <c:pt idx="1987">
                  <c:v>19.864466666651424</c:v>
                </c:pt>
                <c:pt idx="1988">
                  <c:v>19.874463666696101</c:v>
                </c:pt>
                <c:pt idx="1989">
                  <c:v>19.884461666690186</c:v>
                </c:pt>
                <c:pt idx="1990">
                  <c:v>19.894458666676655</c:v>
                </c:pt>
                <c:pt idx="1991">
                  <c:v>19.90445666667074</c:v>
                </c:pt>
                <c:pt idx="1992">
                  <c:v>19.914453666657209</c:v>
                </c:pt>
                <c:pt idx="1993">
                  <c:v>19.924451666651294</c:v>
                </c:pt>
                <c:pt idx="1994">
                  <c:v>19.934449666645378</c:v>
                </c:pt>
                <c:pt idx="1995">
                  <c:v>19.944446666690055</c:v>
                </c:pt>
                <c:pt idx="1996">
                  <c:v>19.95444466668414</c:v>
                </c:pt>
                <c:pt idx="1997">
                  <c:v>19.964441666670609</c:v>
                </c:pt>
                <c:pt idx="1998">
                  <c:v>19.974439666664694</c:v>
                </c:pt>
                <c:pt idx="1999">
                  <c:v>19.984436666651163</c:v>
                </c:pt>
                <c:pt idx="2000">
                  <c:v>19.994434666645247</c:v>
                </c:pt>
                <c:pt idx="2001">
                  <c:v>20.004431666689925</c:v>
                </c:pt>
                <c:pt idx="2002">
                  <c:v>20.014429666684009</c:v>
                </c:pt>
                <c:pt idx="2003">
                  <c:v>20.024427666678093</c:v>
                </c:pt>
                <c:pt idx="2004">
                  <c:v>20.034424666664563</c:v>
                </c:pt>
                <c:pt idx="2005">
                  <c:v>20.044422666658647</c:v>
                </c:pt>
                <c:pt idx="2006">
                  <c:v>20.054419666645117</c:v>
                </c:pt>
                <c:pt idx="2007">
                  <c:v>20.064417666697409</c:v>
                </c:pt>
                <c:pt idx="2008">
                  <c:v>20.074414666683879</c:v>
                </c:pt>
                <c:pt idx="2009">
                  <c:v>20.084412666677963</c:v>
                </c:pt>
                <c:pt idx="2010">
                  <c:v>20.094409666664433</c:v>
                </c:pt>
                <c:pt idx="2011">
                  <c:v>20.104407666658517</c:v>
                </c:pt>
                <c:pt idx="2012">
                  <c:v>20.114404666644987</c:v>
                </c:pt>
                <c:pt idx="2013">
                  <c:v>20.124402666697279</c:v>
                </c:pt>
                <c:pt idx="2014">
                  <c:v>20.134400666691363</c:v>
                </c:pt>
                <c:pt idx="2015">
                  <c:v>20.144397666677833</c:v>
                </c:pt>
                <c:pt idx="2016">
                  <c:v>20.154395666671917</c:v>
                </c:pt>
                <c:pt idx="2017">
                  <c:v>20.164392666658387</c:v>
                </c:pt>
                <c:pt idx="2018">
                  <c:v>20.174390666652471</c:v>
                </c:pt>
                <c:pt idx="2019">
                  <c:v>20.184387666697148</c:v>
                </c:pt>
                <c:pt idx="2020">
                  <c:v>20.194385666691232</c:v>
                </c:pt>
                <c:pt idx="2021">
                  <c:v>20.204382166673895</c:v>
                </c:pt>
                <c:pt idx="2022">
                  <c:v>20.214380166667979</c:v>
                </c:pt>
                <c:pt idx="2023">
                  <c:v>20.224378166662063</c:v>
                </c:pt>
                <c:pt idx="2024">
                  <c:v>20.234375166648533</c:v>
                </c:pt>
                <c:pt idx="2025">
                  <c:v>20.244373166700825</c:v>
                </c:pt>
                <c:pt idx="2026">
                  <c:v>20.254370166687295</c:v>
                </c:pt>
                <c:pt idx="2027">
                  <c:v>20.264368166681379</c:v>
                </c:pt>
                <c:pt idx="2028">
                  <c:v>20.274365166667849</c:v>
                </c:pt>
                <c:pt idx="2029">
                  <c:v>20.284363166661933</c:v>
                </c:pt>
                <c:pt idx="2030">
                  <c:v>20.294360166648403</c:v>
                </c:pt>
                <c:pt idx="2031">
                  <c:v>20.304358166700695</c:v>
                </c:pt>
                <c:pt idx="2032">
                  <c:v>20.314355166687164</c:v>
                </c:pt>
                <c:pt idx="2033">
                  <c:v>20.324353166681249</c:v>
                </c:pt>
                <c:pt idx="2034">
                  <c:v>20.334351166675333</c:v>
                </c:pt>
                <c:pt idx="2035">
                  <c:v>20.344348166661803</c:v>
                </c:pt>
                <c:pt idx="2036">
                  <c:v>20.354346166655887</c:v>
                </c:pt>
                <c:pt idx="2037">
                  <c:v>20.364343166700564</c:v>
                </c:pt>
                <c:pt idx="2038">
                  <c:v>20.374341166694649</c:v>
                </c:pt>
                <c:pt idx="2039">
                  <c:v>20.384338166681118</c:v>
                </c:pt>
                <c:pt idx="2040">
                  <c:v>20.394336166675203</c:v>
                </c:pt>
                <c:pt idx="2041">
                  <c:v>20.404333166661672</c:v>
                </c:pt>
                <c:pt idx="2042">
                  <c:v>20.414331166655757</c:v>
                </c:pt>
                <c:pt idx="2043">
                  <c:v>20.424329166649841</c:v>
                </c:pt>
                <c:pt idx="2044">
                  <c:v>20.434326166694518</c:v>
                </c:pt>
                <c:pt idx="2045">
                  <c:v>20.444324166688602</c:v>
                </c:pt>
                <c:pt idx="2046">
                  <c:v>20.454321166675072</c:v>
                </c:pt>
                <c:pt idx="2047">
                  <c:v>20.464319166669156</c:v>
                </c:pt>
                <c:pt idx="2048">
                  <c:v>20.474316166655626</c:v>
                </c:pt>
                <c:pt idx="2049">
                  <c:v>20.48431416664971</c:v>
                </c:pt>
                <c:pt idx="2050">
                  <c:v>20.494311166694388</c:v>
                </c:pt>
                <c:pt idx="2051">
                  <c:v>20.504309166688472</c:v>
                </c:pt>
                <c:pt idx="2052">
                  <c:v>20.514307166682556</c:v>
                </c:pt>
                <c:pt idx="2053">
                  <c:v>20.524304166669026</c:v>
                </c:pt>
                <c:pt idx="2054">
                  <c:v>20.53430216666311</c:v>
                </c:pt>
                <c:pt idx="2055">
                  <c:v>20.54429916664958</c:v>
                </c:pt>
                <c:pt idx="2056">
                  <c:v>20.554297166701872</c:v>
                </c:pt>
                <c:pt idx="2057">
                  <c:v>20.564294166688342</c:v>
                </c:pt>
                <c:pt idx="2058">
                  <c:v>20.574292166682426</c:v>
                </c:pt>
                <c:pt idx="2059">
                  <c:v>20.584289166668896</c:v>
                </c:pt>
                <c:pt idx="2060">
                  <c:v>20.59428716666298</c:v>
                </c:pt>
                <c:pt idx="2061">
                  <c:v>20.60428416664945</c:v>
                </c:pt>
                <c:pt idx="2062">
                  <c:v>20.614282166701742</c:v>
                </c:pt>
                <c:pt idx="2063">
                  <c:v>20.624280166695826</c:v>
                </c:pt>
                <c:pt idx="2064">
                  <c:v>20.634277166682296</c:v>
                </c:pt>
                <c:pt idx="2065">
                  <c:v>20.64427516667638</c:v>
                </c:pt>
                <c:pt idx="2066">
                  <c:v>20.654272166662849</c:v>
                </c:pt>
                <c:pt idx="2067">
                  <c:v>20.664270166656934</c:v>
                </c:pt>
                <c:pt idx="2068">
                  <c:v>20.674267166701611</c:v>
                </c:pt>
                <c:pt idx="2069">
                  <c:v>20.684265166695695</c:v>
                </c:pt>
                <c:pt idx="2070">
                  <c:v>20.694262166682165</c:v>
                </c:pt>
                <c:pt idx="2071">
                  <c:v>20.704260166676249</c:v>
                </c:pt>
                <c:pt idx="2072">
                  <c:v>20.714258166670334</c:v>
                </c:pt>
                <c:pt idx="2073">
                  <c:v>20.724255166656803</c:v>
                </c:pt>
                <c:pt idx="2074">
                  <c:v>20.734253166650888</c:v>
                </c:pt>
                <c:pt idx="2075">
                  <c:v>20.744250166695565</c:v>
                </c:pt>
                <c:pt idx="2076">
                  <c:v>20.754248166689649</c:v>
                </c:pt>
                <c:pt idx="2077">
                  <c:v>20.764245166676119</c:v>
                </c:pt>
                <c:pt idx="2078">
                  <c:v>20.774243166670203</c:v>
                </c:pt>
                <c:pt idx="2079">
                  <c:v>20.784240166656673</c:v>
                </c:pt>
                <c:pt idx="2080">
                  <c:v>20.794238166650757</c:v>
                </c:pt>
                <c:pt idx="2081">
                  <c:v>20.804236166644841</c:v>
                </c:pt>
                <c:pt idx="2082">
                  <c:v>20.814233166689519</c:v>
                </c:pt>
                <c:pt idx="2083">
                  <c:v>20.824231166683603</c:v>
                </c:pt>
                <c:pt idx="2084">
                  <c:v>20.834228166670073</c:v>
                </c:pt>
                <c:pt idx="2085">
                  <c:v>20.844226166664157</c:v>
                </c:pt>
                <c:pt idx="2086">
                  <c:v>20.854223166650627</c:v>
                </c:pt>
                <c:pt idx="2087">
                  <c:v>20.864221166644711</c:v>
                </c:pt>
                <c:pt idx="2088">
                  <c:v>20.874218166689388</c:v>
                </c:pt>
                <c:pt idx="2089">
                  <c:v>20.884216166683473</c:v>
                </c:pt>
                <c:pt idx="2090">
                  <c:v>20.894214166677557</c:v>
                </c:pt>
                <c:pt idx="2091">
                  <c:v>20.904211166664027</c:v>
                </c:pt>
                <c:pt idx="2092">
                  <c:v>20.914209166658111</c:v>
                </c:pt>
                <c:pt idx="2093">
                  <c:v>20.924206166644581</c:v>
                </c:pt>
                <c:pt idx="2094">
                  <c:v>20.934204166696873</c:v>
                </c:pt>
                <c:pt idx="2095">
                  <c:v>20.944201166683342</c:v>
                </c:pt>
                <c:pt idx="2096">
                  <c:v>20.954199166677427</c:v>
                </c:pt>
                <c:pt idx="2097">
                  <c:v>20.964196166663896</c:v>
                </c:pt>
                <c:pt idx="2098">
                  <c:v>20.974194166657981</c:v>
                </c:pt>
                <c:pt idx="2099">
                  <c:v>20.984192166652065</c:v>
                </c:pt>
                <c:pt idx="2100">
                  <c:v>20.994189166696742</c:v>
                </c:pt>
                <c:pt idx="2101">
                  <c:v>21.004187166690826</c:v>
                </c:pt>
                <c:pt idx="2102">
                  <c:v>21.014184166677296</c:v>
                </c:pt>
                <c:pt idx="2103">
                  <c:v>21.02418216667138</c:v>
                </c:pt>
                <c:pt idx="2104">
                  <c:v>21.03417916665785</c:v>
                </c:pt>
                <c:pt idx="2105">
                  <c:v>21.044177166651934</c:v>
                </c:pt>
                <c:pt idx="2106">
                  <c:v>21.054174166696612</c:v>
                </c:pt>
                <c:pt idx="2107">
                  <c:v>21.064172166690696</c:v>
                </c:pt>
                <c:pt idx="2108">
                  <c:v>21.07417016668478</c:v>
                </c:pt>
                <c:pt idx="2109">
                  <c:v>21.08416716667125</c:v>
                </c:pt>
                <c:pt idx="2110">
                  <c:v>21.094165166665334</c:v>
                </c:pt>
                <c:pt idx="2111">
                  <c:v>21.104162166651804</c:v>
                </c:pt>
                <c:pt idx="2112">
                  <c:v>21.114160166645888</c:v>
                </c:pt>
                <c:pt idx="2113">
                  <c:v>21.124157166690566</c:v>
                </c:pt>
                <c:pt idx="2114">
                  <c:v>21.13415516668465</c:v>
                </c:pt>
                <c:pt idx="2115">
                  <c:v>21.14415216667112</c:v>
                </c:pt>
                <c:pt idx="2116">
                  <c:v>21.154150166665204</c:v>
                </c:pt>
                <c:pt idx="2117">
                  <c:v>21.164148166659288</c:v>
                </c:pt>
                <c:pt idx="2118">
                  <c:v>21.174145166645758</c:v>
                </c:pt>
                <c:pt idx="2119">
                  <c:v>21.18414316669805</c:v>
                </c:pt>
                <c:pt idx="2120">
                  <c:v>21.194140166684519</c:v>
                </c:pt>
                <c:pt idx="2121">
                  <c:v>21.204138500033878</c:v>
                </c:pt>
                <c:pt idx="2122">
                  <c:v>21.214135500020348</c:v>
                </c:pt>
                <c:pt idx="2123">
                  <c:v>21.224133500014432</c:v>
                </c:pt>
                <c:pt idx="2124">
                  <c:v>21.234130500000902</c:v>
                </c:pt>
                <c:pt idx="2125">
                  <c:v>21.244128499994986</c:v>
                </c:pt>
                <c:pt idx="2126">
                  <c:v>21.25412649998907</c:v>
                </c:pt>
                <c:pt idx="2127">
                  <c:v>21.264123500033747</c:v>
                </c:pt>
                <c:pt idx="2128">
                  <c:v>21.274121500027832</c:v>
                </c:pt>
                <c:pt idx="2129">
                  <c:v>21.284118500014301</c:v>
                </c:pt>
                <c:pt idx="2130">
                  <c:v>21.294116500008386</c:v>
                </c:pt>
                <c:pt idx="2131">
                  <c:v>21.304113499994855</c:v>
                </c:pt>
                <c:pt idx="2132">
                  <c:v>21.31411149998894</c:v>
                </c:pt>
                <c:pt idx="2133">
                  <c:v>21.324108500033617</c:v>
                </c:pt>
                <c:pt idx="2134">
                  <c:v>21.334106500027701</c:v>
                </c:pt>
                <c:pt idx="2135">
                  <c:v>21.344104500021785</c:v>
                </c:pt>
                <c:pt idx="2136">
                  <c:v>21.354101500008255</c:v>
                </c:pt>
                <c:pt idx="2137">
                  <c:v>21.364099500002339</c:v>
                </c:pt>
                <c:pt idx="2138">
                  <c:v>21.374096499988809</c:v>
                </c:pt>
                <c:pt idx="2139">
                  <c:v>21.384094499982893</c:v>
                </c:pt>
                <c:pt idx="2140">
                  <c:v>21.394091500027571</c:v>
                </c:pt>
                <c:pt idx="2141">
                  <c:v>21.404089500021655</c:v>
                </c:pt>
                <c:pt idx="2142">
                  <c:v>21.414086500008125</c:v>
                </c:pt>
                <c:pt idx="2143">
                  <c:v>21.424084500002209</c:v>
                </c:pt>
                <c:pt idx="2144">
                  <c:v>21.434082499996293</c:v>
                </c:pt>
                <c:pt idx="2145">
                  <c:v>21.444079499982763</c:v>
                </c:pt>
                <c:pt idx="2146">
                  <c:v>21.454077500035055</c:v>
                </c:pt>
                <c:pt idx="2147">
                  <c:v>21.464074500021525</c:v>
                </c:pt>
                <c:pt idx="2148">
                  <c:v>21.474072500015609</c:v>
                </c:pt>
                <c:pt idx="2149">
                  <c:v>21.484069500002079</c:v>
                </c:pt>
                <c:pt idx="2150">
                  <c:v>21.494067499996163</c:v>
                </c:pt>
                <c:pt idx="2151">
                  <c:v>21.504065499990247</c:v>
                </c:pt>
                <c:pt idx="2152">
                  <c:v>21.514062500034925</c:v>
                </c:pt>
                <c:pt idx="2153">
                  <c:v>21.524060500029009</c:v>
                </c:pt>
                <c:pt idx="2154">
                  <c:v>21.534057500015479</c:v>
                </c:pt>
                <c:pt idx="2155">
                  <c:v>21.544055500009563</c:v>
                </c:pt>
                <c:pt idx="2156">
                  <c:v>21.554052499996033</c:v>
                </c:pt>
                <c:pt idx="2157">
                  <c:v>21.564050499990117</c:v>
                </c:pt>
                <c:pt idx="2158">
                  <c:v>21.574047500034794</c:v>
                </c:pt>
                <c:pt idx="2159">
                  <c:v>21.584045500028878</c:v>
                </c:pt>
                <c:pt idx="2160">
                  <c:v>21.594043500022963</c:v>
                </c:pt>
                <c:pt idx="2161">
                  <c:v>21.604040500009432</c:v>
                </c:pt>
                <c:pt idx="2162">
                  <c:v>21.614038500003517</c:v>
                </c:pt>
                <c:pt idx="2163">
                  <c:v>21.624035499989986</c:v>
                </c:pt>
                <c:pt idx="2164">
                  <c:v>21.634033499984071</c:v>
                </c:pt>
                <c:pt idx="2165">
                  <c:v>21.644030500028748</c:v>
                </c:pt>
                <c:pt idx="2166">
                  <c:v>21.654028500022832</c:v>
                </c:pt>
                <c:pt idx="2167">
                  <c:v>21.664025500009302</c:v>
                </c:pt>
                <c:pt idx="2168">
                  <c:v>21.674023500003386</c:v>
                </c:pt>
                <c:pt idx="2169">
                  <c:v>21.684021499997471</c:v>
                </c:pt>
                <c:pt idx="2170">
                  <c:v>21.69401849998394</c:v>
                </c:pt>
                <c:pt idx="2171">
                  <c:v>21.704016499978025</c:v>
                </c:pt>
                <c:pt idx="2172">
                  <c:v>21.714013500022702</c:v>
                </c:pt>
                <c:pt idx="2173">
                  <c:v>21.724011500016786</c:v>
                </c:pt>
                <c:pt idx="2174">
                  <c:v>21.734008500003256</c:v>
                </c:pt>
                <c:pt idx="2175">
                  <c:v>21.74400649999734</c:v>
                </c:pt>
                <c:pt idx="2176">
                  <c:v>21.75400349998381</c:v>
                </c:pt>
                <c:pt idx="2177">
                  <c:v>21.764001499977894</c:v>
                </c:pt>
                <c:pt idx="2178">
                  <c:v>21.773999500030186</c:v>
                </c:pt>
                <c:pt idx="2179">
                  <c:v>21.783996500016656</c:v>
                </c:pt>
                <c:pt idx="2180">
                  <c:v>21.79399450001074</c:v>
                </c:pt>
                <c:pt idx="2181">
                  <c:v>21.80399149999721</c:v>
                </c:pt>
                <c:pt idx="2182">
                  <c:v>21.813989499991294</c:v>
                </c:pt>
                <c:pt idx="2183">
                  <c:v>21.823986500035971</c:v>
                </c:pt>
                <c:pt idx="2184">
                  <c:v>21.833984500030056</c:v>
                </c:pt>
                <c:pt idx="2185">
                  <c:v>21.84398250002414</c:v>
                </c:pt>
                <c:pt idx="2186">
                  <c:v>21.85397950001061</c:v>
                </c:pt>
                <c:pt idx="2187">
                  <c:v>21.863977500004694</c:v>
                </c:pt>
                <c:pt idx="2188">
                  <c:v>21.873974499991164</c:v>
                </c:pt>
                <c:pt idx="2189">
                  <c:v>21.883972499985248</c:v>
                </c:pt>
                <c:pt idx="2190">
                  <c:v>21.893969500029925</c:v>
                </c:pt>
                <c:pt idx="2191">
                  <c:v>21.903967500024009</c:v>
                </c:pt>
                <c:pt idx="2192">
                  <c:v>21.913964500010479</c:v>
                </c:pt>
                <c:pt idx="2193">
                  <c:v>21.923962500004563</c:v>
                </c:pt>
                <c:pt idx="2194">
                  <c:v>21.933960499998648</c:v>
                </c:pt>
                <c:pt idx="2195">
                  <c:v>21.943957499985117</c:v>
                </c:pt>
                <c:pt idx="2196">
                  <c:v>21.953955499979202</c:v>
                </c:pt>
                <c:pt idx="2197">
                  <c:v>21.963952500023879</c:v>
                </c:pt>
                <c:pt idx="2198">
                  <c:v>21.973950500017963</c:v>
                </c:pt>
                <c:pt idx="2199">
                  <c:v>21.983947500004433</c:v>
                </c:pt>
                <c:pt idx="2200">
                  <c:v>21.993945499998517</c:v>
                </c:pt>
                <c:pt idx="2201">
                  <c:v>22.003943499992602</c:v>
                </c:pt>
                <c:pt idx="2202">
                  <c:v>22.013940499979071</c:v>
                </c:pt>
                <c:pt idx="2203">
                  <c:v>22.023938500031363</c:v>
                </c:pt>
                <c:pt idx="2204">
                  <c:v>22.033935500017833</c:v>
                </c:pt>
                <c:pt idx="2205">
                  <c:v>22.043933500011917</c:v>
                </c:pt>
                <c:pt idx="2206">
                  <c:v>22.053930499998387</c:v>
                </c:pt>
                <c:pt idx="2207">
                  <c:v>22.063928499992471</c:v>
                </c:pt>
                <c:pt idx="2208">
                  <c:v>22.073925499978941</c:v>
                </c:pt>
                <c:pt idx="2209">
                  <c:v>22.083923500031233</c:v>
                </c:pt>
                <c:pt idx="2210">
                  <c:v>22.093921500025317</c:v>
                </c:pt>
                <c:pt idx="2211">
                  <c:v>22.103918500011787</c:v>
                </c:pt>
                <c:pt idx="2212">
                  <c:v>22.113916500005871</c:v>
                </c:pt>
                <c:pt idx="2213">
                  <c:v>22.123913499992341</c:v>
                </c:pt>
                <c:pt idx="2214">
                  <c:v>22.133911499986425</c:v>
                </c:pt>
                <c:pt idx="2215">
                  <c:v>22.143908500031102</c:v>
                </c:pt>
                <c:pt idx="2216">
                  <c:v>22.153906500025187</c:v>
                </c:pt>
                <c:pt idx="2217">
                  <c:v>22.163903500011656</c:v>
                </c:pt>
                <c:pt idx="2218">
                  <c:v>22.173901500005741</c:v>
                </c:pt>
                <c:pt idx="2219">
                  <c:v>22.183899499999825</c:v>
                </c:pt>
                <c:pt idx="2220">
                  <c:v>22.193896499986295</c:v>
                </c:pt>
                <c:pt idx="2221">
                  <c:v>22.203894499980379</c:v>
                </c:pt>
                <c:pt idx="2222">
                  <c:v>22.213891874998808</c:v>
                </c:pt>
                <c:pt idx="2223">
                  <c:v>22.223889874992892</c:v>
                </c:pt>
                <c:pt idx="2224">
                  <c:v>22.233886874979362</c:v>
                </c:pt>
                <c:pt idx="2225">
                  <c:v>22.243884875031654</c:v>
                </c:pt>
                <c:pt idx="2226">
                  <c:v>22.253882875025738</c:v>
                </c:pt>
                <c:pt idx="2227">
                  <c:v>22.263879875012208</c:v>
                </c:pt>
                <c:pt idx="2228">
                  <c:v>22.273877875006292</c:v>
                </c:pt>
                <c:pt idx="2229">
                  <c:v>22.283874874992762</c:v>
                </c:pt>
                <c:pt idx="2230">
                  <c:v>22.293872874986846</c:v>
                </c:pt>
                <c:pt idx="2231">
                  <c:v>22.303869875031523</c:v>
                </c:pt>
                <c:pt idx="2232">
                  <c:v>22.313867875025608</c:v>
                </c:pt>
                <c:pt idx="2233">
                  <c:v>22.323865875019692</c:v>
                </c:pt>
                <c:pt idx="2234">
                  <c:v>22.333862875006162</c:v>
                </c:pt>
                <c:pt idx="2235">
                  <c:v>22.343860875000246</c:v>
                </c:pt>
                <c:pt idx="2236">
                  <c:v>22.353857874986716</c:v>
                </c:pt>
                <c:pt idx="2237">
                  <c:v>22.3638558749808</c:v>
                </c:pt>
                <c:pt idx="2238">
                  <c:v>22.373852875025477</c:v>
                </c:pt>
                <c:pt idx="2239">
                  <c:v>22.383850875019561</c:v>
                </c:pt>
                <c:pt idx="2240">
                  <c:v>22.393847875006031</c:v>
                </c:pt>
                <c:pt idx="2241">
                  <c:v>22.403845875000115</c:v>
                </c:pt>
                <c:pt idx="2242">
                  <c:v>22.4138438749942</c:v>
                </c:pt>
                <c:pt idx="2243">
                  <c:v>22.423840874980669</c:v>
                </c:pt>
                <c:pt idx="2244">
                  <c:v>22.433838875032961</c:v>
                </c:pt>
                <c:pt idx="2245">
                  <c:v>22.443835875019431</c:v>
                </c:pt>
                <c:pt idx="2246">
                  <c:v>22.453833875013515</c:v>
                </c:pt>
                <c:pt idx="2247">
                  <c:v>22.463830874999985</c:v>
                </c:pt>
                <c:pt idx="2248">
                  <c:v>22.473828874994069</c:v>
                </c:pt>
                <c:pt idx="2249">
                  <c:v>22.483826874988154</c:v>
                </c:pt>
                <c:pt idx="2250">
                  <c:v>22.493823875032831</c:v>
                </c:pt>
                <c:pt idx="2251">
                  <c:v>22.503821875026915</c:v>
                </c:pt>
                <c:pt idx="2252">
                  <c:v>22.513818875013385</c:v>
                </c:pt>
                <c:pt idx="2253">
                  <c:v>22.523816875007469</c:v>
                </c:pt>
                <c:pt idx="2254">
                  <c:v>22.533813874993939</c:v>
                </c:pt>
                <c:pt idx="2255">
                  <c:v>22.543811874988023</c:v>
                </c:pt>
                <c:pt idx="2256">
                  <c:v>22.553809874982107</c:v>
                </c:pt>
                <c:pt idx="2257">
                  <c:v>22.563806875026785</c:v>
                </c:pt>
                <c:pt idx="2258">
                  <c:v>22.573804875020869</c:v>
                </c:pt>
                <c:pt idx="2259">
                  <c:v>22.583801875007339</c:v>
                </c:pt>
                <c:pt idx="2260">
                  <c:v>22.593799875001423</c:v>
                </c:pt>
                <c:pt idx="2261">
                  <c:v>22.603796874987893</c:v>
                </c:pt>
                <c:pt idx="2262">
                  <c:v>22.613794874981977</c:v>
                </c:pt>
                <c:pt idx="2263">
                  <c:v>22.623791875026654</c:v>
                </c:pt>
                <c:pt idx="2264">
                  <c:v>22.633789875020739</c:v>
                </c:pt>
                <c:pt idx="2265">
                  <c:v>22.643787875014823</c:v>
                </c:pt>
                <c:pt idx="2266">
                  <c:v>22.653784875001293</c:v>
                </c:pt>
                <c:pt idx="2267">
                  <c:v>22.663782874995377</c:v>
                </c:pt>
                <c:pt idx="2268">
                  <c:v>22.673779874981847</c:v>
                </c:pt>
                <c:pt idx="2269">
                  <c:v>22.683777875034139</c:v>
                </c:pt>
                <c:pt idx="2270">
                  <c:v>22.693774875020608</c:v>
                </c:pt>
                <c:pt idx="2271">
                  <c:v>22.703772875014693</c:v>
                </c:pt>
                <c:pt idx="2272">
                  <c:v>22.713770875008777</c:v>
                </c:pt>
                <c:pt idx="2273">
                  <c:v>22.723767874995247</c:v>
                </c:pt>
                <c:pt idx="2274">
                  <c:v>22.733765874989331</c:v>
                </c:pt>
                <c:pt idx="2275">
                  <c:v>22.743762875034008</c:v>
                </c:pt>
                <c:pt idx="2276">
                  <c:v>22.753760875028092</c:v>
                </c:pt>
                <c:pt idx="2277">
                  <c:v>22.763757875014562</c:v>
                </c:pt>
                <c:pt idx="2278">
                  <c:v>22.773755875008646</c:v>
                </c:pt>
                <c:pt idx="2279">
                  <c:v>22.783752874995116</c:v>
                </c:pt>
                <c:pt idx="2280">
                  <c:v>22.7937508749892</c:v>
                </c:pt>
                <c:pt idx="2281">
                  <c:v>22.803748874983285</c:v>
                </c:pt>
                <c:pt idx="2282">
                  <c:v>22.813745875027962</c:v>
                </c:pt>
                <c:pt idx="2283">
                  <c:v>22.823743875022046</c:v>
                </c:pt>
                <c:pt idx="2284">
                  <c:v>22.833740875008516</c:v>
                </c:pt>
                <c:pt idx="2285">
                  <c:v>22.8437388750026</c:v>
                </c:pt>
                <c:pt idx="2286">
                  <c:v>22.85373587498907</c:v>
                </c:pt>
                <c:pt idx="2287">
                  <c:v>22.863733874983154</c:v>
                </c:pt>
                <c:pt idx="2288">
                  <c:v>22.873731875035446</c:v>
                </c:pt>
                <c:pt idx="2289">
                  <c:v>22.883728875021916</c:v>
                </c:pt>
                <c:pt idx="2290">
                  <c:v>22.893726875016</c:v>
                </c:pt>
                <c:pt idx="2291">
                  <c:v>22.90372387500247</c:v>
                </c:pt>
                <c:pt idx="2292">
                  <c:v>22.913721874996554</c:v>
                </c:pt>
                <c:pt idx="2293">
                  <c:v>22.923718874983024</c:v>
                </c:pt>
                <c:pt idx="2294">
                  <c:v>22.933716875035316</c:v>
                </c:pt>
                <c:pt idx="2295">
                  <c:v>22.9437148750294</c:v>
                </c:pt>
                <c:pt idx="2296">
                  <c:v>22.95371187501587</c:v>
                </c:pt>
                <c:pt idx="2297">
                  <c:v>22.963709875009954</c:v>
                </c:pt>
                <c:pt idx="2298">
                  <c:v>22.973706874996424</c:v>
                </c:pt>
                <c:pt idx="2299">
                  <c:v>22.983704874990508</c:v>
                </c:pt>
                <c:pt idx="2300">
                  <c:v>22.993701875035185</c:v>
                </c:pt>
                <c:pt idx="2301">
                  <c:v>23.00369987502927</c:v>
                </c:pt>
                <c:pt idx="2302">
                  <c:v>23.013696875015739</c:v>
                </c:pt>
                <c:pt idx="2303">
                  <c:v>23.023694875009824</c:v>
                </c:pt>
                <c:pt idx="2304">
                  <c:v>23.033692875003908</c:v>
                </c:pt>
                <c:pt idx="2305">
                  <c:v>23.043689874990378</c:v>
                </c:pt>
                <c:pt idx="2306">
                  <c:v>23.053687874984462</c:v>
                </c:pt>
                <c:pt idx="2307">
                  <c:v>23.063684875029139</c:v>
                </c:pt>
                <c:pt idx="2308">
                  <c:v>23.073682875023223</c:v>
                </c:pt>
                <c:pt idx="2309">
                  <c:v>23.083679875009693</c:v>
                </c:pt>
                <c:pt idx="2310">
                  <c:v>23.093677875003777</c:v>
                </c:pt>
                <c:pt idx="2311">
                  <c:v>23.103675874997862</c:v>
                </c:pt>
                <c:pt idx="2312">
                  <c:v>23.113672874984331</c:v>
                </c:pt>
                <c:pt idx="2313">
                  <c:v>23.123670874978416</c:v>
                </c:pt>
                <c:pt idx="2314">
                  <c:v>23.133667875023093</c:v>
                </c:pt>
                <c:pt idx="2315">
                  <c:v>23.143665875017177</c:v>
                </c:pt>
                <c:pt idx="2316">
                  <c:v>23.153662875003647</c:v>
                </c:pt>
                <c:pt idx="2317">
                  <c:v>23.163660874997731</c:v>
                </c:pt>
                <c:pt idx="2318">
                  <c:v>23.173657874984201</c:v>
                </c:pt>
                <c:pt idx="2319">
                  <c:v>23.183655874978285</c:v>
                </c:pt>
                <c:pt idx="2320">
                  <c:v>23.193653875030577</c:v>
                </c:pt>
                <c:pt idx="2321">
                  <c:v>23.203650875017047</c:v>
                </c:pt>
                <c:pt idx="2322">
                  <c:v>23.213648000033572</c:v>
                </c:pt>
                <c:pt idx="2323">
                  <c:v>23.223645000020042</c:v>
                </c:pt>
                <c:pt idx="2324">
                  <c:v>23.233643000014126</c:v>
                </c:pt>
                <c:pt idx="2325">
                  <c:v>23.243640000000596</c:v>
                </c:pt>
                <c:pt idx="2326">
                  <c:v>23.25363799999468</c:v>
                </c:pt>
                <c:pt idx="2327">
                  <c:v>23.26363499998115</c:v>
                </c:pt>
                <c:pt idx="2328">
                  <c:v>23.273633000033442</c:v>
                </c:pt>
                <c:pt idx="2329">
                  <c:v>23.283631000027526</c:v>
                </c:pt>
                <c:pt idx="2330">
                  <c:v>23.293628000013996</c:v>
                </c:pt>
                <c:pt idx="2331">
                  <c:v>23.30362600000808</c:v>
                </c:pt>
                <c:pt idx="2332">
                  <c:v>23.31362299999455</c:v>
                </c:pt>
                <c:pt idx="2333">
                  <c:v>23.323620999988634</c:v>
                </c:pt>
                <c:pt idx="2334">
                  <c:v>23.333618000033312</c:v>
                </c:pt>
                <c:pt idx="2335">
                  <c:v>23.343616000027396</c:v>
                </c:pt>
                <c:pt idx="2336">
                  <c:v>23.35361400002148</c:v>
                </c:pt>
                <c:pt idx="2337">
                  <c:v>23.36361100000795</c:v>
                </c:pt>
                <c:pt idx="2338">
                  <c:v>23.373609000002034</c:v>
                </c:pt>
                <c:pt idx="2339">
                  <c:v>23.383605999988504</c:v>
                </c:pt>
                <c:pt idx="2340">
                  <c:v>23.393603999982588</c:v>
                </c:pt>
                <c:pt idx="2341">
                  <c:v>23.403601000027265</c:v>
                </c:pt>
                <c:pt idx="2342">
                  <c:v>23.41359900002135</c:v>
                </c:pt>
                <c:pt idx="2343">
                  <c:v>23.423596000007819</c:v>
                </c:pt>
                <c:pt idx="2344">
                  <c:v>23.433594000001904</c:v>
                </c:pt>
                <c:pt idx="2345">
                  <c:v>23.443591999995988</c:v>
                </c:pt>
                <c:pt idx="2346">
                  <c:v>23.453588999982458</c:v>
                </c:pt>
                <c:pt idx="2347">
                  <c:v>23.46358700003475</c:v>
                </c:pt>
                <c:pt idx="2348">
                  <c:v>23.473584000021219</c:v>
                </c:pt>
                <c:pt idx="2349">
                  <c:v>23.483582000015303</c:v>
                </c:pt>
                <c:pt idx="2350">
                  <c:v>23.493579000001773</c:v>
                </c:pt>
                <c:pt idx="2351">
                  <c:v>23.503576999995857</c:v>
                </c:pt>
                <c:pt idx="2352">
                  <c:v>23.513574999989942</c:v>
                </c:pt>
                <c:pt idx="2353">
                  <c:v>23.523572000034619</c:v>
                </c:pt>
                <c:pt idx="2354">
                  <c:v>23.533570000028703</c:v>
                </c:pt>
                <c:pt idx="2355">
                  <c:v>23.543567000015173</c:v>
                </c:pt>
                <c:pt idx="2356">
                  <c:v>23.553565000009257</c:v>
                </c:pt>
                <c:pt idx="2357">
                  <c:v>23.563561999995727</c:v>
                </c:pt>
                <c:pt idx="2358">
                  <c:v>23.573559999989811</c:v>
                </c:pt>
                <c:pt idx="2359">
                  <c:v>23.583557999983896</c:v>
                </c:pt>
                <c:pt idx="2360">
                  <c:v>23.593555000028573</c:v>
                </c:pt>
                <c:pt idx="2361">
                  <c:v>23.603553000022657</c:v>
                </c:pt>
                <c:pt idx="2362">
                  <c:v>23.613550000009127</c:v>
                </c:pt>
                <c:pt idx="2363">
                  <c:v>23.623548000003211</c:v>
                </c:pt>
                <c:pt idx="2364">
                  <c:v>23.633544999989681</c:v>
                </c:pt>
                <c:pt idx="2365">
                  <c:v>23.643542999983765</c:v>
                </c:pt>
                <c:pt idx="2366">
                  <c:v>23.653540000028443</c:v>
                </c:pt>
                <c:pt idx="2367">
                  <c:v>23.663538000022527</c:v>
                </c:pt>
                <c:pt idx="2368">
                  <c:v>23.673536000016611</c:v>
                </c:pt>
                <c:pt idx="2369">
                  <c:v>23.683533000003081</c:v>
                </c:pt>
                <c:pt idx="2370">
                  <c:v>23.693530999997165</c:v>
                </c:pt>
                <c:pt idx="2371">
                  <c:v>23.703527999983635</c:v>
                </c:pt>
                <c:pt idx="2372">
                  <c:v>23.713526000035927</c:v>
                </c:pt>
                <c:pt idx="2373">
                  <c:v>23.723523000022396</c:v>
                </c:pt>
                <c:pt idx="2374">
                  <c:v>23.733521000016481</c:v>
                </c:pt>
                <c:pt idx="2375">
                  <c:v>23.74351800000295</c:v>
                </c:pt>
                <c:pt idx="2376">
                  <c:v>23.753515999997035</c:v>
                </c:pt>
                <c:pt idx="2377">
                  <c:v>23.763513999991119</c:v>
                </c:pt>
                <c:pt idx="2378">
                  <c:v>23.773511000035796</c:v>
                </c:pt>
                <c:pt idx="2379">
                  <c:v>23.783509000029881</c:v>
                </c:pt>
                <c:pt idx="2380">
                  <c:v>23.79350600001635</c:v>
                </c:pt>
                <c:pt idx="2381">
                  <c:v>23.803504000010435</c:v>
                </c:pt>
                <c:pt idx="2382">
                  <c:v>23.813500999996904</c:v>
                </c:pt>
                <c:pt idx="2383">
                  <c:v>23.823498999990989</c:v>
                </c:pt>
                <c:pt idx="2384">
                  <c:v>23.833496999985073</c:v>
                </c:pt>
                <c:pt idx="2385">
                  <c:v>23.84349400002975</c:v>
                </c:pt>
                <c:pt idx="2386">
                  <c:v>23.853492000023834</c:v>
                </c:pt>
                <c:pt idx="2387">
                  <c:v>23.863489000010304</c:v>
                </c:pt>
                <c:pt idx="2388">
                  <c:v>23.873487000004388</c:v>
                </c:pt>
                <c:pt idx="2389">
                  <c:v>23.883483999990858</c:v>
                </c:pt>
                <c:pt idx="2390">
                  <c:v>23.893481999984942</c:v>
                </c:pt>
                <c:pt idx="2391">
                  <c:v>23.90347900002962</c:v>
                </c:pt>
                <c:pt idx="2392">
                  <c:v>23.913477000023704</c:v>
                </c:pt>
                <c:pt idx="2393">
                  <c:v>23.923475000017788</c:v>
                </c:pt>
                <c:pt idx="2394">
                  <c:v>23.933472000004258</c:v>
                </c:pt>
                <c:pt idx="2395">
                  <c:v>23.943469999998342</c:v>
                </c:pt>
                <c:pt idx="2396">
                  <c:v>23.953466999984812</c:v>
                </c:pt>
                <c:pt idx="2397">
                  <c:v>23.963464999978896</c:v>
                </c:pt>
                <c:pt idx="2398">
                  <c:v>23.973462000023574</c:v>
                </c:pt>
                <c:pt idx="2399">
                  <c:v>23.983460000017658</c:v>
                </c:pt>
                <c:pt idx="2400">
                  <c:v>23.993458000011742</c:v>
                </c:pt>
                <c:pt idx="2401">
                  <c:v>24.003454999998212</c:v>
                </c:pt>
                <c:pt idx="2402">
                  <c:v>24.013452999992296</c:v>
                </c:pt>
                <c:pt idx="2403">
                  <c:v>24.023449999978766</c:v>
                </c:pt>
                <c:pt idx="2404">
                  <c:v>24.033448000031058</c:v>
                </c:pt>
                <c:pt idx="2405">
                  <c:v>24.043445000017527</c:v>
                </c:pt>
                <c:pt idx="2406">
                  <c:v>24.053443000011612</c:v>
                </c:pt>
                <c:pt idx="2407">
                  <c:v>24.063439999998081</c:v>
                </c:pt>
                <c:pt idx="2408">
                  <c:v>24.073437999992166</c:v>
                </c:pt>
                <c:pt idx="2409">
                  <c:v>24.08343599998625</c:v>
                </c:pt>
                <c:pt idx="2410">
                  <c:v>24.093433000030927</c:v>
                </c:pt>
                <c:pt idx="2411">
                  <c:v>24.103431000025012</c:v>
                </c:pt>
                <c:pt idx="2412">
                  <c:v>24.113428000011481</c:v>
                </c:pt>
                <c:pt idx="2413">
                  <c:v>24.123426000005566</c:v>
                </c:pt>
                <c:pt idx="2414">
                  <c:v>24.133422999992035</c:v>
                </c:pt>
                <c:pt idx="2415">
                  <c:v>24.14342099998612</c:v>
                </c:pt>
                <c:pt idx="2416">
                  <c:v>24.153418999980204</c:v>
                </c:pt>
                <c:pt idx="2417">
                  <c:v>24.163416000024881</c:v>
                </c:pt>
                <c:pt idx="2418">
                  <c:v>24.173414000018965</c:v>
                </c:pt>
                <c:pt idx="2419">
                  <c:v>24.183411000005435</c:v>
                </c:pt>
                <c:pt idx="2420">
                  <c:v>24.193408999999519</c:v>
                </c:pt>
                <c:pt idx="2421">
                  <c:v>24.203405999985989</c:v>
                </c:pt>
                <c:pt idx="2422">
                  <c:v>24.213404041656759</c:v>
                </c:pt>
                <c:pt idx="2423">
                  <c:v>24.223401041701436</c:v>
                </c:pt>
                <c:pt idx="2424">
                  <c:v>24.23339904169552</c:v>
                </c:pt>
                <c:pt idx="2425">
                  <c:v>24.243397041689605</c:v>
                </c:pt>
                <c:pt idx="2426">
                  <c:v>24.253394041676074</c:v>
                </c:pt>
                <c:pt idx="2427">
                  <c:v>24.263392041670159</c:v>
                </c:pt>
                <c:pt idx="2428">
                  <c:v>24.273389041656628</c:v>
                </c:pt>
                <c:pt idx="2429">
                  <c:v>24.283387041650712</c:v>
                </c:pt>
                <c:pt idx="2430">
                  <c:v>24.29338404169539</c:v>
                </c:pt>
                <c:pt idx="2431">
                  <c:v>24.303382041689474</c:v>
                </c:pt>
                <c:pt idx="2432">
                  <c:v>24.313379041675944</c:v>
                </c:pt>
                <c:pt idx="2433">
                  <c:v>24.323377041670028</c:v>
                </c:pt>
                <c:pt idx="2434">
                  <c:v>24.333375041664112</c:v>
                </c:pt>
                <c:pt idx="2435">
                  <c:v>24.343372041650582</c:v>
                </c:pt>
                <c:pt idx="2436">
                  <c:v>24.353370041644666</c:v>
                </c:pt>
                <c:pt idx="2437">
                  <c:v>24.363367041689344</c:v>
                </c:pt>
                <c:pt idx="2438">
                  <c:v>24.373365041683428</c:v>
                </c:pt>
                <c:pt idx="2439">
                  <c:v>24.383362041669898</c:v>
                </c:pt>
                <c:pt idx="2440">
                  <c:v>24.393360041663982</c:v>
                </c:pt>
                <c:pt idx="2441">
                  <c:v>24.403358041658066</c:v>
                </c:pt>
                <c:pt idx="2442">
                  <c:v>24.413355041644536</c:v>
                </c:pt>
                <c:pt idx="2443">
                  <c:v>24.423353041696828</c:v>
                </c:pt>
                <c:pt idx="2444">
                  <c:v>24.433350041683298</c:v>
                </c:pt>
                <c:pt idx="2445">
                  <c:v>24.443348041677382</c:v>
                </c:pt>
                <c:pt idx="2446">
                  <c:v>24.453345041663852</c:v>
                </c:pt>
                <c:pt idx="2447">
                  <c:v>24.463343041657936</c:v>
                </c:pt>
                <c:pt idx="2448">
                  <c:v>24.473340041702613</c:v>
                </c:pt>
                <c:pt idx="2449">
                  <c:v>24.483338041696697</c:v>
                </c:pt>
                <c:pt idx="2450">
                  <c:v>24.493335041683167</c:v>
                </c:pt>
                <c:pt idx="2451">
                  <c:v>24.503333041677251</c:v>
                </c:pt>
                <c:pt idx="2452">
                  <c:v>24.513331041671336</c:v>
                </c:pt>
                <c:pt idx="2453">
                  <c:v>24.523328041657805</c:v>
                </c:pt>
                <c:pt idx="2454">
                  <c:v>24.53332604165189</c:v>
                </c:pt>
                <c:pt idx="2455">
                  <c:v>24.543323041696567</c:v>
                </c:pt>
                <c:pt idx="2456">
                  <c:v>24.553321041690651</c:v>
                </c:pt>
                <c:pt idx="2457">
                  <c:v>24.563318041677121</c:v>
                </c:pt>
                <c:pt idx="2458">
                  <c:v>24.573316041671205</c:v>
                </c:pt>
                <c:pt idx="2459">
                  <c:v>24.58331404166529</c:v>
                </c:pt>
                <c:pt idx="2460">
                  <c:v>24.593311041651759</c:v>
                </c:pt>
                <c:pt idx="2461">
                  <c:v>24.603309041645844</c:v>
                </c:pt>
                <c:pt idx="2462">
                  <c:v>24.613306041690521</c:v>
                </c:pt>
                <c:pt idx="2463">
                  <c:v>24.623304041684605</c:v>
                </c:pt>
                <c:pt idx="2464">
                  <c:v>24.633301041671075</c:v>
                </c:pt>
                <c:pt idx="2465">
                  <c:v>24.643299041665159</c:v>
                </c:pt>
                <c:pt idx="2466">
                  <c:v>24.653297041659243</c:v>
                </c:pt>
                <c:pt idx="2467">
                  <c:v>24.663294041645713</c:v>
                </c:pt>
                <c:pt idx="2468">
                  <c:v>24.673292041698005</c:v>
                </c:pt>
                <c:pt idx="2469">
                  <c:v>24.683289041684475</c:v>
                </c:pt>
                <c:pt idx="2470">
                  <c:v>24.693287041678559</c:v>
                </c:pt>
                <c:pt idx="2471">
                  <c:v>24.703284041665029</c:v>
                </c:pt>
                <c:pt idx="2472">
                  <c:v>24.713282041659113</c:v>
                </c:pt>
                <c:pt idx="2473">
                  <c:v>24.723279041645583</c:v>
                </c:pt>
                <c:pt idx="2474">
                  <c:v>24.733277041697875</c:v>
                </c:pt>
                <c:pt idx="2475">
                  <c:v>24.743275041691959</c:v>
                </c:pt>
                <c:pt idx="2476">
                  <c:v>24.753272041678429</c:v>
                </c:pt>
                <c:pt idx="2477">
                  <c:v>24.763270041672513</c:v>
                </c:pt>
                <c:pt idx="2478">
                  <c:v>24.773267041658983</c:v>
                </c:pt>
                <c:pt idx="2479">
                  <c:v>24.783265041653067</c:v>
                </c:pt>
                <c:pt idx="2480">
                  <c:v>24.793262041697744</c:v>
                </c:pt>
                <c:pt idx="2481">
                  <c:v>24.803260041691829</c:v>
                </c:pt>
                <c:pt idx="2482">
                  <c:v>24.813257041678298</c:v>
                </c:pt>
                <c:pt idx="2483">
                  <c:v>24.823255041672383</c:v>
                </c:pt>
                <c:pt idx="2484">
                  <c:v>24.833253041666467</c:v>
                </c:pt>
                <c:pt idx="2485">
                  <c:v>24.843250041652936</c:v>
                </c:pt>
                <c:pt idx="2486">
                  <c:v>24.853248041647021</c:v>
                </c:pt>
                <c:pt idx="2487">
                  <c:v>24.863245041691698</c:v>
                </c:pt>
                <c:pt idx="2488">
                  <c:v>24.873243041685782</c:v>
                </c:pt>
                <c:pt idx="2489">
                  <c:v>24.883240041672252</c:v>
                </c:pt>
                <c:pt idx="2490">
                  <c:v>24.893238041666336</c:v>
                </c:pt>
                <c:pt idx="2491">
                  <c:v>24.903235041652806</c:v>
                </c:pt>
                <c:pt idx="2492">
                  <c:v>24.91323304164689</c:v>
                </c:pt>
                <c:pt idx="2493">
                  <c:v>24.923231041699182</c:v>
                </c:pt>
                <c:pt idx="2494">
                  <c:v>24.933228041685652</c:v>
                </c:pt>
                <c:pt idx="2495">
                  <c:v>24.943226041679736</c:v>
                </c:pt>
                <c:pt idx="2496">
                  <c:v>24.953223041666206</c:v>
                </c:pt>
                <c:pt idx="2497">
                  <c:v>24.96322104166029</c:v>
                </c:pt>
                <c:pt idx="2498">
                  <c:v>24.97321804164676</c:v>
                </c:pt>
                <c:pt idx="2499">
                  <c:v>24.983216041699052</c:v>
                </c:pt>
                <c:pt idx="2500">
                  <c:v>24.993214041693136</c:v>
                </c:pt>
                <c:pt idx="2501">
                  <c:v>25.003211041679606</c:v>
                </c:pt>
                <c:pt idx="2502">
                  <c:v>25.01320904167369</c:v>
                </c:pt>
                <c:pt idx="2503">
                  <c:v>25.02320604166016</c:v>
                </c:pt>
                <c:pt idx="2504">
                  <c:v>25.033204041654244</c:v>
                </c:pt>
                <c:pt idx="2505">
                  <c:v>25.043201041698921</c:v>
                </c:pt>
                <c:pt idx="2506">
                  <c:v>25.053199041693006</c:v>
                </c:pt>
                <c:pt idx="2507">
                  <c:v>25.063196041679475</c:v>
                </c:pt>
                <c:pt idx="2508">
                  <c:v>25.07319404167356</c:v>
                </c:pt>
                <c:pt idx="2509">
                  <c:v>25.083192041667644</c:v>
                </c:pt>
                <c:pt idx="2510">
                  <c:v>25.093189041654114</c:v>
                </c:pt>
                <c:pt idx="2511">
                  <c:v>25.103187041648198</c:v>
                </c:pt>
                <c:pt idx="2512">
                  <c:v>25.113184041692875</c:v>
                </c:pt>
                <c:pt idx="2513">
                  <c:v>25.12318204168696</c:v>
                </c:pt>
                <c:pt idx="2514">
                  <c:v>25.133179041673429</c:v>
                </c:pt>
                <c:pt idx="2515">
                  <c:v>25.143177041667514</c:v>
                </c:pt>
                <c:pt idx="2516">
                  <c:v>25.153174041653983</c:v>
                </c:pt>
                <c:pt idx="2517">
                  <c:v>25.163172041648068</c:v>
                </c:pt>
                <c:pt idx="2518">
                  <c:v>25.173170041700359</c:v>
                </c:pt>
                <c:pt idx="2519">
                  <c:v>25.183167041686829</c:v>
                </c:pt>
                <c:pt idx="2520">
                  <c:v>25.193165041680913</c:v>
                </c:pt>
                <c:pt idx="2521">
                  <c:v>25.203162041667383</c:v>
                </c:pt>
                <c:pt idx="2522">
                  <c:v>25.213160249986686</c:v>
                </c:pt>
                <c:pt idx="2523">
                  <c:v>25.223157250031363</c:v>
                </c:pt>
                <c:pt idx="2524">
                  <c:v>25.233155250025447</c:v>
                </c:pt>
                <c:pt idx="2525">
                  <c:v>25.243152250011917</c:v>
                </c:pt>
                <c:pt idx="2526">
                  <c:v>25.253150250006001</c:v>
                </c:pt>
                <c:pt idx="2527">
                  <c:v>25.263148250000086</c:v>
                </c:pt>
                <c:pt idx="2528">
                  <c:v>25.273145249986555</c:v>
                </c:pt>
                <c:pt idx="2529">
                  <c:v>25.28314324998064</c:v>
                </c:pt>
                <c:pt idx="2530">
                  <c:v>25.293140250025317</c:v>
                </c:pt>
                <c:pt idx="2531">
                  <c:v>25.303138250019401</c:v>
                </c:pt>
                <c:pt idx="2532">
                  <c:v>25.313135250005871</c:v>
                </c:pt>
                <c:pt idx="2533">
                  <c:v>25.323133249999955</c:v>
                </c:pt>
                <c:pt idx="2534">
                  <c:v>25.333130249986425</c:v>
                </c:pt>
                <c:pt idx="2535">
                  <c:v>25.343128249980509</c:v>
                </c:pt>
                <c:pt idx="2536">
                  <c:v>25.353126250032801</c:v>
                </c:pt>
                <c:pt idx="2537">
                  <c:v>25.363123250019271</c:v>
                </c:pt>
                <c:pt idx="2538">
                  <c:v>25.373121250013355</c:v>
                </c:pt>
                <c:pt idx="2539">
                  <c:v>25.383118249999825</c:v>
                </c:pt>
                <c:pt idx="2540">
                  <c:v>25.393116249993909</c:v>
                </c:pt>
                <c:pt idx="2541">
                  <c:v>25.403113249980379</c:v>
                </c:pt>
                <c:pt idx="2542">
                  <c:v>25.413111250032671</c:v>
                </c:pt>
                <c:pt idx="2543">
                  <c:v>25.423108250019141</c:v>
                </c:pt>
                <c:pt idx="2544">
                  <c:v>25.433106250013225</c:v>
                </c:pt>
                <c:pt idx="2545">
                  <c:v>25.443104250007309</c:v>
                </c:pt>
                <c:pt idx="2546">
                  <c:v>25.453101249993779</c:v>
                </c:pt>
                <c:pt idx="2547">
                  <c:v>25.463099249987863</c:v>
                </c:pt>
                <c:pt idx="2548">
                  <c:v>25.47309625003254</c:v>
                </c:pt>
                <c:pt idx="2549">
                  <c:v>25.483094250026625</c:v>
                </c:pt>
                <c:pt idx="2550">
                  <c:v>25.493091250013094</c:v>
                </c:pt>
                <c:pt idx="2551">
                  <c:v>25.503089250007179</c:v>
                </c:pt>
                <c:pt idx="2552">
                  <c:v>25.513087250001263</c:v>
                </c:pt>
                <c:pt idx="2553">
                  <c:v>25.523084249987733</c:v>
                </c:pt>
                <c:pt idx="2554">
                  <c:v>25.533082249981817</c:v>
                </c:pt>
                <c:pt idx="2555">
                  <c:v>25.543079250026494</c:v>
                </c:pt>
                <c:pt idx="2556">
                  <c:v>25.553077250020579</c:v>
                </c:pt>
                <c:pt idx="2557">
                  <c:v>25.563074250007048</c:v>
                </c:pt>
                <c:pt idx="2558">
                  <c:v>25.573072250001132</c:v>
                </c:pt>
                <c:pt idx="2559">
                  <c:v>25.583069249987602</c:v>
                </c:pt>
                <c:pt idx="2560">
                  <c:v>25.593067249981686</c:v>
                </c:pt>
                <c:pt idx="2561">
                  <c:v>25.603065250033978</c:v>
                </c:pt>
                <c:pt idx="2562">
                  <c:v>25.613062250020448</c:v>
                </c:pt>
                <c:pt idx="2563">
                  <c:v>25.623060250014532</c:v>
                </c:pt>
                <c:pt idx="2564">
                  <c:v>25.633057250001002</c:v>
                </c:pt>
                <c:pt idx="2565">
                  <c:v>25.643055249995086</c:v>
                </c:pt>
                <c:pt idx="2566">
                  <c:v>25.653052249981556</c:v>
                </c:pt>
                <c:pt idx="2567">
                  <c:v>25.663050250033848</c:v>
                </c:pt>
                <c:pt idx="2568">
                  <c:v>25.673047250020318</c:v>
                </c:pt>
                <c:pt idx="2569">
                  <c:v>25.683045250014402</c:v>
                </c:pt>
                <c:pt idx="2570">
                  <c:v>25.693043250008486</c:v>
                </c:pt>
                <c:pt idx="2571">
                  <c:v>25.703040249994956</c:v>
                </c:pt>
                <c:pt idx="2572">
                  <c:v>25.71303824998904</c:v>
                </c:pt>
                <c:pt idx="2573">
                  <c:v>25.723035250033718</c:v>
                </c:pt>
                <c:pt idx="2574">
                  <c:v>25.733033250027802</c:v>
                </c:pt>
                <c:pt idx="2575">
                  <c:v>25.743030250014272</c:v>
                </c:pt>
                <c:pt idx="2576">
                  <c:v>25.753028250008356</c:v>
                </c:pt>
                <c:pt idx="2577">
                  <c:v>25.763025249994826</c:v>
                </c:pt>
                <c:pt idx="2578">
                  <c:v>25.77302324998891</c:v>
                </c:pt>
                <c:pt idx="2579">
                  <c:v>25.783021249982994</c:v>
                </c:pt>
                <c:pt idx="2580">
                  <c:v>25.793018250027671</c:v>
                </c:pt>
                <c:pt idx="2581">
                  <c:v>25.803016250021756</c:v>
                </c:pt>
                <c:pt idx="2582">
                  <c:v>25.813013250008225</c:v>
                </c:pt>
                <c:pt idx="2583">
                  <c:v>25.82301125000231</c:v>
                </c:pt>
                <c:pt idx="2584">
                  <c:v>25.833008249988779</c:v>
                </c:pt>
                <c:pt idx="2585">
                  <c:v>25.843006249982864</c:v>
                </c:pt>
                <c:pt idx="2586">
                  <c:v>25.853004250035156</c:v>
                </c:pt>
                <c:pt idx="2587">
                  <c:v>25.863001250021625</c:v>
                </c:pt>
                <c:pt idx="2588">
                  <c:v>25.87299925001571</c:v>
                </c:pt>
                <c:pt idx="2589">
                  <c:v>25.882996250002179</c:v>
                </c:pt>
                <c:pt idx="2590">
                  <c:v>25.892994249996264</c:v>
                </c:pt>
                <c:pt idx="2591">
                  <c:v>25.902991249982733</c:v>
                </c:pt>
                <c:pt idx="2592">
                  <c:v>25.912989250035025</c:v>
                </c:pt>
                <c:pt idx="2593">
                  <c:v>25.922986250021495</c:v>
                </c:pt>
                <c:pt idx="2594">
                  <c:v>25.932984250015579</c:v>
                </c:pt>
                <c:pt idx="2595">
                  <c:v>25.942981250002049</c:v>
                </c:pt>
                <c:pt idx="2596">
                  <c:v>25.952979249996133</c:v>
                </c:pt>
                <c:pt idx="2597">
                  <c:v>25.962977249990217</c:v>
                </c:pt>
                <c:pt idx="2598">
                  <c:v>25.972974250034895</c:v>
                </c:pt>
                <c:pt idx="2599">
                  <c:v>25.982972250028979</c:v>
                </c:pt>
                <c:pt idx="2600">
                  <c:v>25.992969250015449</c:v>
                </c:pt>
                <c:pt idx="2601">
                  <c:v>26.002967250009533</c:v>
                </c:pt>
                <c:pt idx="2602">
                  <c:v>26.012964249996003</c:v>
                </c:pt>
                <c:pt idx="2603">
                  <c:v>26.022962249990087</c:v>
                </c:pt>
                <c:pt idx="2604">
                  <c:v>26.032959250034764</c:v>
                </c:pt>
                <c:pt idx="2605">
                  <c:v>26.042957250028849</c:v>
                </c:pt>
                <c:pt idx="2606">
                  <c:v>26.052955250022933</c:v>
                </c:pt>
                <c:pt idx="2607">
                  <c:v>26.062952250009403</c:v>
                </c:pt>
                <c:pt idx="2608">
                  <c:v>26.072950250003487</c:v>
                </c:pt>
                <c:pt idx="2609">
                  <c:v>26.082947249989957</c:v>
                </c:pt>
                <c:pt idx="2610">
                  <c:v>26.092945249984041</c:v>
                </c:pt>
                <c:pt idx="2611">
                  <c:v>26.102942250028718</c:v>
                </c:pt>
                <c:pt idx="2612">
                  <c:v>26.112940250022803</c:v>
                </c:pt>
                <c:pt idx="2613">
                  <c:v>26.122938250016887</c:v>
                </c:pt>
                <c:pt idx="2614">
                  <c:v>26.132935250003356</c:v>
                </c:pt>
                <c:pt idx="2615">
                  <c:v>26.142933249997441</c:v>
                </c:pt>
                <c:pt idx="2616">
                  <c:v>26.15293024998391</c:v>
                </c:pt>
                <c:pt idx="2617">
                  <c:v>26.162928249977995</c:v>
                </c:pt>
                <c:pt idx="2618">
                  <c:v>26.172925250022672</c:v>
                </c:pt>
                <c:pt idx="2619">
                  <c:v>26.182923250016756</c:v>
                </c:pt>
                <c:pt idx="2620">
                  <c:v>26.192920250003226</c:v>
                </c:pt>
                <c:pt idx="2621">
                  <c:v>26.20291824999731</c:v>
                </c:pt>
                <c:pt idx="2622">
                  <c:v>26.212915749987587</c:v>
                </c:pt>
                <c:pt idx="2623">
                  <c:v>26.222912750032265</c:v>
                </c:pt>
                <c:pt idx="2624">
                  <c:v>26.232910750026349</c:v>
                </c:pt>
                <c:pt idx="2625">
                  <c:v>26.242907750012819</c:v>
                </c:pt>
                <c:pt idx="2626">
                  <c:v>26.252905750006903</c:v>
                </c:pt>
                <c:pt idx="2627">
                  <c:v>26.262902749993373</c:v>
                </c:pt>
                <c:pt idx="2628">
                  <c:v>26.272900749987457</c:v>
                </c:pt>
                <c:pt idx="2629">
                  <c:v>26.282897750032134</c:v>
                </c:pt>
                <c:pt idx="2630">
                  <c:v>26.292895750026219</c:v>
                </c:pt>
                <c:pt idx="2631">
                  <c:v>26.302893750020303</c:v>
                </c:pt>
                <c:pt idx="2632">
                  <c:v>26.312890750006773</c:v>
                </c:pt>
                <c:pt idx="2633">
                  <c:v>26.322888750000857</c:v>
                </c:pt>
                <c:pt idx="2634">
                  <c:v>26.332885749987327</c:v>
                </c:pt>
                <c:pt idx="2635">
                  <c:v>26.342883749981411</c:v>
                </c:pt>
                <c:pt idx="2636">
                  <c:v>26.352880750026088</c:v>
                </c:pt>
                <c:pt idx="2637">
                  <c:v>26.362878750020172</c:v>
                </c:pt>
                <c:pt idx="2638">
                  <c:v>26.372875750006642</c:v>
                </c:pt>
                <c:pt idx="2639">
                  <c:v>26.382873750000726</c:v>
                </c:pt>
                <c:pt idx="2640">
                  <c:v>26.392871749994811</c:v>
                </c:pt>
                <c:pt idx="2641">
                  <c:v>26.40286874998128</c:v>
                </c:pt>
                <c:pt idx="2642">
                  <c:v>26.412866750033572</c:v>
                </c:pt>
                <c:pt idx="2643">
                  <c:v>26.422863750020042</c:v>
                </c:pt>
                <c:pt idx="2644">
                  <c:v>26.432861750014126</c:v>
                </c:pt>
                <c:pt idx="2645">
                  <c:v>26.442858750000596</c:v>
                </c:pt>
                <c:pt idx="2646">
                  <c:v>26.45285674999468</c:v>
                </c:pt>
                <c:pt idx="2647">
                  <c:v>26.46285374998115</c:v>
                </c:pt>
                <c:pt idx="2648">
                  <c:v>26.472851750033442</c:v>
                </c:pt>
                <c:pt idx="2649">
                  <c:v>26.482849750027526</c:v>
                </c:pt>
                <c:pt idx="2650">
                  <c:v>26.492846750013996</c:v>
                </c:pt>
                <c:pt idx="2651">
                  <c:v>26.50284475000808</c:v>
                </c:pt>
                <c:pt idx="2652">
                  <c:v>26.51284174999455</c:v>
                </c:pt>
                <c:pt idx="2653">
                  <c:v>26.522839749988634</c:v>
                </c:pt>
                <c:pt idx="2654">
                  <c:v>26.532836750033312</c:v>
                </c:pt>
                <c:pt idx="2655">
                  <c:v>26.542834750027396</c:v>
                </c:pt>
                <c:pt idx="2656">
                  <c:v>26.552831750013866</c:v>
                </c:pt>
                <c:pt idx="2657">
                  <c:v>26.56282975000795</c:v>
                </c:pt>
                <c:pt idx="2658">
                  <c:v>26.572827750002034</c:v>
                </c:pt>
                <c:pt idx="2659">
                  <c:v>26.582824749988504</c:v>
                </c:pt>
                <c:pt idx="2660">
                  <c:v>26.592822749982588</c:v>
                </c:pt>
                <c:pt idx="2661">
                  <c:v>26.602819750027265</c:v>
                </c:pt>
                <c:pt idx="2662">
                  <c:v>26.61281775002135</c:v>
                </c:pt>
                <c:pt idx="2663">
                  <c:v>26.622814750007819</c:v>
                </c:pt>
                <c:pt idx="2664">
                  <c:v>26.632812750001904</c:v>
                </c:pt>
                <c:pt idx="2665">
                  <c:v>26.642810749995988</c:v>
                </c:pt>
                <c:pt idx="2666">
                  <c:v>26.652807749982458</c:v>
                </c:pt>
                <c:pt idx="2667">
                  <c:v>26.66280575003475</c:v>
                </c:pt>
                <c:pt idx="2668">
                  <c:v>26.672802750021219</c:v>
                </c:pt>
                <c:pt idx="2669">
                  <c:v>26.682800750015303</c:v>
                </c:pt>
                <c:pt idx="2670">
                  <c:v>26.692797750001773</c:v>
                </c:pt>
                <c:pt idx="2671">
                  <c:v>26.702795749995857</c:v>
                </c:pt>
                <c:pt idx="2672">
                  <c:v>26.712792749982327</c:v>
                </c:pt>
                <c:pt idx="2673">
                  <c:v>26.722790750034619</c:v>
                </c:pt>
                <c:pt idx="2674">
                  <c:v>26.732788750028703</c:v>
                </c:pt>
                <c:pt idx="2675">
                  <c:v>26.742785750015173</c:v>
                </c:pt>
                <c:pt idx="2676">
                  <c:v>26.752783750009257</c:v>
                </c:pt>
                <c:pt idx="2677">
                  <c:v>26.762780749995727</c:v>
                </c:pt>
                <c:pt idx="2678">
                  <c:v>26.772778749989811</c:v>
                </c:pt>
                <c:pt idx="2679">
                  <c:v>26.782775750034489</c:v>
                </c:pt>
                <c:pt idx="2680">
                  <c:v>26.792773750028573</c:v>
                </c:pt>
                <c:pt idx="2681">
                  <c:v>26.802770750015043</c:v>
                </c:pt>
                <c:pt idx="2682">
                  <c:v>26.812768750009127</c:v>
                </c:pt>
                <c:pt idx="2683">
                  <c:v>26.822766750003211</c:v>
                </c:pt>
                <c:pt idx="2684">
                  <c:v>26.832763749989681</c:v>
                </c:pt>
                <c:pt idx="2685">
                  <c:v>26.842761749983765</c:v>
                </c:pt>
                <c:pt idx="2686">
                  <c:v>26.852758750028443</c:v>
                </c:pt>
                <c:pt idx="2687">
                  <c:v>26.862756750022527</c:v>
                </c:pt>
                <c:pt idx="2688">
                  <c:v>26.872753750008997</c:v>
                </c:pt>
                <c:pt idx="2689">
                  <c:v>26.882751750003081</c:v>
                </c:pt>
                <c:pt idx="2690">
                  <c:v>26.892748749989551</c:v>
                </c:pt>
                <c:pt idx="2691">
                  <c:v>26.902746749983635</c:v>
                </c:pt>
                <c:pt idx="2692">
                  <c:v>26.912744750035927</c:v>
                </c:pt>
                <c:pt idx="2693">
                  <c:v>26.922741750022396</c:v>
                </c:pt>
                <c:pt idx="2694">
                  <c:v>26.932739750016481</c:v>
                </c:pt>
                <c:pt idx="2695">
                  <c:v>26.94273675000295</c:v>
                </c:pt>
                <c:pt idx="2696">
                  <c:v>26.952734749997035</c:v>
                </c:pt>
                <c:pt idx="2697">
                  <c:v>26.962731749983504</c:v>
                </c:pt>
                <c:pt idx="2698">
                  <c:v>26.972729750035796</c:v>
                </c:pt>
                <c:pt idx="2699">
                  <c:v>26.982726750022266</c:v>
                </c:pt>
                <c:pt idx="2700">
                  <c:v>26.99272475001635</c:v>
                </c:pt>
                <c:pt idx="2701">
                  <c:v>27.002722750010435</c:v>
                </c:pt>
                <c:pt idx="2702">
                  <c:v>27.012719749996904</c:v>
                </c:pt>
                <c:pt idx="2703">
                  <c:v>27.022717749990989</c:v>
                </c:pt>
                <c:pt idx="2704">
                  <c:v>27.032714750035666</c:v>
                </c:pt>
                <c:pt idx="2705">
                  <c:v>27.04271275002975</c:v>
                </c:pt>
                <c:pt idx="2706">
                  <c:v>27.05270975001622</c:v>
                </c:pt>
                <c:pt idx="2707">
                  <c:v>27.062707750010304</c:v>
                </c:pt>
                <c:pt idx="2708">
                  <c:v>27.072704749996774</c:v>
                </c:pt>
                <c:pt idx="2709">
                  <c:v>27.082702749990858</c:v>
                </c:pt>
                <c:pt idx="2710">
                  <c:v>27.092700749984942</c:v>
                </c:pt>
                <c:pt idx="2711">
                  <c:v>27.10269775002962</c:v>
                </c:pt>
                <c:pt idx="2712">
                  <c:v>27.112695750023704</c:v>
                </c:pt>
                <c:pt idx="2713">
                  <c:v>27.122692750010174</c:v>
                </c:pt>
                <c:pt idx="2714">
                  <c:v>27.132690750004258</c:v>
                </c:pt>
                <c:pt idx="2715">
                  <c:v>27.142687749990728</c:v>
                </c:pt>
                <c:pt idx="2716">
                  <c:v>27.152685749984812</c:v>
                </c:pt>
                <c:pt idx="2717">
                  <c:v>27.162682750029489</c:v>
                </c:pt>
                <c:pt idx="2718">
                  <c:v>27.172680750023574</c:v>
                </c:pt>
                <c:pt idx="2719">
                  <c:v>27.182678750017658</c:v>
                </c:pt>
                <c:pt idx="2720">
                  <c:v>27.192675750004128</c:v>
                </c:pt>
                <c:pt idx="2721">
                  <c:v>27.202673749998212</c:v>
                </c:pt>
                <c:pt idx="2722">
                  <c:v>27.212671125016641</c:v>
                </c:pt>
                <c:pt idx="2723">
                  <c:v>27.222669125010725</c:v>
                </c:pt>
                <c:pt idx="2724">
                  <c:v>27.232666124997195</c:v>
                </c:pt>
                <c:pt idx="2725">
                  <c:v>27.242664124991279</c:v>
                </c:pt>
                <c:pt idx="2726">
                  <c:v>27.252661125035957</c:v>
                </c:pt>
                <c:pt idx="2727">
                  <c:v>27.262659125030041</c:v>
                </c:pt>
                <c:pt idx="2728">
                  <c:v>27.272657125024125</c:v>
                </c:pt>
                <c:pt idx="2729">
                  <c:v>27.282654125010595</c:v>
                </c:pt>
                <c:pt idx="2730">
                  <c:v>27.292652125004679</c:v>
                </c:pt>
                <c:pt idx="2731">
                  <c:v>27.302649124991149</c:v>
                </c:pt>
                <c:pt idx="2732">
                  <c:v>27.312647124985233</c:v>
                </c:pt>
                <c:pt idx="2733">
                  <c:v>27.32264412502991</c:v>
                </c:pt>
                <c:pt idx="2734">
                  <c:v>27.332642125023995</c:v>
                </c:pt>
                <c:pt idx="2735">
                  <c:v>27.342639125010464</c:v>
                </c:pt>
                <c:pt idx="2736">
                  <c:v>27.352637125004549</c:v>
                </c:pt>
                <c:pt idx="2737">
                  <c:v>27.362635124998633</c:v>
                </c:pt>
                <c:pt idx="2738">
                  <c:v>27.372632124985103</c:v>
                </c:pt>
                <c:pt idx="2739">
                  <c:v>27.382630124979187</c:v>
                </c:pt>
                <c:pt idx="2740">
                  <c:v>27.392627125023864</c:v>
                </c:pt>
                <c:pt idx="2741">
                  <c:v>27.402625125017948</c:v>
                </c:pt>
                <c:pt idx="2742">
                  <c:v>27.412622125004418</c:v>
                </c:pt>
                <c:pt idx="2743">
                  <c:v>27.422620124998502</c:v>
                </c:pt>
                <c:pt idx="2744">
                  <c:v>27.432617124984972</c:v>
                </c:pt>
                <c:pt idx="2745">
                  <c:v>27.442615124979056</c:v>
                </c:pt>
                <c:pt idx="2746">
                  <c:v>27.452613125031348</c:v>
                </c:pt>
                <c:pt idx="2747">
                  <c:v>27.462610125017818</c:v>
                </c:pt>
                <c:pt idx="2748">
                  <c:v>27.472608125011902</c:v>
                </c:pt>
                <c:pt idx="2749">
                  <c:v>27.482605124998372</c:v>
                </c:pt>
                <c:pt idx="2750">
                  <c:v>27.492603124992456</c:v>
                </c:pt>
                <c:pt idx="2751">
                  <c:v>27.502600124978926</c:v>
                </c:pt>
                <c:pt idx="2752">
                  <c:v>27.512598125031218</c:v>
                </c:pt>
                <c:pt idx="2753">
                  <c:v>27.522596125025302</c:v>
                </c:pt>
                <c:pt idx="2754">
                  <c:v>27.532593125011772</c:v>
                </c:pt>
                <c:pt idx="2755">
                  <c:v>27.542591125005856</c:v>
                </c:pt>
                <c:pt idx="2756">
                  <c:v>27.552588124992326</c:v>
                </c:pt>
                <c:pt idx="2757">
                  <c:v>27.56258612498641</c:v>
                </c:pt>
                <c:pt idx="2758">
                  <c:v>27.572583125031088</c:v>
                </c:pt>
                <c:pt idx="2759">
                  <c:v>27.582581125025172</c:v>
                </c:pt>
                <c:pt idx="2760">
                  <c:v>27.592578125011642</c:v>
                </c:pt>
                <c:pt idx="2761">
                  <c:v>27.602576125005726</c:v>
                </c:pt>
                <c:pt idx="2762">
                  <c:v>27.61257412499981</c:v>
                </c:pt>
                <c:pt idx="2763">
                  <c:v>27.62257112498628</c:v>
                </c:pt>
                <c:pt idx="2764">
                  <c:v>27.632569124980364</c:v>
                </c:pt>
                <c:pt idx="2765">
                  <c:v>27.642566125025041</c:v>
                </c:pt>
                <c:pt idx="2766">
                  <c:v>27.652564125019126</c:v>
                </c:pt>
                <c:pt idx="2767">
                  <c:v>27.662561125005595</c:v>
                </c:pt>
                <c:pt idx="2768">
                  <c:v>27.67255912499968</c:v>
                </c:pt>
                <c:pt idx="2769">
                  <c:v>27.682556124986149</c:v>
                </c:pt>
                <c:pt idx="2770">
                  <c:v>27.692554124980234</c:v>
                </c:pt>
                <c:pt idx="2771">
                  <c:v>27.702552125032526</c:v>
                </c:pt>
                <c:pt idx="2772">
                  <c:v>27.712549125018995</c:v>
                </c:pt>
                <c:pt idx="2773">
                  <c:v>27.722547125013079</c:v>
                </c:pt>
                <c:pt idx="2774">
                  <c:v>27.732544124999549</c:v>
                </c:pt>
                <c:pt idx="2775">
                  <c:v>27.742542124993633</c:v>
                </c:pt>
                <c:pt idx="2776">
                  <c:v>27.752539124980103</c:v>
                </c:pt>
                <c:pt idx="2777">
                  <c:v>27.762537125032395</c:v>
                </c:pt>
                <c:pt idx="2778">
                  <c:v>27.772534125018865</c:v>
                </c:pt>
                <c:pt idx="2779">
                  <c:v>27.782532125012949</c:v>
                </c:pt>
                <c:pt idx="2780">
                  <c:v>27.792530125007033</c:v>
                </c:pt>
                <c:pt idx="2781">
                  <c:v>27.802527124993503</c:v>
                </c:pt>
                <c:pt idx="2782">
                  <c:v>27.812525124987587</c:v>
                </c:pt>
                <c:pt idx="2783">
                  <c:v>27.822522125032265</c:v>
                </c:pt>
                <c:pt idx="2784">
                  <c:v>27.832520125026349</c:v>
                </c:pt>
                <c:pt idx="2785">
                  <c:v>27.842517125012819</c:v>
                </c:pt>
                <c:pt idx="2786">
                  <c:v>27.852515125006903</c:v>
                </c:pt>
                <c:pt idx="2787">
                  <c:v>27.862512124993373</c:v>
                </c:pt>
                <c:pt idx="2788">
                  <c:v>27.872510124987457</c:v>
                </c:pt>
                <c:pt idx="2789">
                  <c:v>27.882508124981541</c:v>
                </c:pt>
                <c:pt idx="2790">
                  <c:v>27.892505125026219</c:v>
                </c:pt>
                <c:pt idx="2791">
                  <c:v>27.902503125020303</c:v>
                </c:pt>
                <c:pt idx="2792">
                  <c:v>27.912500125006773</c:v>
                </c:pt>
                <c:pt idx="2793">
                  <c:v>27.922498125000857</c:v>
                </c:pt>
                <c:pt idx="2794">
                  <c:v>27.932495124987327</c:v>
                </c:pt>
                <c:pt idx="2795">
                  <c:v>27.942493124981411</c:v>
                </c:pt>
                <c:pt idx="2796">
                  <c:v>27.952490125026088</c:v>
                </c:pt>
                <c:pt idx="2797">
                  <c:v>27.962488125020172</c:v>
                </c:pt>
                <c:pt idx="2798">
                  <c:v>27.972486125014257</c:v>
                </c:pt>
                <c:pt idx="2799">
                  <c:v>27.982483125000726</c:v>
                </c:pt>
                <c:pt idx="2800">
                  <c:v>27.992481124994811</c:v>
                </c:pt>
                <c:pt idx="2801">
                  <c:v>28.00247812498128</c:v>
                </c:pt>
                <c:pt idx="2802">
                  <c:v>28.012476125033572</c:v>
                </c:pt>
                <c:pt idx="2803">
                  <c:v>28.022473125020042</c:v>
                </c:pt>
                <c:pt idx="2804">
                  <c:v>28.032471125014126</c:v>
                </c:pt>
                <c:pt idx="2805">
                  <c:v>28.042468125000596</c:v>
                </c:pt>
                <c:pt idx="2806">
                  <c:v>28.05246612499468</c:v>
                </c:pt>
                <c:pt idx="2807">
                  <c:v>28.062464124988765</c:v>
                </c:pt>
                <c:pt idx="2808">
                  <c:v>28.072461125033442</c:v>
                </c:pt>
                <c:pt idx="2809">
                  <c:v>28.082459125027526</c:v>
                </c:pt>
                <c:pt idx="2810">
                  <c:v>28.092456125013996</c:v>
                </c:pt>
                <c:pt idx="2811">
                  <c:v>28.10245412500808</c:v>
                </c:pt>
                <c:pt idx="2812">
                  <c:v>28.11245112499455</c:v>
                </c:pt>
                <c:pt idx="2813">
                  <c:v>28.122449124988634</c:v>
                </c:pt>
                <c:pt idx="2814">
                  <c:v>28.132446125033312</c:v>
                </c:pt>
                <c:pt idx="2815">
                  <c:v>28.142444125027396</c:v>
                </c:pt>
                <c:pt idx="2816">
                  <c:v>28.15244212502148</c:v>
                </c:pt>
                <c:pt idx="2817">
                  <c:v>28.16243912500795</c:v>
                </c:pt>
                <c:pt idx="2818">
                  <c:v>28.172437125002034</c:v>
                </c:pt>
                <c:pt idx="2819">
                  <c:v>28.182434124988504</c:v>
                </c:pt>
                <c:pt idx="2820">
                  <c:v>28.192432124982588</c:v>
                </c:pt>
                <c:pt idx="2821">
                  <c:v>28.202429125027265</c:v>
                </c:pt>
                <c:pt idx="2822">
                  <c:v>28.212430166662671</c:v>
                </c:pt>
                <c:pt idx="2823">
                  <c:v>28.22242716664914</c:v>
                </c:pt>
                <c:pt idx="2824">
                  <c:v>28.232425166701432</c:v>
                </c:pt>
                <c:pt idx="2825">
                  <c:v>28.242423166695517</c:v>
                </c:pt>
                <c:pt idx="2826">
                  <c:v>28.252420166681986</c:v>
                </c:pt>
                <c:pt idx="2827">
                  <c:v>28.262418166676071</c:v>
                </c:pt>
                <c:pt idx="2828">
                  <c:v>28.27241516666254</c:v>
                </c:pt>
                <c:pt idx="2829">
                  <c:v>28.282413166656625</c:v>
                </c:pt>
                <c:pt idx="2830">
                  <c:v>28.292410166701302</c:v>
                </c:pt>
                <c:pt idx="2831">
                  <c:v>28.302408166695386</c:v>
                </c:pt>
                <c:pt idx="2832">
                  <c:v>28.312405166681856</c:v>
                </c:pt>
                <c:pt idx="2833">
                  <c:v>28.32240316667594</c:v>
                </c:pt>
                <c:pt idx="2834">
                  <c:v>28.332401166670024</c:v>
                </c:pt>
                <c:pt idx="2835">
                  <c:v>28.342398166656494</c:v>
                </c:pt>
                <c:pt idx="2836">
                  <c:v>28.352396166650578</c:v>
                </c:pt>
                <c:pt idx="2837">
                  <c:v>28.362393166695256</c:v>
                </c:pt>
                <c:pt idx="2838">
                  <c:v>28.37239116668934</c:v>
                </c:pt>
                <c:pt idx="2839">
                  <c:v>28.38238816667581</c:v>
                </c:pt>
                <c:pt idx="2840">
                  <c:v>28.392386166669894</c:v>
                </c:pt>
                <c:pt idx="2841">
                  <c:v>28.402384166663978</c:v>
                </c:pt>
                <c:pt idx="2842">
                  <c:v>28.412381166650448</c:v>
                </c:pt>
                <c:pt idx="2843">
                  <c:v>28.422379166644532</c:v>
                </c:pt>
                <c:pt idx="2844">
                  <c:v>28.43237616668921</c:v>
                </c:pt>
                <c:pt idx="2845">
                  <c:v>28.442374166683294</c:v>
                </c:pt>
                <c:pt idx="2846">
                  <c:v>28.452371166669764</c:v>
                </c:pt>
                <c:pt idx="2847">
                  <c:v>28.462369166663848</c:v>
                </c:pt>
                <c:pt idx="2848">
                  <c:v>28.472366166650318</c:v>
                </c:pt>
                <c:pt idx="2849">
                  <c:v>28.48236416670261</c:v>
                </c:pt>
                <c:pt idx="2850">
                  <c:v>28.492362166696694</c:v>
                </c:pt>
                <c:pt idx="2851">
                  <c:v>28.502359166683163</c:v>
                </c:pt>
                <c:pt idx="2852">
                  <c:v>28.512357166677248</c:v>
                </c:pt>
                <c:pt idx="2853">
                  <c:v>28.522354166663717</c:v>
                </c:pt>
                <c:pt idx="2854">
                  <c:v>28.532352166657802</c:v>
                </c:pt>
                <c:pt idx="2855">
                  <c:v>28.542349166702479</c:v>
                </c:pt>
                <c:pt idx="2856">
                  <c:v>28.552347166696563</c:v>
                </c:pt>
                <c:pt idx="2857">
                  <c:v>28.562344166683033</c:v>
                </c:pt>
                <c:pt idx="2858">
                  <c:v>28.572342166677117</c:v>
                </c:pt>
                <c:pt idx="2859">
                  <c:v>28.582340166671202</c:v>
                </c:pt>
                <c:pt idx="2860">
                  <c:v>28.592337166657671</c:v>
                </c:pt>
                <c:pt idx="2861">
                  <c:v>28.602335166651756</c:v>
                </c:pt>
                <c:pt idx="2862">
                  <c:v>28.612332166696433</c:v>
                </c:pt>
                <c:pt idx="2863">
                  <c:v>28.622330166690517</c:v>
                </c:pt>
                <c:pt idx="2864">
                  <c:v>28.632327166676987</c:v>
                </c:pt>
                <c:pt idx="2865">
                  <c:v>28.642325166671071</c:v>
                </c:pt>
                <c:pt idx="2866">
                  <c:v>28.652322166657541</c:v>
                </c:pt>
                <c:pt idx="2867">
                  <c:v>28.662320166651625</c:v>
                </c:pt>
                <c:pt idx="2868">
                  <c:v>28.672318166645709</c:v>
                </c:pt>
                <c:pt idx="2869">
                  <c:v>28.682315166690387</c:v>
                </c:pt>
                <c:pt idx="2870">
                  <c:v>28.692313166684471</c:v>
                </c:pt>
                <c:pt idx="2871">
                  <c:v>28.702310166670941</c:v>
                </c:pt>
                <c:pt idx="2872">
                  <c:v>28.712308166665025</c:v>
                </c:pt>
                <c:pt idx="2873">
                  <c:v>28.722305166651495</c:v>
                </c:pt>
                <c:pt idx="2874">
                  <c:v>28.732303166645579</c:v>
                </c:pt>
                <c:pt idx="2875">
                  <c:v>28.742300166690256</c:v>
                </c:pt>
                <c:pt idx="2876">
                  <c:v>28.752298166684341</c:v>
                </c:pt>
                <c:pt idx="2877">
                  <c:v>28.762296166678425</c:v>
                </c:pt>
                <c:pt idx="2878">
                  <c:v>28.772293166664895</c:v>
                </c:pt>
                <c:pt idx="2879">
                  <c:v>28.782291166658979</c:v>
                </c:pt>
                <c:pt idx="2880">
                  <c:v>28.792288166645449</c:v>
                </c:pt>
                <c:pt idx="2881">
                  <c:v>28.802286166697741</c:v>
                </c:pt>
                <c:pt idx="2882">
                  <c:v>28.81228316668421</c:v>
                </c:pt>
                <c:pt idx="2883">
                  <c:v>28.822281166678295</c:v>
                </c:pt>
                <c:pt idx="2884">
                  <c:v>28.832278166664764</c:v>
                </c:pt>
                <c:pt idx="2885">
                  <c:v>28.842276166658849</c:v>
                </c:pt>
                <c:pt idx="2886">
                  <c:v>28.852274166652933</c:v>
                </c:pt>
                <c:pt idx="2887">
                  <c:v>28.86227116669761</c:v>
                </c:pt>
                <c:pt idx="2888">
                  <c:v>28.872269166691694</c:v>
                </c:pt>
                <c:pt idx="2889">
                  <c:v>28.882266166678164</c:v>
                </c:pt>
                <c:pt idx="2890">
                  <c:v>28.892264166672248</c:v>
                </c:pt>
                <c:pt idx="2891">
                  <c:v>28.902261166658718</c:v>
                </c:pt>
                <c:pt idx="2892">
                  <c:v>28.912259166652802</c:v>
                </c:pt>
                <c:pt idx="2893">
                  <c:v>28.92225616669748</c:v>
                </c:pt>
                <c:pt idx="2894">
                  <c:v>28.932254166691564</c:v>
                </c:pt>
                <c:pt idx="2895">
                  <c:v>28.942252166685648</c:v>
                </c:pt>
                <c:pt idx="2896">
                  <c:v>28.952249166672118</c:v>
                </c:pt>
                <c:pt idx="2897">
                  <c:v>28.962247166666202</c:v>
                </c:pt>
                <c:pt idx="2898">
                  <c:v>28.972244166652672</c:v>
                </c:pt>
                <c:pt idx="2899">
                  <c:v>28.982242166646756</c:v>
                </c:pt>
                <c:pt idx="2900">
                  <c:v>28.992239166691434</c:v>
                </c:pt>
                <c:pt idx="2901">
                  <c:v>29.002237166685518</c:v>
                </c:pt>
                <c:pt idx="2902">
                  <c:v>29.012234166671988</c:v>
                </c:pt>
                <c:pt idx="2903">
                  <c:v>29.022232166666072</c:v>
                </c:pt>
                <c:pt idx="2904">
                  <c:v>29.032230166660156</c:v>
                </c:pt>
                <c:pt idx="2905">
                  <c:v>29.042227166646626</c:v>
                </c:pt>
                <c:pt idx="2906">
                  <c:v>29.052225166698918</c:v>
                </c:pt>
                <c:pt idx="2907">
                  <c:v>29.062222166685387</c:v>
                </c:pt>
                <c:pt idx="2908">
                  <c:v>29.072220166679472</c:v>
                </c:pt>
                <c:pt idx="2909">
                  <c:v>29.082217166665941</c:v>
                </c:pt>
                <c:pt idx="2910">
                  <c:v>29.092215166660026</c:v>
                </c:pt>
                <c:pt idx="2911">
                  <c:v>29.10221316665411</c:v>
                </c:pt>
                <c:pt idx="2912">
                  <c:v>29.112210166698787</c:v>
                </c:pt>
                <c:pt idx="2913">
                  <c:v>29.122208166692872</c:v>
                </c:pt>
                <c:pt idx="2914">
                  <c:v>29.132205166679341</c:v>
                </c:pt>
                <c:pt idx="2915">
                  <c:v>29.142203166673426</c:v>
                </c:pt>
                <c:pt idx="2916">
                  <c:v>29.152200166659895</c:v>
                </c:pt>
                <c:pt idx="2917">
                  <c:v>29.16219816665398</c:v>
                </c:pt>
                <c:pt idx="2918">
                  <c:v>29.172195166698657</c:v>
                </c:pt>
                <c:pt idx="2919">
                  <c:v>29.182193166692741</c:v>
                </c:pt>
                <c:pt idx="2920">
                  <c:v>29.192190166679211</c:v>
                </c:pt>
                <c:pt idx="2921">
                  <c:v>29.202188166673295</c:v>
                </c:pt>
                <c:pt idx="2922">
                  <c:v>29.212183916650247</c:v>
                </c:pt>
                <c:pt idx="2923">
                  <c:v>29.222180916694924</c:v>
                </c:pt>
                <c:pt idx="2924">
                  <c:v>29.232178916689008</c:v>
                </c:pt>
                <c:pt idx="2925">
                  <c:v>29.242175916675478</c:v>
                </c:pt>
                <c:pt idx="2926">
                  <c:v>29.252173916669562</c:v>
                </c:pt>
                <c:pt idx="2927">
                  <c:v>29.262170916656032</c:v>
                </c:pt>
                <c:pt idx="2928">
                  <c:v>29.272168916650116</c:v>
                </c:pt>
                <c:pt idx="2929">
                  <c:v>29.282166916702408</c:v>
                </c:pt>
                <c:pt idx="2930">
                  <c:v>29.292163916688878</c:v>
                </c:pt>
                <c:pt idx="2931">
                  <c:v>29.302161916682962</c:v>
                </c:pt>
                <c:pt idx="2932">
                  <c:v>29.312158916669432</c:v>
                </c:pt>
                <c:pt idx="2933">
                  <c:v>29.322156916663516</c:v>
                </c:pt>
                <c:pt idx="2934">
                  <c:v>29.332153916649986</c:v>
                </c:pt>
                <c:pt idx="2935">
                  <c:v>29.342151916702278</c:v>
                </c:pt>
                <c:pt idx="2936">
                  <c:v>29.352148916688748</c:v>
                </c:pt>
                <c:pt idx="2937">
                  <c:v>29.362146916682832</c:v>
                </c:pt>
                <c:pt idx="2938">
                  <c:v>29.372144916676916</c:v>
                </c:pt>
                <c:pt idx="2939">
                  <c:v>29.382141916663386</c:v>
                </c:pt>
                <c:pt idx="2940">
                  <c:v>29.39213991665747</c:v>
                </c:pt>
                <c:pt idx="2941">
                  <c:v>29.402136916702148</c:v>
                </c:pt>
                <c:pt idx="2942">
                  <c:v>29.412134916696232</c:v>
                </c:pt>
                <c:pt idx="2943">
                  <c:v>29.422131916682702</c:v>
                </c:pt>
                <c:pt idx="2944">
                  <c:v>29.432129916676786</c:v>
                </c:pt>
                <c:pt idx="2945">
                  <c:v>29.442126916663256</c:v>
                </c:pt>
                <c:pt idx="2946">
                  <c:v>29.45212491665734</c:v>
                </c:pt>
                <c:pt idx="2947">
                  <c:v>29.462122916651424</c:v>
                </c:pt>
                <c:pt idx="2948">
                  <c:v>29.472119916696101</c:v>
                </c:pt>
                <c:pt idx="2949">
                  <c:v>29.482117916690186</c:v>
                </c:pt>
                <c:pt idx="2950">
                  <c:v>29.492114916676655</c:v>
                </c:pt>
                <c:pt idx="2951">
                  <c:v>29.50211291667074</c:v>
                </c:pt>
                <c:pt idx="2952">
                  <c:v>29.512109916657209</c:v>
                </c:pt>
                <c:pt idx="2953">
                  <c:v>29.522107916651294</c:v>
                </c:pt>
                <c:pt idx="2954">
                  <c:v>29.532104916695971</c:v>
                </c:pt>
                <c:pt idx="2955">
                  <c:v>29.542102916690055</c:v>
                </c:pt>
                <c:pt idx="2956">
                  <c:v>29.55210091668414</c:v>
                </c:pt>
                <c:pt idx="2957">
                  <c:v>29.562097916670609</c:v>
                </c:pt>
                <c:pt idx="2958">
                  <c:v>29.572095916664694</c:v>
                </c:pt>
                <c:pt idx="2959">
                  <c:v>29.582092916651163</c:v>
                </c:pt>
                <c:pt idx="2960">
                  <c:v>29.592090916645247</c:v>
                </c:pt>
                <c:pt idx="2961">
                  <c:v>29.602087916689925</c:v>
                </c:pt>
                <c:pt idx="2962">
                  <c:v>29.612085916684009</c:v>
                </c:pt>
                <c:pt idx="2963">
                  <c:v>29.622082916670479</c:v>
                </c:pt>
                <c:pt idx="2964">
                  <c:v>29.632080916664563</c:v>
                </c:pt>
                <c:pt idx="2965">
                  <c:v>29.642078916658647</c:v>
                </c:pt>
                <c:pt idx="2966">
                  <c:v>29.652075916645117</c:v>
                </c:pt>
                <c:pt idx="2967">
                  <c:v>29.662073916697409</c:v>
                </c:pt>
                <c:pt idx="2968">
                  <c:v>29.672070916683879</c:v>
                </c:pt>
                <c:pt idx="2969">
                  <c:v>29.682068916677963</c:v>
                </c:pt>
                <c:pt idx="2970">
                  <c:v>29.692065916664433</c:v>
                </c:pt>
                <c:pt idx="2971">
                  <c:v>29.702063916658517</c:v>
                </c:pt>
                <c:pt idx="2972">
                  <c:v>29.712060916644987</c:v>
                </c:pt>
                <c:pt idx="2973">
                  <c:v>29.722058916697279</c:v>
                </c:pt>
                <c:pt idx="2974">
                  <c:v>29.732056916691363</c:v>
                </c:pt>
                <c:pt idx="2975">
                  <c:v>29.742053916677833</c:v>
                </c:pt>
                <c:pt idx="2976">
                  <c:v>29.752051916671917</c:v>
                </c:pt>
                <c:pt idx="2977">
                  <c:v>29.762048916658387</c:v>
                </c:pt>
                <c:pt idx="2978">
                  <c:v>29.772046916652471</c:v>
                </c:pt>
                <c:pt idx="2979">
                  <c:v>29.782043916697148</c:v>
                </c:pt>
                <c:pt idx="2980">
                  <c:v>29.792041916691232</c:v>
                </c:pt>
                <c:pt idx="2981">
                  <c:v>29.802038916677702</c:v>
                </c:pt>
                <c:pt idx="2982">
                  <c:v>29.812036916671786</c:v>
                </c:pt>
                <c:pt idx="2983">
                  <c:v>29.822034916665871</c:v>
                </c:pt>
                <c:pt idx="2984">
                  <c:v>29.83203191665234</c:v>
                </c:pt>
                <c:pt idx="2985">
                  <c:v>29.842029916646425</c:v>
                </c:pt>
                <c:pt idx="2986">
                  <c:v>29.852026916691102</c:v>
                </c:pt>
                <c:pt idx="2987">
                  <c:v>29.862024916685186</c:v>
                </c:pt>
                <c:pt idx="2988">
                  <c:v>29.872021916671656</c:v>
                </c:pt>
                <c:pt idx="2989">
                  <c:v>29.88201991666574</c:v>
                </c:pt>
                <c:pt idx="2990">
                  <c:v>29.892017916659825</c:v>
                </c:pt>
                <c:pt idx="2991">
                  <c:v>29.902014916646294</c:v>
                </c:pt>
                <c:pt idx="2992">
                  <c:v>29.912012916698586</c:v>
                </c:pt>
                <c:pt idx="2993">
                  <c:v>29.922009916685056</c:v>
                </c:pt>
                <c:pt idx="2994">
                  <c:v>29.93200791667914</c:v>
                </c:pt>
                <c:pt idx="2995">
                  <c:v>29.94200491666561</c:v>
                </c:pt>
                <c:pt idx="2996">
                  <c:v>29.952002916659694</c:v>
                </c:pt>
                <c:pt idx="2997">
                  <c:v>29.961999916646164</c:v>
                </c:pt>
                <c:pt idx="2998">
                  <c:v>29.971997916698456</c:v>
                </c:pt>
                <c:pt idx="2999">
                  <c:v>29.98199591669254</c:v>
                </c:pt>
                <c:pt idx="3000">
                  <c:v>29.99199291667901</c:v>
                </c:pt>
                <c:pt idx="3001">
                  <c:v>30.001990916673094</c:v>
                </c:pt>
                <c:pt idx="3002">
                  <c:v>30.011987916659564</c:v>
                </c:pt>
                <c:pt idx="3003">
                  <c:v>30.021985916653648</c:v>
                </c:pt>
                <c:pt idx="3004">
                  <c:v>30.031982916698325</c:v>
                </c:pt>
                <c:pt idx="3005">
                  <c:v>30.04198091669241</c:v>
                </c:pt>
                <c:pt idx="3006">
                  <c:v>30.051977916678879</c:v>
                </c:pt>
                <c:pt idx="3007">
                  <c:v>30.061975916672964</c:v>
                </c:pt>
                <c:pt idx="3008">
                  <c:v>30.071973916667048</c:v>
                </c:pt>
                <c:pt idx="3009">
                  <c:v>30.081970916653518</c:v>
                </c:pt>
                <c:pt idx="3010">
                  <c:v>30.091968916647602</c:v>
                </c:pt>
                <c:pt idx="3011">
                  <c:v>30.101965916692279</c:v>
                </c:pt>
                <c:pt idx="3012">
                  <c:v>30.111963916686364</c:v>
                </c:pt>
                <c:pt idx="3013">
                  <c:v>30.121960916672833</c:v>
                </c:pt>
                <c:pt idx="3014">
                  <c:v>30.131958916666918</c:v>
                </c:pt>
                <c:pt idx="3015">
                  <c:v>30.141955916653387</c:v>
                </c:pt>
                <c:pt idx="3016">
                  <c:v>30.151953916647471</c:v>
                </c:pt>
                <c:pt idx="3017">
                  <c:v>30.161951916699763</c:v>
                </c:pt>
                <c:pt idx="3018">
                  <c:v>30.171948916686233</c:v>
                </c:pt>
                <c:pt idx="3019">
                  <c:v>30.181946916680317</c:v>
                </c:pt>
                <c:pt idx="3020">
                  <c:v>30.191943916666787</c:v>
                </c:pt>
                <c:pt idx="3021">
                  <c:v>30.201941916660871</c:v>
                </c:pt>
                <c:pt idx="3022">
                  <c:v>30.211938916647341</c:v>
                </c:pt>
                <c:pt idx="3023">
                  <c:v>30.221935999987181</c:v>
                </c:pt>
                <c:pt idx="3024">
                  <c:v>30.231933000031859</c:v>
                </c:pt>
                <c:pt idx="3025">
                  <c:v>30.241931000025943</c:v>
                </c:pt>
                <c:pt idx="3026">
                  <c:v>30.251929000020027</c:v>
                </c:pt>
                <c:pt idx="3027">
                  <c:v>30.261926000006497</c:v>
                </c:pt>
                <c:pt idx="3028">
                  <c:v>30.271924000000581</c:v>
                </c:pt>
                <c:pt idx="3029">
                  <c:v>30.281920999987051</c:v>
                </c:pt>
                <c:pt idx="3030">
                  <c:v>30.291918999981135</c:v>
                </c:pt>
                <c:pt idx="3031">
                  <c:v>30.301916000025813</c:v>
                </c:pt>
                <c:pt idx="3032">
                  <c:v>30.311914000019897</c:v>
                </c:pt>
                <c:pt idx="3033">
                  <c:v>30.321911000006367</c:v>
                </c:pt>
                <c:pt idx="3034">
                  <c:v>30.331909000000451</c:v>
                </c:pt>
                <c:pt idx="3035">
                  <c:v>30.341906999994535</c:v>
                </c:pt>
                <c:pt idx="3036">
                  <c:v>30.351903999981005</c:v>
                </c:pt>
                <c:pt idx="3037">
                  <c:v>30.361902000033297</c:v>
                </c:pt>
                <c:pt idx="3038">
                  <c:v>30.371899000019766</c:v>
                </c:pt>
                <c:pt idx="3039">
                  <c:v>30.381897000013851</c:v>
                </c:pt>
                <c:pt idx="3040">
                  <c:v>30.39189400000032</c:v>
                </c:pt>
                <c:pt idx="3041">
                  <c:v>30.401891999994405</c:v>
                </c:pt>
                <c:pt idx="3042">
                  <c:v>30.411888999980874</c:v>
                </c:pt>
                <c:pt idx="3043">
                  <c:v>30.421887000033166</c:v>
                </c:pt>
                <c:pt idx="3044">
                  <c:v>30.43188500002725</c:v>
                </c:pt>
                <c:pt idx="3045">
                  <c:v>30.44188200001372</c:v>
                </c:pt>
                <c:pt idx="3046">
                  <c:v>30.451880000007804</c:v>
                </c:pt>
                <c:pt idx="3047">
                  <c:v>30.461876999994274</c:v>
                </c:pt>
                <c:pt idx="3048">
                  <c:v>30.471874999988358</c:v>
                </c:pt>
                <c:pt idx="3049">
                  <c:v>30.481872000033036</c:v>
                </c:pt>
                <c:pt idx="3050">
                  <c:v>30.49187000002712</c:v>
                </c:pt>
                <c:pt idx="3051">
                  <c:v>30.501868000021204</c:v>
                </c:pt>
                <c:pt idx="3052">
                  <c:v>30.511865000007674</c:v>
                </c:pt>
                <c:pt idx="3053">
                  <c:v>30.521863000001758</c:v>
                </c:pt>
                <c:pt idx="3054">
                  <c:v>30.531859999988228</c:v>
                </c:pt>
                <c:pt idx="3055">
                  <c:v>30.541857999982312</c:v>
                </c:pt>
                <c:pt idx="3056">
                  <c:v>30.55185500002699</c:v>
                </c:pt>
                <c:pt idx="3057">
                  <c:v>30.561853000021074</c:v>
                </c:pt>
                <c:pt idx="3058">
                  <c:v>30.571850000007544</c:v>
                </c:pt>
                <c:pt idx="3059">
                  <c:v>30.581848000001628</c:v>
                </c:pt>
                <c:pt idx="3060">
                  <c:v>30.591845999995712</c:v>
                </c:pt>
                <c:pt idx="3061">
                  <c:v>30.601842999982182</c:v>
                </c:pt>
                <c:pt idx="3062">
                  <c:v>30.611841000034474</c:v>
                </c:pt>
                <c:pt idx="3063">
                  <c:v>30.621838000020944</c:v>
                </c:pt>
                <c:pt idx="3064">
                  <c:v>30.631836000015028</c:v>
                </c:pt>
                <c:pt idx="3065">
                  <c:v>30.641833000001498</c:v>
                </c:pt>
                <c:pt idx="3066">
                  <c:v>30.651830999995582</c:v>
                </c:pt>
                <c:pt idx="3067">
                  <c:v>30.661827999982052</c:v>
                </c:pt>
                <c:pt idx="3068">
                  <c:v>30.671826000034343</c:v>
                </c:pt>
                <c:pt idx="3069">
                  <c:v>30.681824000028428</c:v>
                </c:pt>
                <c:pt idx="3070">
                  <c:v>30.691821000014897</c:v>
                </c:pt>
                <c:pt idx="3071">
                  <c:v>30.701819000008982</c:v>
                </c:pt>
                <c:pt idx="3072">
                  <c:v>30.711815999995451</c:v>
                </c:pt>
                <c:pt idx="3073">
                  <c:v>30.721813999989536</c:v>
                </c:pt>
                <c:pt idx="3074">
                  <c:v>30.731811000034213</c:v>
                </c:pt>
                <c:pt idx="3075">
                  <c:v>30.741809000028297</c:v>
                </c:pt>
                <c:pt idx="3076">
                  <c:v>30.751806000014767</c:v>
                </c:pt>
                <c:pt idx="3077">
                  <c:v>30.761804000008851</c:v>
                </c:pt>
                <c:pt idx="3078">
                  <c:v>30.771802000002936</c:v>
                </c:pt>
                <c:pt idx="3079">
                  <c:v>30.781798999989405</c:v>
                </c:pt>
                <c:pt idx="3080">
                  <c:v>30.79179699998349</c:v>
                </c:pt>
                <c:pt idx="3081">
                  <c:v>30.801794000028167</c:v>
                </c:pt>
                <c:pt idx="3082">
                  <c:v>30.811792000022251</c:v>
                </c:pt>
                <c:pt idx="3083">
                  <c:v>30.821789000008721</c:v>
                </c:pt>
                <c:pt idx="3084">
                  <c:v>30.831787000002805</c:v>
                </c:pt>
                <c:pt idx="3085">
                  <c:v>30.841783999989275</c:v>
                </c:pt>
                <c:pt idx="3086">
                  <c:v>30.851781999983359</c:v>
                </c:pt>
                <c:pt idx="3087">
                  <c:v>30.861780000035651</c:v>
                </c:pt>
                <c:pt idx="3088">
                  <c:v>30.871777000022121</c:v>
                </c:pt>
                <c:pt idx="3089">
                  <c:v>30.881775000016205</c:v>
                </c:pt>
                <c:pt idx="3090">
                  <c:v>30.891772000002675</c:v>
                </c:pt>
                <c:pt idx="3091">
                  <c:v>30.901769999996759</c:v>
                </c:pt>
                <c:pt idx="3092">
                  <c:v>30.911766999983229</c:v>
                </c:pt>
                <c:pt idx="3093">
                  <c:v>30.921765000035521</c:v>
                </c:pt>
                <c:pt idx="3094">
                  <c:v>30.93176200002199</c:v>
                </c:pt>
                <c:pt idx="3095">
                  <c:v>30.941760000016075</c:v>
                </c:pt>
                <c:pt idx="3096">
                  <c:v>30.951758000010159</c:v>
                </c:pt>
                <c:pt idx="3097">
                  <c:v>30.961754999996629</c:v>
                </c:pt>
                <c:pt idx="3098">
                  <c:v>30.971752999990713</c:v>
                </c:pt>
                <c:pt idx="3099">
                  <c:v>30.98175000003539</c:v>
                </c:pt>
                <c:pt idx="3100">
                  <c:v>30.991748000029474</c:v>
                </c:pt>
                <c:pt idx="3101">
                  <c:v>31.001745000015944</c:v>
                </c:pt>
                <c:pt idx="3102">
                  <c:v>31.011743000010028</c:v>
                </c:pt>
                <c:pt idx="3103">
                  <c:v>31.021741000004113</c:v>
                </c:pt>
                <c:pt idx="3104">
                  <c:v>31.031737999990582</c:v>
                </c:pt>
                <c:pt idx="3105">
                  <c:v>31.041735999984667</c:v>
                </c:pt>
                <c:pt idx="3106">
                  <c:v>31.051733000029344</c:v>
                </c:pt>
                <c:pt idx="3107">
                  <c:v>31.061731000023428</c:v>
                </c:pt>
                <c:pt idx="3108">
                  <c:v>31.071728000009898</c:v>
                </c:pt>
                <c:pt idx="3109">
                  <c:v>31.081726000003982</c:v>
                </c:pt>
                <c:pt idx="3110">
                  <c:v>31.091722999990452</c:v>
                </c:pt>
                <c:pt idx="3111">
                  <c:v>31.101720999984536</c:v>
                </c:pt>
                <c:pt idx="3112">
                  <c:v>31.111718999978621</c:v>
                </c:pt>
                <c:pt idx="3113">
                  <c:v>31.121716000023298</c:v>
                </c:pt>
                <c:pt idx="3114">
                  <c:v>31.131714000017382</c:v>
                </c:pt>
                <c:pt idx="3115">
                  <c:v>31.141711000003852</c:v>
                </c:pt>
                <c:pt idx="3116">
                  <c:v>31.151708999997936</c:v>
                </c:pt>
                <c:pt idx="3117">
                  <c:v>31.161705999984406</c:v>
                </c:pt>
                <c:pt idx="3118">
                  <c:v>31.17170399997849</c:v>
                </c:pt>
                <c:pt idx="3119">
                  <c:v>31.181701000023168</c:v>
                </c:pt>
                <c:pt idx="3120">
                  <c:v>31.191699000017252</c:v>
                </c:pt>
                <c:pt idx="3121">
                  <c:v>31.201697000011336</c:v>
                </c:pt>
                <c:pt idx="3122">
                  <c:v>31.211693999997806</c:v>
                </c:pt>
                <c:pt idx="3123">
                  <c:v>31.221692749997601</c:v>
                </c:pt>
                <c:pt idx="3124">
                  <c:v>31.231689749984071</c:v>
                </c:pt>
                <c:pt idx="3125">
                  <c:v>31.241687749978155</c:v>
                </c:pt>
                <c:pt idx="3126">
                  <c:v>31.251684750022832</c:v>
                </c:pt>
                <c:pt idx="3127">
                  <c:v>31.261682750016917</c:v>
                </c:pt>
                <c:pt idx="3128">
                  <c:v>31.271679750003386</c:v>
                </c:pt>
                <c:pt idx="3129">
                  <c:v>31.281677749997471</c:v>
                </c:pt>
                <c:pt idx="3130">
                  <c:v>31.291675749991555</c:v>
                </c:pt>
                <c:pt idx="3131">
                  <c:v>31.301672749978025</c:v>
                </c:pt>
                <c:pt idx="3132">
                  <c:v>31.311670750030316</c:v>
                </c:pt>
                <c:pt idx="3133">
                  <c:v>31.321667750016786</c:v>
                </c:pt>
                <c:pt idx="3134">
                  <c:v>31.33166575001087</c:v>
                </c:pt>
                <c:pt idx="3135">
                  <c:v>31.34166274999734</c:v>
                </c:pt>
                <c:pt idx="3136">
                  <c:v>31.351660749991424</c:v>
                </c:pt>
                <c:pt idx="3137">
                  <c:v>31.361657749977894</c:v>
                </c:pt>
                <c:pt idx="3138">
                  <c:v>31.371655750030186</c:v>
                </c:pt>
                <c:pt idx="3139">
                  <c:v>31.38165375002427</c:v>
                </c:pt>
                <c:pt idx="3140">
                  <c:v>31.39165075001074</c:v>
                </c:pt>
                <c:pt idx="3141">
                  <c:v>31.401648750004824</c:v>
                </c:pt>
                <c:pt idx="3142">
                  <c:v>31.411645749991294</c:v>
                </c:pt>
                <c:pt idx="3143">
                  <c:v>31.421643749985378</c:v>
                </c:pt>
                <c:pt idx="3144">
                  <c:v>31.431640750030056</c:v>
                </c:pt>
                <c:pt idx="3145">
                  <c:v>31.44163875002414</c:v>
                </c:pt>
                <c:pt idx="3146">
                  <c:v>31.451636750018224</c:v>
                </c:pt>
                <c:pt idx="3147">
                  <c:v>31.461633750004694</c:v>
                </c:pt>
                <c:pt idx="3148">
                  <c:v>31.471631749998778</c:v>
                </c:pt>
                <c:pt idx="3149">
                  <c:v>31.481628749985248</c:v>
                </c:pt>
                <c:pt idx="3150">
                  <c:v>31.491626749979332</c:v>
                </c:pt>
                <c:pt idx="3151">
                  <c:v>31.501623750024009</c:v>
                </c:pt>
                <c:pt idx="3152">
                  <c:v>31.511621750018094</c:v>
                </c:pt>
                <c:pt idx="3153">
                  <c:v>31.521618750004563</c:v>
                </c:pt>
                <c:pt idx="3154">
                  <c:v>31.531616749998648</c:v>
                </c:pt>
                <c:pt idx="3155">
                  <c:v>31.541614749992732</c:v>
                </c:pt>
                <c:pt idx="3156">
                  <c:v>31.551611749979202</c:v>
                </c:pt>
                <c:pt idx="3157">
                  <c:v>31.561609750031494</c:v>
                </c:pt>
                <c:pt idx="3158">
                  <c:v>31.571606750017963</c:v>
                </c:pt>
                <c:pt idx="3159">
                  <c:v>31.581604750012048</c:v>
                </c:pt>
                <c:pt idx="3160">
                  <c:v>31.591601749998517</c:v>
                </c:pt>
                <c:pt idx="3161">
                  <c:v>31.601599749992602</c:v>
                </c:pt>
                <c:pt idx="3162">
                  <c:v>31.611596749979071</c:v>
                </c:pt>
                <c:pt idx="3163">
                  <c:v>31.621594750031363</c:v>
                </c:pt>
                <c:pt idx="3164">
                  <c:v>31.631592750025447</c:v>
                </c:pt>
                <c:pt idx="3165">
                  <c:v>31.641589750011917</c:v>
                </c:pt>
                <c:pt idx="3166">
                  <c:v>31.651587750006001</c:v>
                </c:pt>
                <c:pt idx="3167">
                  <c:v>31.661584749992471</c:v>
                </c:pt>
                <c:pt idx="3168">
                  <c:v>31.671582749986555</c:v>
                </c:pt>
                <c:pt idx="3169">
                  <c:v>31.681579750031233</c:v>
                </c:pt>
                <c:pt idx="3170">
                  <c:v>31.691577750025317</c:v>
                </c:pt>
                <c:pt idx="3171">
                  <c:v>31.701574750011787</c:v>
                </c:pt>
                <c:pt idx="3172">
                  <c:v>31.711572750005871</c:v>
                </c:pt>
                <c:pt idx="3173">
                  <c:v>31.721570749999955</c:v>
                </c:pt>
                <c:pt idx="3174">
                  <c:v>31.731567749986425</c:v>
                </c:pt>
                <c:pt idx="3175">
                  <c:v>31.741565749980509</c:v>
                </c:pt>
                <c:pt idx="3176">
                  <c:v>31.751562750025187</c:v>
                </c:pt>
                <c:pt idx="3177">
                  <c:v>31.761560750019271</c:v>
                </c:pt>
                <c:pt idx="3178">
                  <c:v>31.771557750005741</c:v>
                </c:pt>
                <c:pt idx="3179">
                  <c:v>31.781555749999825</c:v>
                </c:pt>
                <c:pt idx="3180">
                  <c:v>31.791552749986295</c:v>
                </c:pt>
                <c:pt idx="3181">
                  <c:v>31.801550749980379</c:v>
                </c:pt>
                <c:pt idx="3182">
                  <c:v>31.811548750032671</c:v>
                </c:pt>
                <c:pt idx="3183">
                  <c:v>31.821545750019141</c:v>
                </c:pt>
                <c:pt idx="3184">
                  <c:v>31.831543750013225</c:v>
                </c:pt>
                <c:pt idx="3185">
                  <c:v>31.841540749999695</c:v>
                </c:pt>
                <c:pt idx="3186">
                  <c:v>31.851538749993779</c:v>
                </c:pt>
                <c:pt idx="3187">
                  <c:v>31.861535749980249</c:v>
                </c:pt>
                <c:pt idx="3188">
                  <c:v>31.87153375003254</c:v>
                </c:pt>
                <c:pt idx="3189">
                  <c:v>31.881531750026625</c:v>
                </c:pt>
                <c:pt idx="3190">
                  <c:v>31.891528750013094</c:v>
                </c:pt>
                <c:pt idx="3191">
                  <c:v>31.901526750007179</c:v>
                </c:pt>
                <c:pt idx="3192">
                  <c:v>31.911523749993648</c:v>
                </c:pt>
                <c:pt idx="3193">
                  <c:v>31.921521749987733</c:v>
                </c:pt>
                <c:pt idx="3194">
                  <c:v>31.93151875003241</c:v>
                </c:pt>
                <c:pt idx="3195">
                  <c:v>31.941516750026494</c:v>
                </c:pt>
                <c:pt idx="3196">
                  <c:v>31.951513750012964</c:v>
                </c:pt>
                <c:pt idx="3197">
                  <c:v>31.961511750007048</c:v>
                </c:pt>
                <c:pt idx="3198">
                  <c:v>31.971509750001132</c:v>
                </c:pt>
                <c:pt idx="3199">
                  <c:v>31.981506749987602</c:v>
                </c:pt>
                <c:pt idx="3200">
                  <c:v>31.991504749981686</c:v>
                </c:pt>
                <c:pt idx="3201">
                  <c:v>32.001501750026364</c:v>
                </c:pt>
                <c:pt idx="3202">
                  <c:v>32.011499750020448</c:v>
                </c:pt>
                <c:pt idx="3203">
                  <c:v>32.021496750006918</c:v>
                </c:pt>
                <c:pt idx="3204">
                  <c:v>32.031494750001002</c:v>
                </c:pt>
                <c:pt idx="3205">
                  <c:v>32.041491749987472</c:v>
                </c:pt>
                <c:pt idx="3206">
                  <c:v>32.051489749981556</c:v>
                </c:pt>
                <c:pt idx="3207">
                  <c:v>32.061487750033848</c:v>
                </c:pt>
                <c:pt idx="3208">
                  <c:v>32.071484750020318</c:v>
                </c:pt>
                <c:pt idx="3209">
                  <c:v>32.081482750014402</c:v>
                </c:pt>
                <c:pt idx="3210">
                  <c:v>32.091479750000872</c:v>
                </c:pt>
                <c:pt idx="3211">
                  <c:v>32.101477749994956</c:v>
                </c:pt>
                <c:pt idx="3212">
                  <c:v>32.111474749981426</c:v>
                </c:pt>
                <c:pt idx="3213">
                  <c:v>32.121472750033718</c:v>
                </c:pt>
                <c:pt idx="3214">
                  <c:v>32.131470750027802</c:v>
                </c:pt>
                <c:pt idx="3215">
                  <c:v>32.141467750014272</c:v>
                </c:pt>
                <c:pt idx="3216">
                  <c:v>32.151465750008356</c:v>
                </c:pt>
                <c:pt idx="3217">
                  <c:v>32.161462749994826</c:v>
                </c:pt>
                <c:pt idx="3218">
                  <c:v>32.17146074998891</c:v>
                </c:pt>
                <c:pt idx="3219">
                  <c:v>32.181457750033587</c:v>
                </c:pt>
                <c:pt idx="3220">
                  <c:v>32.191455750027671</c:v>
                </c:pt>
                <c:pt idx="3221">
                  <c:v>32.201452750014141</c:v>
                </c:pt>
                <c:pt idx="3222">
                  <c:v>32.211450750008225</c:v>
                </c:pt>
                <c:pt idx="3223">
                  <c:v>32.221448625030462</c:v>
                </c:pt>
                <c:pt idx="3224">
                  <c:v>32.231445625016931</c:v>
                </c:pt>
                <c:pt idx="3225">
                  <c:v>32.241443625011016</c:v>
                </c:pt>
                <c:pt idx="3226">
                  <c:v>32.251440624997485</c:v>
                </c:pt>
                <c:pt idx="3227">
                  <c:v>32.26143862499157</c:v>
                </c:pt>
                <c:pt idx="3228">
                  <c:v>32.271435624978039</c:v>
                </c:pt>
                <c:pt idx="3229">
                  <c:v>32.281433625030331</c:v>
                </c:pt>
                <c:pt idx="3230">
                  <c:v>32.291430625016801</c:v>
                </c:pt>
                <c:pt idx="3231">
                  <c:v>32.301428625010885</c:v>
                </c:pt>
                <c:pt idx="3232">
                  <c:v>32.31142662500497</c:v>
                </c:pt>
                <c:pt idx="3233">
                  <c:v>32.321423624991439</c:v>
                </c:pt>
                <c:pt idx="3234">
                  <c:v>32.331421624985524</c:v>
                </c:pt>
                <c:pt idx="3235">
                  <c:v>32.341418625030201</c:v>
                </c:pt>
                <c:pt idx="3236">
                  <c:v>32.351416625024285</c:v>
                </c:pt>
                <c:pt idx="3237">
                  <c:v>32.361413625010755</c:v>
                </c:pt>
                <c:pt idx="3238">
                  <c:v>32.371411625004839</c:v>
                </c:pt>
                <c:pt idx="3239">
                  <c:v>32.381408624991309</c:v>
                </c:pt>
                <c:pt idx="3240">
                  <c:v>32.391406624985393</c:v>
                </c:pt>
                <c:pt idx="3241">
                  <c:v>32.401404624979477</c:v>
                </c:pt>
                <c:pt idx="3242">
                  <c:v>32.411401625024155</c:v>
                </c:pt>
                <c:pt idx="3243">
                  <c:v>32.421399625018239</c:v>
                </c:pt>
                <c:pt idx="3244">
                  <c:v>32.431396625004709</c:v>
                </c:pt>
                <c:pt idx="3245">
                  <c:v>32.441394624998793</c:v>
                </c:pt>
                <c:pt idx="3246">
                  <c:v>32.451391624985263</c:v>
                </c:pt>
                <c:pt idx="3247">
                  <c:v>32.461389624979347</c:v>
                </c:pt>
                <c:pt idx="3248">
                  <c:v>32.471387625031639</c:v>
                </c:pt>
                <c:pt idx="3249">
                  <c:v>32.481384625018109</c:v>
                </c:pt>
                <c:pt idx="3250">
                  <c:v>32.491382625012193</c:v>
                </c:pt>
                <c:pt idx="3251">
                  <c:v>32.501379624998663</c:v>
                </c:pt>
                <c:pt idx="3252">
                  <c:v>32.511377624992747</c:v>
                </c:pt>
                <c:pt idx="3253">
                  <c:v>32.521374624979217</c:v>
                </c:pt>
                <c:pt idx="3254">
                  <c:v>32.531372625031509</c:v>
                </c:pt>
                <c:pt idx="3255">
                  <c:v>32.541369625017978</c:v>
                </c:pt>
                <c:pt idx="3256">
                  <c:v>32.551367625012062</c:v>
                </c:pt>
                <c:pt idx="3257">
                  <c:v>32.561365625006147</c:v>
                </c:pt>
                <c:pt idx="3258">
                  <c:v>32.571362624992616</c:v>
                </c:pt>
                <c:pt idx="3259">
                  <c:v>32.581360624986701</c:v>
                </c:pt>
                <c:pt idx="3260">
                  <c:v>32.591357625031378</c:v>
                </c:pt>
                <c:pt idx="3261">
                  <c:v>32.601355625025462</c:v>
                </c:pt>
                <c:pt idx="3262">
                  <c:v>32.611352625011932</c:v>
                </c:pt>
                <c:pt idx="3263">
                  <c:v>32.621350625006016</c:v>
                </c:pt>
                <c:pt idx="3264">
                  <c:v>32.631347624992486</c:v>
                </c:pt>
                <c:pt idx="3265">
                  <c:v>32.64134562498657</c:v>
                </c:pt>
                <c:pt idx="3266">
                  <c:v>32.651343624980655</c:v>
                </c:pt>
                <c:pt idx="3267">
                  <c:v>32.661340625025332</c:v>
                </c:pt>
                <c:pt idx="3268">
                  <c:v>32.671338625019416</c:v>
                </c:pt>
                <c:pt idx="3269">
                  <c:v>32.681335625005886</c:v>
                </c:pt>
                <c:pt idx="3270">
                  <c:v>32.69133362499997</c:v>
                </c:pt>
                <c:pt idx="3271">
                  <c:v>32.70133062498644</c:v>
                </c:pt>
                <c:pt idx="3272">
                  <c:v>32.711328624980524</c:v>
                </c:pt>
                <c:pt idx="3273">
                  <c:v>32.721326625032816</c:v>
                </c:pt>
                <c:pt idx="3274">
                  <c:v>32.731323625019286</c:v>
                </c:pt>
                <c:pt idx="3275">
                  <c:v>32.74132162501337</c:v>
                </c:pt>
                <c:pt idx="3276">
                  <c:v>32.75131862499984</c:v>
                </c:pt>
                <c:pt idx="3277">
                  <c:v>32.761316624993924</c:v>
                </c:pt>
                <c:pt idx="3278">
                  <c:v>32.771313624980394</c:v>
                </c:pt>
                <c:pt idx="3279">
                  <c:v>32.781311625032686</c:v>
                </c:pt>
                <c:pt idx="3280">
                  <c:v>32.791308625019155</c:v>
                </c:pt>
                <c:pt idx="3281">
                  <c:v>32.80130662501324</c:v>
                </c:pt>
                <c:pt idx="3282">
                  <c:v>32.811304625007324</c:v>
                </c:pt>
                <c:pt idx="3283">
                  <c:v>32.821301624993794</c:v>
                </c:pt>
                <c:pt idx="3284">
                  <c:v>32.831299624987878</c:v>
                </c:pt>
                <c:pt idx="3285">
                  <c:v>32.841296625032555</c:v>
                </c:pt>
                <c:pt idx="3286">
                  <c:v>32.85129462502664</c:v>
                </c:pt>
                <c:pt idx="3287">
                  <c:v>32.861291625013109</c:v>
                </c:pt>
                <c:pt idx="3288">
                  <c:v>32.871289625007194</c:v>
                </c:pt>
                <c:pt idx="3289">
                  <c:v>32.881286624993663</c:v>
                </c:pt>
                <c:pt idx="3290">
                  <c:v>32.891284624987748</c:v>
                </c:pt>
                <c:pt idx="3291">
                  <c:v>32.901282624981832</c:v>
                </c:pt>
                <c:pt idx="3292">
                  <c:v>32.911279625026509</c:v>
                </c:pt>
                <c:pt idx="3293">
                  <c:v>32.921277625020593</c:v>
                </c:pt>
                <c:pt idx="3294">
                  <c:v>32.931274625007063</c:v>
                </c:pt>
                <c:pt idx="3295">
                  <c:v>32.941272625001147</c:v>
                </c:pt>
                <c:pt idx="3296">
                  <c:v>32.951269624987617</c:v>
                </c:pt>
                <c:pt idx="3297">
                  <c:v>32.961267624981701</c:v>
                </c:pt>
                <c:pt idx="3298">
                  <c:v>32.971265625033993</c:v>
                </c:pt>
                <c:pt idx="3299">
                  <c:v>32.981262625020463</c:v>
                </c:pt>
                <c:pt idx="3300">
                  <c:v>32.991260625014547</c:v>
                </c:pt>
                <c:pt idx="3301">
                  <c:v>33.001257625001017</c:v>
                </c:pt>
                <c:pt idx="3302">
                  <c:v>33.011255624995101</c:v>
                </c:pt>
                <c:pt idx="3303">
                  <c:v>33.021252624981571</c:v>
                </c:pt>
                <c:pt idx="3304">
                  <c:v>33.031250625033863</c:v>
                </c:pt>
                <c:pt idx="3305">
                  <c:v>33.041248625027947</c:v>
                </c:pt>
                <c:pt idx="3306">
                  <c:v>33.051245625014417</c:v>
                </c:pt>
                <c:pt idx="3307">
                  <c:v>33.061243625008501</c:v>
                </c:pt>
                <c:pt idx="3308">
                  <c:v>33.071240624994971</c:v>
                </c:pt>
                <c:pt idx="3309">
                  <c:v>33.081238624989055</c:v>
                </c:pt>
                <c:pt idx="3310">
                  <c:v>33.091235625033733</c:v>
                </c:pt>
                <c:pt idx="3311">
                  <c:v>33.101233625027817</c:v>
                </c:pt>
                <c:pt idx="3312">
                  <c:v>33.111230625014286</c:v>
                </c:pt>
                <c:pt idx="3313">
                  <c:v>33.121228625008371</c:v>
                </c:pt>
                <c:pt idx="3314">
                  <c:v>33.131226625002455</c:v>
                </c:pt>
                <c:pt idx="3315">
                  <c:v>33.141223624988925</c:v>
                </c:pt>
                <c:pt idx="3316">
                  <c:v>33.151221624983009</c:v>
                </c:pt>
                <c:pt idx="3317">
                  <c:v>33.161218625027686</c:v>
                </c:pt>
                <c:pt idx="3318">
                  <c:v>33.171216625021771</c:v>
                </c:pt>
                <c:pt idx="3319">
                  <c:v>33.18121362500824</c:v>
                </c:pt>
                <c:pt idx="3320">
                  <c:v>33.191211625002325</c:v>
                </c:pt>
                <c:pt idx="3321">
                  <c:v>33.201208624988794</c:v>
                </c:pt>
                <c:pt idx="3322">
                  <c:v>33.211206624982879</c:v>
                </c:pt>
                <c:pt idx="3323">
                  <c:v>33.221205041685607</c:v>
                </c:pt>
                <c:pt idx="3324">
                  <c:v>33.231202041672077</c:v>
                </c:pt>
                <c:pt idx="3325">
                  <c:v>33.241200041666161</c:v>
                </c:pt>
                <c:pt idx="3326">
                  <c:v>33.251197041652631</c:v>
                </c:pt>
                <c:pt idx="3327">
                  <c:v>33.261195041646715</c:v>
                </c:pt>
                <c:pt idx="3328">
                  <c:v>33.271192041691393</c:v>
                </c:pt>
                <c:pt idx="3329">
                  <c:v>33.281190041685477</c:v>
                </c:pt>
                <c:pt idx="3330">
                  <c:v>33.291188041679561</c:v>
                </c:pt>
                <c:pt idx="3331">
                  <c:v>33.301185041666031</c:v>
                </c:pt>
                <c:pt idx="3332">
                  <c:v>33.311183041660115</c:v>
                </c:pt>
                <c:pt idx="3333">
                  <c:v>33.321180041646585</c:v>
                </c:pt>
                <c:pt idx="3334">
                  <c:v>33.331178041698877</c:v>
                </c:pt>
                <c:pt idx="3335">
                  <c:v>33.341175041685347</c:v>
                </c:pt>
                <c:pt idx="3336">
                  <c:v>33.351173041679431</c:v>
                </c:pt>
                <c:pt idx="3337">
                  <c:v>33.3611700416659</c:v>
                </c:pt>
                <c:pt idx="3338">
                  <c:v>33.371168041659985</c:v>
                </c:pt>
                <c:pt idx="3339">
                  <c:v>33.381166041654069</c:v>
                </c:pt>
                <c:pt idx="3340">
                  <c:v>33.391163041698746</c:v>
                </c:pt>
                <c:pt idx="3341">
                  <c:v>33.401161041692831</c:v>
                </c:pt>
                <c:pt idx="3342">
                  <c:v>33.4111580416793</c:v>
                </c:pt>
                <c:pt idx="3343">
                  <c:v>33.421156041673385</c:v>
                </c:pt>
                <c:pt idx="3344">
                  <c:v>33.431153041659854</c:v>
                </c:pt>
                <c:pt idx="3345">
                  <c:v>33.441151041653939</c:v>
                </c:pt>
                <c:pt idx="3346">
                  <c:v>33.451148041698616</c:v>
                </c:pt>
                <c:pt idx="3347">
                  <c:v>33.4611460416927</c:v>
                </c:pt>
                <c:pt idx="3348">
                  <c:v>33.471144041686784</c:v>
                </c:pt>
                <c:pt idx="3349">
                  <c:v>33.481141041673254</c:v>
                </c:pt>
                <c:pt idx="3350">
                  <c:v>33.491139041667338</c:v>
                </c:pt>
                <c:pt idx="3351">
                  <c:v>33.501136041653808</c:v>
                </c:pt>
                <c:pt idx="3352">
                  <c:v>33.511134041647892</c:v>
                </c:pt>
                <c:pt idx="3353">
                  <c:v>33.52113104169257</c:v>
                </c:pt>
                <c:pt idx="3354">
                  <c:v>33.531129041686654</c:v>
                </c:pt>
                <c:pt idx="3355">
                  <c:v>33.541127041680738</c:v>
                </c:pt>
                <c:pt idx="3356">
                  <c:v>33.551124041667208</c:v>
                </c:pt>
                <c:pt idx="3357">
                  <c:v>33.561122041661292</c:v>
                </c:pt>
                <c:pt idx="3358">
                  <c:v>33.571119041647762</c:v>
                </c:pt>
                <c:pt idx="3359">
                  <c:v>33.581117041700054</c:v>
                </c:pt>
                <c:pt idx="3360">
                  <c:v>33.591114041686524</c:v>
                </c:pt>
                <c:pt idx="3361">
                  <c:v>33.601112041680608</c:v>
                </c:pt>
                <c:pt idx="3362">
                  <c:v>33.611110041674692</c:v>
                </c:pt>
                <c:pt idx="3363">
                  <c:v>33.621107041661162</c:v>
                </c:pt>
                <c:pt idx="3364">
                  <c:v>33.631105041655246</c:v>
                </c:pt>
                <c:pt idx="3365">
                  <c:v>33.641102041699924</c:v>
                </c:pt>
                <c:pt idx="3366">
                  <c:v>33.651100041694008</c:v>
                </c:pt>
                <c:pt idx="3367">
                  <c:v>33.661097041680478</c:v>
                </c:pt>
                <c:pt idx="3368">
                  <c:v>33.671095041674562</c:v>
                </c:pt>
                <c:pt idx="3369">
                  <c:v>33.681093041668646</c:v>
                </c:pt>
                <c:pt idx="3370">
                  <c:v>33.691090041655116</c:v>
                </c:pt>
                <c:pt idx="3371">
                  <c:v>33.7010880416492</c:v>
                </c:pt>
                <c:pt idx="3372">
                  <c:v>33.711085041693877</c:v>
                </c:pt>
                <c:pt idx="3373">
                  <c:v>33.721083041687962</c:v>
                </c:pt>
                <c:pt idx="3374">
                  <c:v>33.731080041674431</c:v>
                </c:pt>
                <c:pt idx="3375">
                  <c:v>33.741078041668516</c:v>
                </c:pt>
                <c:pt idx="3376">
                  <c:v>33.7510760416626</c:v>
                </c:pt>
                <c:pt idx="3377">
                  <c:v>33.76107304164907</c:v>
                </c:pt>
                <c:pt idx="3378">
                  <c:v>33.771071041701362</c:v>
                </c:pt>
                <c:pt idx="3379">
                  <c:v>33.781068041687831</c:v>
                </c:pt>
                <c:pt idx="3380">
                  <c:v>33.791066041681916</c:v>
                </c:pt>
                <c:pt idx="3381">
                  <c:v>33.801063041668385</c:v>
                </c:pt>
                <c:pt idx="3382">
                  <c:v>33.81106104166247</c:v>
                </c:pt>
                <c:pt idx="3383">
                  <c:v>33.821058041648939</c:v>
                </c:pt>
                <c:pt idx="3384">
                  <c:v>33.831056041701231</c:v>
                </c:pt>
                <c:pt idx="3385">
                  <c:v>33.841054041695315</c:v>
                </c:pt>
                <c:pt idx="3386">
                  <c:v>33.851051041681785</c:v>
                </c:pt>
                <c:pt idx="3387">
                  <c:v>33.861049041675869</c:v>
                </c:pt>
                <c:pt idx="3388">
                  <c:v>33.871046041662339</c:v>
                </c:pt>
                <c:pt idx="3389">
                  <c:v>33.881044041656423</c:v>
                </c:pt>
                <c:pt idx="3390">
                  <c:v>33.891041041701101</c:v>
                </c:pt>
                <c:pt idx="3391">
                  <c:v>33.901039041695185</c:v>
                </c:pt>
                <c:pt idx="3392">
                  <c:v>33.911037041689269</c:v>
                </c:pt>
                <c:pt idx="3393">
                  <c:v>33.921034041675739</c:v>
                </c:pt>
                <c:pt idx="3394">
                  <c:v>33.931032041669823</c:v>
                </c:pt>
                <c:pt idx="3395">
                  <c:v>33.941029041656293</c:v>
                </c:pt>
                <c:pt idx="3396">
                  <c:v>33.951027041650377</c:v>
                </c:pt>
                <c:pt idx="3397">
                  <c:v>33.961024041695055</c:v>
                </c:pt>
                <c:pt idx="3398">
                  <c:v>33.971022041689139</c:v>
                </c:pt>
                <c:pt idx="3399">
                  <c:v>33.981020041683223</c:v>
                </c:pt>
                <c:pt idx="3400">
                  <c:v>33.991017041669693</c:v>
                </c:pt>
                <c:pt idx="3401">
                  <c:v>34.001015041663777</c:v>
                </c:pt>
                <c:pt idx="3402">
                  <c:v>34.011012041650247</c:v>
                </c:pt>
                <c:pt idx="3403">
                  <c:v>34.021010041702539</c:v>
                </c:pt>
                <c:pt idx="3404">
                  <c:v>34.031007041689008</c:v>
                </c:pt>
                <c:pt idx="3405">
                  <c:v>34.041005041683093</c:v>
                </c:pt>
                <c:pt idx="3406">
                  <c:v>34.051003041677177</c:v>
                </c:pt>
                <c:pt idx="3407">
                  <c:v>34.061000041663647</c:v>
                </c:pt>
                <c:pt idx="3408">
                  <c:v>34.070998041657731</c:v>
                </c:pt>
                <c:pt idx="3409">
                  <c:v>34.080995041702408</c:v>
                </c:pt>
                <c:pt idx="3410">
                  <c:v>34.090993041696493</c:v>
                </c:pt>
                <c:pt idx="3411">
                  <c:v>34.100990041682962</c:v>
                </c:pt>
                <c:pt idx="3412">
                  <c:v>34.110988041677047</c:v>
                </c:pt>
                <c:pt idx="3413">
                  <c:v>34.120986041671131</c:v>
                </c:pt>
                <c:pt idx="3414">
                  <c:v>34.130983041657601</c:v>
                </c:pt>
                <c:pt idx="3415">
                  <c:v>34.140981041651685</c:v>
                </c:pt>
                <c:pt idx="3416">
                  <c:v>34.150978041696362</c:v>
                </c:pt>
                <c:pt idx="3417">
                  <c:v>34.160976041690446</c:v>
                </c:pt>
                <c:pt idx="3418">
                  <c:v>34.170973041676916</c:v>
                </c:pt>
                <c:pt idx="3419">
                  <c:v>34.180971041671</c:v>
                </c:pt>
                <c:pt idx="3420">
                  <c:v>34.190969041665085</c:v>
                </c:pt>
                <c:pt idx="3421">
                  <c:v>34.200966041651554</c:v>
                </c:pt>
                <c:pt idx="3422">
                  <c:v>34.210964041645639</c:v>
                </c:pt>
                <c:pt idx="3423">
                  <c:v>34.220960500009824</c:v>
                </c:pt>
                <c:pt idx="3424">
                  <c:v>34.230958500003908</c:v>
                </c:pt>
                <c:pt idx="3425">
                  <c:v>34.240955499990378</c:v>
                </c:pt>
                <c:pt idx="3426">
                  <c:v>34.250953499984462</c:v>
                </c:pt>
                <c:pt idx="3427">
                  <c:v>34.260951499978546</c:v>
                </c:pt>
                <c:pt idx="3428">
                  <c:v>34.270948500023223</c:v>
                </c:pt>
                <c:pt idx="3429">
                  <c:v>34.280946500017308</c:v>
                </c:pt>
                <c:pt idx="3430">
                  <c:v>34.290943500003777</c:v>
                </c:pt>
                <c:pt idx="3431">
                  <c:v>34.300941499997862</c:v>
                </c:pt>
                <c:pt idx="3432">
                  <c:v>34.310938499984331</c:v>
                </c:pt>
                <c:pt idx="3433">
                  <c:v>34.320936499978416</c:v>
                </c:pt>
                <c:pt idx="3434">
                  <c:v>34.330934500030708</c:v>
                </c:pt>
                <c:pt idx="3435">
                  <c:v>34.340931500017177</c:v>
                </c:pt>
                <c:pt idx="3436">
                  <c:v>34.350929500011262</c:v>
                </c:pt>
                <c:pt idx="3437">
                  <c:v>34.360926499997731</c:v>
                </c:pt>
                <c:pt idx="3438">
                  <c:v>34.370924499991816</c:v>
                </c:pt>
                <c:pt idx="3439">
                  <c:v>34.380921499978285</c:v>
                </c:pt>
                <c:pt idx="3440">
                  <c:v>34.390919500030577</c:v>
                </c:pt>
                <c:pt idx="3441">
                  <c:v>34.400917500024661</c:v>
                </c:pt>
                <c:pt idx="3442">
                  <c:v>34.410914500011131</c:v>
                </c:pt>
                <c:pt idx="3443">
                  <c:v>34.420912500005215</c:v>
                </c:pt>
                <c:pt idx="3444">
                  <c:v>34.430909499991685</c:v>
                </c:pt>
                <c:pt idx="3445">
                  <c:v>34.440907499985769</c:v>
                </c:pt>
                <c:pt idx="3446">
                  <c:v>34.450904500030447</c:v>
                </c:pt>
                <c:pt idx="3447">
                  <c:v>34.460902500024531</c:v>
                </c:pt>
                <c:pt idx="3448">
                  <c:v>34.470900500018615</c:v>
                </c:pt>
                <c:pt idx="3449">
                  <c:v>34.480897500005085</c:v>
                </c:pt>
                <c:pt idx="3450">
                  <c:v>34.490895499999169</c:v>
                </c:pt>
                <c:pt idx="3451">
                  <c:v>34.500892499985639</c:v>
                </c:pt>
                <c:pt idx="3452">
                  <c:v>34.510890499979723</c:v>
                </c:pt>
                <c:pt idx="3453">
                  <c:v>34.520887500024401</c:v>
                </c:pt>
                <c:pt idx="3454">
                  <c:v>34.530885500018485</c:v>
                </c:pt>
                <c:pt idx="3455">
                  <c:v>34.540883500012569</c:v>
                </c:pt>
                <c:pt idx="3456">
                  <c:v>34.550880499999039</c:v>
                </c:pt>
                <c:pt idx="3457">
                  <c:v>34.560878499993123</c:v>
                </c:pt>
                <c:pt idx="3458">
                  <c:v>34.570875499979593</c:v>
                </c:pt>
                <c:pt idx="3459">
                  <c:v>34.580873500031885</c:v>
                </c:pt>
                <c:pt idx="3460">
                  <c:v>34.590871500025969</c:v>
                </c:pt>
                <c:pt idx="3461">
                  <c:v>34.600868500012439</c:v>
                </c:pt>
                <c:pt idx="3462">
                  <c:v>34.610866500006523</c:v>
                </c:pt>
                <c:pt idx="3463">
                  <c:v>34.620863499992993</c:v>
                </c:pt>
                <c:pt idx="3464">
                  <c:v>34.630861499987077</c:v>
                </c:pt>
                <c:pt idx="3465">
                  <c:v>34.640858500031754</c:v>
                </c:pt>
                <c:pt idx="3466">
                  <c:v>34.650856500025839</c:v>
                </c:pt>
                <c:pt idx="3467">
                  <c:v>34.660854500019923</c:v>
                </c:pt>
                <c:pt idx="3468">
                  <c:v>34.670851500006393</c:v>
                </c:pt>
                <c:pt idx="3469">
                  <c:v>34.680849500000477</c:v>
                </c:pt>
                <c:pt idx="3470">
                  <c:v>34.690846499986947</c:v>
                </c:pt>
                <c:pt idx="3471">
                  <c:v>34.700844499981031</c:v>
                </c:pt>
                <c:pt idx="3472">
                  <c:v>34.710841500025708</c:v>
                </c:pt>
                <c:pt idx="3473">
                  <c:v>34.720839500019792</c:v>
                </c:pt>
                <c:pt idx="3474">
                  <c:v>34.730837500013877</c:v>
                </c:pt>
                <c:pt idx="3475">
                  <c:v>34.740834500000346</c:v>
                </c:pt>
                <c:pt idx="3476">
                  <c:v>34.750832499994431</c:v>
                </c:pt>
                <c:pt idx="3477">
                  <c:v>34.7608294999809</c:v>
                </c:pt>
                <c:pt idx="3478">
                  <c:v>34.770827500033192</c:v>
                </c:pt>
                <c:pt idx="3479">
                  <c:v>34.780824500019662</c:v>
                </c:pt>
                <c:pt idx="3480">
                  <c:v>34.790822500013746</c:v>
                </c:pt>
                <c:pt idx="3481">
                  <c:v>34.800820500007831</c:v>
                </c:pt>
                <c:pt idx="3482">
                  <c:v>34.8108174999943</c:v>
                </c:pt>
                <c:pt idx="3483">
                  <c:v>34.820815499988385</c:v>
                </c:pt>
                <c:pt idx="3484">
                  <c:v>34.830812500033062</c:v>
                </c:pt>
                <c:pt idx="3485">
                  <c:v>34.840810500027146</c:v>
                </c:pt>
                <c:pt idx="3486">
                  <c:v>34.85080850002123</c:v>
                </c:pt>
                <c:pt idx="3487">
                  <c:v>34.8608055000077</c:v>
                </c:pt>
                <c:pt idx="3488">
                  <c:v>34.870803500001784</c:v>
                </c:pt>
                <c:pt idx="3489">
                  <c:v>34.880800499988254</c:v>
                </c:pt>
                <c:pt idx="3490">
                  <c:v>34.890798499982338</c:v>
                </c:pt>
                <c:pt idx="3491">
                  <c:v>34.900795500027016</c:v>
                </c:pt>
                <c:pt idx="3492">
                  <c:v>34.9107935000211</c:v>
                </c:pt>
                <c:pt idx="3493">
                  <c:v>34.920791500015184</c:v>
                </c:pt>
                <c:pt idx="3494">
                  <c:v>34.930788500001654</c:v>
                </c:pt>
                <c:pt idx="3495">
                  <c:v>34.940786499995738</c:v>
                </c:pt>
                <c:pt idx="3496">
                  <c:v>34.950783499982208</c:v>
                </c:pt>
                <c:pt idx="3497">
                  <c:v>34.9607815000345</c:v>
                </c:pt>
                <c:pt idx="3498">
                  <c:v>34.97077850002097</c:v>
                </c:pt>
                <c:pt idx="3499">
                  <c:v>34.980776500015054</c:v>
                </c:pt>
                <c:pt idx="3500">
                  <c:v>34.990774500009138</c:v>
                </c:pt>
                <c:pt idx="3501">
                  <c:v>35.000771499995608</c:v>
                </c:pt>
                <c:pt idx="3502">
                  <c:v>35.010769499989692</c:v>
                </c:pt>
                <c:pt idx="3503">
                  <c:v>35.02076650003437</c:v>
                </c:pt>
                <c:pt idx="3504">
                  <c:v>35.030764500028454</c:v>
                </c:pt>
                <c:pt idx="3505">
                  <c:v>35.040762500022538</c:v>
                </c:pt>
                <c:pt idx="3506">
                  <c:v>35.050759500009008</c:v>
                </c:pt>
                <c:pt idx="3507">
                  <c:v>35.060757500003092</c:v>
                </c:pt>
                <c:pt idx="3508">
                  <c:v>35.070754499989562</c:v>
                </c:pt>
                <c:pt idx="3509">
                  <c:v>35.080752499983646</c:v>
                </c:pt>
                <c:pt idx="3510">
                  <c:v>35.090749500028323</c:v>
                </c:pt>
                <c:pt idx="3511">
                  <c:v>35.100747500022408</c:v>
                </c:pt>
                <c:pt idx="3512">
                  <c:v>35.110745500016492</c:v>
                </c:pt>
                <c:pt idx="3513">
                  <c:v>35.120742500002962</c:v>
                </c:pt>
                <c:pt idx="3514">
                  <c:v>35.130740499997046</c:v>
                </c:pt>
                <c:pt idx="3515">
                  <c:v>35.140737499983516</c:v>
                </c:pt>
                <c:pt idx="3516">
                  <c:v>35.150735500035807</c:v>
                </c:pt>
                <c:pt idx="3517">
                  <c:v>35.160732500022277</c:v>
                </c:pt>
                <c:pt idx="3518">
                  <c:v>35.170730500016361</c:v>
                </c:pt>
                <c:pt idx="3519">
                  <c:v>35.180728500010446</c:v>
                </c:pt>
                <c:pt idx="3520">
                  <c:v>35.190725499996915</c:v>
                </c:pt>
                <c:pt idx="3521">
                  <c:v>35.200723499991</c:v>
                </c:pt>
                <c:pt idx="3522">
                  <c:v>35.210720500035677</c:v>
                </c:pt>
                <c:pt idx="3523">
                  <c:v>35.220718124997802</c:v>
                </c:pt>
                <c:pt idx="3524">
                  <c:v>35.230715124984272</c:v>
                </c:pt>
                <c:pt idx="3525">
                  <c:v>35.240713124978356</c:v>
                </c:pt>
                <c:pt idx="3526">
                  <c:v>35.250711125030648</c:v>
                </c:pt>
                <c:pt idx="3527">
                  <c:v>35.260708125017118</c:v>
                </c:pt>
              </c:numCache>
            </c:numRef>
          </c:xVal>
          <c:yVal>
            <c:numRef>
              <c:f>'Raw Data'!$C$2:$C$3529</c:f>
              <c:numCache>
                <c:formatCode>General</c:formatCode>
                <c:ptCount val="3528"/>
                <c:pt idx="0">
                  <c:v>2.3940365761518478E-2</c:v>
                </c:pt>
                <c:pt idx="1">
                  <c:v>1.8484879285097122E-2</c:v>
                </c:pt>
                <c:pt idx="2">
                  <c:v>7.1423915214836597E-3</c:v>
                </c:pt>
                <c:pt idx="3">
                  <c:v>2.6957137743011117E-4</c:v>
                </c:pt>
                <c:pt idx="4">
                  <c:v>5.8815558440983295E-3</c:v>
                </c:pt>
                <c:pt idx="5">
                  <c:v>1.2330134399235249E-2</c:v>
                </c:pt>
                <c:pt idx="6">
                  <c:v>1.0436898097395897E-2</c:v>
                </c:pt>
                <c:pt idx="7">
                  <c:v>4.8314766027033329E-3</c:v>
                </c:pt>
                <c:pt idx="8">
                  <c:v>-8.5803838446736336E-3</c:v>
                </c:pt>
                <c:pt idx="9">
                  <c:v>-1.3747715391218662E-2</c:v>
                </c:pt>
                <c:pt idx="10">
                  <c:v>-9.3713831156492233E-3</c:v>
                </c:pt>
                <c:pt idx="11">
                  <c:v>1.2929793447256088E-3</c:v>
                </c:pt>
                <c:pt idx="12">
                  <c:v>6.933324970304966E-3</c:v>
                </c:pt>
                <c:pt idx="13">
                  <c:v>1.6985425725579262E-2</c:v>
                </c:pt>
                <c:pt idx="14">
                  <c:v>1.8415061756968498E-2</c:v>
                </c:pt>
                <c:pt idx="15">
                  <c:v>8.4745464846491814E-3</c:v>
                </c:pt>
                <c:pt idx="16">
                  <c:v>-6.9396034814417362E-3</c:v>
                </c:pt>
                <c:pt idx="17">
                  <c:v>-1.6358138993382454E-2</c:v>
                </c:pt>
                <c:pt idx="18">
                  <c:v>-1.850678026676178E-2</c:v>
                </c:pt>
                <c:pt idx="19">
                  <c:v>-1.3766885735094547E-2</c:v>
                </c:pt>
                <c:pt idx="20">
                  <c:v>-6.7213121801614761E-3</c:v>
                </c:pt>
                <c:pt idx="21">
                  <c:v>-7.7234599739313126E-3</c:v>
                </c:pt>
                <c:pt idx="22">
                  <c:v>-1.8948381766676903E-2</c:v>
                </c:pt>
                <c:pt idx="23">
                  <c:v>-2.6229731738567352E-2</c:v>
                </c:pt>
                <c:pt idx="24">
                  <c:v>-2.9534183442592621E-2</c:v>
                </c:pt>
                <c:pt idx="25">
                  <c:v>-2.9257746413350105E-2</c:v>
                </c:pt>
                <c:pt idx="26">
                  <c:v>-3.1227100640535355E-2</c:v>
                </c:pt>
                <c:pt idx="27">
                  <c:v>-2.7560193091630936E-2</c:v>
                </c:pt>
                <c:pt idx="28">
                  <c:v>-1.4835701324045658E-2</c:v>
                </c:pt>
                <c:pt idx="29">
                  <c:v>2.981911413371563E-3</c:v>
                </c:pt>
                <c:pt idx="30">
                  <c:v>1.3525680638849735E-2</c:v>
                </c:pt>
                <c:pt idx="31">
                  <c:v>1.2127521447837353E-2</c:v>
                </c:pt>
                <c:pt idx="32">
                  <c:v>2.4893609806895256E-3</c:v>
                </c:pt>
                <c:pt idx="33">
                  <c:v>2.3484798148274422E-3</c:v>
                </c:pt>
                <c:pt idx="34">
                  <c:v>5.3268717601895332E-3</c:v>
                </c:pt>
                <c:pt idx="35">
                  <c:v>5.4621603339910507E-3</c:v>
                </c:pt>
                <c:pt idx="36">
                  <c:v>9.9815819412469864E-3</c:v>
                </c:pt>
                <c:pt idx="37">
                  <c:v>1.6849609091877937E-2</c:v>
                </c:pt>
                <c:pt idx="38">
                  <c:v>2.6163354516029358E-2</c:v>
                </c:pt>
                <c:pt idx="39">
                  <c:v>2.1667139604687691E-2</c:v>
                </c:pt>
                <c:pt idx="40">
                  <c:v>1.2615319341421127E-2</c:v>
                </c:pt>
                <c:pt idx="41">
                  <c:v>6.0010920278728008E-3</c:v>
                </c:pt>
                <c:pt idx="42">
                  <c:v>1.5015497338026762E-3</c:v>
                </c:pt>
                <c:pt idx="43">
                  <c:v>-2.6862712111324072E-3</c:v>
                </c:pt>
                <c:pt idx="44">
                  <c:v>4.3556476011872292E-3</c:v>
                </c:pt>
                <c:pt idx="45">
                  <c:v>2.1346881985664368E-2</c:v>
                </c:pt>
                <c:pt idx="46">
                  <c:v>3.0963927507400513E-2</c:v>
                </c:pt>
                <c:pt idx="47">
                  <c:v>3.0616117641329765E-2</c:v>
                </c:pt>
                <c:pt idx="48">
                  <c:v>1.8570501357316971E-2</c:v>
                </c:pt>
                <c:pt idx="49">
                  <c:v>8.9631471782922745E-3</c:v>
                </c:pt>
                <c:pt idx="50">
                  <c:v>3.3149091177619994E-4</c:v>
                </c:pt>
                <c:pt idx="51">
                  <c:v>-7.3778275400400162E-3</c:v>
                </c:pt>
                <c:pt idx="52">
                  <c:v>-6.9027900462970138E-4</c:v>
                </c:pt>
                <c:pt idx="53">
                  <c:v>1.5349940396845341E-2</c:v>
                </c:pt>
                <c:pt idx="54">
                  <c:v>3.0407899990677834E-2</c:v>
                </c:pt>
                <c:pt idx="55">
                  <c:v>3.3067598938941956E-2</c:v>
                </c:pt>
                <c:pt idx="56">
                  <c:v>3.3861313015222549E-2</c:v>
                </c:pt>
                <c:pt idx="57">
                  <c:v>1.9675454124808311E-2</c:v>
                </c:pt>
                <c:pt idx="58">
                  <c:v>-2.7859180700033903E-3</c:v>
                </c:pt>
                <c:pt idx="59">
                  <c:v>-1.7665797844529152E-2</c:v>
                </c:pt>
                <c:pt idx="60">
                  <c:v>-2.1996760740876198E-2</c:v>
                </c:pt>
                <c:pt idx="61">
                  <c:v>-7.1174134500324726E-3</c:v>
                </c:pt>
                <c:pt idx="62">
                  <c:v>1.7634756863117218E-2</c:v>
                </c:pt>
                <c:pt idx="63">
                  <c:v>4.2357146739959717E-2</c:v>
                </c:pt>
                <c:pt idx="64">
                  <c:v>6.100739911198616E-2</c:v>
                </c:pt>
                <c:pt idx="65">
                  <c:v>6.0293670743703842E-2</c:v>
                </c:pt>
                <c:pt idx="66">
                  <c:v>4.8906393349170685E-2</c:v>
                </c:pt>
                <c:pt idx="67">
                  <c:v>2.5613320991396904E-2</c:v>
                </c:pt>
                <c:pt idx="68">
                  <c:v>9.0252505615353584E-3</c:v>
                </c:pt>
                <c:pt idx="69">
                  <c:v>-4.6460865996778011E-3</c:v>
                </c:pt>
                <c:pt idx="70">
                  <c:v>-1.5745298936963081E-2</c:v>
                </c:pt>
                <c:pt idx="71">
                  <c:v>-2.789037860929966E-2</c:v>
                </c:pt>
                <c:pt idx="72">
                  <c:v>-2.6113253086805344E-2</c:v>
                </c:pt>
                <c:pt idx="73">
                  <c:v>-1.0960400104522705E-2</c:v>
                </c:pt>
                <c:pt idx="74">
                  <c:v>3.2949671149253845E-3</c:v>
                </c:pt>
                <c:pt idx="75">
                  <c:v>7.6138153672218323E-3</c:v>
                </c:pt>
                <c:pt idx="76">
                  <c:v>1.2377498671412468E-2</c:v>
                </c:pt>
                <c:pt idx="77">
                  <c:v>1.1943403631448746E-2</c:v>
                </c:pt>
                <c:pt idx="78">
                  <c:v>1.0877254419028759E-2</c:v>
                </c:pt>
                <c:pt idx="79">
                  <c:v>2.3689880035817623E-3</c:v>
                </c:pt>
                <c:pt idx="80">
                  <c:v>2.9065015260130167E-3</c:v>
                </c:pt>
                <c:pt idx="81">
                  <c:v>3.4758851397782564E-3</c:v>
                </c:pt>
                <c:pt idx="82">
                  <c:v>1.4324557560030371E-4</c:v>
                </c:pt>
                <c:pt idx="83">
                  <c:v>-6.9929608143866062E-3</c:v>
                </c:pt>
                <c:pt idx="84">
                  <c:v>-1.0056965984404087E-2</c:v>
                </c:pt>
                <c:pt idx="85">
                  <c:v>-9.4043300487101078E-4</c:v>
                </c:pt>
                <c:pt idx="86">
                  <c:v>8.1052472814917564E-3</c:v>
                </c:pt>
                <c:pt idx="87">
                  <c:v>1.3928248547017574E-2</c:v>
                </c:pt>
                <c:pt idx="88">
                  <c:v>1.8623502925038338E-2</c:v>
                </c:pt>
                <c:pt idx="89">
                  <c:v>1.6136910766363144E-2</c:v>
                </c:pt>
                <c:pt idx="90">
                  <c:v>1.3966431841254234E-2</c:v>
                </c:pt>
                <c:pt idx="91">
                  <c:v>1.5787500888109207E-2</c:v>
                </c:pt>
                <c:pt idx="92">
                  <c:v>1.2987362220883369E-2</c:v>
                </c:pt>
                <c:pt idx="93">
                  <c:v>8.2815568894147873E-3</c:v>
                </c:pt>
                <c:pt idx="94">
                  <c:v>4.3759923428297043E-3</c:v>
                </c:pt>
                <c:pt idx="95">
                  <c:v>6.1853439547121525E-3</c:v>
                </c:pt>
                <c:pt idx="96">
                  <c:v>2.3620925843715668E-2</c:v>
                </c:pt>
                <c:pt idx="97">
                  <c:v>3.675403818488121E-2</c:v>
                </c:pt>
                <c:pt idx="98">
                  <c:v>2.8635343536734581E-2</c:v>
                </c:pt>
                <c:pt idx="99">
                  <c:v>2.2632844746112823E-2</c:v>
                </c:pt>
                <c:pt idx="100">
                  <c:v>3.0510921031236649E-2</c:v>
                </c:pt>
                <c:pt idx="101">
                  <c:v>3.7879887968301773E-2</c:v>
                </c:pt>
                <c:pt idx="102">
                  <c:v>3.262285515666008E-2</c:v>
                </c:pt>
                <c:pt idx="103">
                  <c:v>2.1116402000188828E-2</c:v>
                </c:pt>
                <c:pt idx="104">
                  <c:v>1.2495478615164757E-2</c:v>
                </c:pt>
                <c:pt idx="105">
                  <c:v>8.0839525908231735E-3</c:v>
                </c:pt>
                <c:pt idx="106">
                  <c:v>1.5335095813497901E-3</c:v>
                </c:pt>
                <c:pt idx="107">
                  <c:v>-8.6030140519142151E-3</c:v>
                </c:pt>
                <c:pt idx="108">
                  <c:v>-1.9178874790668488E-2</c:v>
                </c:pt>
                <c:pt idx="109">
                  <c:v>-1.5666963532567024E-2</c:v>
                </c:pt>
                <c:pt idx="110">
                  <c:v>-2.6356689631938934E-3</c:v>
                </c:pt>
                <c:pt idx="111">
                  <c:v>4.6289018355309963E-3</c:v>
                </c:pt>
                <c:pt idx="112">
                  <c:v>-1.6070410492829978E-4</c:v>
                </c:pt>
                <c:pt idx="113">
                  <c:v>-2.3239899892359972E-3</c:v>
                </c:pt>
                <c:pt idx="114">
                  <c:v>-6.1320033855736256E-3</c:v>
                </c:pt>
                <c:pt idx="115">
                  <c:v>-1.050438079982996E-2</c:v>
                </c:pt>
                <c:pt idx="116">
                  <c:v>-6.5443478524684906E-3</c:v>
                </c:pt>
                <c:pt idx="117">
                  <c:v>-1.5807482413947582E-3</c:v>
                </c:pt>
                <c:pt idx="118">
                  <c:v>-7.2010030271485448E-4</c:v>
                </c:pt>
                <c:pt idx="119">
                  <c:v>7.0575613062828779E-4</c:v>
                </c:pt>
                <c:pt idx="120">
                  <c:v>3.5861230571754277E-4</c:v>
                </c:pt>
                <c:pt idx="121">
                  <c:v>2.3719619493931532E-3</c:v>
                </c:pt>
                <c:pt idx="122">
                  <c:v>-2.6000740472227335E-3</c:v>
                </c:pt>
                <c:pt idx="123">
                  <c:v>-7.0709893479943275E-3</c:v>
                </c:pt>
                <c:pt idx="124">
                  <c:v>-4.6175932511687279E-3</c:v>
                </c:pt>
                <c:pt idx="125">
                  <c:v>-2.0912410691380501E-2</c:v>
                </c:pt>
                <c:pt idx="126">
                  <c:v>-2.1954331547021866E-2</c:v>
                </c:pt>
                <c:pt idx="127">
                  <c:v>-1.8060257658362389E-2</c:v>
                </c:pt>
                <c:pt idx="128">
                  <c:v>-1.54246985912323E-2</c:v>
                </c:pt>
                <c:pt idx="129">
                  <c:v>-3.5919588059186935E-2</c:v>
                </c:pt>
                <c:pt idx="130">
                  <c:v>-3.5563211888074875E-2</c:v>
                </c:pt>
                <c:pt idx="131">
                  <c:v>-3.8500230293720961E-3</c:v>
                </c:pt>
                <c:pt idx="132">
                  <c:v>1.803574338555336E-2</c:v>
                </c:pt>
                <c:pt idx="133">
                  <c:v>2.3483239114284515E-2</c:v>
                </c:pt>
                <c:pt idx="134">
                  <c:v>2.0824691280722618E-2</c:v>
                </c:pt>
                <c:pt idx="135">
                  <c:v>1.6403844580054283E-2</c:v>
                </c:pt>
                <c:pt idx="136">
                  <c:v>1.1352187022566795E-2</c:v>
                </c:pt>
                <c:pt idx="137">
                  <c:v>-4.8609630903229117E-4</c:v>
                </c:pt>
                <c:pt idx="138">
                  <c:v>-5.361559335142374E-3</c:v>
                </c:pt>
                <c:pt idx="139">
                  <c:v>-2.5306190364062786E-3</c:v>
                </c:pt>
                <c:pt idx="140">
                  <c:v>-5.1712216809391975E-3</c:v>
                </c:pt>
                <c:pt idx="141">
                  <c:v>-3.5968885640613735E-4</c:v>
                </c:pt>
                <c:pt idx="142">
                  <c:v>-9.4611634267494082E-5</c:v>
                </c:pt>
                <c:pt idx="143">
                  <c:v>4.9363663420081139E-3</c:v>
                </c:pt>
                <c:pt idx="144">
                  <c:v>4.3914327397942543E-3</c:v>
                </c:pt>
                <c:pt idx="145">
                  <c:v>2.8100479394197464E-3</c:v>
                </c:pt>
                <c:pt idx="146">
                  <c:v>7.5943777337670326E-3</c:v>
                </c:pt>
                <c:pt idx="147">
                  <c:v>1.6769766807556152E-2</c:v>
                </c:pt>
                <c:pt idx="148">
                  <c:v>1.8258556723594666E-2</c:v>
                </c:pt>
                <c:pt idx="149">
                  <c:v>1.1544195935130119E-2</c:v>
                </c:pt>
                <c:pt idx="150">
                  <c:v>1.6464284271933138E-4</c:v>
                </c:pt>
                <c:pt idx="151">
                  <c:v>-1.6248686239123344E-2</c:v>
                </c:pt>
                <c:pt idx="152">
                  <c:v>-1.8286533653736115E-2</c:v>
                </c:pt>
                <c:pt idx="153">
                  <c:v>1.0828473605215549E-2</c:v>
                </c:pt>
                <c:pt idx="154">
                  <c:v>4.9448125064373016E-2</c:v>
                </c:pt>
                <c:pt idx="155">
                  <c:v>6.5514177083969116E-2</c:v>
                </c:pt>
                <c:pt idx="156">
                  <c:v>5.4425619542598724E-2</c:v>
                </c:pt>
                <c:pt idx="157">
                  <c:v>3.2021243125200272E-2</c:v>
                </c:pt>
                <c:pt idx="158">
                  <c:v>-6.3728899694979191E-3</c:v>
                </c:pt>
                <c:pt idx="159">
                  <c:v>-3.7159830331802368E-2</c:v>
                </c:pt>
                <c:pt idx="160">
                  <c:v>-5.456935241818428E-2</c:v>
                </c:pt>
                <c:pt idx="161">
                  <c:v>-4.8099201172590256E-2</c:v>
                </c:pt>
                <c:pt idx="162">
                  <c:v>-3.0415104702115059E-2</c:v>
                </c:pt>
                <c:pt idx="163">
                  <c:v>-1.9653003662824631E-2</c:v>
                </c:pt>
                <c:pt idx="164">
                  <c:v>-2.0782275125384331E-2</c:v>
                </c:pt>
                <c:pt idx="165">
                  <c:v>-1.5266070142388344E-2</c:v>
                </c:pt>
                <c:pt idx="166">
                  <c:v>-2.3966534063220024E-3</c:v>
                </c:pt>
                <c:pt idx="167">
                  <c:v>2.0115047693252563E-2</c:v>
                </c:pt>
                <c:pt idx="168">
                  <c:v>3.8286413997411728E-2</c:v>
                </c:pt>
                <c:pt idx="169">
                  <c:v>4.7835711389780045E-2</c:v>
                </c:pt>
                <c:pt idx="170">
                  <c:v>3.0209053307771683E-2</c:v>
                </c:pt>
                <c:pt idx="171">
                  <c:v>8.8904490694403648E-3</c:v>
                </c:pt>
                <c:pt idx="172">
                  <c:v>-8.2441987469792366E-3</c:v>
                </c:pt>
                <c:pt idx="173">
                  <c:v>-1.702490821480751E-2</c:v>
                </c:pt>
                <c:pt idx="174">
                  <c:v>-2.441234327852726E-2</c:v>
                </c:pt>
                <c:pt idx="175">
                  <c:v>-3.018660843372345E-2</c:v>
                </c:pt>
                <c:pt idx="176">
                  <c:v>-3.1290221959352493E-2</c:v>
                </c:pt>
                <c:pt idx="177">
                  <c:v>-2.820548415184021E-2</c:v>
                </c:pt>
                <c:pt idx="178">
                  <c:v>-1.4272487722337246E-2</c:v>
                </c:pt>
                <c:pt idx="179">
                  <c:v>-7.5037977658212185E-3</c:v>
                </c:pt>
                <c:pt idx="180">
                  <c:v>-9.0383980423212051E-3</c:v>
                </c:pt>
                <c:pt idx="181">
                  <c:v>-1.4475774019956589E-2</c:v>
                </c:pt>
                <c:pt idx="182">
                  <c:v>-8.3681214600801468E-3</c:v>
                </c:pt>
                <c:pt idx="183">
                  <c:v>1.1880992678925395E-3</c:v>
                </c:pt>
                <c:pt idx="184">
                  <c:v>4.6026292257010937E-3</c:v>
                </c:pt>
                <c:pt idx="185">
                  <c:v>6.7158476449549198E-3</c:v>
                </c:pt>
                <c:pt idx="186">
                  <c:v>2.6968189049512148E-3</c:v>
                </c:pt>
                <c:pt idx="187">
                  <c:v>7.9532188829034567E-4</c:v>
                </c:pt>
                <c:pt idx="188">
                  <c:v>-3.8830060511827469E-3</c:v>
                </c:pt>
                <c:pt idx="189">
                  <c:v>-1.5833666548132896E-3</c:v>
                </c:pt>
                <c:pt idx="190">
                  <c:v>3.1959440093487501E-3</c:v>
                </c:pt>
                <c:pt idx="191">
                  <c:v>-9.3733770772814751E-3</c:v>
                </c:pt>
                <c:pt idx="192">
                  <c:v>-2.2732900455594063E-2</c:v>
                </c:pt>
                <c:pt idx="193">
                  <c:v>-2.9054177924990654E-2</c:v>
                </c:pt>
                <c:pt idx="194">
                  <c:v>-3.0286518856883049E-2</c:v>
                </c:pt>
                <c:pt idx="195">
                  <c:v>-3.1097451224923134E-2</c:v>
                </c:pt>
                <c:pt idx="196">
                  <c:v>-1.9317623227834702E-2</c:v>
                </c:pt>
                <c:pt idx="197">
                  <c:v>-5.1384200341999531E-3</c:v>
                </c:pt>
                <c:pt idx="198">
                  <c:v>2.0895402878522873E-2</c:v>
                </c:pt>
                <c:pt idx="199">
                  <c:v>3.9629410952329636E-2</c:v>
                </c:pt>
                <c:pt idx="200">
                  <c:v>3.3302493393421173E-2</c:v>
                </c:pt>
                <c:pt idx="201">
                  <c:v>2.2240519523620605E-2</c:v>
                </c:pt>
                <c:pt idx="202">
                  <c:v>7.2073275223374367E-3</c:v>
                </c:pt>
                <c:pt idx="203">
                  <c:v>-4.9934121780097485E-3</c:v>
                </c:pt>
                <c:pt idx="204">
                  <c:v>-1.1084367521107197E-2</c:v>
                </c:pt>
                <c:pt idx="205">
                  <c:v>-1.8467448651790619E-2</c:v>
                </c:pt>
                <c:pt idx="206">
                  <c:v>-1.8311742693185806E-2</c:v>
                </c:pt>
                <c:pt idx="207">
                  <c:v>-1.7159887356683612E-3</c:v>
                </c:pt>
                <c:pt idx="208">
                  <c:v>9.2082945629954338E-3</c:v>
                </c:pt>
                <c:pt idx="209">
                  <c:v>-1.3114488683640957E-4</c:v>
                </c:pt>
                <c:pt idx="210">
                  <c:v>-2.1902136504650116E-3</c:v>
                </c:pt>
                <c:pt idx="211">
                  <c:v>3.0911010690033436E-3</c:v>
                </c:pt>
                <c:pt idx="212">
                  <c:v>-1.6001873882487416E-3</c:v>
                </c:pt>
                <c:pt idx="213">
                  <c:v>-5.2624451200244948E-5</c:v>
                </c:pt>
                <c:pt idx="214">
                  <c:v>1.3020880520343781E-2</c:v>
                </c:pt>
                <c:pt idx="215">
                  <c:v>2.7326850220561028E-2</c:v>
                </c:pt>
                <c:pt idx="216">
                  <c:v>3.5365507006645203E-2</c:v>
                </c:pt>
                <c:pt idx="217">
                  <c:v>3.1955331563949585E-2</c:v>
                </c:pt>
                <c:pt idx="218">
                  <c:v>1.4869864098727703E-2</c:v>
                </c:pt>
                <c:pt idx="219">
                  <c:v>-8.9699551463127136E-3</c:v>
                </c:pt>
                <c:pt idx="220">
                  <c:v>-3.0950978398323059E-2</c:v>
                </c:pt>
                <c:pt idx="221">
                  <c:v>-4.2556770145893097E-2</c:v>
                </c:pt>
                <c:pt idx="222">
                  <c:v>-4.2991306632757187E-2</c:v>
                </c:pt>
                <c:pt idx="223">
                  <c:v>-1.7739478498697281E-2</c:v>
                </c:pt>
                <c:pt idx="224">
                  <c:v>1.0292420163750648E-2</c:v>
                </c:pt>
                <c:pt idx="225">
                  <c:v>2.0397519692778587E-2</c:v>
                </c:pt>
                <c:pt idx="226">
                  <c:v>7.7742733992636204E-3</c:v>
                </c:pt>
                <c:pt idx="227">
                  <c:v>5.9492397122085094E-4</c:v>
                </c:pt>
                <c:pt idx="228">
                  <c:v>-2.2931885905563831E-3</c:v>
                </c:pt>
                <c:pt idx="229">
                  <c:v>-1.5043601160869002E-3</c:v>
                </c:pt>
                <c:pt idx="230">
                  <c:v>-4.0639294311404228E-3</c:v>
                </c:pt>
                <c:pt idx="231">
                  <c:v>-7.3737059719860554E-3</c:v>
                </c:pt>
                <c:pt idx="232">
                  <c:v>-1.2186344712972641E-2</c:v>
                </c:pt>
                <c:pt idx="233">
                  <c:v>-1.5285464935004711E-2</c:v>
                </c:pt>
                <c:pt idx="234">
                  <c:v>-1.0365896858274937E-2</c:v>
                </c:pt>
                <c:pt idx="235">
                  <c:v>-5.2526276558637619E-3</c:v>
                </c:pt>
                <c:pt idx="236">
                  <c:v>8.7434370070695877E-3</c:v>
                </c:pt>
                <c:pt idx="237">
                  <c:v>2.2831825539469719E-2</c:v>
                </c:pt>
                <c:pt idx="238">
                  <c:v>2.3953109979629517E-2</c:v>
                </c:pt>
                <c:pt idx="239">
                  <c:v>1.6483474522829056E-2</c:v>
                </c:pt>
                <c:pt idx="240">
                  <c:v>4.2383852414786816E-3</c:v>
                </c:pt>
                <c:pt idx="241">
                  <c:v>-6.7905634641647339E-3</c:v>
                </c:pt>
                <c:pt idx="242">
                  <c:v>-2.301444485783577E-2</c:v>
                </c:pt>
                <c:pt idx="243">
                  <c:v>-3.240475058555603E-2</c:v>
                </c:pt>
                <c:pt idx="244">
                  <c:v>-3.8445562124252319E-2</c:v>
                </c:pt>
                <c:pt idx="245">
                  <c:v>-3.2783679664134979E-2</c:v>
                </c:pt>
                <c:pt idx="246">
                  <c:v>-2.0393723621964455E-2</c:v>
                </c:pt>
                <c:pt idx="247">
                  <c:v>-5.0613731145858765E-3</c:v>
                </c:pt>
                <c:pt idx="248">
                  <c:v>4.3791765347123146E-3</c:v>
                </c:pt>
                <c:pt idx="249">
                  <c:v>1.1528432369232178E-2</c:v>
                </c:pt>
                <c:pt idx="250">
                  <c:v>1.1489960364997387E-2</c:v>
                </c:pt>
                <c:pt idx="251">
                  <c:v>8.1599438562989235E-3</c:v>
                </c:pt>
                <c:pt idx="252">
                  <c:v>6.7421630956232548E-3</c:v>
                </c:pt>
                <c:pt idx="253">
                  <c:v>-3.4393682144582272E-3</c:v>
                </c:pt>
                <c:pt idx="254">
                  <c:v>-1.1974669992923737E-2</c:v>
                </c:pt>
                <c:pt idx="255">
                  <c:v>-1.1248159222304821E-2</c:v>
                </c:pt>
                <c:pt idx="256">
                  <c:v>-5.9554860927164555E-3</c:v>
                </c:pt>
                <c:pt idx="257">
                  <c:v>5.2004954777657986E-3</c:v>
                </c:pt>
                <c:pt idx="258">
                  <c:v>2.8236750513315201E-3</c:v>
                </c:pt>
                <c:pt idx="259">
                  <c:v>-4.3375655077397823E-3</c:v>
                </c:pt>
                <c:pt idx="260">
                  <c:v>-9.6318870782852173E-3</c:v>
                </c:pt>
                <c:pt idx="261">
                  <c:v>-7.7298576943576336E-3</c:v>
                </c:pt>
                <c:pt idx="262">
                  <c:v>-1.465989276766777E-2</c:v>
                </c:pt>
                <c:pt idx="263">
                  <c:v>-1.9796065986156464E-2</c:v>
                </c:pt>
                <c:pt idx="264">
                  <c:v>-1.2799014337360859E-2</c:v>
                </c:pt>
                <c:pt idx="265">
                  <c:v>1.2305183336138725E-3</c:v>
                </c:pt>
                <c:pt idx="266">
                  <c:v>3.0709672719240189E-2</c:v>
                </c:pt>
                <c:pt idx="267">
                  <c:v>4.4784747064113617E-2</c:v>
                </c:pt>
                <c:pt idx="268">
                  <c:v>4.2021669447422028E-2</c:v>
                </c:pt>
                <c:pt idx="269">
                  <c:v>2.440965361893177E-2</c:v>
                </c:pt>
                <c:pt idx="270">
                  <c:v>1.6996865160763264E-3</c:v>
                </c:pt>
                <c:pt idx="271">
                  <c:v>-1.6186369583010674E-2</c:v>
                </c:pt>
                <c:pt idx="272">
                  <c:v>-2.0501494407653809E-2</c:v>
                </c:pt>
                <c:pt idx="273">
                  <c:v>-1.497303880751133E-2</c:v>
                </c:pt>
                <c:pt idx="274">
                  <c:v>3.4712210763245821E-3</c:v>
                </c:pt>
                <c:pt idx="275">
                  <c:v>1.4065275900065899E-2</c:v>
                </c:pt>
                <c:pt idx="276">
                  <c:v>1.2386015616357327E-2</c:v>
                </c:pt>
                <c:pt idx="277">
                  <c:v>-5.4336508037522435E-4</c:v>
                </c:pt>
                <c:pt idx="278">
                  <c:v>-1.6677943989634514E-2</c:v>
                </c:pt>
                <c:pt idx="279">
                  <c:v>-2.3924671113491058E-2</c:v>
                </c:pt>
                <c:pt idx="280">
                  <c:v>-1.5916591510176659E-2</c:v>
                </c:pt>
                <c:pt idx="281">
                  <c:v>-3.9835175266489387E-4</c:v>
                </c:pt>
                <c:pt idx="282">
                  <c:v>1.6492478549480438E-2</c:v>
                </c:pt>
                <c:pt idx="283">
                  <c:v>1.8282389268279076E-2</c:v>
                </c:pt>
                <c:pt idx="284">
                  <c:v>1.1007072404026985E-2</c:v>
                </c:pt>
                <c:pt idx="285">
                  <c:v>5.5496423738077283E-4</c:v>
                </c:pt>
                <c:pt idx="286">
                  <c:v>-1.1401551775634289E-2</c:v>
                </c:pt>
                <c:pt idx="287">
                  <c:v>-2.3757819086313248E-2</c:v>
                </c:pt>
                <c:pt idx="288">
                  <c:v>-3.7305060774087906E-2</c:v>
                </c:pt>
                <c:pt idx="289">
                  <c:v>-3.7611056119203568E-2</c:v>
                </c:pt>
                <c:pt idx="290">
                  <c:v>-2.8348099440336227E-2</c:v>
                </c:pt>
                <c:pt idx="291">
                  <c:v>-2.1994594484567642E-2</c:v>
                </c:pt>
                <c:pt idx="292">
                  <c:v>-1.1475548148155212E-2</c:v>
                </c:pt>
                <c:pt idx="293">
                  <c:v>7.3394179344177246E-3</c:v>
                </c:pt>
                <c:pt idx="294">
                  <c:v>3.0033495277166367E-2</c:v>
                </c:pt>
                <c:pt idx="295">
                  <c:v>3.5485517233610153E-2</c:v>
                </c:pt>
                <c:pt idx="296">
                  <c:v>2.3521093651652336E-2</c:v>
                </c:pt>
                <c:pt idx="297">
                  <c:v>1.4161946251988411E-2</c:v>
                </c:pt>
                <c:pt idx="298">
                  <c:v>-1.8463182495906949E-3</c:v>
                </c:pt>
                <c:pt idx="299">
                  <c:v>-1.3342118822038174E-2</c:v>
                </c:pt>
                <c:pt idx="300">
                  <c:v>-1.0460974648594856E-2</c:v>
                </c:pt>
                <c:pt idx="301">
                  <c:v>-3.5921488888561726E-3</c:v>
                </c:pt>
                <c:pt idx="302">
                  <c:v>6.2870546244084835E-3</c:v>
                </c:pt>
                <c:pt idx="303">
                  <c:v>7.472427561879158E-3</c:v>
                </c:pt>
                <c:pt idx="304">
                  <c:v>9.7258323803544044E-3</c:v>
                </c:pt>
                <c:pt idx="305">
                  <c:v>4.4541042298078537E-3</c:v>
                </c:pt>
                <c:pt idx="306">
                  <c:v>-6.7085777409374714E-3</c:v>
                </c:pt>
                <c:pt idx="307">
                  <c:v>-2.1654769778251648E-2</c:v>
                </c:pt>
                <c:pt idx="308">
                  <c:v>-2.6417318731546402E-2</c:v>
                </c:pt>
                <c:pt idx="309">
                  <c:v>-1.1160866357386112E-2</c:v>
                </c:pt>
                <c:pt idx="310">
                  <c:v>6.505302619189024E-3</c:v>
                </c:pt>
                <c:pt idx="311">
                  <c:v>1.3713681139051914E-2</c:v>
                </c:pt>
                <c:pt idx="312">
                  <c:v>1.2000116519629955E-2</c:v>
                </c:pt>
                <c:pt idx="313">
                  <c:v>1.5697916969656944E-2</c:v>
                </c:pt>
                <c:pt idx="314">
                  <c:v>9.0314531698822975E-3</c:v>
                </c:pt>
                <c:pt idx="315">
                  <c:v>-1.0121263330802321E-3</c:v>
                </c:pt>
                <c:pt idx="316">
                  <c:v>-8.6837662383913994E-3</c:v>
                </c:pt>
                <c:pt idx="317">
                  <c:v>-1.488280575722456E-2</c:v>
                </c:pt>
                <c:pt idx="318">
                  <c:v>-1.172279380261898E-2</c:v>
                </c:pt>
                <c:pt idx="319">
                  <c:v>-1.162931602448225E-2</c:v>
                </c:pt>
                <c:pt idx="320">
                  <c:v>-1.0732709430158138E-2</c:v>
                </c:pt>
                <c:pt idx="321">
                  <c:v>7.3592772241681814E-4</c:v>
                </c:pt>
                <c:pt idx="322">
                  <c:v>2.5744843296706676E-3</c:v>
                </c:pt>
                <c:pt idx="323">
                  <c:v>4.3734493665397167E-3</c:v>
                </c:pt>
                <c:pt idx="324">
                  <c:v>1.5872539952397346E-2</c:v>
                </c:pt>
                <c:pt idx="325">
                  <c:v>2.2284099832177162E-2</c:v>
                </c:pt>
                <c:pt idx="326">
                  <c:v>2.5437507778406143E-2</c:v>
                </c:pt>
                <c:pt idx="327">
                  <c:v>2.2735731676220894E-2</c:v>
                </c:pt>
                <c:pt idx="328">
                  <c:v>1.1292736046016216E-2</c:v>
                </c:pt>
                <c:pt idx="329">
                  <c:v>1.2805944308638573E-2</c:v>
                </c:pt>
                <c:pt idx="330">
                  <c:v>1.5770845115184784E-2</c:v>
                </c:pt>
                <c:pt idx="331">
                  <c:v>8.9917685836553574E-3</c:v>
                </c:pt>
                <c:pt idx="332">
                  <c:v>3.0963026802055538E-4</c:v>
                </c:pt>
                <c:pt idx="333">
                  <c:v>-1.1806953698396683E-2</c:v>
                </c:pt>
                <c:pt idx="334">
                  <c:v>-2.2851241752505302E-2</c:v>
                </c:pt>
                <c:pt idx="335">
                  <c:v>-2.5342095643281937E-2</c:v>
                </c:pt>
                <c:pt idx="336">
                  <c:v>-1.8548415973782539E-2</c:v>
                </c:pt>
                <c:pt idx="337">
                  <c:v>-1.6183529049158096E-2</c:v>
                </c:pt>
                <c:pt idx="338">
                  <c:v>-7.166075985878706E-3</c:v>
                </c:pt>
                <c:pt idx="339">
                  <c:v>5.7720933109521866E-3</c:v>
                </c:pt>
                <c:pt idx="340">
                  <c:v>8.252214640378952E-3</c:v>
                </c:pt>
                <c:pt idx="341">
                  <c:v>5.467880517244339E-3</c:v>
                </c:pt>
                <c:pt idx="342">
                  <c:v>-3.5906438715755939E-3</c:v>
                </c:pt>
                <c:pt idx="343">
                  <c:v>-1.0533238761126995E-2</c:v>
                </c:pt>
                <c:pt idx="344">
                  <c:v>-1.383298821747303E-2</c:v>
                </c:pt>
                <c:pt idx="345">
                  <c:v>-7.6451334170997143E-3</c:v>
                </c:pt>
                <c:pt idx="346">
                  <c:v>7.2224992327392101E-3</c:v>
                </c:pt>
                <c:pt idx="347">
                  <c:v>2.3971119895577431E-2</c:v>
                </c:pt>
                <c:pt idx="348">
                  <c:v>2.2320806980133057E-2</c:v>
                </c:pt>
                <c:pt idx="349">
                  <c:v>1.3172049075365067E-2</c:v>
                </c:pt>
                <c:pt idx="350">
                  <c:v>3.4009586088359356E-3</c:v>
                </c:pt>
                <c:pt idx="351">
                  <c:v>7.6842395355924964E-4</c:v>
                </c:pt>
                <c:pt idx="352">
                  <c:v>-7.0764524862170219E-3</c:v>
                </c:pt>
                <c:pt idx="353">
                  <c:v>-2.0265756174921989E-2</c:v>
                </c:pt>
                <c:pt idx="354">
                  <c:v>-3.1516820192337036E-2</c:v>
                </c:pt>
                <c:pt idx="355">
                  <c:v>-2.8604384511709213E-2</c:v>
                </c:pt>
                <c:pt idx="356">
                  <c:v>-1.3521751388907433E-2</c:v>
                </c:pt>
                <c:pt idx="357">
                  <c:v>6.3531533814966679E-3</c:v>
                </c:pt>
                <c:pt idx="358">
                  <c:v>2.2035228088498116E-2</c:v>
                </c:pt>
                <c:pt idx="359">
                  <c:v>3.042551688849926E-2</c:v>
                </c:pt>
                <c:pt idx="360">
                  <c:v>3.639751672744751E-2</c:v>
                </c:pt>
                <c:pt idx="361">
                  <c:v>2.9695142060518265E-2</c:v>
                </c:pt>
                <c:pt idx="362">
                  <c:v>5.4316581226885319E-3</c:v>
                </c:pt>
                <c:pt idx="363">
                  <c:v>-1.4948980882763863E-2</c:v>
                </c:pt>
                <c:pt idx="364">
                  <c:v>-2.3537540808320045E-2</c:v>
                </c:pt>
                <c:pt idx="365">
                  <c:v>-2.1176649257540703E-2</c:v>
                </c:pt>
                <c:pt idx="366">
                  <c:v>-1.4702378772199154E-2</c:v>
                </c:pt>
                <c:pt idx="367">
                  <c:v>-5.388505756855011E-3</c:v>
                </c:pt>
                <c:pt idx="368">
                  <c:v>2.9175442177802324E-3</c:v>
                </c:pt>
                <c:pt idx="369">
                  <c:v>1.0640178807079792E-2</c:v>
                </c:pt>
                <c:pt idx="370">
                  <c:v>1.9326528534293175E-2</c:v>
                </c:pt>
                <c:pt idx="371">
                  <c:v>2.3212345317006111E-2</c:v>
                </c:pt>
                <c:pt idx="372">
                  <c:v>1.5427781268954277E-2</c:v>
                </c:pt>
                <c:pt idx="373">
                  <c:v>4.6342560090124607E-3</c:v>
                </c:pt>
                <c:pt idx="374">
                  <c:v>-2.2264351136982441E-3</c:v>
                </c:pt>
                <c:pt idx="375">
                  <c:v>-4.9175596795976162E-3</c:v>
                </c:pt>
                <c:pt idx="376">
                  <c:v>-1.4694786630570889E-2</c:v>
                </c:pt>
                <c:pt idx="377">
                  <c:v>-1.7862617969512939E-2</c:v>
                </c:pt>
                <c:pt idx="378">
                  <c:v>-1.7242360860109329E-2</c:v>
                </c:pt>
                <c:pt idx="379">
                  <c:v>-4.666381049901247E-3</c:v>
                </c:pt>
                <c:pt idx="380">
                  <c:v>2.1609948948025703E-2</c:v>
                </c:pt>
                <c:pt idx="381">
                  <c:v>3.6866400390863419E-2</c:v>
                </c:pt>
                <c:pt idx="382">
                  <c:v>3.246438130736351E-2</c:v>
                </c:pt>
                <c:pt idx="383">
                  <c:v>1.3693091459572315E-2</c:v>
                </c:pt>
                <c:pt idx="384">
                  <c:v>-3.1561129726469517E-3</c:v>
                </c:pt>
                <c:pt idx="385">
                  <c:v>-2.3824647068977356E-3</c:v>
                </c:pt>
                <c:pt idx="386">
                  <c:v>7.3537444695830345E-3</c:v>
                </c:pt>
                <c:pt idx="387">
                  <c:v>1.7628487199544907E-2</c:v>
                </c:pt>
                <c:pt idx="388">
                  <c:v>1.8118241801857948E-2</c:v>
                </c:pt>
                <c:pt idx="389">
                  <c:v>6.8653207272291183E-3</c:v>
                </c:pt>
                <c:pt idx="390">
                  <c:v>1.7643148021306843E-4</c:v>
                </c:pt>
                <c:pt idx="391">
                  <c:v>4.6325393486768007E-4</c:v>
                </c:pt>
                <c:pt idx="392">
                  <c:v>4.4847925892099738E-4</c:v>
                </c:pt>
                <c:pt idx="393">
                  <c:v>6.9138356484472752E-3</c:v>
                </c:pt>
                <c:pt idx="394">
                  <c:v>2.6831787545233965E-3</c:v>
                </c:pt>
                <c:pt idx="395">
                  <c:v>3.4536314196884632E-3</c:v>
                </c:pt>
                <c:pt idx="396">
                  <c:v>8.1393280997872353E-3</c:v>
                </c:pt>
                <c:pt idx="397">
                  <c:v>6.3137314282357693E-3</c:v>
                </c:pt>
                <c:pt idx="398">
                  <c:v>1.1314409784972668E-3</c:v>
                </c:pt>
                <c:pt idx="399">
                  <c:v>-4.1112578473985195E-3</c:v>
                </c:pt>
                <c:pt idx="400">
                  <c:v>-1.4788136817514896E-2</c:v>
                </c:pt>
                <c:pt idx="401">
                  <c:v>-2.1268939599394798E-2</c:v>
                </c:pt>
                <c:pt idx="402">
                  <c:v>-2.1934099495410919E-2</c:v>
                </c:pt>
                <c:pt idx="403">
                  <c:v>-1.6334801912307739E-2</c:v>
                </c:pt>
                <c:pt idx="404">
                  <c:v>-6.5657622180879116E-3</c:v>
                </c:pt>
                <c:pt idx="405">
                  <c:v>-1.3148830272257328E-2</c:v>
                </c:pt>
                <c:pt idx="406">
                  <c:v>-1.072370633482933E-2</c:v>
                </c:pt>
                <c:pt idx="407">
                  <c:v>-1.0527698323130608E-2</c:v>
                </c:pt>
                <c:pt idx="408">
                  <c:v>-1.4096473343670368E-2</c:v>
                </c:pt>
                <c:pt idx="409">
                  <c:v>-1.0878842324018478E-2</c:v>
                </c:pt>
                <c:pt idx="410">
                  <c:v>-2.573508070781827E-3</c:v>
                </c:pt>
                <c:pt idx="411">
                  <c:v>2.8220564126968384E-3</c:v>
                </c:pt>
                <c:pt idx="412">
                  <c:v>7.3524452745914459E-3</c:v>
                </c:pt>
                <c:pt idx="413">
                  <c:v>7.2459192015230656E-3</c:v>
                </c:pt>
                <c:pt idx="414">
                  <c:v>7.856324315071106E-3</c:v>
                </c:pt>
                <c:pt idx="415">
                  <c:v>1.0774083435535431E-2</c:v>
                </c:pt>
                <c:pt idx="416">
                  <c:v>7.0330468006432056E-3</c:v>
                </c:pt>
                <c:pt idx="417">
                  <c:v>-1.7354111187160015E-3</c:v>
                </c:pt>
                <c:pt idx="418">
                  <c:v>-3.4417081624269485E-3</c:v>
                </c:pt>
                <c:pt idx="419">
                  <c:v>1.5213588485494256E-3</c:v>
                </c:pt>
                <c:pt idx="420">
                  <c:v>3.9242529310286045E-3</c:v>
                </c:pt>
                <c:pt idx="421">
                  <c:v>1.4479159377515316E-2</c:v>
                </c:pt>
                <c:pt idx="422">
                  <c:v>2.2357732057571411E-2</c:v>
                </c:pt>
                <c:pt idx="423">
                  <c:v>2.1908722817897797E-2</c:v>
                </c:pt>
                <c:pt idx="424">
                  <c:v>1.4973974786698818E-2</c:v>
                </c:pt>
                <c:pt idx="425">
                  <c:v>1.221547182649374E-2</c:v>
                </c:pt>
                <c:pt idx="426">
                  <c:v>9.2522185295820236E-3</c:v>
                </c:pt>
                <c:pt idx="427">
                  <c:v>7.6122432947158813E-3</c:v>
                </c:pt>
                <c:pt idx="428">
                  <c:v>2.7411908376961946E-3</c:v>
                </c:pt>
                <c:pt idx="429">
                  <c:v>-5.3225946612656116E-3</c:v>
                </c:pt>
                <c:pt idx="430">
                  <c:v>-1.7952943220734596E-2</c:v>
                </c:pt>
                <c:pt idx="431">
                  <c:v>-2.4265965446829796E-2</c:v>
                </c:pt>
                <c:pt idx="432">
                  <c:v>-2.9037425294518471E-2</c:v>
                </c:pt>
                <c:pt idx="433">
                  <c:v>-2.5126306340098381E-2</c:v>
                </c:pt>
                <c:pt idx="434">
                  <c:v>-2.5778127834200859E-2</c:v>
                </c:pt>
                <c:pt idx="435">
                  <c:v>-1.7851496115326881E-2</c:v>
                </c:pt>
                <c:pt idx="436">
                  <c:v>-4.5788637362420559E-3</c:v>
                </c:pt>
                <c:pt idx="437">
                  <c:v>1.3359390199184418E-2</c:v>
                </c:pt>
                <c:pt idx="438">
                  <c:v>1.6844315454363823E-2</c:v>
                </c:pt>
                <c:pt idx="439">
                  <c:v>1.5010196715593338E-2</c:v>
                </c:pt>
                <c:pt idx="440">
                  <c:v>5.5092265829443932E-3</c:v>
                </c:pt>
                <c:pt idx="441">
                  <c:v>-2.6341876946389675E-3</c:v>
                </c:pt>
                <c:pt idx="442">
                  <c:v>-4.0130922570824623E-3</c:v>
                </c:pt>
                <c:pt idx="443">
                  <c:v>-3.0772574245929718E-3</c:v>
                </c:pt>
                <c:pt idx="444">
                  <c:v>9.4950199127197266E-4</c:v>
                </c:pt>
                <c:pt idx="445">
                  <c:v>9.1376565396785736E-3</c:v>
                </c:pt>
                <c:pt idx="446">
                  <c:v>1.3519356027245522E-2</c:v>
                </c:pt>
                <c:pt idx="447">
                  <c:v>1.5853617340326309E-2</c:v>
                </c:pt>
                <c:pt idx="448">
                  <c:v>1.3167864643037319E-2</c:v>
                </c:pt>
                <c:pt idx="449">
                  <c:v>1.0835201479494572E-2</c:v>
                </c:pt>
                <c:pt idx="450">
                  <c:v>8.6667146533727646E-3</c:v>
                </c:pt>
                <c:pt idx="451">
                  <c:v>4.44374093785882E-3</c:v>
                </c:pt>
                <c:pt idx="452">
                  <c:v>-1.5618096804246306E-3</c:v>
                </c:pt>
                <c:pt idx="453">
                  <c:v>-1.0875007137656212E-3</c:v>
                </c:pt>
                <c:pt idx="454">
                  <c:v>3.0928549822419882E-3</c:v>
                </c:pt>
                <c:pt idx="455">
                  <c:v>1.0155824013054371E-2</c:v>
                </c:pt>
                <c:pt idx="456">
                  <c:v>9.3534039333462715E-3</c:v>
                </c:pt>
                <c:pt idx="457">
                  <c:v>8.9355539530515671E-3</c:v>
                </c:pt>
                <c:pt idx="458">
                  <c:v>1.5352892689406872E-2</c:v>
                </c:pt>
                <c:pt idx="459">
                  <c:v>1.2986407615244389E-2</c:v>
                </c:pt>
                <c:pt idx="460">
                  <c:v>1.13341324031353E-2</c:v>
                </c:pt>
                <c:pt idx="461">
                  <c:v>-2.989945700392127E-3</c:v>
                </c:pt>
                <c:pt idx="462">
                  <c:v>-1.4533990062773228E-2</c:v>
                </c:pt>
                <c:pt idx="463">
                  <c:v>-2.6758698746562004E-2</c:v>
                </c:pt>
                <c:pt idx="464">
                  <c:v>-3.7451069802045822E-2</c:v>
                </c:pt>
                <c:pt idx="465">
                  <c:v>-3.47900390625E-2</c:v>
                </c:pt>
                <c:pt idx="466">
                  <c:v>-2.2857248783111572E-2</c:v>
                </c:pt>
                <c:pt idx="467">
                  <c:v>4.1733034886419773E-3</c:v>
                </c:pt>
                <c:pt idx="468">
                  <c:v>3.4833066165447235E-2</c:v>
                </c:pt>
                <c:pt idx="469">
                  <c:v>4.8648212105035782E-2</c:v>
                </c:pt>
                <c:pt idx="470">
                  <c:v>4.6165503561496735E-2</c:v>
                </c:pt>
                <c:pt idx="471">
                  <c:v>3.5442285239696503E-2</c:v>
                </c:pt>
                <c:pt idx="472">
                  <c:v>2.280992828309536E-2</c:v>
                </c:pt>
                <c:pt idx="473">
                  <c:v>1.0321833193302155E-2</c:v>
                </c:pt>
                <c:pt idx="474">
                  <c:v>-2.0856168121099472E-3</c:v>
                </c:pt>
                <c:pt idx="475">
                  <c:v>-1.696336641907692E-2</c:v>
                </c:pt>
                <c:pt idx="476">
                  <c:v>-2.8520923107862473E-2</c:v>
                </c:pt>
                <c:pt idx="477">
                  <c:v>-3.2643761485815048E-2</c:v>
                </c:pt>
                <c:pt idx="478">
                  <c:v>-2.6592910289764404E-2</c:v>
                </c:pt>
                <c:pt idx="479">
                  <c:v>-1.6346130520105362E-2</c:v>
                </c:pt>
                <c:pt idx="480">
                  <c:v>5.2516176365315914E-3</c:v>
                </c:pt>
                <c:pt idx="481">
                  <c:v>1.6671251505613327E-2</c:v>
                </c:pt>
                <c:pt idx="482">
                  <c:v>1.5193643979728222E-2</c:v>
                </c:pt>
                <c:pt idx="483">
                  <c:v>1.6145724803209305E-2</c:v>
                </c:pt>
                <c:pt idx="484">
                  <c:v>2.0004138350486755E-2</c:v>
                </c:pt>
                <c:pt idx="485">
                  <c:v>1.5256254933774471E-2</c:v>
                </c:pt>
                <c:pt idx="486">
                  <c:v>1.0674959979951382E-2</c:v>
                </c:pt>
                <c:pt idx="487">
                  <c:v>1.0199585929512978E-2</c:v>
                </c:pt>
                <c:pt idx="488">
                  <c:v>-3.6444917786866426E-3</c:v>
                </c:pt>
                <c:pt idx="489">
                  <c:v>-1.1131436564028263E-2</c:v>
                </c:pt>
                <c:pt idx="490">
                  <c:v>-1.4236469753086567E-2</c:v>
                </c:pt>
                <c:pt idx="491">
                  <c:v>-1.2584777548909187E-2</c:v>
                </c:pt>
                <c:pt idx="492">
                  <c:v>-2.2086056414991617E-3</c:v>
                </c:pt>
                <c:pt idx="493">
                  <c:v>1.4859327115118504E-2</c:v>
                </c:pt>
                <c:pt idx="494">
                  <c:v>2.8298428282141685E-2</c:v>
                </c:pt>
                <c:pt idx="495">
                  <c:v>3.2842844724655151E-2</c:v>
                </c:pt>
                <c:pt idx="496">
                  <c:v>2.122153528034687E-2</c:v>
                </c:pt>
                <c:pt idx="497">
                  <c:v>8.2407575100660324E-3</c:v>
                </c:pt>
                <c:pt idx="498">
                  <c:v>-1.5855947276577353E-3</c:v>
                </c:pt>
                <c:pt idx="499">
                  <c:v>-1.0527690872550011E-2</c:v>
                </c:pt>
                <c:pt idx="500">
                  <c:v>-1.1585966683924198E-2</c:v>
                </c:pt>
                <c:pt idx="501">
                  <c:v>-4.6628126874566078E-3</c:v>
                </c:pt>
                <c:pt idx="502">
                  <c:v>6.6415620967745781E-3</c:v>
                </c:pt>
                <c:pt idx="503">
                  <c:v>1.5154089778661728E-2</c:v>
                </c:pt>
                <c:pt idx="504">
                  <c:v>2.1164840087294579E-2</c:v>
                </c:pt>
                <c:pt idx="505">
                  <c:v>1.2542855925858021E-2</c:v>
                </c:pt>
                <c:pt idx="506">
                  <c:v>4.5516565442085266E-3</c:v>
                </c:pt>
                <c:pt idx="507">
                  <c:v>6.3164879975374788E-5</c:v>
                </c:pt>
                <c:pt idx="508">
                  <c:v>-4.6471720561385155E-3</c:v>
                </c:pt>
                <c:pt idx="509">
                  <c:v>-8.2275262102484703E-3</c:v>
                </c:pt>
                <c:pt idx="510">
                  <c:v>-1.1876081116497517E-2</c:v>
                </c:pt>
                <c:pt idx="511">
                  <c:v>-2.2356685250997543E-2</c:v>
                </c:pt>
                <c:pt idx="512">
                  <c:v>-3.4111160784959793E-2</c:v>
                </c:pt>
                <c:pt idx="513">
                  <c:v>-3.1213106587529182E-2</c:v>
                </c:pt>
                <c:pt idx="514">
                  <c:v>-1.3632148504257202E-2</c:v>
                </c:pt>
                <c:pt idx="515">
                  <c:v>4.9180993810296059E-3</c:v>
                </c:pt>
                <c:pt idx="516">
                  <c:v>2.0373798906803131E-2</c:v>
                </c:pt>
                <c:pt idx="517">
                  <c:v>3.0857067555189133E-2</c:v>
                </c:pt>
                <c:pt idx="518">
                  <c:v>3.0412057414650917E-2</c:v>
                </c:pt>
                <c:pt idx="519">
                  <c:v>2.1872097626328468E-2</c:v>
                </c:pt>
                <c:pt idx="520">
                  <c:v>1.1501654982566833E-2</c:v>
                </c:pt>
                <c:pt idx="521">
                  <c:v>4.7782384790480137E-3</c:v>
                </c:pt>
                <c:pt idx="522">
                  <c:v>-4.2428630404174328E-3</c:v>
                </c:pt>
                <c:pt idx="523">
                  <c:v>-1.5731208026409149E-2</c:v>
                </c:pt>
                <c:pt idx="524">
                  <c:v>-2.6416437700390816E-2</c:v>
                </c:pt>
                <c:pt idx="525">
                  <c:v>-2.2821169346570969E-2</c:v>
                </c:pt>
                <c:pt idx="526">
                  <c:v>-5.7154148817062378E-3</c:v>
                </c:pt>
                <c:pt idx="527">
                  <c:v>4.9079344607889652E-3</c:v>
                </c:pt>
                <c:pt idx="528">
                  <c:v>2.289501391351223E-2</c:v>
                </c:pt>
                <c:pt idx="529">
                  <c:v>3.4315980970859528E-2</c:v>
                </c:pt>
                <c:pt idx="530">
                  <c:v>4.4527731835842133E-2</c:v>
                </c:pt>
                <c:pt idx="531">
                  <c:v>3.59659343957901E-2</c:v>
                </c:pt>
                <c:pt idx="532">
                  <c:v>7.505892775952816E-3</c:v>
                </c:pt>
                <c:pt idx="533">
                  <c:v>-1.7702789977192879E-2</c:v>
                </c:pt>
                <c:pt idx="534">
                  <c:v>-2.9897229745984077E-2</c:v>
                </c:pt>
                <c:pt idx="535">
                  <c:v>-3.2895680516958237E-2</c:v>
                </c:pt>
                <c:pt idx="536">
                  <c:v>-2.331034280359745E-2</c:v>
                </c:pt>
                <c:pt idx="537">
                  <c:v>-3.6594094708561897E-3</c:v>
                </c:pt>
                <c:pt idx="538">
                  <c:v>1.9662292674183846E-2</c:v>
                </c:pt>
                <c:pt idx="539">
                  <c:v>2.8768705204129219E-2</c:v>
                </c:pt>
                <c:pt idx="540">
                  <c:v>3.5438325256109238E-2</c:v>
                </c:pt>
                <c:pt idx="541">
                  <c:v>3.4432981163263321E-2</c:v>
                </c:pt>
                <c:pt idx="542">
                  <c:v>3.2583680003881454E-2</c:v>
                </c:pt>
                <c:pt idx="543">
                  <c:v>3.1681668013334274E-2</c:v>
                </c:pt>
                <c:pt idx="544">
                  <c:v>2.3896669968962669E-2</c:v>
                </c:pt>
                <c:pt idx="545">
                  <c:v>1.3474921695888042E-2</c:v>
                </c:pt>
                <c:pt idx="546">
                  <c:v>-5.8226706460118294E-4</c:v>
                </c:pt>
                <c:pt idx="547">
                  <c:v>-1.0473247617483139E-2</c:v>
                </c:pt>
                <c:pt idx="548">
                  <c:v>-1.6511481255292892E-2</c:v>
                </c:pt>
                <c:pt idx="549">
                  <c:v>-1.2838717550039291E-2</c:v>
                </c:pt>
                <c:pt idx="550">
                  <c:v>-1.3377554714679718E-2</c:v>
                </c:pt>
                <c:pt idx="551">
                  <c:v>-1.6352839767932892E-2</c:v>
                </c:pt>
                <c:pt idx="552">
                  <c:v>-1.1048120446503162E-2</c:v>
                </c:pt>
                <c:pt idx="553">
                  <c:v>7.5870826840400696E-3</c:v>
                </c:pt>
                <c:pt idx="554">
                  <c:v>2.028307132422924E-2</c:v>
                </c:pt>
                <c:pt idx="555">
                  <c:v>2.1811192855238914E-2</c:v>
                </c:pt>
                <c:pt idx="556">
                  <c:v>1.2748592533171177E-2</c:v>
                </c:pt>
                <c:pt idx="557">
                  <c:v>-4.7720787115395069E-3</c:v>
                </c:pt>
                <c:pt idx="558">
                  <c:v>-7.5800702907145023E-3</c:v>
                </c:pt>
                <c:pt idx="559">
                  <c:v>-1.1301038786768913E-2</c:v>
                </c:pt>
                <c:pt idx="560">
                  <c:v>-1.8930733203887939E-2</c:v>
                </c:pt>
                <c:pt idx="561">
                  <c:v>-2.043595165014267E-2</c:v>
                </c:pt>
                <c:pt idx="562">
                  <c:v>-2.262875996530056E-2</c:v>
                </c:pt>
                <c:pt idx="563">
                  <c:v>-2.0621534436941147E-2</c:v>
                </c:pt>
                <c:pt idx="564">
                  <c:v>-1.6317591071128845E-2</c:v>
                </c:pt>
                <c:pt idx="565">
                  <c:v>-9.0108346194028854E-4</c:v>
                </c:pt>
                <c:pt idx="566">
                  <c:v>1.5868827700614929E-2</c:v>
                </c:pt>
                <c:pt idx="567">
                  <c:v>3.2744213938713074E-2</c:v>
                </c:pt>
                <c:pt idx="568">
                  <c:v>3.3493544906377792E-2</c:v>
                </c:pt>
                <c:pt idx="569">
                  <c:v>2.4238795042037964E-2</c:v>
                </c:pt>
                <c:pt idx="570">
                  <c:v>1.4045776799321175E-2</c:v>
                </c:pt>
                <c:pt idx="571">
                  <c:v>7.5982636772096157E-3</c:v>
                </c:pt>
                <c:pt idx="572">
                  <c:v>7.9319123178720474E-3</c:v>
                </c:pt>
                <c:pt idx="573">
                  <c:v>1.0630227625370026E-2</c:v>
                </c:pt>
                <c:pt idx="574">
                  <c:v>9.5986910164356232E-3</c:v>
                </c:pt>
                <c:pt idx="575">
                  <c:v>-2.2262767888605595E-3</c:v>
                </c:pt>
                <c:pt idx="576">
                  <c:v>-1.2205448932945728E-2</c:v>
                </c:pt>
                <c:pt idx="577">
                  <c:v>-1.2735683470964432E-2</c:v>
                </c:pt>
                <c:pt idx="578">
                  <c:v>-3.2051692251116037E-3</c:v>
                </c:pt>
                <c:pt idx="579">
                  <c:v>6.7665050737559795E-3</c:v>
                </c:pt>
                <c:pt idx="580">
                  <c:v>4.2710276320576668E-3</c:v>
                </c:pt>
                <c:pt idx="581">
                  <c:v>-8.641575463116169E-3</c:v>
                </c:pt>
                <c:pt idx="582">
                  <c:v>-1.4961915090680122E-2</c:v>
                </c:pt>
                <c:pt idx="583">
                  <c:v>-1.0090993717312813E-2</c:v>
                </c:pt>
                <c:pt idx="584">
                  <c:v>-4.3858340941369534E-3</c:v>
                </c:pt>
                <c:pt idx="585">
                  <c:v>-2.4497159756720066E-3</c:v>
                </c:pt>
                <c:pt idx="586">
                  <c:v>5.6276922114193439E-3</c:v>
                </c:pt>
                <c:pt idx="587">
                  <c:v>7.5105470605194569E-3</c:v>
                </c:pt>
                <c:pt idx="588">
                  <c:v>5.318930372595787E-3</c:v>
                </c:pt>
                <c:pt idx="589">
                  <c:v>-1.0942277731373906E-3</c:v>
                </c:pt>
                <c:pt idx="590">
                  <c:v>-7.8691188246011734E-3</c:v>
                </c:pt>
                <c:pt idx="591">
                  <c:v>-1.0006304830312729E-2</c:v>
                </c:pt>
                <c:pt idx="592">
                  <c:v>-7.1377195417881012E-3</c:v>
                </c:pt>
                <c:pt idx="593">
                  <c:v>7.3165545472875237E-4</c:v>
                </c:pt>
                <c:pt idx="594">
                  <c:v>-1.4139885315671563E-3</c:v>
                </c:pt>
                <c:pt idx="595">
                  <c:v>-5.082226824015379E-3</c:v>
                </c:pt>
                <c:pt idx="596">
                  <c:v>-1.4188483357429504E-2</c:v>
                </c:pt>
                <c:pt idx="597">
                  <c:v>-1.6241513192653656E-2</c:v>
                </c:pt>
                <c:pt idx="598">
                  <c:v>-5.3373062983155251E-3</c:v>
                </c:pt>
                <c:pt idx="599">
                  <c:v>8.3785057067871094E-3</c:v>
                </c:pt>
                <c:pt idx="600">
                  <c:v>2.1729081869125366E-2</c:v>
                </c:pt>
                <c:pt idx="601">
                  <c:v>2.1480342373251915E-2</c:v>
                </c:pt>
                <c:pt idx="602">
                  <c:v>1.3609145767986774E-2</c:v>
                </c:pt>
                <c:pt idx="603">
                  <c:v>3.3607687801122665E-3</c:v>
                </c:pt>
                <c:pt idx="604">
                  <c:v>-7.3243253864347935E-3</c:v>
                </c:pt>
                <c:pt idx="605">
                  <c:v>-1.1416805908083916E-2</c:v>
                </c:pt>
                <c:pt idx="606">
                  <c:v>-8.0713015049695969E-3</c:v>
                </c:pt>
                <c:pt idx="607">
                  <c:v>1.2481636367738247E-3</c:v>
                </c:pt>
                <c:pt idx="608">
                  <c:v>8.6880205199122429E-3</c:v>
                </c:pt>
                <c:pt idx="609">
                  <c:v>1.204307097941637E-2</c:v>
                </c:pt>
                <c:pt idx="610">
                  <c:v>1.2153551913797855E-2</c:v>
                </c:pt>
                <c:pt idx="611">
                  <c:v>1.1260594241321087E-2</c:v>
                </c:pt>
                <c:pt idx="612">
                  <c:v>3.4217452630400658E-3</c:v>
                </c:pt>
                <c:pt idx="613">
                  <c:v>-7.7086701057851315E-3</c:v>
                </c:pt>
                <c:pt idx="614">
                  <c:v>-1.3303081505000591E-2</c:v>
                </c:pt>
                <c:pt idx="615">
                  <c:v>-4.4821598567068577E-3</c:v>
                </c:pt>
                <c:pt idx="616">
                  <c:v>1.1154766194522381E-2</c:v>
                </c:pt>
                <c:pt idx="617">
                  <c:v>2.2362412884831429E-2</c:v>
                </c:pt>
                <c:pt idx="618">
                  <c:v>1.662481389939785E-2</c:v>
                </c:pt>
                <c:pt idx="619">
                  <c:v>1.7840813845396042E-2</c:v>
                </c:pt>
                <c:pt idx="620">
                  <c:v>1.0472146794199944E-2</c:v>
                </c:pt>
                <c:pt idx="621">
                  <c:v>7.823633961379528E-3</c:v>
                </c:pt>
                <c:pt idx="622">
                  <c:v>3.0463395523838699E-4</c:v>
                </c:pt>
                <c:pt idx="623">
                  <c:v>-1.47289102897048E-2</c:v>
                </c:pt>
                <c:pt idx="624">
                  <c:v>-2.3115362972021103E-2</c:v>
                </c:pt>
                <c:pt idx="625">
                  <c:v>-2.2845584899187088E-2</c:v>
                </c:pt>
                <c:pt idx="626">
                  <c:v>-2.2867739200592041E-2</c:v>
                </c:pt>
                <c:pt idx="627">
                  <c:v>-1.6812510788440704E-2</c:v>
                </c:pt>
                <c:pt idx="628">
                  <c:v>-2.5633475743234158E-3</c:v>
                </c:pt>
                <c:pt idx="629">
                  <c:v>2.3728976026177406E-2</c:v>
                </c:pt>
                <c:pt idx="630">
                  <c:v>3.3902246505022049E-2</c:v>
                </c:pt>
                <c:pt idx="631">
                  <c:v>3.1343214213848114E-2</c:v>
                </c:pt>
                <c:pt idx="632">
                  <c:v>1.3802164234220982E-2</c:v>
                </c:pt>
                <c:pt idx="633">
                  <c:v>-2.0865215919911861E-3</c:v>
                </c:pt>
                <c:pt idx="634">
                  <c:v>-9.8663801327347755E-3</c:v>
                </c:pt>
                <c:pt idx="635">
                  <c:v>-1.0724716819822788E-2</c:v>
                </c:pt>
                <c:pt idx="636">
                  <c:v>-1.7845725640654564E-2</c:v>
                </c:pt>
                <c:pt idx="637">
                  <c:v>-1.4723969623446465E-2</c:v>
                </c:pt>
                <c:pt idx="638">
                  <c:v>-5.7355845347046852E-3</c:v>
                </c:pt>
                <c:pt idx="639">
                  <c:v>1.5650130808353424E-2</c:v>
                </c:pt>
                <c:pt idx="640">
                  <c:v>3.41632179915905E-2</c:v>
                </c:pt>
                <c:pt idx="641">
                  <c:v>3.5953130573034286E-2</c:v>
                </c:pt>
                <c:pt idx="642">
                  <c:v>2.3968128487467766E-2</c:v>
                </c:pt>
                <c:pt idx="643">
                  <c:v>1.8356620566919446E-3</c:v>
                </c:pt>
                <c:pt idx="644">
                  <c:v>-1.700136810541153E-2</c:v>
                </c:pt>
                <c:pt idx="645">
                  <c:v>-3.8605730980634689E-2</c:v>
                </c:pt>
                <c:pt idx="646">
                  <c:v>-4.6326279640197754E-2</c:v>
                </c:pt>
                <c:pt idx="647">
                  <c:v>-4.9672540277242661E-2</c:v>
                </c:pt>
                <c:pt idx="648">
                  <c:v>-3.7595510482788086E-2</c:v>
                </c:pt>
                <c:pt idx="649">
                  <c:v>-1.8043117597699165E-2</c:v>
                </c:pt>
                <c:pt idx="650">
                  <c:v>4.1925543919205666E-3</c:v>
                </c:pt>
                <c:pt idx="651">
                  <c:v>2.0602686330676079E-2</c:v>
                </c:pt>
                <c:pt idx="652">
                  <c:v>3.6879964172840118E-2</c:v>
                </c:pt>
                <c:pt idx="653">
                  <c:v>3.3098809421062469E-2</c:v>
                </c:pt>
                <c:pt idx="654">
                  <c:v>2.0536402240395546E-2</c:v>
                </c:pt>
                <c:pt idx="655">
                  <c:v>1.1077387258410454E-2</c:v>
                </c:pt>
                <c:pt idx="656">
                  <c:v>2.4124621413648129E-3</c:v>
                </c:pt>
                <c:pt idx="657">
                  <c:v>2.383167389780283E-3</c:v>
                </c:pt>
                <c:pt idx="658">
                  <c:v>7.4925175867974758E-3</c:v>
                </c:pt>
                <c:pt idx="659">
                  <c:v>1.1624411679804325E-2</c:v>
                </c:pt>
                <c:pt idx="660">
                  <c:v>1.6691487282514572E-2</c:v>
                </c:pt>
                <c:pt idx="661">
                  <c:v>1.6996152698993683E-2</c:v>
                </c:pt>
                <c:pt idx="662">
                  <c:v>1.4309375546872616E-2</c:v>
                </c:pt>
                <c:pt idx="663">
                  <c:v>5.0703375600278378E-3</c:v>
                </c:pt>
                <c:pt idx="664">
                  <c:v>-6.8057281896471977E-3</c:v>
                </c:pt>
                <c:pt idx="665">
                  <c:v>-1.0616978630423546E-2</c:v>
                </c:pt>
                <c:pt idx="666">
                  <c:v>-5.8068111538887024E-3</c:v>
                </c:pt>
                <c:pt idx="667">
                  <c:v>-1.5328411012887955E-2</c:v>
                </c:pt>
                <c:pt idx="668">
                  <c:v>-1.8848719075322151E-2</c:v>
                </c:pt>
                <c:pt idx="669">
                  <c:v>-1.5358379110693932E-2</c:v>
                </c:pt>
                <c:pt idx="670">
                  <c:v>-1.1941906996071339E-2</c:v>
                </c:pt>
                <c:pt idx="671">
                  <c:v>-8.9485133066773415E-3</c:v>
                </c:pt>
                <c:pt idx="672">
                  <c:v>-3.394319792278111E-4</c:v>
                </c:pt>
                <c:pt idx="673">
                  <c:v>1.774982176721096E-2</c:v>
                </c:pt>
                <c:pt idx="674">
                  <c:v>2.1398358047008514E-2</c:v>
                </c:pt>
                <c:pt idx="675">
                  <c:v>1.4997185207903385E-2</c:v>
                </c:pt>
                <c:pt idx="676">
                  <c:v>-1.0732233058661222E-3</c:v>
                </c:pt>
                <c:pt idx="677">
                  <c:v>-1.529956329613924E-2</c:v>
                </c:pt>
                <c:pt idx="678">
                  <c:v>-2.8166621923446655E-2</c:v>
                </c:pt>
                <c:pt idx="679">
                  <c:v>-3.7192340940237045E-2</c:v>
                </c:pt>
                <c:pt idx="680">
                  <c:v>-4.3594006448984146E-2</c:v>
                </c:pt>
                <c:pt idx="681">
                  <c:v>-3.7465538829565048E-2</c:v>
                </c:pt>
                <c:pt idx="682">
                  <c:v>-2.5906175374984741E-2</c:v>
                </c:pt>
                <c:pt idx="683">
                  <c:v>-2.9121763072907925E-3</c:v>
                </c:pt>
                <c:pt idx="684">
                  <c:v>2.1545771509408951E-2</c:v>
                </c:pt>
                <c:pt idx="685">
                  <c:v>2.6088591665029526E-2</c:v>
                </c:pt>
                <c:pt idx="686">
                  <c:v>2.0964795723557472E-2</c:v>
                </c:pt>
                <c:pt idx="687">
                  <c:v>1.2554533779621124E-2</c:v>
                </c:pt>
                <c:pt idx="688">
                  <c:v>-1.5935309929773211E-3</c:v>
                </c:pt>
                <c:pt idx="689">
                  <c:v>-1.3587876223027706E-2</c:v>
                </c:pt>
                <c:pt idx="690">
                  <c:v>-2.2204086184501648E-2</c:v>
                </c:pt>
                <c:pt idx="691">
                  <c:v>-2.594582736492157E-2</c:v>
                </c:pt>
                <c:pt idx="692">
                  <c:v>-1.7590081319212914E-2</c:v>
                </c:pt>
                <c:pt idx="693">
                  <c:v>-8.1739416345953941E-3</c:v>
                </c:pt>
                <c:pt idx="694">
                  <c:v>4.8153270035982132E-3</c:v>
                </c:pt>
                <c:pt idx="695">
                  <c:v>-2.1690316498279572E-2</c:v>
                </c:pt>
                <c:pt idx="696">
                  <c:v>-1.4262302778661251E-2</c:v>
                </c:pt>
                <c:pt idx="697">
                  <c:v>9.1567365452647209E-3</c:v>
                </c:pt>
                <c:pt idx="698">
                  <c:v>2.6089943945407867E-2</c:v>
                </c:pt>
                <c:pt idx="699">
                  <c:v>1.9959080964326859E-2</c:v>
                </c:pt>
                <c:pt idx="700">
                  <c:v>1.7059708014130592E-2</c:v>
                </c:pt>
                <c:pt idx="701">
                  <c:v>7.8009613789618015E-3</c:v>
                </c:pt>
                <c:pt idx="702">
                  <c:v>-1.3678316026926041E-2</c:v>
                </c:pt>
                <c:pt idx="703">
                  <c:v>-2.8431430459022522E-2</c:v>
                </c:pt>
                <c:pt idx="704">
                  <c:v>-2.3306548595428467E-2</c:v>
                </c:pt>
                <c:pt idx="705">
                  <c:v>-5.6620421819388866E-3</c:v>
                </c:pt>
                <c:pt idx="706">
                  <c:v>1.3548867776989937E-2</c:v>
                </c:pt>
                <c:pt idx="707">
                  <c:v>2.6909146457910538E-2</c:v>
                </c:pt>
                <c:pt idx="708">
                  <c:v>2.8213558718562126E-2</c:v>
                </c:pt>
                <c:pt idx="709">
                  <c:v>1.6570752486586571E-2</c:v>
                </c:pt>
                <c:pt idx="710">
                  <c:v>-5.3788973018527031E-3</c:v>
                </c:pt>
                <c:pt idx="711">
                  <c:v>-1.4112467877566814E-2</c:v>
                </c:pt>
                <c:pt idx="712">
                  <c:v>-1.8940705806016922E-2</c:v>
                </c:pt>
                <c:pt idx="713">
                  <c:v>-1.4394690282642841E-2</c:v>
                </c:pt>
                <c:pt idx="714">
                  <c:v>-4.3850396759808064E-3</c:v>
                </c:pt>
                <c:pt idx="715">
                  <c:v>9.4980187714099884E-3</c:v>
                </c:pt>
                <c:pt idx="716">
                  <c:v>2.0545417442917824E-2</c:v>
                </c:pt>
                <c:pt idx="717">
                  <c:v>3.3331785351037979E-2</c:v>
                </c:pt>
                <c:pt idx="718">
                  <c:v>4.6053804457187653E-2</c:v>
                </c:pt>
                <c:pt idx="719">
                  <c:v>3.3881828188896179E-2</c:v>
                </c:pt>
                <c:pt idx="720">
                  <c:v>1.337389275431633E-2</c:v>
                </c:pt>
                <c:pt idx="721">
                  <c:v>-2.1653855219483376E-3</c:v>
                </c:pt>
                <c:pt idx="722">
                  <c:v>-1.0002405382692814E-2</c:v>
                </c:pt>
                <c:pt idx="723">
                  <c:v>-9.5981378108263016E-3</c:v>
                </c:pt>
                <c:pt idx="724">
                  <c:v>-9.091423824429512E-3</c:v>
                </c:pt>
                <c:pt idx="725">
                  <c:v>-1.2708262540400028E-2</c:v>
                </c:pt>
                <c:pt idx="726">
                  <c:v>-1.1396173387765884E-2</c:v>
                </c:pt>
                <c:pt idx="727">
                  <c:v>-1.3985032215714455E-2</c:v>
                </c:pt>
                <c:pt idx="728">
                  <c:v>-2.1486565470695496E-2</c:v>
                </c:pt>
                <c:pt idx="729">
                  <c:v>-2.2610684856772423E-2</c:v>
                </c:pt>
                <c:pt idx="730">
                  <c:v>-6.4871134236454964E-3</c:v>
                </c:pt>
                <c:pt idx="731">
                  <c:v>6.1149648390710354E-3</c:v>
                </c:pt>
                <c:pt idx="732">
                  <c:v>1.7784041119739413E-3</c:v>
                </c:pt>
                <c:pt idx="733">
                  <c:v>-1.0181852616369724E-2</c:v>
                </c:pt>
                <c:pt idx="734">
                  <c:v>-1.1333664879202843E-2</c:v>
                </c:pt>
                <c:pt idx="735">
                  <c:v>-5.2147856913506985E-3</c:v>
                </c:pt>
                <c:pt idx="736">
                  <c:v>-2.2480292245745659E-3</c:v>
                </c:pt>
                <c:pt idx="737">
                  <c:v>5.0354888662695885E-4</c:v>
                </c:pt>
                <c:pt idx="738">
                  <c:v>-1.9947222899645567E-3</c:v>
                </c:pt>
                <c:pt idx="739">
                  <c:v>4.2689009569585323E-4</c:v>
                </c:pt>
                <c:pt idx="740">
                  <c:v>5.0266566686332226E-3</c:v>
                </c:pt>
                <c:pt idx="741">
                  <c:v>8.3446893841028214E-3</c:v>
                </c:pt>
                <c:pt idx="742">
                  <c:v>1.4379711821675301E-2</c:v>
                </c:pt>
                <c:pt idx="743">
                  <c:v>1.6471892595291138E-2</c:v>
                </c:pt>
                <c:pt idx="744">
                  <c:v>1.4304735697805882E-2</c:v>
                </c:pt>
                <c:pt idx="745">
                  <c:v>9.2761553823947906E-3</c:v>
                </c:pt>
                <c:pt idx="746">
                  <c:v>1.2995773926377296E-2</c:v>
                </c:pt>
                <c:pt idx="747">
                  <c:v>1.2982990592718124E-2</c:v>
                </c:pt>
                <c:pt idx="748">
                  <c:v>8.5391337051987648E-3</c:v>
                </c:pt>
                <c:pt idx="749">
                  <c:v>-3.7691975012421608E-3</c:v>
                </c:pt>
                <c:pt idx="750">
                  <c:v>-1.1812902987003326E-2</c:v>
                </c:pt>
                <c:pt idx="751">
                  <c:v>-1.6235614195466042E-2</c:v>
                </c:pt>
                <c:pt idx="752">
                  <c:v>-1.086846087127924E-2</c:v>
                </c:pt>
                <c:pt idx="753">
                  <c:v>-5.3725962061434984E-4</c:v>
                </c:pt>
                <c:pt idx="754">
                  <c:v>1.1944829486310482E-2</c:v>
                </c:pt>
                <c:pt idx="755">
                  <c:v>1.5197880566120148E-2</c:v>
                </c:pt>
                <c:pt idx="756">
                  <c:v>9.5274485647678375E-3</c:v>
                </c:pt>
                <c:pt idx="757">
                  <c:v>4.7750379890203476E-3</c:v>
                </c:pt>
                <c:pt idx="758">
                  <c:v>-2.0841702353209257E-3</c:v>
                </c:pt>
                <c:pt idx="759">
                  <c:v>6.0535623924806714E-4</c:v>
                </c:pt>
                <c:pt idx="760">
                  <c:v>-2.2138005588203669E-3</c:v>
                </c:pt>
                <c:pt idx="761">
                  <c:v>1.0238041868433356E-3</c:v>
                </c:pt>
                <c:pt idx="762">
                  <c:v>-7.6335301855579019E-4</c:v>
                </c:pt>
                <c:pt idx="763">
                  <c:v>-4.3623489327728748E-3</c:v>
                </c:pt>
                <c:pt idx="764">
                  <c:v>-1.0955261532217264E-3</c:v>
                </c:pt>
                <c:pt idx="765">
                  <c:v>1.1453555896878242E-2</c:v>
                </c:pt>
                <c:pt idx="766">
                  <c:v>2.8597511351108551E-2</c:v>
                </c:pt>
                <c:pt idx="767">
                  <c:v>3.6243177950382233E-2</c:v>
                </c:pt>
                <c:pt idx="768">
                  <c:v>2.334325946867466E-2</c:v>
                </c:pt>
                <c:pt idx="769">
                  <c:v>1.3671215856447816E-3</c:v>
                </c:pt>
                <c:pt idx="770">
                  <c:v>-2.1210398524999619E-2</c:v>
                </c:pt>
                <c:pt idx="771">
                  <c:v>-3.452460840344429E-2</c:v>
                </c:pt>
                <c:pt idx="772">
                  <c:v>-3.6408662796020508E-2</c:v>
                </c:pt>
                <c:pt idx="773">
                  <c:v>-2.546839602291584E-2</c:v>
                </c:pt>
                <c:pt idx="774">
                  <c:v>-1.5395176596939564E-2</c:v>
                </c:pt>
                <c:pt idx="775">
                  <c:v>-5.7854256592690945E-3</c:v>
                </c:pt>
                <c:pt idx="776">
                  <c:v>1.0104739340022206E-3</c:v>
                </c:pt>
                <c:pt idx="777">
                  <c:v>1.4213095419108868E-2</c:v>
                </c:pt>
                <c:pt idx="778">
                  <c:v>2.7980713173747063E-2</c:v>
                </c:pt>
                <c:pt idx="779">
                  <c:v>3.6908961832523346E-2</c:v>
                </c:pt>
                <c:pt idx="780">
                  <c:v>4.0708430111408234E-2</c:v>
                </c:pt>
                <c:pt idx="781">
                  <c:v>4.4640056788921356E-2</c:v>
                </c:pt>
                <c:pt idx="782">
                  <c:v>3.475649282336235E-2</c:v>
                </c:pt>
                <c:pt idx="783">
                  <c:v>1.5202498994767666E-2</c:v>
                </c:pt>
                <c:pt idx="784">
                  <c:v>-1.0689058341085911E-2</c:v>
                </c:pt>
                <c:pt idx="785">
                  <c:v>-2.323601022362709E-2</c:v>
                </c:pt>
                <c:pt idx="786">
                  <c:v>-2.3056989535689354E-2</c:v>
                </c:pt>
                <c:pt idx="787">
                  <c:v>-9.1608818620443344E-3</c:v>
                </c:pt>
                <c:pt idx="788">
                  <c:v>3.3728202106431127E-4</c:v>
                </c:pt>
                <c:pt idx="789">
                  <c:v>5.2556078881025314E-3</c:v>
                </c:pt>
                <c:pt idx="790">
                  <c:v>4.359047394245863E-3</c:v>
                </c:pt>
                <c:pt idx="791">
                  <c:v>9.3239787966012955E-3</c:v>
                </c:pt>
                <c:pt idx="792">
                  <c:v>2.2623764351010323E-2</c:v>
                </c:pt>
                <c:pt idx="793">
                  <c:v>3.3318754285573959E-2</c:v>
                </c:pt>
                <c:pt idx="794">
                  <c:v>4.1247908025979996E-2</c:v>
                </c:pt>
                <c:pt idx="795">
                  <c:v>3.2359875738620758E-2</c:v>
                </c:pt>
                <c:pt idx="796">
                  <c:v>2.6504874229431152E-2</c:v>
                </c:pt>
                <c:pt idx="797">
                  <c:v>1.4111588709056377E-2</c:v>
                </c:pt>
                <c:pt idx="798">
                  <c:v>-2.8744207229465246E-3</c:v>
                </c:pt>
                <c:pt idx="799">
                  <c:v>-1.7802771180868149E-2</c:v>
                </c:pt>
                <c:pt idx="800">
                  <c:v>-3.0253425240516663E-2</c:v>
                </c:pt>
                <c:pt idx="801">
                  <c:v>-3.2899275422096252E-2</c:v>
                </c:pt>
                <c:pt idx="802">
                  <c:v>-3.2762877643108368E-2</c:v>
                </c:pt>
                <c:pt idx="803">
                  <c:v>-2.0746694877743721E-2</c:v>
                </c:pt>
                <c:pt idx="804">
                  <c:v>-3.0298477504402399E-3</c:v>
                </c:pt>
                <c:pt idx="805">
                  <c:v>1.2376006692647934E-2</c:v>
                </c:pt>
                <c:pt idx="806">
                  <c:v>1.7968211323022842E-2</c:v>
                </c:pt>
                <c:pt idx="807">
                  <c:v>2.601601742208004E-2</c:v>
                </c:pt>
                <c:pt idx="808">
                  <c:v>2.2556114941835403E-2</c:v>
                </c:pt>
                <c:pt idx="809">
                  <c:v>9.2919757589697838E-3</c:v>
                </c:pt>
                <c:pt idx="810">
                  <c:v>-8.6596664041280746E-3</c:v>
                </c:pt>
                <c:pt idx="811">
                  <c:v>-1.9033478572964668E-2</c:v>
                </c:pt>
                <c:pt idx="812">
                  <c:v>-2.5161080062389374E-2</c:v>
                </c:pt>
                <c:pt idx="813">
                  <c:v>-2.3400196805596352E-2</c:v>
                </c:pt>
                <c:pt idx="814">
                  <c:v>-1.6066819429397583E-2</c:v>
                </c:pt>
                <c:pt idx="815">
                  <c:v>-4.7148298472166061E-3</c:v>
                </c:pt>
                <c:pt idx="816">
                  <c:v>2.3231857921928167E-3</c:v>
                </c:pt>
                <c:pt idx="817">
                  <c:v>1.3761728070676327E-2</c:v>
                </c:pt>
                <c:pt idx="818">
                  <c:v>2.4805512279272079E-2</c:v>
                </c:pt>
                <c:pt idx="819">
                  <c:v>3.0244220048189163E-2</c:v>
                </c:pt>
                <c:pt idx="820">
                  <c:v>1.3629646971821785E-2</c:v>
                </c:pt>
                <c:pt idx="821">
                  <c:v>1.1019748635590076E-2</c:v>
                </c:pt>
                <c:pt idx="822">
                  <c:v>4.8038861714303493E-3</c:v>
                </c:pt>
                <c:pt idx="823">
                  <c:v>-1.092352787964046E-3</c:v>
                </c:pt>
                <c:pt idx="824">
                  <c:v>-8.4730423986911774E-3</c:v>
                </c:pt>
                <c:pt idx="825">
                  <c:v>-1.3302152045071125E-2</c:v>
                </c:pt>
                <c:pt idx="826">
                  <c:v>-1.179185975342989E-2</c:v>
                </c:pt>
                <c:pt idx="827">
                  <c:v>-1.1181729845702648E-2</c:v>
                </c:pt>
                <c:pt idx="828">
                  <c:v>-3.605749225243926E-3</c:v>
                </c:pt>
                <c:pt idx="829">
                  <c:v>-4.5413174666464329E-3</c:v>
                </c:pt>
                <c:pt idx="830">
                  <c:v>-3.5063326358795166E-3</c:v>
                </c:pt>
                <c:pt idx="831">
                  <c:v>5.3159212693572044E-3</c:v>
                </c:pt>
                <c:pt idx="832">
                  <c:v>9.4601120799779892E-3</c:v>
                </c:pt>
                <c:pt idx="833">
                  <c:v>1.8053866922855377E-2</c:v>
                </c:pt>
                <c:pt idx="834">
                  <c:v>1.610843650996685E-2</c:v>
                </c:pt>
                <c:pt idx="835">
                  <c:v>1.7074631527066231E-2</c:v>
                </c:pt>
                <c:pt idx="836">
                  <c:v>1.3540394604206085E-2</c:v>
                </c:pt>
                <c:pt idx="837">
                  <c:v>6.1788847669959068E-3</c:v>
                </c:pt>
                <c:pt idx="838">
                  <c:v>1.2826262973248959E-3</c:v>
                </c:pt>
                <c:pt idx="839">
                  <c:v>-2.4732295423746109E-3</c:v>
                </c:pt>
                <c:pt idx="840">
                  <c:v>-2.3470241576433182E-3</c:v>
                </c:pt>
                <c:pt idx="841">
                  <c:v>-1.4197113923728466E-3</c:v>
                </c:pt>
                <c:pt idx="842">
                  <c:v>-6.5613859333097935E-3</c:v>
                </c:pt>
                <c:pt idx="843">
                  <c:v>-5.354707594960928E-3</c:v>
                </c:pt>
                <c:pt idx="844">
                  <c:v>2.4322501849383116E-3</c:v>
                </c:pt>
                <c:pt idx="845">
                  <c:v>7.6645626686513424E-3</c:v>
                </c:pt>
                <c:pt idx="846">
                  <c:v>6.1232103034853935E-3</c:v>
                </c:pt>
                <c:pt idx="847">
                  <c:v>9.1855796054005623E-3</c:v>
                </c:pt>
                <c:pt idx="848">
                  <c:v>8.2110436633229256E-3</c:v>
                </c:pt>
                <c:pt idx="849">
                  <c:v>2.8748675249516964E-3</c:v>
                </c:pt>
                <c:pt idx="850">
                  <c:v>3.3684512600302696E-3</c:v>
                </c:pt>
                <c:pt idx="851">
                  <c:v>5.5834022350609303E-3</c:v>
                </c:pt>
                <c:pt idx="852">
                  <c:v>9.6051357686519623E-3</c:v>
                </c:pt>
                <c:pt idx="853">
                  <c:v>9.7683873027563095E-3</c:v>
                </c:pt>
                <c:pt idx="854">
                  <c:v>6.9808121770620346E-3</c:v>
                </c:pt>
                <c:pt idx="855">
                  <c:v>3.0555787961930037E-3</c:v>
                </c:pt>
                <c:pt idx="856">
                  <c:v>-3.4616768825799227E-3</c:v>
                </c:pt>
                <c:pt idx="857">
                  <c:v>-6.4534717239439487E-3</c:v>
                </c:pt>
                <c:pt idx="858">
                  <c:v>1.3079179916530848E-4</c:v>
                </c:pt>
                <c:pt idx="859">
                  <c:v>2.9068710282444954E-3</c:v>
                </c:pt>
                <c:pt idx="860">
                  <c:v>8.8709350675344467E-3</c:v>
                </c:pt>
                <c:pt idx="861">
                  <c:v>7.1428096853196621E-3</c:v>
                </c:pt>
                <c:pt idx="862">
                  <c:v>-4.2189957457594573E-4</c:v>
                </c:pt>
                <c:pt idx="863">
                  <c:v>-5.0387554802000523E-3</c:v>
                </c:pt>
                <c:pt idx="864">
                  <c:v>-1.9340981962159276E-3</c:v>
                </c:pt>
                <c:pt idx="865">
                  <c:v>6.3517945818603039E-3</c:v>
                </c:pt>
                <c:pt idx="866">
                  <c:v>1.2810060754418373E-2</c:v>
                </c:pt>
                <c:pt idx="867">
                  <c:v>1.149978581815958E-2</c:v>
                </c:pt>
                <c:pt idx="868">
                  <c:v>1.7213509418070316E-3</c:v>
                </c:pt>
                <c:pt idx="869">
                  <c:v>-1.6397731378674507E-2</c:v>
                </c:pt>
                <c:pt idx="870">
                  <c:v>-1.7807954922318459E-2</c:v>
                </c:pt>
                <c:pt idx="871">
                  <c:v>-1.9005047157406807E-2</c:v>
                </c:pt>
                <c:pt idx="872">
                  <c:v>-1.4851931482553482E-2</c:v>
                </c:pt>
                <c:pt idx="873">
                  <c:v>-1.1155996471643448E-2</c:v>
                </c:pt>
                <c:pt idx="874">
                  <c:v>1.500144018791616E-3</c:v>
                </c:pt>
                <c:pt idx="875">
                  <c:v>2.2402763366699219E-2</c:v>
                </c:pt>
                <c:pt idx="876">
                  <c:v>2.9329381883144379E-2</c:v>
                </c:pt>
                <c:pt idx="877">
                  <c:v>3.4485794603824615E-2</c:v>
                </c:pt>
                <c:pt idx="878">
                  <c:v>2.7509743347764015E-2</c:v>
                </c:pt>
                <c:pt idx="879">
                  <c:v>2.2471042349934578E-2</c:v>
                </c:pt>
                <c:pt idx="880">
                  <c:v>1.7567431554198265E-2</c:v>
                </c:pt>
                <c:pt idx="881">
                  <c:v>2.8481401968747377E-3</c:v>
                </c:pt>
                <c:pt idx="882">
                  <c:v>-1.2823708355426788E-2</c:v>
                </c:pt>
                <c:pt idx="883">
                  <c:v>-1.5254109166562557E-2</c:v>
                </c:pt>
                <c:pt idx="884">
                  <c:v>-1.3590607792139053E-2</c:v>
                </c:pt>
                <c:pt idx="885">
                  <c:v>-1.1532783508300781E-2</c:v>
                </c:pt>
                <c:pt idx="886">
                  <c:v>3.3125519985333085E-4</c:v>
                </c:pt>
                <c:pt idx="887">
                  <c:v>1.6570147126913071E-2</c:v>
                </c:pt>
                <c:pt idx="888">
                  <c:v>1.8806399777531624E-2</c:v>
                </c:pt>
                <c:pt idx="889">
                  <c:v>1.3942134566605091E-2</c:v>
                </c:pt>
                <c:pt idx="890">
                  <c:v>1.1251362971961498E-2</c:v>
                </c:pt>
                <c:pt idx="891">
                  <c:v>-3.4803515882231295E-4</c:v>
                </c:pt>
                <c:pt idx="892">
                  <c:v>-7.5641004368662834E-3</c:v>
                </c:pt>
                <c:pt idx="893">
                  <c:v>-1.9579485058784485E-2</c:v>
                </c:pt>
                <c:pt idx="894">
                  <c:v>-2.4636697024106979E-2</c:v>
                </c:pt>
                <c:pt idx="895">
                  <c:v>-2.1240368485450745E-2</c:v>
                </c:pt>
                <c:pt idx="896">
                  <c:v>5.0795772112905979E-3</c:v>
                </c:pt>
                <c:pt idx="897">
                  <c:v>3.8221020251512527E-2</c:v>
                </c:pt>
                <c:pt idx="898">
                  <c:v>4.6512015163898468E-2</c:v>
                </c:pt>
                <c:pt idx="899">
                  <c:v>3.6749400198459625E-2</c:v>
                </c:pt>
                <c:pt idx="900">
                  <c:v>1.7494069412350655E-2</c:v>
                </c:pt>
                <c:pt idx="901">
                  <c:v>4.771882202476263E-3</c:v>
                </c:pt>
                <c:pt idx="902">
                  <c:v>-1.567895378684625E-4</c:v>
                </c:pt>
                <c:pt idx="903">
                  <c:v>-4.8466161824762821E-3</c:v>
                </c:pt>
                <c:pt idx="904">
                  <c:v>-4.824069794267416E-3</c:v>
                </c:pt>
                <c:pt idx="905">
                  <c:v>-7.6685920357704163E-3</c:v>
                </c:pt>
                <c:pt idx="906">
                  <c:v>-5.6491522118449211E-3</c:v>
                </c:pt>
                <c:pt idx="907">
                  <c:v>-5.9444964863359928E-3</c:v>
                </c:pt>
                <c:pt idx="908">
                  <c:v>6.2569566071033478E-3</c:v>
                </c:pt>
                <c:pt idx="909">
                  <c:v>7.6987920328974724E-3</c:v>
                </c:pt>
                <c:pt idx="910">
                  <c:v>8.890676312148571E-3</c:v>
                </c:pt>
                <c:pt idx="911">
                  <c:v>8.5505908355116844E-3</c:v>
                </c:pt>
                <c:pt idx="912">
                  <c:v>2.3219049908220768E-3</c:v>
                </c:pt>
                <c:pt idx="913">
                  <c:v>3.3775821793824434E-3</c:v>
                </c:pt>
                <c:pt idx="914">
                  <c:v>8.7634827941656113E-3</c:v>
                </c:pt>
                <c:pt idx="915">
                  <c:v>4.8528970219194889E-3</c:v>
                </c:pt>
                <c:pt idx="916">
                  <c:v>9.7683295607566833E-3</c:v>
                </c:pt>
                <c:pt idx="917">
                  <c:v>1.5754049643874168E-2</c:v>
                </c:pt>
                <c:pt idx="918">
                  <c:v>1.5727946534752846E-2</c:v>
                </c:pt>
                <c:pt idx="919">
                  <c:v>1.3993429020047188E-2</c:v>
                </c:pt>
                <c:pt idx="920">
                  <c:v>1.1654307134449482E-2</c:v>
                </c:pt>
                <c:pt idx="921">
                  <c:v>1.3922787271440029E-2</c:v>
                </c:pt>
                <c:pt idx="922">
                  <c:v>5.457023624330759E-3</c:v>
                </c:pt>
                <c:pt idx="923">
                  <c:v>-3.3159616868942976E-3</c:v>
                </c:pt>
                <c:pt idx="924">
                  <c:v>-5.1893144845962524E-3</c:v>
                </c:pt>
                <c:pt idx="925">
                  <c:v>-2.1056404802948236E-3</c:v>
                </c:pt>
                <c:pt idx="926">
                  <c:v>-1.4121185522526503E-3</c:v>
                </c:pt>
                <c:pt idx="927">
                  <c:v>-4.8595806583762169E-3</c:v>
                </c:pt>
                <c:pt idx="928">
                  <c:v>-3.8830745033919811E-3</c:v>
                </c:pt>
                <c:pt idx="929">
                  <c:v>-1.520317979156971E-3</c:v>
                </c:pt>
                <c:pt idx="930">
                  <c:v>3.0201547779142857E-3</c:v>
                </c:pt>
                <c:pt idx="931">
                  <c:v>1.1674895882606506E-2</c:v>
                </c:pt>
                <c:pt idx="932">
                  <c:v>1.4917867258191109E-2</c:v>
                </c:pt>
                <c:pt idx="933">
                  <c:v>4.4343341141939163E-3</c:v>
                </c:pt>
                <c:pt idx="934">
                  <c:v>-1.0667341761291027E-2</c:v>
                </c:pt>
                <c:pt idx="935">
                  <c:v>-2.5357073172926903E-2</c:v>
                </c:pt>
                <c:pt idx="936">
                  <c:v>-3.2617334276437759E-2</c:v>
                </c:pt>
                <c:pt idx="937">
                  <c:v>-2.635703980922699E-2</c:v>
                </c:pt>
                <c:pt idx="938">
                  <c:v>-1.909242756664753E-2</c:v>
                </c:pt>
                <c:pt idx="939">
                  <c:v>-1.5091294422745705E-2</c:v>
                </c:pt>
                <c:pt idx="940">
                  <c:v>-9.6194781363010406E-3</c:v>
                </c:pt>
                <c:pt idx="941">
                  <c:v>-8.1027409760281444E-4</c:v>
                </c:pt>
                <c:pt idx="942">
                  <c:v>9.1115087270736694E-3</c:v>
                </c:pt>
                <c:pt idx="943">
                  <c:v>1.9603883847594261E-3</c:v>
                </c:pt>
                <c:pt idx="944">
                  <c:v>1.5434810193255544E-3</c:v>
                </c:pt>
                <c:pt idx="945">
                  <c:v>8.694350253790617E-4</c:v>
                </c:pt>
                <c:pt idx="946">
                  <c:v>9.6706319600343704E-3</c:v>
                </c:pt>
                <c:pt idx="947">
                  <c:v>1.0106591507792473E-2</c:v>
                </c:pt>
                <c:pt idx="948">
                  <c:v>9.1606756905093789E-4</c:v>
                </c:pt>
                <c:pt idx="949">
                  <c:v>-3.9852140471339226E-3</c:v>
                </c:pt>
                <c:pt idx="950">
                  <c:v>-8.2110741641372442E-4</c:v>
                </c:pt>
                <c:pt idx="951">
                  <c:v>5.9126955457031727E-3</c:v>
                </c:pt>
                <c:pt idx="952">
                  <c:v>-7.852611131966114E-3</c:v>
                </c:pt>
                <c:pt idx="953">
                  <c:v>-1.3561096973717213E-2</c:v>
                </c:pt>
                <c:pt idx="954">
                  <c:v>-1.3010657392442226E-2</c:v>
                </c:pt>
                <c:pt idx="955">
                  <c:v>-4.9862866289913654E-3</c:v>
                </c:pt>
                <c:pt idx="956">
                  <c:v>-3.465773188509047E-4</c:v>
                </c:pt>
                <c:pt idx="957">
                  <c:v>4.4710813090205193E-3</c:v>
                </c:pt>
                <c:pt idx="958">
                  <c:v>1.5338069759309292E-2</c:v>
                </c:pt>
                <c:pt idx="959">
                  <c:v>1.3972134329378605E-2</c:v>
                </c:pt>
                <c:pt idx="960">
                  <c:v>8.8407555595040321E-3</c:v>
                </c:pt>
                <c:pt idx="961">
                  <c:v>2.9189505148679018E-3</c:v>
                </c:pt>
                <c:pt idx="962">
                  <c:v>-1.2110473588109016E-2</c:v>
                </c:pt>
                <c:pt idx="963">
                  <c:v>-1.7085257917642593E-2</c:v>
                </c:pt>
                <c:pt idx="964">
                  <c:v>-1.6129219904541969E-2</c:v>
                </c:pt>
                <c:pt idx="965">
                  <c:v>-1.601044274866581E-2</c:v>
                </c:pt>
                <c:pt idx="966">
                  <c:v>-1.4175167307257652E-2</c:v>
                </c:pt>
                <c:pt idx="967">
                  <c:v>-1.1207340285181999E-2</c:v>
                </c:pt>
                <c:pt idx="968">
                  <c:v>-7.8000472858548164E-3</c:v>
                </c:pt>
                <c:pt idx="969">
                  <c:v>5.6973524624481797E-4</c:v>
                </c:pt>
                <c:pt idx="970">
                  <c:v>8.4411175921559334E-3</c:v>
                </c:pt>
                <c:pt idx="971">
                  <c:v>8.677605539560318E-3</c:v>
                </c:pt>
                <c:pt idx="972">
                  <c:v>5.8069935766980052E-4</c:v>
                </c:pt>
                <c:pt idx="973">
                  <c:v>-3.3197663724422455E-3</c:v>
                </c:pt>
                <c:pt idx="974">
                  <c:v>-4.426188301295042E-3</c:v>
                </c:pt>
                <c:pt idx="975">
                  <c:v>-1.469107624143362E-2</c:v>
                </c:pt>
                <c:pt idx="976">
                  <c:v>-1.630077138543129E-2</c:v>
                </c:pt>
                <c:pt idx="977">
                  <c:v>-8.9110322296619415E-3</c:v>
                </c:pt>
                <c:pt idx="978">
                  <c:v>3.7023257464170456E-3</c:v>
                </c:pt>
                <c:pt idx="979">
                  <c:v>1.5601063147187233E-2</c:v>
                </c:pt>
                <c:pt idx="980">
                  <c:v>1.8678247928619385E-2</c:v>
                </c:pt>
                <c:pt idx="981">
                  <c:v>1.852910965681076E-2</c:v>
                </c:pt>
                <c:pt idx="982">
                  <c:v>1.020179595798254E-2</c:v>
                </c:pt>
                <c:pt idx="983">
                  <c:v>-5.3089861758053303E-3</c:v>
                </c:pt>
                <c:pt idx="984">
                  <c:v>-8.4201265126466751E-3</c:v>
                </c:pt>
                <c:pt idx="985">
                  <c:v>-6.4270161092281342E-3</c:v>
                </c:pt>
                <c:pt idx="986">
                  <c:v>-2.2005846258252859E-3</c:v>
                </c:pt>
                <c:pt idx="987">
                  <c:v>2.5366460904479027E-3</c:v>
                </c:pt>
                <c:pt idx="988">
                  <c:v>4.2307828553020954E-3</c:v>
                </c:pt>
                <c:pt idx="989">
                  <c:v>8.316338062286377E-3</c:v>
                </c:pt>
                <c:pt idx="990">
                  <c:v>8.864719420671463E-3</c:v>
                </c:pt>
                <c:pt idx="991">
                  <c:v>5.5938487639650702E-4</c:v>
                </c:pt>
                <c:pt idx="992">
                  <c:v>-5.0052809529006481E-3</c:v>
                </c:pt>
                <c:pt idx="993">
                  <c:v>-4.8457575030624866E-3</c:v>
                </c:pt>
                <c:pt idx="994">
                  <c:v>-6.598121952265501E-3</c:v>
                </c:pt>
                <c:pt idx="995">
                  <c:v>-1.0362766683101654E-2</c:v>
                </c:pt>
                <c:pt idx="996">
                  <c:v>-1.7227828502655029E-2</c:v>
                </c:pt>
                <c:pt idx="997">
                  <c:v>-2.5863127782940865E-2</c:v>
                </c:pt>
                <c:pt idx="998">
                  <c:v>-1.8347581848502159E-2</c:v>
                </c:pt>
                <c:pt idx="999">
                  <c:v>-1.2163989245891571E-2</c:v>
                </c:pt>
                <c:pt idx="1000">
                  <c:v>-1.0126196779310703E-2</c:v>
                </c:pt>
                <c:pt idx="1001">
                  <c:v>-1.2510525062680244E-2</c:v>
                </c:pt>
                <c:pt idx="1002">
                  <c:v>8.8628388766665012E-5</c:v>
                </c:pt>
                <c:pt idx="1003">
                  <c:v>2.4690378457307816E-2</c:v>
                </c:pt>
                <c:pt idx="1004">
                  <c:v>3.400791808962822E-2</c:v>
                </c:pt>
                <c:pt idx="1005">
                  <c:v>2.4207752197980881E-2</c:v>
                </c:pt>
                <c:pt idx="1006">
                  <c:v>1.5501587651669979E-2</c:v>
                </c:pt>
                <c:pt idx="1007">
                  <c:v>1.2669581919908524E-2</c:v>
                </c:pt>
                <c:pt idx="1008">
                  <c:v>1.0031313635408878E-2</c:v>
                </c:pt>
                <c:pt idx="1009">
                  <c:v>-1.2959088198840618E-3</c:v>
                </c:pt>
                <c:pt idx="1010">
                  <c:v>-5.5459975264966488E-3</c:v>
                </c:pt>
                <c:pt idx="1011">
                  <c:v>-6.5678521059453487E-3</c:v>
                </c:pt>
                <c:pt idx="1012">
                  <c:v>-3.3329608850181103E-3</c:v>
                </c:pt>
                <c:pt idx="1013">
                  <c:v>1.3101672753691673E-2</c:v>
                </c:pt>
                <c:pt idx="1014">
                  <c:v>1.6285832971334457E-2</c:v>
                </c:pt>
                <c:pt idx="1015">
                  <c:v>1.1580826714634895E-2</c:v>
                </c:pt>
                <c:pt idx="1016">
                  <c:v>3.920022863894701E-3</c:v>
                </c:pt>
                <c:pt idx="1017">
                  <c:v>1.2104448862373829E-2</c:v>
                </c:pt>
                <c:pt idx="1018">
                  <c:v>4.7272369265556335E-3</c:v>
                </c:pt>
                <c:pt idx="1019">
                  <c:v>-1.0873827151954174E-2</c:v>
                </c:pt>
                <c:pt idx="1020">
                  <c:v>-2.0555438473820686E-2</c:v>
                </c:pt>
                <c:pt idx="1021">
                  <c:v>-2.1085673943161964E-2</c:v>
                </c:pt>
                <c:pt idx="1022">
                  <c:v>-1.226071547716856E-2</c:v>
                </c:pt>
                <c:pt idx="1023">
                  <c:v>-1.1344322003424168E-2</c:v>
                </c:pt>
                <c:pt idx="1024">
                  <c:v>-3.0353001784533262E-3</c:v>
                </c:pt>
                <c:pt idx="1025">
                  <c:v>-4.7533051110804081E-3</c:v>
                </c:pt>
                <c:pt idx="1026">
                  <c:v>-1.3749545905739069E-3</c:v>
                </c:pt>
                <c:pt idx="1027">
                  <c:v>6.3711157999932766E-3</c:v>
                </c:pt>
                <c:pt idx="1028">
                  <c:v>1.5491558238863945E-2</c:v>
                </c:pt>
                <c:pt idx="1029">
                  <c:v>8.3947665989398956E-3</c:v>
                </c:pt>
                <c:pt idx="1030">
                  <c:v>-2.6531366165727377E-3</c:v>
                </c:pt>
                <c:pt idx="1031">
                  <c:v>-1.3885018415749073E-2</c:v>
                </c:pt>
                <c:pt idx="1032">
                  <c:v>-3.2809622585773468E-2</c:v>
                </c:pt>
                <c:pt idx="1033">
                  <c:v>-2.9669221490621567E-2</c:v>
                </c:pt>
                <c:pt idx="1034">
                  <c:v>-2.1632635965943336E-2</c:v>
                </c:pt>
                <c:pt idx="1035">
                  <c:v>-6.9341184571385384E-3</c:v>
                </c:pt>
                <c:pt idx="1036">
                  <c:v>7.1296785026788712E-3</c:v>
                </c:pt>
                <c:pt idx="1037">
                  <c:v>1.3131379149854183E-2</c:v>
                </c:pt>
                <c:pt idx="1038">
                  <c:v>1.7702553421258926E-2</c:v>
                </c:pt>
                <c:pt idx="1039">
                  <c:v>1.3681180775165558E-2</c:v>
                </c:pt>
                <c:pt idx="1040">
                  <c:v>7.7038020826876163E-3</c:v>
                </c:pt>
                <c:pt idx="1041">
                  <c:v>1.4036266133189201E-2</c:v>
                </c:pt>
                <c:pt idx="1042">
                  <c:v>2.523854561150074E-2</c:v>
                </c:pt>
                <c:pt idx="1043">
                  <c:v>2.7928605675697327E-2</c:v>
                </c:pt>
                <c:pt idx="1044">
                  <c:v>2.0652899518609047E-2</c:v>
                </c:pt>
                <c:pt idx="1045">
                  <c:v>2.7713705785572529E-3</c:v>
                </c:pt>
                <c:pt idx="1046">
                  <c:v>-7.4678650125861168E-3</c:v>
                </c:pt>
                <c:pt idx="1047">
                  <c:v>-2.038212725892663E-3</c:v>
                </c:pt>
                <c:pt idx="1048">
                  <c:v>-4.6041780151426792E-3</c:v>
                </c:pt>
                <c:pt idx="1049">
                  <c:v>-1.3075427152216434E-2</c:v>
                </c:pt>
                <c:pt idx="1050">
                  <c:v>-2.1505838260054588E-2</c:v>
                </c:pt>
                <c:pt idx="1051">
                  <c:v>-1.0721901431679726E-2</c:v>
                </c:pt>
                <c:pt idx="1052">
                  <c:v>-1.7056441865861416E-3</c:v>
                </c:pt>
                <c:pt idx="1053">
                  <c:v>5.4393503814935684E-3</c:v>
                </c:pt>
                <c:pt idx="1054">
                  <c:v>3.985927440226078E-3</c:v>
                </c:pt>
                <c:pt idx="1055">
                  <c:v>9.2009652871638536E-4</c:v>
                </c:pt>
                <c:pt idx="1056">
                  <c:v>-9.0031782165169716E-3</c:v>
                </c:pt>
                <c:pt idx="1057">
                  <c:v>-1.2386457994580269E-2</c:v>
                </c:pt>
                <c:pt idx="1058">
                  <c:v>-1.2101355940103531E-2</c:v>
                </c:pt>
                <c:pt idx="1059">
                  <c:v>-9.6136974170804024E-3</c:v>
                </c:pt>
                <c:pt idx="1060">
                  <c:v>-2.3713172413408756E-3</c:v>
                </c:pt>
                <c:pt idx="1061">
                  <c:v>1.2409945484250784E-3</c:v>
                </c:pt>
                <c:pt idx="1062">
                  <c:v>-2.6151884812861681E-3</c:v>
                </c:pt>
                <c:pt idx="1063">
                  <c:v>-7.8560234978795052E-3</c:v>
                </c:pt>
                <c:pt idx="1064">
                  <c:v>-7.4306712485849857E-3</c:v>
                </c:pt>
                <c:pt idx="1065">
                  <c:v>-6.5920418128371239E-3</c:v>
                </c:pt>
                <c:pt idx="1066">
                  <c:v>5.5277673527598381E-3</c:v>
                </c:pt>
                <c:pt idx="1067">
                  <c:v>1.9815893843770027E-2</c:v>
                </c:pt>
                <c:pt idx="1068">
                  <c:v>2.8964223340153694E-2</c:v>
                </c:pt>
                <c:pt idx="1069">
                  <c:v>3.2401300966739655E-2</c:v>
                </c:pt>
                <c:pt idx="1070">
                  <c:v>2.5578852742910385E-2</c:v>
                </c:pt>
                <c:pt idx="1071">
                  <c:v>1.9797395914793015E-2</c:v>
                </c:pt>
                <c:pt idx="1072">
                  <c:v>1.6509918496012688E-2</c:v>
                </c:pt>
                <c:pt idx="1073">
                  <c:v>1.7715796828269958E-2</c:v>
                </c:pt>
                <c:pt idx="1074">
                  <c:v>1.1552506126463413E-2</c:v>
                </c:pt>
                <c:pt idx="1075">
                  <c:v>3.681533969938755E-3</c:v>
                </c:pt>
                <c:pt idx="1076">
                  <c:v>-1.0605777613818645E-2</c:v>
                </c:pt>
                <c:pt idx="1077">
                  <c:v>-1.421675831079483E-2</c:v>
                </c:pt>
                <c:pt idx="1078">
                  <c:v>-7.0722652599215508E-3</c:v>
                </c:pt>
                <c:pt idx="1079">
                  <c:v>4.430726170539856E-3</c:v>
                </c:pt>
                <c:pt idx="1080">
                  <c:v>1.5074984170496464E-2</c:v>
                </c:pt>
                <c:pt idx="1081">
                  <c:v>2.8607571497559547E-2</c:v>
                </c:pt>
                <c:pt idx="1082">
                  <c:v>3.6886502057313919E-2</c:v>
                </c:pt>
                <c:pt idx="1083">
                  <c:v>4.0898818522691727E-2</c:v>
                </c:pt>
                <c:pt idx="1084">
                  <c:v>4.0908489376306534E-2</c:v>
                </c:pt>
                <c:pt idx="1085">
                  <c:v>3.1853474676609039E-2</c:v>
                </c:pt>
                <c:pt idx="1086">
                  <c:v>1.8010424450039864E-2</c:v>
                </c:pt>
                <c:pt idx="1087">
                  <c:v>-2.7976515702903271E-3</c:v>
                </c:pt>
                <c:pt idx="1088">
                  <c:v>-2.3282108828425407E-2</c:v>
                </c:pt>
                <c:pt idx="1089">
                  <c:v>-4.4163152575492859E-2</c:v>
                </c:pt>
                <c:pt idx="1090">
                  <c:v>-5.1257036626338959E-2</c:v>
                </c:pt>
                <c:pt idx="1091">
                  <c:v>-4.7219149768352509E-2</c:v>
                </c:pt>
                <c:pt idx="1092">
                  <c:v>-2.9795095324516296E-2</c:v>
                </c:pt>
                <c:pt idx="1093">
                  <c:v>9.5014451071619987E-3</c:v>
                </c:pt>
                <c:pt idx="1094">
                  <c:v>4.9789212644100189E-2</c:v>
                </c:pt>
                <c:pt idx="1095">
                  <c:v>6.5212644636631012E-2</c:v>
                </c:pt>
                <c:pt idx="1096">
                  <c:v>5.6830637156963348E-2</c:v>
                </c:pt>
                <c:pt idx="1097">
                  <c:v>3.0352955684065819E-2</c:v>
                </c:pt>
                <c:pt idx="1098">
                  <c:v>3.3090426586568356E-3</c:v>
                </c:pt>
                <c:pt idx="1099">
                  <c:v>-2.0791500806808472E-2</c:v>
                </c:pt>
                <c:pt idx="1100">
                  <c:v>-3.2357379794120789E-2</c:v>
                </c:pt>
                <c:pt idx="1101">
                  <c:v>-3.423357754945755E-2</c:v>
                </c:pt>
                <c:pt idx="1102">
                  <c:v>-2.6855349540710449E-2</c:v>
                </c:pt>
                <c:pt idx="1103">
                  <c:v>-9.8417429253458977E-3</c:v>
                </c:pt>
                <c:pt idx="1104">
                  <c:v>7.0491875521838665E-4</c:v>
                </c:pt>
                <c:pt idx="1105">
                  <c:v>2.08505560294725E-4</c:v>
                </c:pt>
                <c:pt idx="1106">
                  <c:v>-2.4356914218515158E-3</c:v>
                </c:pt>
                <c:pt idx="1107">
                  <c:v>-3.2359713222831488E-3</c:v>
                </c:pt>
                <c:pt idx="1108">
                  <c:v>2.5371736846864223E-3</c:v>
                </c:pt>
                <c:pt idx="1109">
                  <c:v>3.4668832086026669E-3</c:v>
                </c:pt>
                <c:pt idx="1110">
                  <c:v>5.613802932202816E-3</c:v>
                </c:pt>
                <c:pt idx="1111">
                  <c:v>1.8733933102339506E-3</c:v>
                </c:pt>
                <c:pt idx="1112">
                  <c:v>-6.2571428716182709E-3</c:v>
                </c:pt>
                <c:pt idx="1113">
                  <c:v>-1.1994124390184879E-2</c:v>
                </c:pt>
                <c:pt idx="1114">
                  <c:v>-1.7472689971327782E-2</c:v>
                </c:pt>
                <c:pt idx="1115">
                  <c:v>-1.5544294379651546E-2</c:v>
                </c:pt>
                <c:pt idx="1116">
                  <c:v>-2.0090034231543541E-3</c:v>
                </c:pt>
                <c:pt idx="1117">
                  <c:v>6.713115144520998E-3</c:v>
                </c:pt>
                <c:pt idx="1118">
                  <c:v>9.6505815163254738E-3</c:v>
                </c:pt>
                <c:pt idx="1119">
                  <c:v>1.1959808878600597E-2</c:v>
                </c:pt>
                <c:pt idx="1120">
                  <c:v>8.9410748332738876E-3</c:v>
                </c:pt>
                <c:pt idx="1121">
                  <c:v>9.6811670809984207E-3</c:v>
                </c:pt>
                <c:pt idx="1122">
                  <c:v>3.4391914959996939E-3</c:v>
                </c:pt>
                <c:pt idx="1123">
                  <c:v>-8.0358367413282394E-3</c:v>
                </c:pt>
                <c:pt idx="1124">
                  <c:v>-1.4743792824447155E-2</c:v>
                </c:pt>
                <c:pt idx="1125">
                  <c:v>-2.3139141499996185E-2</c:v>
                </c:pt>
                <c:pt idx="1126">
                  <c:v>-1.6254311427474022E-2</c:v>
                </c:pt>
                <c:pt idx="1127">
                  <c:v>-5.0969985313713551E-3</c:v>
                </c:pt>
                <c:pt idx="1128">
                  <c:v>2.8904445935040712E-3</c:v>
                </c:pt>
                <c:pt idx="1129">
                  <c:v>6.1272508464753628E-3</c:v>
                </c:pt>
                <c:pt idx="1130">
                  <c:v>7.668950711376965E-4</c:v>
                </c:pt>
                <c:pt idx="1131">
                  <c:v>-4.6510398387908936E-3</c:v>
                </c:pt>
                <c:pt idx="1132">
                  <c:v>-7.236698642373085E-3</c:v>
                </c:pt>
                <c:pt idx="1133">
                  <c:v>7.0216425228863955E-5</c:v>
                </c:pt>
                <c:pt idx="1134">
                  <c:v>1.1223657056689262E-2</c:v>
                </c:pt>
                <c:pt idx="1135">
                  <c:v>-2.2530036512762308E-3</c:v>
                </c:pt>
                <c:pt idx="1136">
                  <c:v>-8.671262301504612E-3</c:v>
                </c:pt>
                <c:pt idx="1137">
                  <c:v>-8.4872376173734665E-3</c:v>
                </c:pt>
                <c:pt idx="1138">
                  <c:v>-5.5981501936912537E-3</c:v>
                </c:pt>
                <c:pt idx="1139">
                  <c:v>-6.9923149421811104E-3</c:v>
                </c:pt>
                <c:pt idx="1140">
                  <c:v>-3.4850675147026777E-3</c:v>
                </c:pt>
                <c:pt idx="1141">
                  <c:v>-5.891765933483839E-3</c:v>
                </c:pt>
                <c:pt idx="1142">
                  <c:v>4.7923286911100149E-4</c:v>
                </c:pt>
                <c:pt idx="1143">
                  <c:v>2.0678244531154633E-2</c:v>
                </c:pt>
                <c:pt idx="1144">
                  <c:v>2.7024678885936737E-2</c:v>
                </c:pt>
                <c:pt idx="1145">
                  <c:v>2.7483008801937103E-2</c:v>
                </c:pt>
                <c:pt idx="1146">
                  <c:v>2.5124207139015198E-2</c:v>
                </c:pt>
                <c:pt idx="1147">
                  <c:v>2.183174155652523E-2</c:v>
                </c:pt>
                <c:pt idx="1148">
                  <c:v>1.4315580949187279E-2</c:v>
                </c:pt>
                <c:pt idx="1149">
                  <c:v>6.083217915147543E-3</c:v>
                </c:pt>
                <c:pt idx="1150">
                  <c:v>5.3627528250217438E-3</c:v>
                </c:pt>
                <c:pt idx="1151">
                  <c:v>5.9851333498954773E-3</c:v>
                </c:pt>
                <c:pt idx="1152">
                  <c:v>-5.7510202750563622E-3</c:v>
                </c:pt>
                <c:pt idx="1153">
                  <c:v>-1.2786293402314186E-2</c:v>
                </c:pt>
                <c:pt idx="1154">
                  <c:v>-1.2684370391070843E-2</c:v>
                </c:pt>
                <c:pt idx="1155">
                  <c:v>-9.4595486298203468E-3</c:v>
                </c:pt>
                <c:pt idx="1156">
                  <c:v>-4.5121540315449238E-3</c:v>
                </c:pt>
                <c:pt idx="1157">
                  <c:v>5.4206377826631069E-3</c:v>
                </c:pt>
                <c:pt idx="1158">
                  <c:v>4.1339416056871414E-3</c:v>
                </c:pt>
                <c:pt idx="1159">
                  <c:v>-9.9619040265679359E-3</c:v>
                </c:pt>
                <c:pt idx="1160">
                  <c:v>-1.3438948430120945E-2</c:v>
                </c:pt>
                <c:pt idx="1161">
                  <c:v>-1.0413863696157932E-2</c:v>
                </c:pt>
                <c:pt idx="1162">
                  <c:v>-1.2082640081644058E-2</c:v>
                </c:pt>
                <c:pt idx="1163">
                  <c:v>-1.3477870263159275E-2</c:v>
                </c:pt>
                <c:pt idx="1164">
                  <c:v>-1.8645897507667542E-2</c:v>
                </c:pt>
                <c:pt idx="1165">
                  <c:v>-5.3830896504223347E-3</c:v>
                </c:pt>
                <c:pt idx="1166">
                  <c:v>1.7035260796546936E-2</c:v>
                </c:pt>
                <c:pt idx="1167">
                  <c:v>2.1884344518184662E-2</c:v>
                </c:pt>
                <c:pt idx="1168">
                  <c:v>1.7790967598557472E-2</c:v>
                </c:pt>
                <c:pt idx="1169">
                  <c:v>8.4760282188653946E-3</c:v>
                </c:pt>
                <c:pt idx="1170">
                  <c:v>2.0656581036746502E-3</c:v>
                </c:pt>
                <c:pt idx="1171">
                  <c:v>-4.6423119492828846E-3</c:v>
                </c:pt>
                <c:pt idx="1172">
                  <c:v>-3.3163691114168614E-5</c:v>
                </c:pt>
                <c:pt idx="1173">
                  <c:v>5.3968222346156836E-4</c:v>
                </c:pt>
                <c:pt idx="1174">
                  <c:v>3.6686796229332685E-3</c:v>
                </c:pt>
                <c:pt idx="1175">
                  <c:v>7.3896483518183231E-3</c:v>
                </c:pt>
                <c:pt idx="1176">
                  <c:v>1.8742876127362251E-2</c:v>
                </c:pt>
                <c:pt idx="1177">
                  <c:v>2.613714337348938E-2</c:v>
                </c:pt>
                <c:pt idx="1178">
                  <c:v>2.370070293545723E-2</c:v>
                </c:pt>
                <c:pt idx="1179">
                  <c:v>1.3029681518673897E-2</c:v>
                </c:pt>
                <c:pt idx="1180">
                  <c:v>-4.0896907448768616E-3</c:v>
                </c:pt>
                <c:pt idx="1181">
                  <c:v>-1.4048847369849682E-2</c:v>
                </c:pt>
                <c:pt idx="1182">
                  <c:v>-2.0563703030347824E-2</c:v>
                </c:pt>
                <c:pt idx="1183">
                  <c:v>-1.9125062972307205E-2</c:v>
                </c:pt>
                <c:pt idx="1184">
                  <c:v>-7.9291695728898048E-3</c:v>
                </c:pt>
                <c:pt idx="1185">
                  <c:v>1.5010833740234375E-3</c:v>
                </c:pt>
                <c:pt idx="1186">
                  <c:v>-2.7543010655790567E-3</c:v>
                </c:pt>
                <c:pt idx="1187">
                  <c:v>-8.577834814786911E-3</c:v>
                </c:pt>
                <c:pt idx="1188">
                  <c:v>-1.9571641460061073E-2</c:v>
                </c:pt>
                <c:pt idx="1189">
                  <c:v>-2.5347240269184113E-2</c:v>
                </c:pt>
                <c:pt idx="1190">
                  <c:v>-1.4985346235334873E-2</c:v>
                </c:pt>
                <c:pt idx="1191">
                  <c:v>-5.0432328134775162E-3</c:v>
                </c:pt>
                <c:pt idx="1192">
                  <c:v>1.2820227071642876E-2</c:v>
                </c:pt>
                <c:pt idx="1193">
                  <c:v>2.5006584823131561E-2</c:v>
                </c:pt>
                <c:pt idx="1194">
                  <c:v>1.4631000347435474E-2</c:v>
                </c:pt>
                <c:pt idx="1195">
                  <c:v>9.3675283715128899E-3</c:v>
                </c:pt>
                <c:pt idx="1196">
                  <c:v>2.1218664478510618E-3</c:v>
                </c:pt>
                <c:pt idx="1197">
                  <c:v>-2.2518429905176163E-3</c:v>
                </c:pt>
                <c:pt idx="1198">
                  <c:v>-9.2705683782696724E-3</c:v>
                </c:pt>
                <c:pt idx="1199">
                  <c:v>-1.2593927793204784E-2</c:v>
                </c:pt>
                <c:pt idx="1200">
                  <c:v>-9.8723527044057846E-3</c:v>
                </c:pt>
                <c:pt idx="1201">
                  <c:v>-5.6886585662141442E-4</c:v>
                </c:pt>
                <c:pt idx="1202">
                  <c:v>-2.5449262466281652E-3</c:v>
                </c:pt>
                <c:pt idx="1203">
                  <c:v>-5.0441239727661014E-4</c:v>
                </c:pt>
                <c:pt idx="1204">
                  <c:v>2.4343535769730806E-3</c:v>
                </c:pt>
                <c:pt idx="1205">
                  <c:v>1.1881384998559952E-2</c:v>
                </c:pt>
                <c:pt idx="1206">
                  <c:v>1.603967696428299E-2</c:v>
                </c:pt>
                <c:pt idx="1207">
                  <c:v>1.5483874827623367E-2</c:v>
                </c:pt>
                <c:pt idx="1208">
                  <c:v>1.2715794146060944E-2</c:v>
                </c:pt>
                <c:pt idx="1209">
                  <c:v>9.6965683624148369E-3</c:v>
                </c:pt>
                <c:pt idx="1210">
                  <c:v>-3.5462251398712397E-3</c:v>
                </c:pt>
                <c:pt idx="1211">
                  <c:v>-1.777096651494503E-2</c:v>
                </c:pt>
                <c:pt idx="1212">
                  <c:v>-2.7961468324065208E-2</c:v>
                </c:pt>
                <c:pt idx="1213">
                  <c:v>-2.0359739661216736E-2</c:v>
                </c:pt>
                <c:pt idx="1214">
                  <c:v>-1.3686039485037327E-2</c:v>
                </c:pt>
                <c:pt idx="1215">
                  <c:v>-7.4145616963505745E-3</c:v>
                </c:pt>
                <c:pt idx="1216">
                  <c:v>-1.7431342275813222E-3</c:v>
                </c:pt>
                <c:pt idx="1217">
                  <c:v>-6.5559986978769302E-3</c:v>
                </c:pt>
                <c:pt idx="1218">
                  <c:v>-8.3898110315203667E-3</c:v>
                </c:pt>
                <c:pt idx="1219">
                  <c:v>-2.3019352927803993E-2</c:v>
                </c:pt>
                <c:pt idx="1220">
                  <c:v>-5.4609283804893494E-2</c:v>
                </c:pt>
                <c:pt idx="1221">
                  <c:v>-6.3170544803142548E-2</c:v>
                </c:pt>
                <c:pt idx="1222">
                  <c:v>-4.6370793133974075E-2</c:v>
                </c:pt>
                <c:pt idx="1223">
                  <c:v>-1.8188424408435822E-2</c:v>
                </c:pt>
                <c:pt idx="1224">
                  <c:v>-9.4224099302664399E-4</c:v>
                </c:pt>
                <c:pt idx="1225">
                  <c:v>2.6298435404896736E-2</c:v>
                </c:pt>
                <c:pt idx="1226">
                  <c:v>4.3665274977684021E-2</c:v>
                </c:pt>
                <c:pt idx="1227">
                  <c:v>3.8088083267211914E-2</c:v>
                </c:pt>
                <c:pt idx="1228">
                  <c:v>2.658420242369175E-2</c:v>
                </c:pt>
                <c:pt idx="1229">
                  <c:v>7.8161060810089111E-3</c:v>
                </c:pt>
                <c:pt idx="1230">
                  <c:v>1.3716438552364707E-3</c:v>
                </c:pt>
                <c:pt idx="1231">
                  <c:v>7.9637663438916206E-3</c:v>
                </c:pt>
                <c:pt idx="1232">
                  <c:v>6.7405910231173038E-3</c:v>
                </c:pt>
                <c:pt idx="1233">
                  <c:v>-9.034803370013833E-4</c:v>
                </c:pt>
                <c:pt idx="1234">
                  <c:v>-7.8451046720147133E-3</c:v>
                </c:pt>
                <c:pt idx="1235">
                  <c:v>-1.176820695400238E-2</c:v>
                </c:pt>
                <c:pt idx="1236">
                  <c:v>-1.5992864966392517E-2</c:v>
                </c:pt>
                <c:pt idx="1237">
                  <c:v>-1.3345682993531227E-2</c:v>
                </c:pt>
                <c:pt idx="1238">
                  <c:v>1.2320887763053179E-3</c:v>
                </c:pt>
                <c:pt idx="1239">
                  <c:v>2.3974881041795015E-3</c:v>
                </c:pt>
                <c:pt idx="1240">
                  <c:v>2.1169562824070454E-3</c:v>
                </c:pt>
                <c:pt idx="1241">
                  <c:v>-2.3696711286902428E-3</c:v>
                </c:pt>
                <c:pt idx="1242">
                  <c:v>-9.3417512252926826E-3</c:v>
                </c:pt>
                <c:pt idx="1243">
                  <c:v>-1.1529537849128246E-2</c:v>
                </c:pt>
                <c:pt idx="1244">
                  <c:v>-1.2956731021404266E-2</c:v>
                </c:pt>
                <c:pt idx="1245">
                  <c:v>-7.8610386699438095E-3</c:v>
                </c:pt>
                <c:pt idx="1246">
                  <c:v>6.4372603083029389E-4</c:v>
                </c:pt>
                <c:pt idx="1247">
                  <c:v>2.8448286466300488E-3</c:v>
                </c:pt>
                <c:pt idx="1248">
                  <c:v>-5.833036731928587E-3</c:v>
                </c:pt>
                <c:pt idx="1249">
                  <c:v>-9.5963496714830399E-3</c:v>
                </c:pt>
                <c:pt idx="1250">
                  <c:v>-8.5346465930342674E-3</c:v>
                </c:pt>
                <c:pt idx="1251">
                  <c:v>-1.5118514187633991E-2</c:v>
                </c:pt>
                <c:pt idx="1252">
                  <c:v>-7.5496849603950977E-3</c:v>
                </c:pt>
                <c:pt idx="1253">
                  <c:v>2.9578171670436859E-3</c:v>
                </c:pt>
                <c:pt idx="1254">
                  <c:v>9.9978083744645119E-3</c:v>
                </c:pt>
                <c:pt idx="1255">
                  <c:v>1.389614399522543E-2</c:v>
                </c:pt>
                <c:pt idx="1256">
                  <c:v>1.6127163544297218E-2</c:v>
                </c:pt>
                <c:pt idx="1257">
                  <c:v>1.9074484705924988E-2</c:v>
                </c:pt>
                <c:pt idx="1258">
                  <c:v>1.8289877101778984E-2</c:v>
                </c:pt>
                <c:pt idx="1259">
                  <c:v>1.4003252610564232E-2</c:v>
                </c:pt>
                <c:pt idx="1260">
                  <c:v>1.2619129382073879E-2</c:v>
                </c:pt>
                <c:pt idx="1261">
                  <c:v>6.4611015841364861E-3</c:v>
                </c:pt>
                <c:pt idx="1262">
                  <c:v>-3.7718445528298616E-3</c:v>
                </c:pt>
                <c:pt idx="1263">
                  <c:v>-1.3681733980774879E-2</c:v>
                </c:pt>
                <c:pt idx="1264">
                  <c:v>-1.7778294160962105E-2</c:v>
                </c:pt>
                <c:pt idx="1265">
                  <c:v>-2.5422897189855576E-2</c:v>
                </c:pt>
                <c:pt idx="1266">
                  <c:v>-2.68524419516325E-2</c:v>
                </c:pt>
                <c:pt idx="1267">
                  <c:v>-2.5072118267416954E-2</c:v>
                </c:pt>
                <c:pt idx="1268">
                  <c:v>-1.487993448972702E-2</c:v>
                </c:pt>
                <c:pt idx="1269">
                  <c:v>-1.1455375701189041E-2</c:v>
                </c:pt>
                <c:pt idx="1270">
                  <c:v>-8.3640804514288902E-3</c:v>
                </c:pt>
                <c:pt idx="1271">
                  <c:v>-2.1347509755287319E-4</c:v>
                </c:pt>
                <c:pt idx="1272">
                  <c:v>-1.9340926082804799E-3</c:v>
                </c:pt>
                <c:pt idx="1273">
                  <c:v>-1.8716268241405487E-2</c:v>
                </c:pt>
                <c:pt idx="1274">
                  <c:v>-3.3072691410779953E-2</c:v>
                </c:pt>
                <c:pt idx="1275">
                  <c:v>-3.7303656339645386E-2</c:v>
                </c:pt>
                <c:pt idx="1276">
                  <c:v>-3.3280070871114731E-2</c:v>
                </c:pt>
                <c:pt idx="1277">
                  <c:v>-3.6691844463348389E-2</c:v>
                </c:pt>
                <c:pt idx="1278">
                  <c:v>-3.1963586807250977E-2</c:v>
                </c:pt>
                <c:pt idx="1279">
                  <c:v>-2.5084108114242554E-2</c:v>
                </c:pt>
                <c:pt idx="1280">
                  <c:v>-2.067473903298378E-2</c:v>
                </c:pt>
                <c:pt idx="1281">
                  <c:v>-2.7580847963690758E-2</c:v>
                </c:pt>
                <c:pt idx="1282">
                  <c:v>-3.1958926469087601E-2</c:v>
                </c:pt>
                <c:pt idx="1283">
                  <c:v>-2.3717509582638741E-2</c:v>
                </c:pt>
                <c:pt idx="1284">
                  <c:v>-1.6521649435162544E-2</c:v>
                </c:pt>
                <c:pt idx="1285">
                  <c:v>-1.2606268748641014E-2</c:v>
                </c:pt>
                <c:pt idx="1286">
                  <c:v>-1.051629614084959E-2</c:v>
                </c:pt>
                <c:pt idx="1287">
                  <c:v>-1.0382871143519878E-2</c:v>
                </c:pt>
                <c:pt idx="1288">
                  <c:v>-1.964925043284893E-2</c:v>
                </c:pt>
                <c:pt idx="1289">
                  <c:v>-1.3123972341418266E-2</c:v>
                </c:pt>
                <c:pt idx="1290">
                  <c:v>-6.9246301427483559E-3</c:v>
                </c:pt>
                <c:pt idx="1291">
                  <c:v>-3.4002030733972788E-3</c:v>
                </c:pt>
                <c:pt idx="1292">
                  <c:v>2.714920265134424E-4</c:v>
                </c:pt>
                <c:pt idx="1293">
                  <c:v>1.0371288226451725E-4</c:v>
                </c:pt>
                <c:pt idx="1294">
                  <c:v>1.02740079164505E-2</c:v>
                </c:pt>
                <c:pt idx="1295">
                  <c:v>1.7619270831346512E-2</c:v>
                </c:pt>
                <c:pt idx="1296">
                  <c:v>1.2811207212507725E-2</c:v>
                </c:pt>
                <c:pt idx="1297">
                  <c:v>1.0498518124222755E-2</c:v>
                </c:pt>
                <c:pt idx="1298">
                  <c:v>5.7992446236312389E-3</c:v>
                </c:pt>
                <c:pt idx="1299">
                  <c:v>8.2861045375466347E-3</c:v>
                </c:pt>
                <c:pt idx="1300">
                  <c:v>3.5699622239917517E-3</c:v>
                </c:pt>
                <c:pt idx="1301">
                  <c:v>-3.690347308292985E-3</c:v>
                </c:pt>
                <c:pt idx="1302">
                  <c:v>-1.0039901360869408E-2</c:v>
                </c:pt>
                <c:pt idx="1303">
                  <c:v>-9.4063347205519676E-3</c:v>
                </c:pt>
                <c:pt idx="1304">
                  <c:v>-4.8932069912552834E-3</c:v>
                </c:pt>
                <c:pt idx="1305">
                  <c:v>-1.8707854906097054E-3</c:v>
                </c:pt>
                <c:pt idx="1306">
                  <c:v>-5.7288800599053502E-4</c:v>
                </c:pt>
                <c:pt idx="1307">
                  <c:v>-4.1279415600001812E-3</c:v>
                </c:pt>
                <c:pt idx="1308">
                  <c:v>-4.0975543670356274E-3</c:v>
                </c:pt>
                <c:pt idx="1309">
                  <c:v>-1.9057727186009288E-3</c:v>
                </c:pt>
                <c:pt idx="1310">
                  <c:v>-4.4014113955199718E-3</c:v>
                </c:pt>
                <c:pt idx="1311">
                  <c:v>-5.7425792329013348E-3</c:v>
                </c:pt>
                <c:pt idx="1312">
                  <c:v>-1.1395812034606934E-3</c:v>
                </c:pt>
                <c:pt idx="1313">
                  <c:v>1.1416956782341003E-2</c:v>
                </c:pt>
                <c:pt idx="1314">
                  <c:v>9.3159982934594154E-3</c:v>
                </c:pt>
                <c:pt idx="1315">
                  <c:v>9.6353115513920784E-3</c:v>
                </c:pt>
                <c:pt idx="1316">
                  <c:v>3.590242937207222E-3</c:v>
                </c:pt>
                <c:pt idx="1317">
                  <c:v>-5.2735558710992336E-3</c:v>
                </c:pt>
                <c:pt idx="1318">
                  <c:v>-1.836681179702282E-2</c:v>
                </c:pt>
                <c:pt idx="1319">
                  <c:v>-2.3015892133116722E-2</c:v>
                </c:pt>
                <c:pt idx="1320">
                  <c:v>-2.118431031703949E-2</c:v>
                </c:pt>
                <c:pt idx="1321">
                  <c:v>-2.2796854376792908E-2</c:v>
                </c:pt>
                <c:pt idx="1322">
                  <c:v>-2.017456479370594E-2</c:v>
                </c:pt>
                <c:pt idx="1323">
                  <c:v>-2.4234553799033165E-2</c:v>
                </c:pt>
                <c:pt idx="1324">
                  <c:v>-2.3806815966963768E-2</c:v>
                </c:pt>
                <c:pt idx="1325">
                  <c:v>-1.9497022032737732E-2</c:v>
                </c:pt>
                <c:pt idx="1326">
                  <c:v>-1.6335975378751755E-2</c:v>
                </c:pt>
                <c:pt idx="1327">
                  <c:v>-7.0545924827456474E-3</c:v>
                </c:pt>
                <c:pt idx="1328">
                  <c:v>-8.7495357729494572E-4</c:v>
                </c:pt>
                <c:pt idx="1329">
                  <c:v>7.6514231041073799E-3</c:v>
                </c:pt>
                <c:pt idx="1330">
                  <c:v>5.3460546769201756E-3</c:v>
                </c:pt>
                <c:pt idx="1331">
                  <c:v>-1.5667122788727283E-3</c:v>
                </c:pt>
                <c:pt idx="1332">
                  <c:v>-1.0373826138675213E-2</c:v>
                </c:pt>
                <c:pt idx="1333">
                  <c:v>-1.8487146124243736E-2</c:v>
                </c:pt>
                <c:pt idx="1334">
                  <c:v>-2.9176410287618637E-2</c:v>
                </c:pt>
                <c:pt idx="1335">
                  <c:v>-3.6855101585388184E-2</c:v>
                </c:pt>
                <c:pt idx="1336">
                  <c:v>-3.923681378364563E-2</c:v>
                </c:pt>
                <c:pt idx="1337">
                  <c:v>-2.8191087767481804E-2</c:v>
                </c:pt>
                <c:pt idx="1338">
                  <c:v>-7.3606064543128014E-3</c:v>
                </c:pt>
                <c:pt idx="1339">
                  <c:v>9.9970782175660133E-3</c:v>
                </c:pt>
                <c:pt idx="1340">
                  <c:v>1.4971653930842876E-2</c:v>
                </c:pt>
                <c:pt idx="1341">
                  <c:v>1.1367597617208958E-2</c:v>
                </c:pt>
                <c:pt idx="1342">
                  <c:v>1.3064483180642128E-2</c:v>
                </c:pt>
                <c:pt idx="1343">
                  <c:v>4.8297233879566193E-3</c:v>
                </c:pt>
                <c:pt idx="1344">
                  <c:v>-8.4435781463980675E-3</c:v>
                </c:pt>
                <c:pt idx="1345">
                  <c:v>-2.4966627359390259E-2</c:v>
                </c:pt>
                <c:pt idx="1346">
                  <c:v>-3.2403822988271713E-2</c:v>
                </c:pt>
                <c:pt idx="1347">
                  <c:v>-3.9203140884637833E-2</c:v>
                </c:pt>
                <c:pt idx="1348">
                  <c:v>-5.0305891782045364E-2</c:v>
                </c:pt>
                <c:pt idx="1349">
                  <c:v>-4.5820064842700958E-2</c:v>
                </c:pt>
                <c:pt idx="1350">
                  <c:v>-3.4785959869623184E-2</c:v>
                </c:pt>
                <c:pt idx="1351">
                  <c:v>-1.7913499847054482E-2</c:v>
                </c:pt>
                <c:pt idx="1352">
                  <c:v>-2.7964026667177677E-3</c:v>
                </c:pt>
                <c:pt idx="1353">
                  <c:v>-3.1780337449163198E-3</c:v>
                </c:pt>
                <c:pt idx="1354">
                  <c:v>-7.8098303638398647E-3</c:v>
                </c:pt>
                <c:pt idx="1355">
                  <c:v>-1.4512474648654461E-2</c:v>
                </c:pt>
                <c:pt idx="1356">
                  <c:v>-1.44167710095644E-2</c:v>
                </c:pt>
                <c:pt idx="1357">
                  <c:v>-1.4098789542913437E-2</c:v>
                </c:pt>
                <c:pt idx="1358">
                  <c:v>-1.5400190837681293E-2</c:v>
                </c:pt>
                <c:pt idx="1359">
                  <c:v>-2.2581139579415321E-2</c:v>
                </c:pt>
                <c:pt idx="1360">
                  <c:v>-2.3610886186361313E-2</c:v>
                </c:pt>
                <c:pt idx="1361">
                  <c:v>-1.2208829633891582E-2</c:v>
                </c:pt>
                <c:pt idx="1362">
                  <c:v>-7.2685349732637405E-3</c:v>
                </c:pt>
                <c:pt idx="1363">
                  <c:v>-9.1798854991793633E-3</c:v>
                </c:pt>
                <c:pt idx="1364">
                  <c:v>-1.7372794449329376E-2</c:v>
                </c:pt>
                <c:pt idx="1365">
                  <c:v>-1.4062218368053436E-2</c:v>
                </c:pt>
                <c:pt idx="1366">
                  <c:v>-2.7893299702554941E-3</c:v>
                </c:pt>
                <c:pt idx="1367">
                  <c:v>1.2504938058555126E-2</c:v>
                </c:pt>
                <c:pt idx="1368">
                  <c:v>1.6025425866246223E-2</c:v>
                </c:pt>
                <c:pt idx="1369">
                  <c:v>5.0073964521288872E-3</c:v>
                </c:pt>
                <c:pt idx="1370">
                  <c:v>-1.5442496165633202E-2</c:v>
                </c:pt>
                <c:pt idx="1371">
                  <c:v>-3.6535263061523438E-2</c:v>
                </c:pt>
                <c:pt idx="1372">
                  <c:v>-4.357842355966568E-2</c:v>
                </c:pt>
                <c:pt idx="1373">
                  <c:v>-4.5293498784303665E-2</c:v>
                </c:pt>
                <c:pt idx="1374">
                  <c:v>-4.1693583130836487E-2</c:v>
                </c:pt>
                <c:pt idx="1375">
                  <c:v>-2.9113879427313805E-2</c:v>
                </c:pt>
                <c:pt idx="1376">
                  <c:v>-1.9209334626793861E-2</c:v>
                </c:pt>
                <c:pt idx="1377">
                  <c:v>-9.3079674988985062E-3</c:v>
                </c:pt>
                <c:pt idx="1378">
                  <c:v>-9.84941516071558E-3</c:v>
                </c:pt>
                <c:pt idx="1379">
                  <c:v>-9.8534987773746252E-4</c:v>
                </c:pt>
                <c:pt idx="1380">
                  <c:v>8.3184419199824333E-3</c:v>
                </c:pt>
                <c:pt idx="1381">
                  <c:v>1.3699092902243137E-2</c:v>
                </c:pt>
                <c:pt idx="1382">
                  <c:v>6.0246335342526436E-3</c:v>
                </c:pt>
                <c:pt idx="1383">
                  <c:v>-6.2117925845086575E-3</c:v>
                </c:pt>
                <c:pt idx="1384">
                  <c:v>-1.7474720254540443E-2</c:v>
                </c:pt>
                <c:pt idx="1385">
                  <c:v>-2.8397675603628159E-2</c:v>
                </c:pt>
                <c:pt idx="1386">
                  <c:v>-2.6932047680020332E-2</c:v>
                </c:pt>
                <c:pt idx="1387">
                  <c:v>-1.4106529764831066E-2</c:v>
                </c:pt>
                <c:pt idx="1388">
                  <c:v>3.8911753799766302E-3</c:v>
                </c:pt>
                <c:pt idx="1389">
                  <c:v>1.5243698842823505E-2</c:v>
                </c:pt>
                <c:pt idx="1390">
                  <c:v>1.7150634899735451E-2</c:v>
                </c:pt>
                <c:pt idx="1391">
                  <c:v>1.6840910539031029E-2</c:v>
                </c:pt>
                <c:pt idx="1392">
                  <c:v>1.3471523299813271E-2</c:v>
                </c:pt>
                <c:pt idx="1393">
                  <c:v>1.5167689882218838E-2</c:v>
                </c:pt>
                <c:pt idx="1394">
                  <c:v>2.7393072843551636E-2</c:v>
                </c:pt>
                <c:pt idx="1395">
                  <c:v>3.3530328422784805E-2</c:v>
                </c:pt>
                <c:pt idx="1396">
                  <c:v>3.7692990154027939E-2</c:v>
                </c:pt>
                <c:pt idx="1397">
                  <c:v>2.0598424598574638E-2</c:v>
                </c:pt>
                <c:pt idx="1398">
                  <c:v>-2.1377450320869684E-3</c:v>
                </c:pt>
                <c:pt idx="1399">
                  <c:v>-2.2481365129351616E-2</c:v>
                </c:pt>
                <c:pt idx="1400">
                  <c:v>-2.5376845151185989E-2</c:v>
                </c:pt>
                <c:pt idx="1401">
                  <c:v>-2.2790916264057159E-2</c:v>
                </c:pt>
                <c:pt idx="1402">
                  <c:v>-1.9224515184760094E-2</c:v>
                </c:pt>
                <c:pt idx="1403">
                  <c:v>-8.81981011480093E-3</c:v>
                </c:pt>
                <c:pt idx="1404">
                  <c:v>1.3153093867003918E-2</c:v>
                </c:pt>
                <c:pt idx="1405">
                  <c:v>2.2910382598638535E-2</c:v>
                </c:pt>
                <c:pt idx="1406">
                  <c:v>2.205827459692955E-2</c:v>
                </c:pt>
                <c:pt idx="1407">
                  <c:v>3.9221476763486862E-3</c:v>
                </c:pt>
                <c:pt idx="1408">
                  <c:v>-2.1065352484583855E-2</c:v>
                </c:pt>
                <c:pt idx="1409">
                  <c:v>-4.005475714802742E-2</c:v>
                </c:pt>
                <c:pt idx="1410">
                  <c:v>-5.4678004235029221E-2</c:v>
                </c:pt>
                <c:pt idx="1411">
                  <c:v>-5.2676636725664139E-2</c:v>
                </c:pt>
                <c:pt idx="1412">
                  <c:v>-4.5825965702533722E-2</c:v>
                </c:pt>
                <c:pt idx="1413">
                  <c:v>-3.5665206611156464E-2</c:v>
                </c:pt>
                <c:pt idx="1414">
                  <c:v>-1.7533615231513977E-2</c:v>
                </c:pt>
                <c:pt idx="1415">
                  <c:v>4.2832661420106888E-3</c:v>
                </c:pt>
                <c:pt idx="1416">
                  <c:v>1.6695654019713402E-2</c:v>
                </c:pt>
                <c:pt idx="1417">
                  <c:v>1.3622898608446121E-2</c:v>
                </c:pt>
                <c:pt idx="1418">
                  <c:v>-7.2088190354406834E-3</c:v>
                </c:pt>
                <c:pt idx="1419">
                  <c:v>-2.4657849222421646E-2</c:v>
                </c:pt>
                <c:pt idx="1420">
                  <c:v>-3.5624299198389053E-2</c:v>
                </c:pt>
                <c:pt idx="1421">
                  <c:v>-3.6251474171876907E-2</c:v>
                </c:pt>
                <c:pt idx="1422">
                  <c:v>-3.1843677163124084E-2</c:v>
                </c:pt>
                <c:pt idx="1423">
                  <c:v>-2.7154915034770966E-2</c:v>
                </c:pt>
                <c:pt idx="1424">
                  <c:v>-2.0494628697633743E-2</c:v>
                </c:pt>
                <c:pt idx="1425">
                  <c:v>-1.3115542009472847E-2</c:v>
                </c:pt>
                <c:pt idx="1426">
                  <c:v>-1.7813026905059814E-2</c:v>
                </c:pt>
                <c:pt idx="1427">
                  <c:v>-1.9556066021323204E-2</c:v>
                </c:pt>
                <c:pt idx="1428">
                  <c:v>-1.6665639355778694E-2</c:v>
                </c:pt>
                <c:pt idx="1429">
                  <c:v>-8.7331486865878105E-3</c:v>
                </c:pt>
                <c:pt idx="1430">
                  <c:v>9.3295815167948604E-4</c:v>
                </c:pt>
                <c:pt idx="1431">
                  <c:v>4.8661240725778043E-4</c:v>
                </c:pt>
                <c:pt idx="1432">
                  <c:v>-6.3687242800369859E-4</c:v>
                </c:pt>
                <c:pt idx="1433">
                  <c:v>1.1722325347363949E-2</c:v>
                </c:pt>
                <c:pt idx="1434">
                  <c:v>1.9613713026046753E-2</c:v>
                </c:pt>
                <c:pt idx="1435">
                  <c:v>8.5054030641913414E-3</c:v>
                </c:pt>
                <c:pt idx="1436">
                  <c:v>-2.8753557708114386E-3</c:v>
                </c:pt>
                <c:pt idx="1437">
                  <c:v>-1.6848430037498474E-2</c:v>
                </c:pt>
                <c:pt idx="1438">
                  <c:v>-2.0982086658477783E-2</c:v>
                </c:pt>
                <c:pt idx="1439">
                  <c:v>-2.2450553253293037E-2</c:v>
                </c:pt>
                <c:pt idx="1440">
                  <c:v>-1.9431065768003464E-2</c:v>
                </c:pt>
                <c:pt idx="1441">
                  <c:v>-1.5527937561273575E-2</c:v>
                </c:pt>
                <c:pt idx="1442">
                  <c:v>-1.2311151251196861E-2</c:v>
                </c:pt>
                <c:pt idx="1443">
                  <c:v>-1.9831457175314426E-3</c:v>
                </c:pt>
                <c:pt idx="1444">
                  <c:v>1.0634168051183224E-2</c:v>
                </c:pt>
                <c:pt idx="1445">
                  <c:v>1.0339622385799885E-2</c:v>
                </c:pt>
                <c:pt idx="1446">
                  <c:v>6.8557234480977058E-3</c:v>
                </c:pt>
                <c:pt idx="1447">
                  <c:v>1.2979726307094097E-3</c:v>
                </c:pt>
                <c:pt idx="1448">
                  <c:v>-1.5957921743392944E-2</c:v>
                </c:pt>
                <c:pt idx="1449">
                  <c:v>-2.7358114719390869E-2</c:v>
                </c:pt>
                <c:pt idx="1450">
                  <c:v>-3.3746633678674698E-2</c:v>
                </c:pt>
                <c:pt idx="1451">
                  <c:v>-4.1732653975486755E-2</c:v>
                </c:pt>
                <c:pt idx="1452">
                  <c:v>-4.0244538336992264E-2</c:v>
                </c:pt>
                <c:pt idx="1453">
                  <c:v>-3.8655698299407959E-2</c:v>
                </c:pt>
                <c:pt idx="1454">
                  <c:v>-3.463418036699295E-2</c:v>
                </c:pt>
                <c:pt idx="1455">
                  <c:v>-2.9714791104197502E-2</c:v>
                </c:pt>
                <c:pt idx="1456">
                  <c:v>-2.0853020250797272E-2</c:v>
                </c:pt>
                <c:pt idx="1457">
                  <c:v>-1.159959938377142E-2</c:v>
                </c:pt>
                <c:pt idx="1458">
                  <c:v>-8.1347031518816948E-3</c:v>
                </c:pt>
                <c:pt idx="1459">
                  <c:v>-1.5525241382420063E-2</c:v>
                </c:pt>
                <c:pt idx="1460">
                  <c:v>-1.8956394866108894E-2</c:v>
                </c:pt>
                <c:pt idx="1461">
                  <c:v>-1.0905127041041851E-2</c:v>
                </c:pt>
                <c:pt idx="1462">
                  <c:v>1.562782097607851E-3</c:v>
                </c:pt>
                <c:pt idx="1463">
                  <c:v>8.5320081561803818E-3</c:v>
                </c:pt>
                <c:pt idx="1464">
                  <c:v>-1.2487308122217655E-3</c:v>
                </c:pt>
                <c:pt idx="1465">
                  <c:v>-1.3066774234175682E-2</c:v>
                </c:pt>
                <c:pt idx="1466">
                  <c:v>-1.8036134541034698E-2</c:v>
                </c:pt>
                <c:pt idx="1467">
                  <c:v>-1.9007390365004539E-2</c:v>
                </c:pt>
                <c:pt idx="1468">
                  <c:v>-7.4891913682222366E-3</c:v>
                </c:pt>
                <c:pt idx="1469">
                  <c:v>6.5712337382137775E-3</c:v>
                </c:pt>
                <c:pt idx="1470">
                  <c:v>1.3216546736657619E-2</c:v>
                </c:pt>
                <c:pt idx="1471">
                  <c:v>1.1761128902435303E-2</c:v>
                </c:pt>
                <c:pt idx="1472">
                  <c:v>1.1453594081103802E-2</c:v>
                </c:pt>
                <c:pt idx="1473">
                  <c:v>8.969930000603199E-3</c:v>
                </c:pt>
                <c:pt idx="1474">
                  <c:v>2.178083173930645E-3</c:v>
                </c:pt>
                <c:pt idx="1475">
                  <c:v>-2.9250660445541143E-3</c:v>
                </c:pt>
                <c:pt idx="1476">
                  <c:v>1.4140865532681346E-3</c:v>
                </c:pt>
                <c:pt idx="1477">
                  <c:v>7.5265737250447273E-3</c:v>
                </c:pt>
                <c:pt idx="1478">
                  <c:v>2.1535523235797882E-2</c:v>
                </c:pt>
                <c:pt idx="1479">
                  <c:v>2.9009152203798294E-2</c:v>
                </c:pt>
                <c:pt idx="1480">
                  <c:v>2.1143803372979164E-2</c:v>
                </c:pt>
                <c:pt idx="1481">
                  <c:v>2.81113525852561E-3</c:v>
                </c:pt>
                <c:pt idx="1482">
                  <c:v>-5.5576590821146965E-3</c:v>
                </c:pt>
                <c:pt idx="1483">
                  <c:v>-1.4917604625225067E-2</c:v>
                </c:pt>
                <c:pt idx="1484">
                  <c:v>-8.5021406412124634E-3</c:v>
                </c:pt>
                <c:pt idx="1485">
                  <c:v>-4.1840914636850357E-3</c:v>
                </c:pt>
                <c:pt idx="1486">
                  <c:v>-7.9263271763920784E-3</c:v>
                </c:pt>
                <c:pt idx="1487">
                  <c:v>-8.8472487404942513E-3</c:v>
                </c:pt>
                <c:pt idx="1488">
                  <c:v>-9.6794860437512398E-3</c:v>
                </c:pt>
                <c:pt idx="1489">
                  <c:v>-5.4053789936006069E-3</c:v>
                </c:pt>
                <c:pt idx="1490">
                  <c:v>5.3946096450090408E-3</c:v>
                </c:pt>
                <c:pt idx="1491">
                  <c:v>7.9259434714913368E-3</c:v>
                </c:pt>
                <c:pt idx="1492">
                  <c:v>5.0952513702213764E-3</c:v>
                </c:pt>
                <c:pt idx="1493">
                  <c:v>-6.268190685659647E-3</c:v>
                </c:pt>
                <c:pt idx="1494">
                  <c:v>-1.5706069767475128E-2</c:v>
                </c:pt>
                <c:pt idx="1495">
                  <c:v>-2.1992195397615433E-2</c:v>
                </c:pt>
                <c:pt idx="1496">
                  <c:v>-2.5429017841815948E-2</c:v>
                </c:pt>
                <c:pt idx="1497">
                  <c:v>-1.5148683451116085E-2</c:v>
                </c:pt>
                <c:pt idx="1498">
                  <c:v>7.3951431550085545E-3</c:v>
                </c:pt>
                <c:pt idx="1499">
                  <c:v>2.8555821627378464E-2</c:v>
                </c:pt>
                <c:pt idx="1500">
                  <c:v>3.5530030727386475E-2</c:v>
                </c:pt>
                <c:pt idx="1501">
                  <c:v>3.2307341694831848E-2</c:v>
                </c:pt>
                <c:pt idx="1502">
                  <c:v>1.4811346307396889E-2</c:v>
                </c:pt>
                <c:pt idx="1503">
                  <c:v>1.1530065909028053E-2</c:v>
                </c:pt>
                <c:pt idx="1504">
                  <c:v>8.7622730061411858E-3</c:v>
                </c:pt>
                <c:pt idx="1505">
                  <c:v>4.0439502336084843E-3</c:v>
                </c:pt>
                <c:pt idx="1506">
                  <c:v>-2.807168522849679E-3</c:v>
                </c:pt>
                <c:pt idx="1507">
                  <c:v>-1.1720235459506512E-2</c:v>
                </c:pt>
                <c:pt idx="1508">
                  <c:v>-1.7173256725072861E-2</c:v>
                </c:pt>
                <c:pt idx="1509">
                  <c:v>-1.7929861322045326E-2</c:v>
                </c:pt>
                <c:pt idx="1510">
                  <c:v>-1.2985884211957455E-2</c:v>
                </c:pt>
                <c:pt idx="1511">
                  <c:v>-8.7506594136357307E-3</c:v>
                </c:pt>
                <c:pt idx="1512">
                  <c:v>1.1958066374063492E-2</c:v>
                </c:pt>
                <c:pt idx="1513">
                  <c:v>3.4983757883310318E-2</c:v>
                </c:pt>
                <c:pt idx="1514">
                  <c:v>4.6075623482465744E-2</c:v>
                </c:pt>
                <c:pt idx="1515">
                  <c:v>4.3120045214891434E-2</c:v>
                </c:pt>
                <c:pt idx="1516">
                  <c:v>3.467143326997757E-2</c:v>
                </c:pt>
                <c:pt idx="1517">
                  <c:v>2.0877592265605927E-2</c:v>
                </c:pt>
                <c:pt idx="1518">
                  <c:v>-1.9122885714750737E-4</c:v>
                </c:pt>
                <c:pt idx="1519">
                  <c:v>-1.0227351449429989E-2</c:v>
                </c:pt>
                <c:pt idx="1520">
                  <c:v>-1.9861055538058281E-2</c:v>
                </c:pt>
                <c:pt idx="1521">
                  <c:v>-2.0069846883416176E-2</c:v>
                </c:pt>
                <c:pt idx="1522">
                  <c:v>-1.0633521713316441E-2</c:v>
                </c:pt>
                <c:pt idx="1523">
                  <c:v>-2.2008882369846106E-3</c:v>
                </c:pt>
                <c:pt idx="1524">
                  <c:v>1.2835841625928879E-3</c:v>
                </c:pt>
                <c:pt idx="1525">
                  <c:v>8.6110047996044159E-3</c:v>
                </c:pt>
                <c:pt idx="1526">
                  <c:v>1.8286056816577911E-2</c:v>
                </c:pt>
                <c:pt idx="1527">
                  <c:v>1.2344810180366039E-2</c:v>
                </c:pt>
                <c:pt idx="1528">
                  <c:v>1.5940200537443161E-2</c:v>
                </c:pt>
                <c:pt idx="1529">
                  <c:v>2.0675567910075188E-2</c:v>
                </c:pt>
                <c:pt idx="1530">
                  <c:v>2.8874265030026436E-2</c:v>
                </c:pt>
                <c:pt idx="1531">
                  <c:v>2.161715179681778E-2</c:v>
                </c:pt>
                <c:pt idx="1532">
                  <c:v>1.3176774606108665E-2</c:v>
                </c:pt>
                <c:pt idx="1533">
                  <c:v>7.2722798213362694E-3</c:v>
                </c:pt>
                <c:pt idx="1534">
                  <c:v>2.1057773847132921E-3</c:v>
                </c:pt>
                <c:pt idx="1535">
                  <c:v>-3.0330582521855831E-3</c:v>
                </c:pt>
                <c:pt idx="1536">
                  <c:v>-3.3228516113013029E-3</c:v>
                </c:pt>
                <c:pt idx="1537">
                  <c:v>-1.2820713454857469E-3</c:v>
                </c:pt>
                <c:pt idx="1538">
                  <c:v>4.8281294293701649E-3</c:v>
                </c:pt>
                <c:pt idx="1539">
                  <c:v>5.4108290933072567E-3</c:v>
                </c:pt>
                <c:pt idx="1540">
                  <c:v>7.397365290671587E-3</c:v>
                </c:pt>
                <c:pt idx="1541">
                  <c:v>3.1687975861132145E-3</c:v>
                </c:pt>
                <c:pt idx="1542">
                  <c:v>-1.9383701728656888E-3</c:v>
                </c:pt>
                <c:pt idx="1543">
                  <c:v>-2.1173346322029829E-3</c:v>
                </c:pt>
                <c:pt idx="1544">
                  <c:v>-2.3239795118570328E-3</c:v>
                </c:pt>
                <c:pt idx="1545">
                  <c:v>-3.6289284471422434E-3</c:v>
                </c:pt>
                <c:pt idx="1546">
                  <c:v>-3.1454658601433039E-3</c:v>
                </c:pt>
                <c:pt idx="1547">
                  <c:v>-3.387547330930829E-3</c:v>
                </c:pt>
                <c:pt idx="1548">
                  <c:v>1.3275793753564358E-3</c:v>
                </c:pt>
                <c:pt idx="1549">
                  <c:v>5.5151334963738918E-3</c:v>
                </c:pt>
                <c:pt idx="1550">
                  <c:v>1.3351992703974247E-2</c:v>
                </c:pt>
                <c:pt idx="1551">
                  <c:v>2.0473817363381386E-2</c:v>
                </c:pt>
                <c:pt idx="1552">
                  <c:v>2.4176657199859619E-2</c:v>
                </c:pt>
                <c:pt idx="1553">
                  <c:v>2.2628562524914742E-2</c:v>
                </c:pt>
                <c:pt idx="1554">
                  <c:v>2.7527034282684326E-2</c:v>
                </c:pt>
                <c:pt idx="1555">
                  <c:v>1.7748706042766571E-2</c:v>
                </c:pt>
                <c:pt idx="1556">
                  <c:v>3.4636624623090029E-3</c:v>
                </c:pt>
                <c:pt idx="1557">
                  <c:v>-2.9961010441184044E-3</c:v>
                </c:pt>
                <c:pt idx="1558">
                  <c:v>4.2468984611332417E-4</c:v>
                </c:pt>
                <c:pt idx="1559">
                  <c:v>-2.4472631048411131E-3</c:v>
                </c:pt>
                <c:pt idx="1560">
                  <c:v>-1.137765496969223E-2</c:v>
                </c:pt>
                <c:pt idx="1561">
                  <c:v>-2.0979681983590126E-2</c:v>
                </c:pt>
                <c:pt idx="1562">
                  <c:v>-2.0689688622951508E-2</c:v>
                </c:pt>
                <c:pt idx="1563">
                  <c:v>-1.0089773684740067E-2</c:v>
                </c:pt>
                <c:pt idx="1564">
                  <c:v>2.248142845928669E-3</c:v>
                </c:pt>
                <c:pt idx="1565">
                  <c:v>1.0365457274019718E-2</c:v>
                </c:pt>
                <c:pt idx="1566">
                  <c:v>8.6279353126883507E-3</c:v>
                </c:pt>
                <c:pt idx="1567">
                  <c:v>3.7207941059023142E-3</c:v>
                </c:pt>
                <c:pt idx="1568">
                  <c:v>3.9547625929117203E-3</c:v>
                </c:pt>
                <c:pt idx="1569">
                  <c:v>-3.4901041071861982E-3</c:v>
                </c:pt>
                <c:pt idx="1570">
                  <c:v>-6.3802022486925125E-3</c:v>
                </c:pt>
                <c:pt idx="1571">
                  <c:v>-8.2369577139616013E-3</c:v>
                </c:pt>
                <c:pt idx="1572">
                  <c:v>-7.5860209763050079E-3</c:v>
                </c:pt>
                <c:pt idx="1573">
                  <c:v>-4.7649345360696316E-3</c:v>
                </c:pt>
                <c:pt idx="1574">
                  <c:v>4.1059255599975586E-3</c:v>
                </c:pt>
                <c:pt idx="1575">
                  <c:v>8.1693772226572037E-3</c:v>
                </c:pt>
                <c:pt idx="1576">
                  <c:v>1.4460676349699497E-2</c:v>
                </c:pt>
                <c:pt idx="1577">
                  <c:v>1.2284074909985065E-2</c:v>
                </c:pt>
                <c:pt idx="1578">
                  <c:v>1.136609073728323E-2</c:v>
                </c:pt>
                <c:pt idx="1579">
                  <c:v>8.5940062999725342E-3</c:v>
                </c:pt>
                <c:pt idx="1580">
                  <c:v>7.3188468813896179E-3</c:v>
                </c:pt>
                <c:pt idx="1581">
                  <c:v>-8.0858770525082946E-4</c:v>
                </c:pt>
                <c:pt idx="1582">
                  <c:v>-1.0980414226651192E-2</c:v>
                </c:pt>
                <c:pt idx="1583">
                  <c:v>-1.1862186715006828E-2</c:v>
                </c:pt>
                <c:pt idx="1584">
                  <c:v>-1.011066697537899E-2</c:v>
                </c:pt>
                <c:pt idx="1585">
                  <c:v>-2.7952298987656832E-3</c:v>
                </c:pt>
                <c:pt idx="1586">
                  <c:v>4.6336730010807514E-3</c:v>
                </c:pt>
                <c:pt idx="1587">
                  <c:v>1.3819181360304356E-2</c:v>
                </c:pt>
                <c:pt idx="1588">
                  <c:v>1.2522405013442039E-2</c:v>
                </c:pt>
                <c:pt idx="1589">
                  <c:v>1.4253992587327957E-2</c:v>
                </c:pt>
                <c:pt idx="1590">
                  <c:v>1.2217108160257339E-2</c:v>
                </c:pt>
                <c:pt idx="1591">
                  <c:v>1.2282622046768665E-2</c:v>
                </c:pt>
                <c:pt idx="1592">
                  <c:v>1.9942903891205788E-3</c:v>
                </c:pt>
                <c:pt idx="1593">
                  <c:v>-5.6561725214123726E-3</c:v>
                </c:pt>
                <c:pt idx="1594">
                  <c:v>-3.0965704936534166E-3</c:v>
                </c:pt>
                <c:pt idx="1595">
                  <c:v>1.0424298234283924E-2</c:v>
                </c:pt>
                <c:pt idx="1596">
                  <c:v>1.5688454732298851E-2</c:v>
                </c:pt>
                <c:pt idx="1597">
                  <c:v>1.6842136159539223E-2</c:v>
                </c:pt>
                <c:pt idx="1598">
                  <c:v>1.2994410935789347E-3</c:v>
                </c:pt>
                <c:pt idx="1599">
                  <c:v>-8.1606395542621613E-3</c:v>
                </c:pt>
                <c:pt idx="1600">
                  <c:v>-1.4598359353840351E-2</c:v>
                </c:pt>
                <c:pt idx="1601">
                  <c:v>-1.1550105176866055E-2</c:v>
                </c:pt>
                <c:pt idx="1602">
                  <c:v>8.0243439879268408E-4</c:v>
                </c:pt>
                <c:pt idx="1603">
                  <c:v>1.7145721241831779E-2</c:v>
                </c:pt>
                <c:pt idx="1604">
                  <c:v>2.5352006778120995E-2</c:v>
                </c:pt>
                <c:pt idx="1605">
                  <c:v>2.4516839534044266E-2</c:v>
                </c:pt>
                <c:pt idx="1606">
                  <c:v>2.4047577753663063E-2</c:v>
                </c:pt>
                <c:pt idx="1607">
                  <c:v>2.7396770194172859E-2</c:v>
                </c:pt>
                <c:pt idx="1608">
                  <c:v>2.3472197353839874E-2</c:v>
                </c:pt>
                <c:pt idx="1609">
                  <c:v>7.6676681637763977E-3</c:v>
                </c:pt>
                <c:pt idx="1610">
                  <c:v>-5.5197346955537796E-3</c:v>
                </c:pt>
                <c:pt idx="1611">
                  <c:v>3.1227550935000181E-3</c:v>
                </c:pt>
                <c:pt idx="1612">
                  <c:v>8.3572445437312126E-3</c:v>
                </c:pt>
                <c:pt idx="1613">
                  <c:v>1.0839044116437435E-2</c:v>
                </c:pt>
                <c:pt idx="1614">
                  <c:v>4.3426202610135078E-3</c:v>
                </c:pt>
                <c:pt idx="1615">
                  <c:v>2.8795743128284812E-4</c:v>
                </c:pt>
                <c:pt idx="1616">
                  <c:v>3.1355919782072306E-3</c:v>
                </c:pt>
                <c:pt idx="1617">
                  <c:v>4.9907495267689228E-3</c:v>
                </c:pt>
                <c:pt idx="1618">
                  <c:v>1.1152654886245728E-2</c:v>
                </c:pt>
                <c:pt idx="1619">
                  <c:v>1.4472818002104759E-2</c:v>
                </c:pt>
                <c:pt idx="1620">
                  <c:v>1.2933939695358276E-2</c:v>
                </c:pt>
                <c:pt idx="1621">
                  <c:v>4.5503084547817707E-3</c:v>
                </c:pt>
                <c:pt idx="1622">
                  <c:v>-8.0047646770253778E-4</c:v>
                </c:pt>
                <c:pt idx="1623">
                  <c:v>-6.5899225883185863E-3</c:v>
                </c:pt>
                <c:pt idx="1624">
                  <c:v>-4.9329344183206558E-3</c:v>
                </c:pt>
                <c:pt idx="1625">
                  <c:v>-7.3500191792845726E-3</c:v>
                </c:pt>
                <c:pt idx="1626">
                  <c:v>3.0413742642849684E-3</c:v>
                </c:pt>
                <c:pt idx="1627">
                  <c:v>8.2651646807789803E-3</c:v>
                </c:pt>
                <c:pt idx="1628">
                  <c:v>1.1139349080622196E-2</c:v>
                </c:pt>
                <c:pt idx="1629">
                  <c:v>6.6593792289495468E-3</c:v>
                </c:pt>
                <c:pt idx="1630">
                  <c:v>8.617715910077095E-3</c:v>
                </c:pt>
                <c:pt idx="1631">
                  <c:v>6.2419101595878601E-3</c:v>
                </c:pt>
                <c:pt idx="1632">
                  <c:v>1.718690968118608E-3</c:v>
                </c:pt>
                <c:pt idx="1633">
                  <c:v>-6.4351093024015427E-3</c:v>
                </c:pt>
                <c:pt idx="1634">
                  <c:v>-3.2038127537816763E-3</c:v>
                </c:pt>
                <c:pt idx="1635">
                  <c:v>9.1649722307920456E-3</c:v>
                </c:pt>
                <c:pt idx="1636">
                  <c:v>1.7425877973437309E-2</c:v>
                </c:pt>
                <c:pt idx="1637">
                  <c:v>1.7160359770059586E-2</c:v>
                </c:pt>
                <c:pt idx="1638">
                  <c:v>1.4314590021967888E-2</c:v>
                </c:pt>
                <c:pt idx="1639">
                  <c:v>7.9024974256753922E-3</c:v>
                </c:pt>
                <c:pt idx="1640">
                  <c:v>4.0871012024581432E-3</c:v>
                </c:pt>
                <c:pt idx="1641">
                  <c:v>6.0642319731414318E-3</c:v>
                </c:pt>
                <c:pt idx="1642">
                  <c:v>2.7434295043349266E-3</c:v>
                </c:pt>
                <c:pt idx="1643">
                  <c:v>3.6057610996067524E-3</c:v>
                </c:pt>
                <c:pt idx="1644">
                  <c:v>3.16980155184865E-3</c:v>
                </c:pt>
                <c:pt idx="1645">
                  <c:v>1.0386169888079166E-2</c:v>
                </c:pt>
                <c:pt idx="1646">
                  <c:v>2.5932896882295609E-2</c:v>
                </c:pt>
                <c:pt idx="1647">
                  <c:v>3.0931117013096809E-2</c:v>
                </c:pt>
                <c:pt idx="1648">
                  <c:v>2.3105967789888382E-2</c:v>
                </c:pt>
                <c:pt idx="1649">
                  <c:v>1.009456068277359E-2</c:v>
                </c:pt>
                <c:pt idx="1650">
                  <c:v>-5.4307054961100221E-4</c:v>
                </c:pt>
                <c:pt idx="1651">
                  <c:v>-7.3588342638686299E-4</c:v>
                </c:pt>
                <c:pt idx="1652">
                  <c:v>4.5521855354309082E-3</c:v>
                </c:pt>
                <c:pt idx="1653">
                  <c:v>4.6483254991471767E-3</c:v>
                </c:pt>
                <c:pt idx="1654">
                  <c:v>-1.9546241965144873E-3</c:v>
                </c:pt>
                <c:pt idx="1655">
                  <c:v>-3.1333391088992357E-3</c:v>
                </c:pt>
                <c:pt idx="1656">
                  <c:v>1.6925199888646603E-3</c:v>
                </c:pt>
                <c:pt idx="1657">
                  <c:v>2.0018529146909714E-2</c:v>
                </c:pt>
                <c:pt idx="1658">
                  <c:v>3.5831313580274582E-2</c:v>
                </c:pt>
                <c:pt idx="1659">
                  <c:v>4.364023357629776E-2</c:v>
                </c:pt>
                <c:pt idx="1660">
                  <c:v>4.1334826499223709E-2</c:v>
                </c:pt>
                <c:pt idx="1661">
                  <c:v>1.3159380294382572E-2</c:v>
                </c:pt>
                <c:pt idx="1662">
                  <c:v>-4.5410990715026855E-3</c:v>
                </c:pt>
                <c:pt idx="1663">
                  <c:v>-4.2596030980348587E-3</c:v>
                </c:pt>
                <c:pt idx="1664">
                  <c:v>-7.4149775318801403E-3</c:v>
                </c:pt>
                <c:pt idx="1665">
                  <c:v>-6.3803396187722683E-3</c:v>
                </c:pt>
                <c:pt idx="1666">
                  <c:v>-6.8438020534813404E-3</c:v>
                </c:pt>
                <c:pt idx="1667">
                  <c:v>-9.86515823751688E-3</c:v>
                </c:pt>
                <c:pt idx="1668">
                  <c:v>-1.4346328680403531E-4</c:v>
                </c:pt>
                <c:pt idx="1669">
                  <c:v>2.6547200977802277E-3</c:v>
                </c:pt>
                <c:pt idx="1670">
                  <c:v>-2.0163387525826693E-3</c:v>
                </c:pt>
                <c:pt idx="1671">
                  <c:v>3.6282311193645E-3</c:v>
                </c:pt>
                <c:pt idx="1672">
                  <c:v>-2.1649966947734356E-3</c:v>
                </c:pt>
                <c:pt idx="1673">
                  <c:v>-2.0123976282775402E-3</c:v>
                </c:pt>
                <c:pt idx="1674">
                  <c:v>-6.2460792250931263E-3</c:v>
                </c:pt>
                <c:pt idx="1675">
                  <c:v>-1.1128718033432961E-2</c:v>
                </c:pt>
                <c:pt idx="1676">
                  <c:v>-5.7785939425230026E-3</c:v>
                </c:pt>
                <c:pt idx="1677">
                  <c:v>5.1289144903421402E-3</c:v>
                </c:pt>
                <c:pt idx="1678">
                  <c:v>4.8071229830384254E-3</c:v>
                </c:pt>
                <c:pt idx="1679">
                  <c:v>7.9666981473565102E-3</c:v>
                </c:pt>
                <c:pt idx="1680">
                  <c:v>5.7143145240843296E-3</c:v>
                </c:pt>
                <c:pt idx="1681">
                  <c:v>-1.5174990985542536E-3</c:v>
                </c:pt>
                <c:pt idx="1682">
                  <c:v>-6.1465910403057933E-4</c:v>
                </c:pt>
                <c:pt idx="1683">
                  <c:v>-2.9079071246087551E-3</c:v>
                </c:pt>
                <c:pt idx="1684">
                  <c:v>-4.9745328724384308E-3</c:v>
                </c:pt>
                <c:pt idx="1685">
                  <c:v>1.5139931347221136E-3</c:v>
                </c:pt>
                <c:pt idx="1686">
                  <c:v>-2.2526409011334181E-3</c:v>
                </c:pt>
                <c:pt idx="1687">
                  <c:v>-8.1131933256983757E-3</c:v>
                </c:pt>
                <c:pt idx="1688">
                  <c:v>-3.2685818150639534E-3</c:v>
                </c:pt>
                <c:pt idx="1689">
                  <c:v>-1.8733518663793802E-3</c:v>
                </c:pt>
                <c:pt idx="1690">
                  <c:v>-2.6368715334683657E-3</c:v>
                </c:pt>
                <c:pt idx="1691">
                  <c:v>-4.7266539186239243E-3</c:v>
                </c:pt>
                <c:pt idx="1692">
                  <c:v>-7.5732613913714886E-3</c:v>
                </c:pt>
                <c:pt idx="1693">
                  <c:v>-1.0096872225403786E-2</c:v>
                </c:pt>
                <c:pt idx="1694">
                  <c:v>-3.0330044683068991E-3</c:v>
                </c:pt>
                <c:pt idx="1695">
                  <c:v>-1.6755911055952311E-3</c:v>
                </c:pt>
                <c:pt idx="1696">
                  <c:v>2.9737553559243679E-3</c:v>
                </c:pt>
                <c:pt idx="1697">
                  <c:v>5.6390468962490559E-3</c:v>
                </c:pt>
                <c:pt idx="1698">
                  <c:v>3.5314417909830809E-3</c:v>
                </c:pt>
                <c:pt idx="1699">
                  <c:v>3.7841757293790579E-3</c:v>
                </c:pt>
                <c:pt idx="1700">
                  <c:v>3.2697161659598351E-3</c:v>
                </c:pt>
                <c:pt idx="1701">
                  <c:v>-1.003592275083065E-3</c:v>
                </c:pt>
                <c:pt idx="1702">
                  <c:v>-8.743462385609746E-4</c:v>
                </c:pt>
                <c:pt idx="1703">
                  <c:v>-9.244927205145359E-3</c:v>
                </c:pt>
                <c:pt idx="1704">
                  <c:v>-1.0844863019883633E-2</c:v>
                </c:pt>
                <c:pt idx="1705">
                  <c:v>-8.2695866003632545E-3</c:v>
                </c:pt>
                <c:pt idx="1706">
                  <c:v>-4.5459084212779999E-3</c:v>
                </c:pt>
                <c:pt idx="1707">
                  <c:v>-1.2921815738081932E-2</c:v>
                </c:pt>
                <c:pt idx="1708">
                  <c:v>-7.3686470277607441E-3</c:v>
                </c:pt>
                <c:pt idx="1709">
                  <c:v>-7.5217788107693195E-3</c:v>
                </c:pt>
                <c:pt idx="1710">
                  <c:v>-5.1028383895754814E-3</c:v>
                </c:pt>
                <c:pt idx="1711">
                  <c:v>-5.7302792556583881E-3</c:v>
                </c:pt>
                <c:pt idx="1712">
                  <c:v>-9.5184426754713058E-3</c:v>
                </c:pt>
                <c:pt idx="1713">
                  <c:v>-8.2968501374125481E-3</c:v>
                </c:pt>
                <c:pt idx="1714">
                  <c:v>-3.3321026712656021E-3</c:v>
                </c:pt>
                <c:pt idx="1715">
                  <c:v>-5.9643709100782871E-3</c:v>
                </c:pt>
                <c:pt idx="1716">
                  <c:v>-2.2851773537695408E-3</c:v>
                </c:pt>
                <c:pt idx="1717">
                  <c:v>-1.5900923172011971E-3</c:v>
                </c:pt>
                <c:pt idx="1718">
                  <c:v>-3.7109616678208113E-3</c:v>
                </c:pt>
                <c:pt idx="1719">
                  <c:v>-6.1845057643949986E-3</c:v>
                </c:pt>
                <c:pt idx="1720">
                  <c:v>-2.593066543340683E-3</c:v>
                </c:pt>
                <c:pt idx="1721">
                  <c:v>-3.0977355781942606E-3</c:v>
                </c:pt>
                <c:pt idx="1722">
                  <c:v>-7.9472977668046951E-3</c:v>
                </c:pt>
                <c:pt idx="1723">
                  <c:v>-4.0979650802910328E-3</c:v>
                </c:pt>
                <c:pt idx="1724">
                  <c:v>-1.0155388154089451E-2</c:v>
                </c:pt>
                <c:pt idx="1725">
                  <c:v>-1.1744230054318905E-2</c:v>
                </c:pt>
                <c:pt idx="1726">
                  <c:v>-1.1170834302902222E-2</c:v>
                </c:pt>
                <c:pt idx="1727">
                  <c:v>-9.6070263534784317E-3</c:v>
                </c:pt>
                <c:pt idx="1728">
                  <c:v>-5.8296243660151958E-3</c:v>
                </c:pt>
                <c:pt idx="1729">
                  <c:v>-6.2461430206894875E-3</c:v>
                </c:pt>
                <c:pt idx="1730">
                  <c:v>-9.0946964919567108E-3</c:v>
                </c:pt>
                <c:pt idx="1731">
                  <c:v>-6.8203574046492577E-3</c:v>
                </c:pt>
                <c:pt idx="1732">
                  <c:v>-6.501347292214632E-3</c:v>
                </c:pt>
                <c:pt idx="1733">
                  <c:v>-5.2435360848903656E-3</c:v>
                </c:pt>
                <c:pt idx="1734">
                  <c:v>-4.9173450097441673E-3</c:v>
                </c:pt>
                <c:pt idx="1735">
                  <c:v>-5.3543699905276299E-3</c:v>
                </c:pt>
                <c:pt idx="1736">
                  <c:v>-1.206667535007E-2</c:v>
                </c:pt>
                <c:pt idx="1737">
                  <c:v>-1.5035300515592098E-2</c:v>
                </c:pt>
                <c:pt idx="1738">
                  <c:v>-1.7718452960252762E-2</c:v>
                </c:pt>
                <c:pt idx="1739">
                  <c:v>-1.1286652646958828E-2</c:v>
                </c:pt>
                <c:pt idx="1740">
                  <c:v>-8.016723208129406E-3</c:v>
                </c:pt>
                <c:pt idx="1741">
                  <c:v>-8.9088818058371544E-3</c:v>
                </c:pt>
                <c:pt idx="1742">
                  <c:v>-3.6873887293040752E-3</c:v>
                </c:pt>
                <c:pt idx="1743">
                  <c:v>-1.5270325820893049E-3</c:v>
                </c:pt>
                <c:pt idx="1744">
                  <c:v>2.4181346816476434E-4</c:v>
                </c:pt>
                <c:pt idx="1745">
                  <c:v>-4.1444129310548306E-3</c:v>
                </c:pt>
                <c:pt idx="1746">
                  <c:v>-5.0082504749298096E-3</c:v>
                </c:pt>
                <c:pt idx="1747">
                  <c:v>-4.3405960313975811E-3</c:v>
                </c:pt>
                <c:pt idx="1748">
                  <c:v>-7.7114049345254898E-3</c:v>
                </c:pt>
                <c:pt idx="1749">
                  <c:v>-9.8685650154948235E-3</c:v>
                </c:pt>
                <c:pt idx="1750">
                  <c:v>-9.6613075584173203E-3</c:v>
                </c:pt>
                <c:pt idx="1751">
                  <c:v>-9.978489950299263E-3</c:v>
                </c:pt>
                <c:pt idx="1752">
                  <c:v>-1.0146391578018665E-2</c:v>
                </c:pt>
                <c:pt idx="1753">
                  <c:v>-1.1651610024273396E-2</c:v>
                </c:pt>
                <c:pt idx="1754">
                  <c:v>-9.3245645985007286E-3</c:v>
                </c:pt>
                <c:pt idx="1755">
                  <c:v>-7.7548972330987453E-3</c:v>
                </c:pt>
                <c:pt idx="1756">
                  <c:v>-8.4434617310762405E-3</c:v>
                </c:pt>
                <c:pt idx="1757">
                  <c:v>-4.6268859878182411E-3</c:v>
                </c:pt>
                <c:pt idx="1758">
                  <c:v>-5.2155216690152884E-4</c:v>
                </c:pt>
                <c:pt idx="1759">
                  <c:v>2.2073891013860703E-3</c:v>
                </c:pt>
                <c:pt idx="1760">
                  <c:v>-1.0030679404735565E-3</c:v>
                </c:pt>
                <c:pt idx="1761">
                  <c:v>-1.7370352288708091E-3</c:v>
                </c:pt>
                <c:pt idx="1762">
                  <c:v>-4.3441411107778549E-3</c:v>
                </c:pt>
                <c:pt idx="1763">
                  <c:v>-6.8680187687277794E-3</c:v>
                </c:pt>
                <c:pt idx="1764">
                  <c:v>-6.8393023684620857E-3</c:v>
                </c:pt>
                <c:pt idx="1765">
                  <c:v>-6.3356985338032246E-3</c:v>
                </c:pt>
                <c:pt idx="1766">
                  <c:v>-1.9707039464265108E-3</c:v>
                </c:pt>
                <c:pt idx="1767">
                  <c:v>-4.3481080792844296E-3</c:v>
                </c:pt>
                <c:pt idx="1768">
                  <c:v>8.1048929132521152E-6</c:v>
                </c:pt>
                <c:pt idx="1769">
                  <c:v>-2.464906545355916E-3</c:v>
                </c:pt>
                <c:pt idx="1770">
                  <c:v>-5.7300501503050327E-3</c:v>
                </c:pt>
                <c:pt idx="1771">
                  <c:v>-9.4755198806524277E-3</c:v>
                </c:pt>
                <c:pt idx="1772">
                  <c:v>-1.3018423691391945E-2</c:v>
                </c:pt>
                <c:pt idx="1773">
                  <c:v>-1.6002494841814041E-2</c:v>
                </c:pt>
                <c:pt idx="1774">
                  <c:v>-2.7251770719885826E-2</c:v>
                </c:pt>
                <c:pt idx="1775">
                  <c:v>-2.5278635323047638E-2</c:v>
                </c:pt>
                <c:pt idx="1776">
                  <c:v>-1.8471531569957733E-2</c:v>
                </c:pt>
                <c:pt idx="1777">
                  <c:v>-3.8108084350824356E-2</c:v>
                </c:pt>
                <c:pt idx="1778">
                  <c:v>-1.9742904230952263E-2</c:v>
                </c:pt>
                <c:pt idx="1779">
                  <c:v>-8.5818637162446976E-3</c:v>
                </c:pt>
                <c:pt idx="1780">
                  <c:v>-1.1713603511452675E-2</c:v>
                </c:pt>
                <c:pt idx="1781">
                  <c:v>-5.4442556574940681E-3</c:v>
                </c:pt>
                <c:pt idx="1782">
                  <c:v>1.4190019574016333E-3</c:v>
                </c:pt>
                <c:pt idx="1783">
                  <c:v>-2.3109265021048486E-4</c:v>
                </c:pt>
                <c:pt idx="1784">
                  <c:v>4.3351517524570227E-4</c:v>
                </c:pt>
                <c:pt idx="1785">
                  <c:v>1.7677588621154428E-3</c:v>
                </c:pt>
                <c:pt idx="1786">
                  <c:v>-1.625246019102633E-3</c:v>
                </c:pt>
                <c:pt idx="1787">
                  <c:v>-1.1746392119675875E-3</c:v>
                </c:pt>
                <c:pt idx="1788">
                  <c:v>-7.06132547929883E-3</c:v>
                </c:pt>
                <c:pt idx="1789">
                  <c:v>-1.0900804772973061E-2</c:v>
                </c:pt>
                <c:pt idx="1790">
                  <c:v>-1.3353248126804829E-2</c:v>
                </c:pt>
                <c:pt idx="1791">
                  <c:v>-1.4372440055012703E-2</c:v>
                </c:pt>
                <c:pt idx="1792">
                  <c:v>-7.7651012688875198E-3</c:v>
                </c:pt>
                <c:pt idx="1793">
                  <c:v>-1.0100427083671093E-2</c:v>
                </c:pt>
                <c:pt idx="1794">
                  <c:v>-8.5069285705685616E-3</c:v>
                </c:pt>
                <c:pt idx="1795">
                  <c:v>-6.9857304915785789E-3</c:v>
                </c:pt>
                <c:pt idx="1796">
                  <c:v>-4.1951965540647507E-3</c:v>
                </c:pt>
                <c:pt idx="1797">
                  <c:v>-5.1459451206028461E-3</c:v>
                </c:pt>
                <c:pt idx="1798">
                  <c:v>-3.8672885857522488E-3</c:v>
                </c:pt>
                <c:pt idx="1799">
                  <c:v>-3.5698134452104568E-3</c:v>
                </c:pt>
                <c:pt idx="1800">
                  <c:v>-4.3511027470231056E-3</c:v>
                </c:pt>
                <c:pt idx="1801">
                  <c:v>-1.5265269204974174E-2</c:v>
                </c:pt>
                <c:pt idx="1802">
                  <c:v>-1.3897359371185303E-2</c:v>
                </c:pt>
                <c:pt idx="1803">
                  <c:v>-1.5116553753614426E-2</c:v>
                </c:pt>
                <c:pt idx="1804">
                  <c:v>-1.8949531018733978E-2</c:v>
                </c:pt>
                <c:pt idx="1805">
                  <c:v>-1.5925245359539986E-2</c:v>
                </c:pt>
                <c:pt idx="1806">
                  <c:v>-1.8241960555315018E-2</c:v>
                </c:pt>
                <c:pt idx="1807">
                  <c:v>-7.1698674000799656E-3</c:v>
                </c:pt>
                <c:pt idx="1808">
                  <c:v>-6.8889576941728592E-3</c:v>
                </c:pt>
                <c:pt idx="1809">
                  <c:v>1.4045598800294101E-4</c:v>
                </c:pt>
                <c:pt idx="1810">
                  <c:v>-4.3773227371275425E-3</c:v>
                </c:pt>
                <c:pt idx="1811">
                  <c:v>-1.6265433514490724E-3</c:v>
                </c:pt>
                <c:pt idx="1812">
                  <c:v>-9.3256926629692316E-4</c:v>
                </c:pt>
                <c:pt idx="1813">
                  <c:v>-2.5946481619030237E-3</c:v>
                </c:pt>
                <c:pt idx="1814">
                  <c:v>-3.4691551700234413E-3</c:v>
                </c:pt>
                <c:pt idx="1815">
                  <c:v>-9.1283721849322319E-3</c:v>
                </c:pt>
                <c:pt idx="1816">
                  <c:v>-9.1741699725389481E-3</c:v>
                </c:pt>
                <c:pt idx="1817">
                  <c:v>-8.150983601808548E-3</c:v>
                </c:pt>
                <c:pt idx="1818">
                  <c:v>-2.6475992053747177E-2</c:v>
                </c:pt>
                <c:pt idx="1819">
                  <c:v>-1.5537590719759464E-2</c:v>
                </c:pt>
                <c:pt idx="1820">
                  <c:v>-1.5313494950532913E-2</c:v>
                </c:pt>
                <c:pt idx="1821">
                  <c:v>-1.4556091278791428E-2</c:v>
                </c:pt>
                <c:pt idx="1822">
                  <c:v>-4.4954372569918633E-3</c:v>
                </c:pt>
                <c:pt idx="1823">
                  <c:v>-3.1084632501006126E-3</c:v>
                </c:pt>
                <c:pt idx="1824">
                  <c:v>-4.7330725938081741E-3</c:v>
                </c:pt>
                <c:pt idx="1825">
                  <c:v>2.9550812905654311E-4</c:v>
                </c:pt>
                <c:pt idx="1826">
                  <c:v>-3.9337393827736378E-3</c:v>
                </c:pt>
                <c:pt idx="1827">
                  <c:v>-8.7545933201909065E-3</c:v>
                </c:pt>
                <c:pt idx="1828">
                  <c:v>-1.2736255303025246E-2</c:v>
                </c:pt>
                <c:pt idx="1829">
                  <c:v>-9.7782816737890244E-3</c:v>
                </c:pt>
                <c:pt idx="1830">
                  <c:v>-1.4396637678146362E-2</c:v>
                </c:pt>
                <c:pt idx="1831">
                  <c:v>-1.4360418543219566E-2</c:v>
                </c:pt>
                <c:pt idx="1832">
                  <c:v>-8.8071413338184357E-3</c:v>
                </c:pt>
                <c:pt idx="1833">
                  <c:v>-1.6940968111157417E-2</c:v>
                </c:pt>
                <c:pt idx="1834">
                  <c:v>-2.1194880828261375E-2</c:v>
                </c:pt>
                <c:pt idx="1835">
                  <c:v>-1.3858137652277946E-2</c:v>
                </c:pt>
                <c:pt idx="1836">
                  <c:v>-9.5835709944367409E-3</c:v>
                </c:pt>
                <c:pt idx="1837">
                  <c:v>-1.2284016236662865E-2</c:v>
                </c:pt>
                <c:pt idx="1838">
                  <c:v>-8.2869511097669601E-3</c:v>
                </c:pt>
                <c:pt idx="1839">
                  <c:v>-7.7817495912313461E-3</c:v>
                </c:pt>
                <c:pt idx="1840">
                  <c:v>-1.0078955441713333E-2</c:v>
                </c:pt>
                <c:pt idx="1841">
                  <c:v>-1.8002524739131331E-3</c:v>
                </c:pt>
                <c:pt idx="1842">
                  <c:v>-4.2802200186997652E-4</c:v>
                </c:pt>
                <c:pt idx="1843">
                  <c:v>-4.9586818931857124E-5</c:v>
                </c:pt>
                <c:pt idx="1844">
                  <c:v>-5.597362294793129E-3</c:v>
                </c:pt>
                <c:pt idx="1845">
                  <c:v>5.4603489115834236E-3</c:v>
                </c:pt>
                <c:pt idx="1846">
                  <c:v>-1.0214759036898613E-2</c:v>
                </c:pt>
                <c:pt idx="1847">
                  <c:v>-5.1470296457409859E-3</c:v>
                </c:pt>
                <c:pt idx="1848">
                  <c:v>-2.6375788729637861E-3</c:v>
                </c:pt>
                <c:pt idx="1849">
                  <c:v>-6.8171434104442596E-3</c:v>
                </c:pt>
                <c:pt idx="1850">
                  <c:v>-2.7442427817732096E-3</c:v>
                </c:pt>
                <c:pt idx="1851">
                  <c:v>-3.9932648651301861E-3</c:v>
                </c:pt>
                <c:pt idx="1852">
                  <c:v>-5.5553754791617393E-3</c:v>
                </c:pt>
                <c:pt idx="1853">
                  <c:v>6.7375804064795375E-4</c:v>
                </c:pt>
                <c:pt idx="1854">
                  <c:v>4.2496593669056892E-3</c:v>
                </c:pt>
                <c:pt idx="1855">
                  <c:v>-1.4854581095278263E-3</c:v>
                </c:pt>
                <c:pt idx="1856">
                  <c:v>-7.5871930457651615E-3</c:v>
                </c:pt>
                <c:pt idx="1857">
                  <c:v>-5.2412142977118492E-3</c:v>
                </c:pt>
                <c:pt idx="1858">
                  <c:v>-8.8891377672553062E-3</c:v>
                </c:pt>
                <c:pt idx="1859">
                  <c:v>-4.2299372144043446E-3</c:v>
                </c:pt>
                <c:pt idx="1860">
                  <c:v>-2.0289176609367132E-3</c:v>
                </c:pt>
                <c:pt idx="1861">
                  <c:v>8.0095732118934393E-4</c:v>
                </c:pt>
                <c:pt idx="1862">
                  <c:v>-4.2055863887071609E-3</c:v>
                </c:pt>
                <c:pt idx="1863">
                  <c:v>-5.9342440217733383E-3</c:v>
                </c:pt>
                <c:pt idx="1864">
                  <c:v>-4.3999296613037586E-3</c:v>
                </c:pt>
                <c:pt idx="1865">
                  <c:v>-4.2262915521860123E-3</c:v>
                </c:pt>
                <c:pt idx="1866">
                  <c:v>-5.2068307995796204E-3</c:v>
                </c:pt>
                <c:pt idx="1867">
                  <c:v>-3.6659254692494869E-3</c:v>
                </c:pt>
                <c:pt idx="1868">
                  <c:v>-6.5751997753977776E-3</c:v>
                </c:pt>
                <c:pt idx="1869">
                  <c:v>-2.5908446405082941E-3</c:v>
                </c:pt>
                <c:pt idx="1870">
                  <c:v>-1.3611257309094071E-3</c:v>
                </c:pt>
                <c:pt idx="1871">
                  <c:v>-2.6213335804641247E-3</c:v>
                </c:pt>
                <c:pt idx="1872">
                  <c:v>4.1054445318877697E-3</c:v>
                </c:pt>
                <c:pt idx="1873">
                  <c:v>8.7055228650569916E-3</c:v>
                </c:pt>
                <c:pt idx="1874">
                  <c:v>-2.196634653955698E-3</c:v>
                </c:pt>
                <c:pt idx="1875">
                  <c:v>-1.01312599144876E-3</c:v>
                </c:pt>
                <c:pt idx="1876">
                  <c:v>5.5335857905447483E-3</c:v>
                </c:pt>
                <c:pt idx="1877">
                  <c:v>-2.0031600724905729E-3</c:v>
                </c:pt>
                <c:pt idx="1878">
                  <c:v>-9.2101877089589834E-4</c:v>
                </c:pt>
                <c:pt idx="1879">
                  <c:v>-2.4880226701498032E-3</c:v>
                </c:pt>
                <c:pt idx="1880">
                  <c:v>1.259882003068924E-3</c:v>
                </c:pt>
                <c:pt idx="1881">
                  <c:v>8.8251233100891113E-3</c:v>
                </c:pt>
                <c:pt idx="1882">
                  <c:v>4.6144207008183002E-3</c:v>
                </c:pt>
                <c:pt idx="1883">
                  <c:v>-9.8922137112822384E-6</c:v>
                </c:pt>
                <c:pt idx="1884">
                  <c:v>-1.1911075853276998E-4</c:v>
                </c:pt>
                <c:pt idx="1885">
                  <c:v>8.7371567497029901E-4</c:v>
                </c:pt>
                <c:pt idx="1886">
                  <c:v>1.227520639076829E-3</c:v>
                </c:pt>
                <c:pt idx="1887">
                  <c:v>-7.0394640788435936E-3</c:v>
                </c:pt>
                <c:pt idx="1888">
                  <c:v>-6.3748471438884735E-3</c:v>
                </c:pt>
                <c:pt idx="1889">
                  <c:v>1.3856041477993131E-3</c:v>
                </c:pt>
                <c:pt idx="1890">
                  <c:v>-2.9168529435992241E-3</c:v>
                </c:pt>
                <c:pt idx="1891">
                  <c:v>1.8177147721871734E-3</c:v>
                </c:pt>
                <c:pt idx="1892">
                  <c:v>9.6706353360787034E-4</c:v>
                </c:pt>
                <c:pt idx="1893">
                  <c:v>5.3498274646699429E-3</c:v>
                </c:pt>
                <c:pt idx="1894">
                  <c:v>-3.9470219053328037E-4</c:v>
                </c:pt>
                <c:pt idx="1895">
                  <c:v>3.1028273515403271E-3</c:v>
                </c:pt>
                <c:pt idx="1896">
                  <c:v>-3.6131246015429497E-3</c:v>
                </c:pt>
                <c:pt idx="1897">
                  <c:v>-1.0261298157274723E-3</c:v>
                </c:pt>
                <c:pt idx="1898">
                  <c:v>-2.8847374487668276E-3</c:v>
                </c:pt>
                <c:pt idx="1899">
                  <c:v>4.2839590460062027E-3</c:v>
                </c:pt>
                <c:pt idx="1900">
                  <c:v>4.0661077946424484E-3</c:v>
                </c:pt>
                <c:pt idx="1901">
                  <c:v>1.0171936824917793E-2</c:v>
                </c:pt>
                <c:pt idx="1902">
                  <c:v>6.0112569481134415E-3</c:v>
                </c:pt>
                <c:pt idx="1903">
                  <c:v>7.9859914258122444E-3</c:v>
                </c:pt>
                <c:pt idx="1904">
                  <c:v>1.0435529053211212E-2</c:v>
                </c:pt>
                <c:pt idx="1905">
                  <c:v>8.063717745244503E-3</c:v>
                </c:pt>
                <c:pt idx="1906">
                  <c:v>2.2018630988895893E-3</c:v>
                </c:pt>
                <c:pt idx="1907">
                  <c:v>5.1161604933440685E-3</c:v>
                </c:pt>
                <c:pt idx="1908">
                  <c:v>3.8001341745257378E-3</c:v>
                </c:pt>
                <c:pt idx="1909">
                  <c:v>-2.8058367315679789E-3</c:v>
                </c:pt>
                <c:pt idx="1910">
                  <c:v>3.0202770140022039E-3</c:v>
                </c:pt>
                <c:pt idx="1911">
                  <c:v>1.1491401819512248E-3</c:v>
                </c:pt>
                <c:pt idx="1912">
                  <c:v>3.4591583535075188E-3</c:v>
                </c:pt>
                <c:pt idx="1913">
                  <c:v>3.4628864377737045E-3</c:v>
                </c:pt>
                <c:pt idx="1914">
                  <c:v>1.0917199542745948E-3</c:v>
                </c:pt>
                <c:pt idx="1915">
                  <c:v>-3.2766631338745356E-3</c:v>
                </c:pt>
                <c:pt idx="1916">
                  <c:v>-7.4676424264907837E-4</c:v>
                </c:pt>
                <c:pt idx="1917">
                  <c:v>2.1110738161951303E-3</c:v>
                </c:pt>
                <c:pt idx="1918">
                  <c:v>9.8211702425032854E-4</c:v>
                </c:pt>
                <c:pt idx="1919">
                  <c:v>3.3989357762038708E-3</c:v>
                </c:pt>
                <c:pt idx="1920">
                  <c:v>-1.2525978963822126E-3</c:v>
                </c:pt>
                <c:pt idx="1921">
                  <c:v>2.3466644342988729E-3</c:v>
                </c:pt>
                <c:pt idx="1922">
                  <c:v>4.7445665113627911E-3</c:v>
                </c:pt>
                <c:pt idx="1923">
                  <c:v>1.3610201422125101E-3</c:v>
                </c:pt>
                <c:pt idx="1924">
                  <c:v>-3.3604332711547613E-3</c:v>
                </c:pt>
                <c:pt idx="1925">
                  <c:v>2.417827257886529E-3</c:v>
                </c:pt>
                <c:pt idx="1926">
                  <c:v>-2.3824938107281923E-3</c:v>
                </c:pt>
                <c:pt idx="1927">
                  <c:v>-2.1478694397956133E-3</c:v>
                </c:pt>
                <c:pt idx="1928">
                  <c:v>1.0717920958995819E-3</c:v>
                </c:pt>
                <c:pt idx="1929">
                  <c:v>3.1759557314217091E-3</c:v>
                </c:pt>
                <c:pt idx="1930">
                  <c:v>2.0649021025747061E-3</c:v>
                </c:pt>
                <c:pt idx="1931">
                  <c:v>5.0439136102795601E-3</c:v>
                </c:pt>
                <c:pt idx="1932">
                  <c:v>3.4537403844296932E-3</c:v>
                </c:pt>
                <c:pt idx="1933">
                  <c:v>-1.6203804407268763E-3</c:v>
                </c:pt>
                <c:pt idx="1934">
                  <c:v>-3.5545348655432463E-3</c:v>
                </c:pt>
                <c:pt idx="1935">
                  <c:v>-2.5300169363617897E-3</c:v>
                </c:pt>
                <c:pt idx="1936">
                  <c:v>-1.6815584385767579E-3</c:v>
                </c:pt>
                <c:pt idx="1937">
                  <c:v>-3.0035513918846846E-3</c:v>
                </c:pt>
                <c:pt idx="1938">
                  <c:v>-2.1846210584044456E-3</c:v>
                </c:pt>
                <c:pt idx="1939">
                  <c:v>-1.8964699120260775E-4</c:v>
                </c:pt>
                <c:pt idx="1940">
                  <c:v>7.9033285146579146E-4</c:v>
                </c:pt>
                <c:pt idx="1941">
                  <c:v>3.4367158077657223E-3</c:v>
                </c:pt>
                <c:pt idx="1942">
                  <c:v>2.4131892714649439E-3</c:v>
                </c:pt>
                <c:pt idx="1943">
                  <c:v>-2.3336833692155778E-5</c:v>
                </c:pt>
                <c:pt idx="1944">
                  <c:v>-5.4184586042538285E-4</c:v>
                </c:pt>
                <c:pt idx="1945">
                  <c:v>5.4499018006026745E-4</c:v>
                </c:pt>
                <c:pt idx="1946">
                  <c:v>-5.0132935866713524E-3</c:v>
                </c:pt>
                <c:pt idx="1947">
                  <c:v>-3.8553508929908276E-3</c:v>
                </c:pt>
                <c:pt idx="1948">
                  <c:v>-2.8175171464681625E-3</c:v>
                </c:pt>
                <c:pt idx="1949">
                  <c:v>-4.2503183067310601E-5</c:v>
                </c:pt>
                <c:pt idx="1950">
                  <c:v>2.3427528794854879E-3</c:v>
                </c:pt>
                <c:pt idx="1951">
                  <c:v>2.0934808999300003E-3</c:v>
                </c:pt>
                <c:pt idx="1952">
                  <c:v>-3.0125519260764122E-3</c:v>
                </c:pt>
                <c:pt idx="1953">
                  <c:v>3.7364307790994644E-3</c:v>
                </c:pt>
                <c:pt idx="1954">
                  <c:v>3.9747380651533604E-3</c:v>
                </c:pt>
                <c:pt idx="1955">
                  <c:v>4.2221453040838242E-3</c:v>
                </c:pt>
                <c:pt idx="1956">
                  <c:v>-3.3441194682382047E-4</c:v>
                </c:pt>
                <c:pt idx="1957">
                  <c:v>2.3763506032992154E-4</c:v>
                </c:pt>
                <c:pt idx="1958">
                  <c:v>-6.7116861464455724E-4</c:v>
                </c:pt>
                <c:pt idx="1959">
                  <c:v>-3.4652926842682064E-4</c:v>
                </c:pt>
                <c:pt idx="1960">
                  <c:v>-2.4622434284538031E-3</c:v>
                </c:pt>
                <c:pt idx="1961">
                  <c:v>5.3008447866886854E-4</c:v>
                </c:pt>
                <c:pt idx="1962">
                  <c:v>-4.2078699916601181E-3</c:v>
                </c:pt>
                <c:pt idx="1963">
                  <c:v>-5.5562285706400871E-3</c:v>
                </c:pt>
                <c:pt idx="1964">
                  <c:v>-5.6267790496349335E-3</c:v>
                </c:pt>
                <c:pt idx="1965">
                  <c:v>-8.8619869202375412E-3</c:v>
                </c:pt>
                <c:pt idx="1966">
                  <c:v>-6.393031682819128E-3</c:v>
                </c:pt>
                <c:pt idx="1967">
                  <c:v>-5.7639926671981812E-3</c:v>
                </c:pt>
                <c:pt idx="1968">
                  <c:v>-1.8474364187568426E-3</c:v>
                </c:pt>
                <c:pt idx="1969">
                  <c:v>-3.5577183589339256E-3</c:v>
                </c:pt>
                <c:pt idx="1970">
                  <c:v>-6.7517948336899281E-3</c:v>
                </c:pt>
                <c:pt idx="1971">
                  <c:v>-5.9097032062709332E-3</c:v>
                </c:pt>
                <c:pt idx="1972">
                  <c:v>-5.214608390815556E-4</c:v>
                </c:pt>
                <c:pt idx="1973">
                  <c:v>-7.3063964955508709E-3</c:v>
                </c:pt>
                <c:pt idx="1974">
                  <c:v>-5.5651087313890457E-3</c:v>
                </c:pt>
                <c:pt idx="1975">
                  <c:v>-3.631920088082552E-3</c:v>
                </c:pt>
                <c:pt idx="1976">
                  <c:v>-1.1479526292532682E-3</c:v>
                </c:pt>
                <c:pt idx="1977">
                  <c:v>-3.1565087847411633E-3</c:v>
                </c:pt>
                <c:pt idx="1978">
                  <c:v>-3.2766759395599365E-3</c:v>
                </c:pt>
                <c:pt idx="1979">
                  <c:v>1.0195354698225856E-3</c:v>
                </c:pt>
                <c:pt idx="1980">
                  <c:v>3.842782462015748E-3</c:v>
                </c:pt>
                <c:pt idx="1981">
                  <c:v>5.05105871707201E-3</c:v>
                </c:pt>
                <c:pt idx="1982">
                  <c:v>-2.5750489439815283E-3</c:v>
                </c:pt>
                <c:pt idx="1983">
                  <c:v>-2.6342514320276678E-4</c:v>
                </c:pt>
                <c:pt idx="1984">
                  <c:v>-3.8744881749153137E-3</c:v>
                </c:pt>
                <c:pt idx="1985">
                  <c:v>-2.3378443438559771E-3</c:v>
                </c:pt>
                <c:pt idx="1986">
                  <c:v>-4.1857287287712097E-3</c:v>
                </c:pt>
                <c:pt idx="1987">
                  <c:v>-3.5257972776889801E-3</c:v>
                </c:pt>
                <c:pt idx="1988">
                  <c:v>3.4760730341076851E-3</c:v>
                </c:pt>
                <c:pt idx="1989">
                  <c:v>2.5711311027407646E-3</c:v>
                </c:pt>
                <c:pt idx="1990">
                  <c:v>4.2249835096299648E-3</c:v>
                </c:pt>
                <c:pt idx="1991">
                  <c:v>4.0846350602805614E-3</c:v>
                </c:pt>
                <c:pt idx="1992">
                  <c:v>5.9049138799309731E-3</c:v>
                </c:pt>
                <c:pt idx="1993">
                  <c:v>2.1061808802187443E-3</c:v>
                </c:pt>
                <c:pt idx="1994">
                  <c:v>-2.7963833417743444E-4</c:v>
                </c:pt>
                <c:pt idx="1995">
                  <c:v>-1.3869806425645947E-3</c:v>
                </c:pt>
                <c:pt idx="1996">
                  <c:v>-3.314608708024025E-3</c:v>
                </c:pt>
                <c:pt idx="1997">
                  <c:v>-1.8738387152552605E-3</c:v>
                </c:pt>
                <c:pt idx="1998">
                  <c:v>-3.3708303235471249E-3</c:v>
                </c:pt>
                <c:pt idx="1999">
                  <c:v>3.1714909709990025E-3</c:v>
                </c:pt>
                <c:pt idx="2000">
                  <c:v>-1.3051341520622373E-3</c:v>
                </c:pt>
                <c:pt idx="2001">
                  <c:v>1.3156826607882977E-3</c:v>
                </c:pt>
                <c:pt idx="2002">
                  <c:v>2.2970461286604404E-3</c:v>
                </c:pt>
                <c:pt idx="2003">
                  <c:v>8.4642233559861779E-4</c:v>
                </c:pt>
                <c:pt idx="2004">
                  <c:v>1.9179700175300241E-3</c:v>
                </c:pt>
                <c:pt idx="2005">
                  <c:v>2.9137260280549526E-3</c:v>
                </c:pt>
                <c:pt idx="2006">
                  <c:v>3.6446056328713894E-3</c:v>
                </c:pt>
                <c:pt idx="2007">
                  <c:v>8.2321669906377792E-3</c:v>
                </c:pt>
                <c:pt idx="2008">
                  <c:v>1.304947305470705E-3</c:v>
                </c:pt>
                <c:pt idx="2009">
                  <c:v>1.3118715723976493E-3</c:v>
                </c:pt>
                <c:pt idx="2010">
                  <c:v>-1.6833397094160318E-3</c:v>
                </c:pt>
                <c:pt idx="2011">
                  <c:v>-5.4590369109064341E-4</c:v>
                </c:pt>
                <c:pt idx="2012">
                  <c:v>-7.3601666372269392E-4</c:v>
                </c:pt>
                <c:pt idx="2013">
                  <c:v>-3.5270093940198421E-3</c:v>
                </c:pt>
                <c:pt idx="2014">
                  <c:v>4.188039805740118E-3</c:v>
                </c:pt>
                <c:pt idx="2015">
                  <c:v>1.4162216102704406E-3</c:v>
                </c:pt>
                <c:pt idx="2016">
                  <c:v>9.5628912094980478E-4</c:v>
                </c:pt>
                <c:pt idx="2017">
                  <c:v>2.6324826758354902E-3</c:v>
                </c:pt>
                <c:pt idx="2018">
                  <c:v>-3.1363514717668295E-3</c:v>
                </c:pt>
                <c:pt idx="2019">
                  <c:v>-1.978409243747592E-3</c:v>
                </c:pt>
                <c:pt idx="2020">
                  <c:v>-2.8087743557989597E-3</c:v>
                </c:pt>
                <c:pt idx="2021">
                  <c:v>-6.3776765018701553E-3</c:v>
                </c:pt>
                <c:pt idx="2022">
                  <c:v>-2.6932931505143642E-3</c:v>
                </c:pt>
                <c:pt idx="2023">
                  <c:v>-2.4320371448993683E-3</c:v>
                </c:pt>
                <c:pt idx="2024">
                  <c:v>-3.4547827672213316E-3</c:v>
                </c:pt>
                <c:pt idx="2025">
                  <c:v>-2.9743483755737543E-3</c:v>
                </c:pt>
                <c:pt idx="2026">
                  <c:v>-2.7445005252957344E-3</c:v>
                </c:pt>
                <c:pt idx="2027">
                  <c:v>-3.2275980338454247E-3</c:v>
                </c:pt>
                <c:pt idx="2028">
                  <c:v>-2.3882153909653425E-3</c:v>
                </c:pt>
                <c:pt idx="2029">
                  <c:v>1.4739006292074919E-3</c:v>
                </c:pt>
                <c:pt idx="2030">
                  <c:v>-1.3304620515555143E-3</c:v>
                </c:pt>
                <c:pt idx="2031">
                  <c:v>2.2264558356255293E-3</c:v>
                </c:pt>
                <c:pt idx="2032">
                  <c:v>3.6246983800083399E-3</c:v>
                </c:pt>
                <c:pt idx="2033">
                  <c:v>4.7288448549807072E-3</c:v>
                </c:pt>
                <c:pt idx="2034">
                  <c:v>1.2637231266126037E-3</c:v>
                </c:pt>
                <c:pt idx="2035">
                  <c:v>4.3090479448437691E-3</c:v>
                </c:pt>
                <c:pt idx="2036">
                  <c:v>3.5791583359241486E-3</c:v>
                </c:pt>
                <c:pt idx="2037">
                  <c:v>1.2237520422786474E-4</c:v>
                </c:pt>
                <c:pt idx="2038">
                  <c:v>-4.7095906920731068E-3</c:v>
                </c:pt>
                <c:pt idx="2039">
                  <c:v>-4.894147627055645E-3</c:v>
                </c:pt>
                <c:pt idx="2040">
                  <c:v>-2.5716240052133799E-3</c:v>
                </c:pt>
                <c:pt idx="2041">
                  <c:v>-1.2943720212206244E-3</c:v>
                </c:pt>
                <c:pt idx="2042">
                  <c:v>-4.6920138411223888E-3</c:v>
                </c:pt>
                <c:pt idx="2043">
                  <c:v>1.1562877334654331E-3</c:v>
                </c:pt>
                <c:pt idx="2044">
                  <c:v>1.5727326972410083E-3</c:v>
                </c:pt>
                <c:pt idx="2045">
                  <c:v>-4.6638576313853264E-3</c:v>
                </c:pt>
                <c:pt idx="2046">
                  <c:v>-3.0643546488136053E-3</c:v>
                </c:pt>
                <c:pt idx="2047">
                  <c:v>-2.0065470598638058E-3</c:v>
                </c:pt>
                <c:pt idx="2048">
                  <c:v>-2.43196333758533E-3</c:v>
                </c:pt>
                <c:pt idx="2049">
                  <c:v>-3.120124340057373E-3</c:v>
                </c:pt>
                <c:pt idx="2050">
                  <c:v>-1.5940234297886491E-3</c:v>
                </c:pt>
                <c:pt idx="2051">
                  <c:v>-5.1650847308337688E-4</c:v>
                </c:pt>
                <c:pt idx="2052">
                  <c:v>-2.6522893458604813E-3</c:v>
                </c:pt>
                <c:pt idx="2053">
                  <c:v>-3.1529637053608894E-3</c:v>
                </c:pt>
                <c:pt idx="2054">
                  <c:v>-2.4267567787319422E-3</c:v>
                </c:pt>
                <c:pt idx="2055">
                  <c:v>-1.2208773987367749E-3</c:v>
                </c:pt>
                <c:pt idx="2056">
                  <c:v>-3.0165506177581847E-4</c:v>
                </c:pt>
                <c:pt idx="2057">
                  <c:v>-5.1417533541098237E-4</c:v>
                </c:pt>
                <c:pt idx="2058">
                  <c:v>-4.5534470118582249E-3</c:v>
                </c:pt>
                <c:pt idx="2059">
                  <c:v>-5.4302916396409273E-5</c:v>
                </c:pt>
                <c:pt idx="2060">
                  <c:v>-2.0290638785809278E-3</c:v>
                </c:pt>
                <c:pt idx="2061">
                  <c:v>-3.3832814078778028E-3</c:v>
                </c:pt>
                <c:pt idx="2062">
                  <c:v>-9.2207556590437889E-3</c:v>
                </c:pt>
                <c:pt idx="2063">
                  <c:v>-8.5799992084503174E-3</c:v>
                </c:pt>
                <c:pt idx="2064">
                  <c:v>-7.9842777922749519E-3</c:v>
                </c:pt>
                <c:pt idx="2065">
                  <c:v>-8.9235752820968628E-3</c:v>
                </c:pt>
                <c:pt idx="2066">
                  <c:v>-4.2048487812280655E-3</c:v>
                </c:pt>
                <c:pt idx="2067">
                  <c:v>-9.2616593465209007E-3</c:v>
                </c:pt>
                <c:pt idx="2068">
                  <c:v>-1.9598959479480982E-3</c:v>
                </c:pt>
                <c:pt idx="2069">
                  <c:v>-6.8433345295488834E-3</c:v>
                </c:pt>
                <c:pt idx="2070">
                  <c:v>-8.000936359167099E-3</c:v>
                </c:pt>
                <c:pt idx="2071">
                  <c:v>-4.4983471743762493E-3</c:v>
                </c:pt>
                <c:pt idx="2072">
                  <c:v>-6.5906373783946037E-3</c:v>
                </c:pt>
                <c:pt idx="2073">
                  <c:v>-1.2310255551710725E-3</c:v>
                </c:pt>
                <c:pt idx="2074">
                  <c:v>6.3353921286761761E-3</c:v>
                </c:pt>
                <c:pt idx="2075">
                  <c:v>9.8137324675917625E-4</c:v>
                </c:pt>
                <c:pt idx="2076">
                  <c:v>9.6575664356350899E-3</c:v>
                </c:pt>
                <c:pt idx="2077">
                  <c:v>8.2322424277663231E-3</c:v>
                </c:pt>
                <c:pt idx="2078">
                  <c:v>4.9515767022967339E-3</c:v>
                </c:pt>
                <c:pt idx="2079">
                  <c:v>4.0445043705403805E-3</c:v>
                </c:pt>
                <c:pt idx="2080">
                  <c:v>6.5671876072883606E-3</c:v>
                </c:pt>
                <c:pt idx="2081">
                  <c:v>-2.3442818783223629E-3</c:v>
                </c:pt>
                <c:pt idx="2082">
                  <c:v>2.5455763097852468E-3</c:v>
                </c:pt>
                <c:pt idx="2083">
                  <c:v>-4.0007396601140499E-3</c:v>
                </c:pt>
                <c:pt idx="2084">
                  <c:v>-9.0011331485584378E-4</c:v>
                </c:pt>
                <c:pt idx="2085">
                  <c:v>-2.2199756931513548E-3</c:v>
                </c:pt>
                <c:pt idx="2086">
                  <c:v>-1.6021321061998606E-3</c:v>
                </c:pt>
                <c:pt idx="2087">
                  <c:v>5.9976946795359254E-4</c:v>
                </c:pt>
                <c:pt idx="2088">
                  <c:v>5.2902137394994497E-4</c:v>
                </c:pt>
                <c:pt idx="2089">
                  <c:v>2.7281814254820347E-5</c:v>
                </c:pt>
                <c:pt idx="2090">
                  <c:v>1.1747443350031972E-3</c:v>
                </c:pt>
                <c:pt idx="2091">
                  <c:v>1.1225463822484016E-3</c:v>
                </c:pt>
                <c:pt idx="2092">
                  <c:v>-3.3525724429637194E-3</c:v>
                </c:pt>
                <c:pt idx="2093">
                  <c:v>-7.7566416002810001E-3</c:v>
                </c:pt>
                <c:pt idx="2094">
                  <c:v>3.5827624378725886E-4</c:v>
                </c:pt>
                <c:pt idx="2095">
                  <c:v>5.1513646030798554E-4</c:v>
                </c:pt>
                <c:pt idx="2096">
                  <c:v>-2.0256016869097948E-3</c:v>
                </c:pt>
                <c:pt idx="2097">
                  <c:v>-1.3454306172206998E-3</c:v>
                </c:pt>
                <c:pt idx="2098">
                  <c:v>-1.548520871438086E-3</c:v>
                </c:pt>
                <c:pt idx="2099">
                  <c:v>-3.2217849511653185E-3</c:v>
                </c:pt>
                <c:pt idx="2100">
                  <c:v>-1.6954616876319051E-3</c:v>
                </c:pt>
                <c:pt idx="2101">
                  <c:v>-6.7008729092776775E-3</c:v>
                </c:pt>
                <c:pt idx="2102">
                  <c:v>-4.3416819535195827E-3</c:v>
                </c:pt>
                <c:pt idx="2103">
                  <c:v>-1.2771822512149811E-3</c:v>
                </c:pt>
                <c:pt idx="2104">
                  <c:v>-4.7965574776753783E-4</c:v>
                </c:pt>
                <c:pt idx="2105">
                  <c:v>3.8720318116247654E-4</c:v>
                </c:pt>
                <c:pt idx="2106">
                  <c:v>-3.5538719384931028E-4</c:v>
                </c:pt>
                <c:pt idx="2107">
                  <c:v>8.9683110127225518E-4</c:v>
                </c:pt>
                <c:pt idx="2108">
                  <c:v>-1.6956732142716646E-3</c:v>
                </c:pt>
                <c:pt idx="2109">
                  <c:v>-3.8336587604135275E-3</c:v>
                </c:pt>
                <c:pt idx="2110">
                  <c:v>3.7062277551740408E-3</c:v>
                </c:pt>
                <c:pt idx="2111">
                  <c:v>-3.0691202264279127E-3</c:v>
                </c:pt>
                <c:pt idx="2112">
                  <c:v>-5.5228122510015965E-3</c:v>
                </c:pt>
                <c:pt idx="2113">
                  <c:v>2.0804432278964669E-4</c:v>
                </c:pt>
                <c:pt idx="2114">
                  <c:v>-1.15677819121629E-3</c:v>
                </c:pt>
                <c:pt idx="2115">
                  <c:v>-3.5845157690346241E-3</c:v>
                </c:pt>
                <c:pt idx="2116">
                  <c:v>4.7882245853543282E-3</c:v>
                </c:pt>
                <c:pt idx="2117">
                  <c:v>-7.4423425830900669E-3</c:v>
                </c:pt>
                <c:pt idx="2118">
                  <c:v>-4.4093802571296692E-3</c:v>
                </c:pt>
                <c:pt idx="2119">
                  <c:v>-8.0818794667720795E-3</c:v>
                </c:pt>
                <c:pt idx="2120">
                  <c:v>-2.9004043899476528E-3</c:v>
                </c:pt>
                <c:pt idx="2121">
                  <c:v>-2.2231624461710453E-3</c:v>
                </c:pt>
                <c:pt idx="2122">
                  <c:v>6.0168915661051869E-4</c:v>
                </c:pt>
                <c:pt idx="2123">
                  <c:v>1.4440470840781927E-3</c:v>
                </c:pt>
                <c:pt idx="2124">
                  <c:v>5.0153825432062149E-3</c:v>
                </c:pt>
                <c:pt idx="2125">
                  <c:v>4.5384103432297707E-3</c:v>
                </c:pt>
                <c:pt idx="2126">
                  <c:v>1.7910933820530772E-3</c:v>
                </c:pt>
                <c:pt idx="2127">
                  <c:v>4.3378742411732674E-3</c:v>
                </c:pt>
                <c:pt idx="2128">
                  <c:v>1.0772282257676125E-3</c:v>
                </c:pt>
                <c:pt idx="2129">
                  <c:v>1.3686603051610291E-4</c:v>
                </c:pt>
                <c:pt idx="2130">
                  <c:v>-5.8078602887690067E-3</c:v>
                </c:pt>
                <c:pt idx="2131">
                  <c:v>-1.1665030615404248E-3</c:v>
                </c:pt>
                <c:pt idx="2132">
                  <c:v>6.7081977613270283E-4</c:v>
                </c:pt>
                <c:pt idx="2133">
                  <c:v>-5.1021142862737179E-3</c:v>
                </c:pt>
                <c:pt idx="2134">
                  <c:v>-6.4957365393638611E-3</c:v>
                </c:pt>
                <c:pt idx="2135">
                  <c:v>-1.7212213715538383E-3</c:v>
                </c:pt>
                <c:pt idx="2136">
                  <c:v>1.0664835572242737E-3</c:v>
                </c:pt>
                <c:pt idx="2137">
                  <c:v>3.4697200171649456E-3</c:v>
                </c:pt>
                <c:pt idx="2138">
                  <c:v>2.7566635981202126E-3</c:v>
                </c:pt>
                <c:pt idx="2139">
                  <c:v>6.1601470224559307E-4</c:v>
                </c:pt>
                <c:pt idx="2140">
                  <c:v>3.4685265272855759E-3</c:v>
                </c:pt>
                <c:pt idx="2141">
                  <c:v>8.1362127093598247E-4</c:v>
                </c:pt>
                <c:pt idx="2142">
                  <c:v>1.4399765059351921E-3</c:v>
                </c:pt>
                <c:pt idx="2143">
                  <c:v>1.1784541420638561E-3</c:v>
                </c:pt>
                <c:pt idx="2144">
                  <c:v>1.9885438960045576E-3</c:v>
                </c:pt>
                <c:pt idx="2145">
                  <c:v>-2.5880984030663967E-3</c:v>
                </c:pt>
                <c:pt idx="2146">
                  <c:v>9.5859868451952934E-4</c:v>
                </c:pt>
                <c:pt idx="2147">
                  <c:v>3.2556528458371758E-4</c:v>
                </c:pt>
                <c:pt idx="2148">
                  <c:v>5.564059829339385E-4</c:v>
                </c:pt>
                <c:pt idx="2149">
                  <c:v>-2.4305954575538635E-3</c:v>
                </c:pt>
                <c:pt idx="2150">
                  <c:v>1.7996993847191334E-5</c:v>
                </c:pt>
                <c:pt idx="2151">
                  <c:v>1.6587704885751009E-3</c:v>
                </c:pt>
                <c:pt idx="2152">
                  <c:v>1.6071959398686886E-3</c:v>
                </c:pt>
                <c:pt idx="2153">
                  <c:v>-3.2572631607763469E-4</c:v>
                </c:pt>
                <c:pt idx="2154">
                  <c:v>1.1233728146180511E-3</c:v>
                </c:pt>
                <c:pt idx="2155">
                  <c:v>3.0459088739007711E-3</c:v>
                </c:pt>
                <c:pt idx="2156">
                  <c:v>2.4775182828307152E-3</c:v>
                </c:pt>
                <c:pt idx="2157">
                  <c:v>-3.1329630874097347E-3</c:v>
                </c:pt>
                <c:pt idx="2158">
                  <c:v>-6.8125699181109667E-4</c:v>
                </c:pt>
                <c:pt idx="2159">
                  <c:v>-1.1033680057153106E-3</c:v>
                </c:pt>
                <c:pt idx="2160">
                  <c:v>-3.0132231768220663E-3</c:v>
                </c:pt>
                <c:pt idx="2161">
                  <c:v>-6.6396491602063179E-3</c:v>
                </c:pt>
                <c:pt idx="2162">
                  <c:v>-4.6236012130975723E-3</c:v>
                </c:pt>
                <c:pt idx="2163">
                  <c:v>2.7688176487572491E-4</c:v>
                </c:pt>
                <c:pt idx="2164">
                  <c:v>1.2072979006916285E-3</c:v>
                </c:pt>
                <c:pt idx="2165">
                  <c:v>-2.9738809098489583E-4</c:v>
                </c:pt>
                <c:pt idx="2166">
                  <c:v>-6.814287044107914E-3</c:v>
                </c:pt>
                <c:pt idx="2167">
                  <c:v>1.5371197368949652E-3</c:v>
                </c:pt>
                <c:pt idx="2168">
                  <c:v>7.9055828973650932E-3</c:v>
                </c:pt>
                <c:pt idx="2169">
                  <c:v>9.0824337676167488E-3</c:v>
                </c:pt>
                <c:pt idx="2170">
                  <c:v>6.7838402464985847E-3</c:v>
                </c:pt>
                <c:pt idx="2171">
                  <c:v>4.5854006893932819E-3</c:v>
                </c:pt>
                <c:pt idx="2172">
                  <c:v>1.433128141798079E-3</c:v>
                </c:pt>
                <c:pt idx="2173">
                  <c:v>2.2520502097904682E-3</c:v>
                </c:pt>
                <c:pt idx="2174">
                  <c:v>6.4821136184036732E-3</c:v>
                </c:pt>
                <c:pt idx="2175">
                  <c:v>4.2716898024082184E-3</c:v>
                </c:pt>
                <c:pt idx="2176">
                  <c:v>-5.7663065381348133E-3</c:v>
                </c:pt>
                <c:pt idx="2177">
                  <c:v>-7.7775260433554649E-3</c:v>
                </c:pt>
                <c:pt idx="2178">
                  <c:v>-1.8627636600285769E-3</c:v>
                </c:pt>
                <c:pt idx="2179">
                  <c:v>-2.5714377989061177E-4</c:v>
                </c:pt>
                <c:pt idx="2180">
                  <c:v>-8.0554680898785591E-3</c:v>
                </c:pt>
                <c:pt idx="2181">
                  <c:v>3.7660377565771341E-3</c:v>
                </c:pt>
                <c:pt idx="2182">
                  <c:v>4.6660942025482655E-3</c:v>
                </c:pt>
                <c:pt idx="2183">
                  <c:v>1.1334116570651531E-2</c:v>
                </c:pt>
                <c:pt idx="2184">
                  <c:v>6.9137099198997021E-3</c:v>
                </c:pt>
                <c:pt idx="2185">
                  <c:v>4.545360803604126E-3</c:v>
                </c:pt>
                <c:pt idx="2186">
                  <c:v>1.0194211266934872E-2</c:v>
                </c:pt>
                <c:pt idx="2187">
                  <c:v>3.0034102965146303E-3</c:v>
                </c:pt>
                <c:pt idx="2188">
                  <c:v>-1.2011622311547399E-3</c:v>
                </c:pt>
                <c:pt idx="2189">
                  <c:v>1.6979549545794725E-3</c:v>
                </c:pt>
                <c:pt idx="2190">
                  <c:v>-5.4566995240747929E-3</c:v>
                </c:pt>
                <c:pt idx="2191">
                  <c:v>2.3729940876364708E-3</c:v>
                </c:pt>
                <c:pt idx="2192">
                  <c:v>-1.6580787487328053E-3</c:v>
                </c:pt>
                <c:pt idx="2193">
                  <c:v>-1.041290583088994E-3</c:v>
                </c:pt>
                <c:pt idx="2194">
                  <c:v>2.1586492657661438E-3</c:v>
                </c:pt>
                <c:pt idx="2195">
                  <c:v>9.4240196049213409E-3</c:v>
                </c:pt>
                <c:pt idx="2196">
                  <c:v>4.3495823629200459E-3</c:v>
                </c:pt>
                <c:pt idx="2197">
                  <c:v>3.8763389457017183E-3</c:v>
                </c:pt>
                <c:pt idx="2198">
                  <c:v>8.9308535680174828E-3</c:v>
                </c:pt>
                <c:pt idx="2199">
                  <c:v>-7.4867135845124722E-4</c:v>
                </c:pt>
                <c:pt idx="2200">
                  <c:v>-4.7520832158625126E-3</c:v>
                </c:pt>
                <c:pt idx="2201">
                  <c:v>7.9474895028397441E-4</c:v>
                </c:pt>
                <c:pt idx="2202">
                  <c:v>4.5432450133375823E-4</c:v>
                </c:pt>
                <c:pt idx="2203">
                  <c:v>-1.7338260659016669E-4</c:v>
                </c:pt>
                <c:pt idx="2204">
                  <c:v>-2.6648922357708216E-3</c:v>
                </c:pt>
                <c:pt idx="2205">
                  <c:v>8.4460824728012085E-3</c:v>
                </c:pt>
                <c:pt idx="2206">
                  <c:v>1.5022045001387596E-2</c:v>
                </c:pt>
                <c:pt idx="2207">
                  <c:v>1.173650287091732E-2</c:v>
                </c:pt>
                <c:pt idx="2208">
                  <c:v>7.4403905309736729E-3</c:v>
                </c:pt>
                <c:pt idx="2209">
                  <c:v>8.8342197705060244E-4</c:v>
                </c:pt>
                <c:pt idx="2210">
                  <c:v>1.6679450636729598E-3</c:v>
                </c:pt>
                <c:pt idx="2211">
                  <c:v>5.7684804778546095E-4</c:v>
                </c:pt>
                <c:pt idx="2212">
                  <c:v>-2.8186518466100097E-4</c:v>
                </c:pt>
                <c:pt idx="2213">
                  <c:v>-2.379370853304863E-3</c:v>
                </c:pt>
                <c:pt idx="2214">
                  <c:v>-8.9487843215465546E-3</c:v>
                </c:pt>
                <c:pt idx="2215">
                  <c:v>-6.3058631494641304E-3</c:v>
                </c:pt>
                <c:pt idx="2216">
                  <c:v>-4.45971405133605E-3</c:v>
                </c:pt>
                <c:pt idx="2217">
                  <c:v>-3.7096271989867091E-4</c:v>
                </c:pt>
                <c:pt idx="2218">
                  <c:v>1.6462536295875907E-3</c:v>
                </c:pt>
                <c:pt idx="2219">
                  <c:v>4.386379849165678E-3</c:v>
                </c:pt>
                <c:pt idx="2220">
                  <c:v>1.1534661985933781E-2</c:v>
                </c:pt>
                <c:pt idx="2221">
                  <c:v>4.149983637034893E-3</c:v>
                </c:pt>
                <c:pt idx="2222">
                  <c:v>-5.2369791083037853E-3</c:v>
                </c:pt>
                <c:pt idx="2223">
                  <c:v>-6.5820640884339809E-4</c:v>
                </c:pt>
                <c:pt idx="2224">
                  <c:v>-8.8588260114192963E-3</c:v>
                </c:pt>
                <c:pt idx="2225">
                  <c:v>-3.8560780230909586E-3</c:v>
                </c:pt>
                <c:pt idx="2226">
                  <c:v>-4.9981488846242428E-3</c:v>
                </c:pt>
                <c:pt idx="2227">
                  <c:v>-9.9311228841543198E-3</c:v>
                </c:pt>
                <c:pt idx="2228">
                  <c:v>-4.7480273060500622E-3</c:v>
                </c:pt>
                <c:pt idx="2229">
                  <c:v>-4.2396299540996552E-3</c:v>
                </c:pt>
                <c:pt idx="2230">
                  <c:v>-6.9329920224845409E-3</c:v>
                </c:pt>
                <c:pt idx="2231">
                  <c:v>1.9867338705807924E-3</c:v>
                </c:pt>
                <c:pt idx="2232">
                  <c:v>-1.3770589139312506E-3</c:v>
                </c:pt>
                <c:pt idx="2233">
                  <c:v>-1.1674680281430483E-3</c:v>
                </c:pt>
                <c:pt idx="2234">
                  <c:v>1.0417160810902715E-3</c:v>
                </c:pt>
                <c:pt idx="2235">
                  <c:v>-3.0051707290112972E-4</c:v>
                </c:pt>
                <c:pt idx="2236">
                  <c:v>2.4565530475229025E-3</c:v>
                </c:pt>
                <c:pt idx="2237">
                  <c:v>3.6794766783714294E-3</c:v>
                </c:pt>
                <c:pt idx="2238">
                  <c:v>6.8009481765329838E-4</c:v>
                </c:pt>
                <c:pt idx="2239">
                  <c:v>3.3762790262699127E-3</c:v>
                </c:pt>
                <c:pt idx="2240">
                  <c:v>-1.0059423511847854E-3</c:v>
                </c:pt>
                <c:pt idx="2241">
                  <c:v>1.3767878990620375E-3</c:v>
                </c:pt>
                <c:pt idx="2242">
                  <c:v>-2.3457994684576988E-3</c:v>
                </c:pt>
                <c:pt idx="2243">
                  <c:v>-3.613464068621397E-3</c:v>
                </c:pt>
                <c:pt idx="2244">
                  <c:v>7.2626401670277119E-3</c:v>
                </c:pt>
                <c:pt idx="2245">
                  <c:v>7.2173662483692169E-3</c:v>
                </c:pt>
                <c:pt idx="2246">
                  <c:v>7.1761333383619785E-3</c:v>
                </c:pt>
                <c:pt idx="2247">
                  <c:v>8.2560451701283455E-3</c:v>
                </c:pt>
                <c:pt idx="2248">
                  <c:v>1.2689629569649696E-2</c:v>
                </c:pt>
                <c:pt idx="2249">
                  <c:v>1.5748802572488785E-2</c:v>
                </c:pt>
                <c:pt idx="2250">
                  <c:v>1.0262787342071533E-2</c:v>
                </c:pt>
                <c:pt idx="2251">
                  <c:v>1.0200469754636288E-2</c:v>
                </c:pt>
                <c:pt idx="2252">
                  <c:v>6.736215204000473E-3</c:v>
                </c:pt>
                <c:pt idx="2253">
                  <c:v>1.1539632687345147E-3</c:v>
                </c:pt>
                <c:pt idx="2254">
                  <c:v>-3.1866161152720451E-3</c:v>
                </c:pt>
                <c:pt idx="2255">
                  <c:v>3.591128857806325E-3</c:v>
                </c:pt>
                <c:pt idx="2256">
                  <c:v>-5.6791296228766441E-3</c:v>
                </c:pt>
                <c:pt idx="2257">
                  <c:v>6.1551819089800119E-4</c:v>
                </c:pt>
                <c:pt idx="2258">
                  <c:v>2.6881892699748278E-3</c:v>
                </c:pt>
                <c:pt idx="2259">
                  <c:v>2.1259961649775505E-3</c:v>
                </c:pt>
                <c:pt idx="2260">
                  <c:v>-8.3873950643464923E-5</c:v>
                </c:pt>
                <c:pt idx="2261">
                  <c:v>5.6890598498284817E-3</c:v>
                </c:pt>
                <c:pt idx="2262">
                  <c:v>4.9435850232839584E-3</c:v>
                </c:pt>
                <c:pt idx="2263">
                  <c:v>1.3624323764815927E-3</c:v>
                </c:pt>
                <c:pt idx="2264">
                  <c:v>6.9329869002103806E-3</c:v>
                </c:pt>
                <c:pt idx="2265">
                  <c:v>-4.2131412774324417E-3</c:v>
                </c:pt>
                <c:pt idx="2266">
                  <c:v>-4.8064677976071835E-3</c:v>
                </c:pt>
                <c:pt idx="2267">
                  <c:v>-1.9478306639939547E-3</c:v>
                </c:pt>
                <c:pt idx="2268">
                  <c:v>-5.573703907430172E-3</c:v>
                </c:pt>
                <c:pt idx="2269">
                  <c:v>1.1012427276000381E-3</c:v>
                </c:pt>
                <c:pt idx="2270">
                  <c:v>1.5341346152126789E-3</c:v>
                </c:pt>
                <c:pt idx="2271">
                  <c:v>-8.5898191900923848E-4</c:v>
                </c:pt>
                <c:pt idx="2272">
                  <c:v>-5.9281913563609123E-3</c:v>
                </c:pt>
                <c:pt idx="2273">
                  <c:v>-4.2943418957293034E-3</c:v>
                </c:pt>
                <c:pt idx="2274">
                  <c:v>1.391901052556932E-3</c:v>
                </c:pt>
                <c:pt idx="2275">
                  <c:v>-1.0233196662738919E-3</c:v>
                </c:pt>
                <c:pt idx="2276">
                  <c:v>6.8434732966125011E-3</c:v>
                </c:pt>
                <c:pt idx="2277">
                  <c:v>-2.4427028838545084E-3</c:v>
                </c:pt>
                <c:pt idx="2278">
                  <c:v>1.1766834184527397E-2</c:v>
                </c:pt>
                <c:pt idx="2279">
                  <c:v>9.0818349272012711E-3</c:v>
                </c:pt>
                <c:pt idx="2280">
                  <c:v>2.172504086047411E-3</c:v>
                </c:pt>
                <c:pt idx="2281">
                  <c:v>8.5510406643152237E-3</c:v>
                </c:pt>
                <c:pt idx="2282">
                  <c:v>6.8469000980257988E-3</c:v>
                </c:pt>
                <c:pt idx="2283">
                  <c:v>4.2178272269666195E-3</c:v>
                </c:pt>
                <c:pt idx="2284">
                  <c:v>-1.1924660066142678E-3</c:v>
                </c:pt>
                <c:pt idx="2285">
                  <c:v>-5.2431337535381317E-3</c:v>
                </c:pt>
                <c:pt idx="2286">
                  <c:v>-4.2803548276424408E-3</c:v>
                </c:pt>
                <c:pt idx="2287">
                  <c:v>-1.3809716328978539E-3</c:v>
                </c:pt>
                <c:pt idx="2288">
                  <c:v>-4.1794474236667156E-3</c:v>
                </c:pt>
                <c:pt idx="2289">
                  <c:v>-4.332046490162611E-3</c:v>
                </c:pt>
                <c:pt idx="2290">
                  <c:v>-7.9510463401675224E-3</c:v>
                </c:pt>
                <c:pt idx="2291">
                  <c:v>-4.1930601000785828E-3</c:v>
                </c:pt>
                <c:pt idx="2292">
                  <c:v>-4.6020359732210636E-3</c:v>
                </c:pt>
                <c:pt idx="2293">
                  <c:v>-8.2729365676641464E-3</c:v>
                </c:pt>
                <c:pt idx="2294">
                  <c:v>-6.9158209953457117E-4</c:v>
                </c:pt>
                <c:pt idx="2295">
                  <c:v>1.0125746484845877E-3</c:v>
                </c:pt>
                <c:pt idx="2296">
                  <c:v>-4.2498906259424984E-4</c:v>
                </c:pt>
                <c:pt idx="2297">
                  <c:v>8.2343103713355958E-5</c:v>
                </c:pt>
                <c:pt idx="2298">
                  <c:v>2.4112514220178127E-3</c:v>
                </c:pt>
                <c:pt idx="2299">
                  <c:v>-4.4418970355764031E-4</c:v>
                </c:pt>
                <c:pt idx="2300">
                  <c:v>-4.2799366638064384E-3</c:v>
                </c:pt>
                <c:pt idx="2301">
                  <c:v>-8.0794682726264E-3</c:v>
                </c:pt>
                <c:pt idx="2302">
                  <c:v>-3.0345642007887363E-3</c:v>
                </c:pt>
                <c:pt idx="2303">
                  <c:v>-9.0956529602408409E-3</c:v>
                </c:pt>
                <c:pt idx="2304">
                  <c:v>-1.4169974252581596E-2</c:v>
                </c:pt>
                <c:pt idx="2305">
                  <c:v>-1.5520463697612286E-2</c:v>
                </c:pt>
                <c:pt idx="2306">
                  <c:v>-1.0111402720212936E-2</c:v>
                </c:pt>
                <c:pt idx="2307">
                  <c:v>-6.7771254107356071E-3</c:v>
                </c:pt>
                <c:pt idx="2308">
                  <c:v>-4.6532237902283669E-3</c:v>
                </c:pt>
                <c:pt idx="2309">
                  <c:v>-1.80657091550529E-3</c:v>
                </c:pt>
                <c:pt idx="2310">
                  <c:v>-2.0155108068138361E-3</c:v>
                </c:pt>
                <c:pt idx="2311">
                  <c:v>-3.5423010122030973E-3</c:v>
                </c:pt>
                <c:pt idx="2312">
                  <c:v>4.4328211806714535E-3</c:v>
                </c:pt>
                <c:pt idx="2313">
                  <c:v>9.8560824990272522E-3</c:v>
                </c:pt>
                <c:pt idx="2314">
                  <c:v>8.6691109463572502E-3</c:v>
                </c:pt>
                <c:pt idx="2315">
                  <c:v>7.6461909338831902E-3</c:v>
                </c:pt>
                <c:pt idx="2316">
                  <c:v>1.7085256986320019E-3</c:v>
                </c:pt>
                <c:pt idx="2317">
                  <c:v>-4.2333482997491956E-4</c:v>
                </c:pt>
                <c:pt idx="2318">
                  <c:v>-1.0400409810245037E-3</c:v>
                </c:pt>
                <c:pt idx="2319">
                  <c:v>-7.3297845665365458E-4</c:v>
                </c:pt>
                <c:pt idx="2320">
                  <c:v>2.6652610395103693E-3</c:v>
                </c:pt>
                <c:pt idx="2321">
                  <c:v>2.1323626860976219E-3</c:v>
                </c:pt>
                <c:pt idx="2322">
                  <c:v>-1.9191043684259057E-3</c:v>
                </c:pt>
                <c:pt idx="2323">
                  <c:v>-6.953817792236805E-4</c:v>
                </c:pt>
                <c:pt idx="2324">
                  <c:v>2.1365974098443985E-3</c:v>
                </c:pt>
                <c:pt idx="2325">
                  <c:v>6.9846156984567642E-3</c:v>
                </c:pt>
                <c:pt idx="2326">
                  <c:v>5.4834280163049698E-3</c:v>
                </c:pt>
                <c:pt idx="2327">
                  <c:v>8.836081251502037E-3</c:v>
                </c:pt>
                <c:pt idx="2328">
                  <c:v>4.6276524662971497E-3</c:v>
                </c:pt>
                <c:pt idx="2329">
                  <c:v>3.1229662708938122E-3</c:v>
                </c:pt>
                <c:pt idx="2330">
                  <c:v>1.3403384946286678E-3</c:v>
                </c:pt>
                <c:pt idx="2331">
                  <c:v>-3.3891692291945219E-3</c:v>
                </c:pt>
                <c:pt idx="2332">
                  <c:v>1.3405671343207359E-2</c:v>
                </c:pt>
                <c:pt idx="2333">
                  <c:v>7.4676210060715675E-3</c:v>
                </c:pt>
                <c:pt idx="2334">
                  <c:v>1.4874470653012395E-3</c:v>
                </c:pt>
                <c:pt idx="2335">
                  <c:v>9.1517576947808266E-3</c:v>
                </c:pt>
                <c:pt idx="2336">
                  <c:v>2.5449323002249002E-3</c:v>
                </c:pt>
                <c:pt idx="2337">
                  <c:v>-5.3193825297057629E-3</c:v>
                </c:pt>
                <c:pt idx="2338">
                  <c:v>2.4124910123646259E-3</c:v>
                </c:pt>
                <c:pt idx="2339">
                  <c:v>-1.0717223631218076E-3</c:v>
                </c:pt>
                <c:pt idx="2340">
                  <c:v>4.1197612881660461E-3</c:v>
                </c:pt>
                <c:pt idx="2341">
                  <c:v>2.0092064514756203E-3</c:v>
                </c:pt>
                <c:pt idx="2342">
                  <c:v>1.5871776267886162E-3</c:v>
                </c:pt>
                <c:pt idx="2343">
                  <c:v>1.9562914967536926E-3</c:v>
                </c:pt>
                <c:pt idx="2344">
                  <c:v>-1.330868573859334E-3</c:v>
                </c:pt>
                <c:pt idx="2345">
                  <c:v>1.5456116525456309E-3</c:v>
                </c:pt>
                <c:pt idx="2346">
                  <c:v>-1.884079072624445E-3</c:v>
                </c:pt>
                <c:pt idx="2347">
                  <c:v>-1.0441180784255266E-3</c:v>
                </c:pt>
                <c:pt idx="2348">
                  <c:v>-2.7640096959657967E-4</c:v>
                </c:pt>
                <c:pt idx="2349">
                  <c:v>-1.6332814702764153E-3</c:v>
                </c:pt>
                <c:pt idx="2350">
                  <c:v>-3.2120765536092222E-4</c:v>
                </c:pt>
                <c:pt idx="2351">
                  <c:v>1.4748281100764871E-3</c:v>
                </c:pt>
                <c:pt idx="2352">
                  <c:v>4.3071422260254622E-4</c:v>
                </c:pt>
                <c:pt idx="2353">
                  <c:v>-4.220299597363919E-4</c:v>
                </c:pt>
                <c:pt idx="2354">
                  <c:v>-1.0190646862611175E-3</c:v>
                </c:pt>
                <c:pt idx="2355">
                  <c:v>-4.7010937123559415E-5</c:v>
                </c:pt>
                <c:pt idx="2356">
                  <c:v>-1.9351294031366706E-3</c:v>
                </c:pt>
                <c:pt idx="2357">
                  <c:v>2.6730482932180166E-4</c:v>
                </c:pt>
                <c:pt idx="2358">
                  <c:v>7.8138400567695498E-5</c:v>
                </c:pt>
                <c:pt idx="2359">
                  <c:v>1.7454482440371066E-4</c:v>
                </c:pt>
                <c:pt idx="2360">
                  <c:v>4.2736082104966044E-4</c:v>
                </c:pt>
                <c:pt idx="2361">
                  <c:v>-1.1004947591573E-3</c:v>
                </c:pt>
                <c:pt idx="2362">
                  <c:v>2.1095054689794779E-3</c:v>
                </c:pt>
                <c:pt idx="2363">
                  <c:v>-2.29296600446105E-3</c:v>
                </c:pt>
                <c:pt idx="2364">
                  <c:v>-5.5537180742248893E-4</c:v>
                </c:pt>
                <c:pt idx="2365">
                  <c:v>-1.8259660573676229E-3</c:v>
                </c:pt>
                <c:pt idx="2366">
                  <c:v>-1.8699081847444177E-3</c:v>
                </c:pt>
                <c:pt idx="2367">
                  <c:v>-1.2967959046363831E-3</c:v>
                </c:pt>
                <c:pt idx="2368">
                  <c:v>1.7145839519798756E-3</c:v>
                </c:pt>
                <c:pt idx="2369">
                  <c:v>6.4452580409124494E-4</c:v>
                </c:pt>
                <c:pt idx="2370">
                  <c:v>1.5570793766528368E-4</c:v>
                </c:pt>
                <c:pt idx="2371">
                  <c:v>6.8061699857935309E-4</c:v>
                </c:pt>
                <c:pt idx="2372">
                  <c:v>-1.3454953441396356E-3</c:v>
                </c:pt>
                <c:pt idx="2373">
                  <c:v>-1.5825167065486312E-3</c:v>
                </c:pt>
                <c:pt idx="2374">
                  <c:v>-5.7790748542174697E-4</c:v>
                </c:pt>
                <c:pt idx="2375">
                  <c:v>-8.711215341463685E-4</c:v>
                </c:pt>
                <c:pt idx="2376">
                  <c:v>2.6803158107213676E-4</c:v>
                </c:pt>
                <c:pt idx="2377">
                  <c:v>1.581768854521215E-3</c:v>
                </c:pt>
                <c:pt idx="2378">
                  <c:v>3.2244888134300709E-3</c:v>
                </c:pt>
                <c:pt idx="2379">
                  <c:v>1.235374016687274E-3</c:v>
                </c:pt>
                <c:pt idx="2380">
                  <c:v>9.8049931693822145E-4</c:v>
                </c:pt>
                <c:pt idx="2381">
                  <c:v>-1.2749318266287446E-3</c:v>
                </c:pt>
                <c:pt idx="2382">
                  <c:v>-4.519858630374074E-4</c:v>
                </c:pt>
                <c:pt idx="2383">
                  <c:v>-1.5398871619254351E-3</c:v>
                </c:pt>
                <c:pt idx="2384">
                  <c:v>-2.6472387835383415E-3</c:v>
                </c:pt>
                <c:pt idx="2385">
                  <c:v>-7.2443654062226415E-4</c:v>
                </c:pt>
                <c:pt idx="2386">
                  <c:v>-1.0814286069944501E-3</c:v>
                </c:pt>
                <c:pt idx="2387">
                  <c:v>2.1135658025741577E-3</c:v>
                </c:pt>
                <c:pt idx="2388">
                  <c:v>1.3953536981716752E-3</c:v>
                </c:pt>
                <c:pt idx="2389">
                  <c:v>4.9360742559656501E-4</c:v>
                </c:pt>
                <c:pt idx="2390">
                  <c:v>2.1363026462495327E-4</c:v>
                </c:pt>
                <c:pt idx="2391">
                  <c:v>2.5058130268007517E-3</c:v>
                </c:pt>
                <c:pt idx="2392">
                  <c:v>-5.9705699095502496E-4</c:v>
                </c:pt>
                <c:pt idx="2393">
                  <c:v>-1.415180042386055E-3</c:v>
                </c:pt>
                <c:pt idx="2394">
                  <c:v>-3.6055751843377948E-4</c:v>
                </c:pt>
                <c:pt idx="2395">
                  <c:v>4.7460978385061026E-4</c:v>
                </c:pt>
                <c:pt idx="2396">
                  <c:v>3.2244056928902864E-3</c:v>
                </c:pt>
                <c:pt idx="2397">
                  <c:v>3.9559591095894575E-4</c:v>
                </c:pt>
                <c:pt idx="2398">
                  <c:v>1.8993992125615478E-3</c:v>
                </c:pt>
                <c:pt idx="2399">
                  <c:v>-2.8572446899488568E-4</c:v>
                </c:pt>
                <c:pt idx="2400">
                  <c:v>3.3718196209520102E-4</c:v>
                </c:pt>
                <c:pt idx="2401">
                  <c:v>2.4746349081397057E-3</c:v>
                </c:pt>
                <c:pt idx="2402">
                  <c:v>6.7563424818217754E-4</c:v>
                </c:pt>
                <c:pt idx="2403">
                  <c:v>-3.0344154220074415E-3</c:v>
                </c:pt>
                <c:pt idx="2404">
                  <c:v>3.5789166577160358E-3</c:v>
                </c:pt>
                <c:pt idx="2405">
                  <c:v>2.9674547258764505E-3</c:v>
                </c:pt>
                <c:pt idx="2406">
                  <c:v>-1.9930638372898102E-3</c:v>
                </c:pt>
                <c:pt idx="2407">
                  <c:v>-2.2579016513191164E-4</c:v>
                </c:pt>
                <c:pt idx="2408">
                  <c:v>-1.537736679892987E-4</c:v>
                </c:pt>
                <c:pt idx="2409">
                  <c:v>4.8139024875126779E-4</c:v>
                </c:pt>
                <c:pt idx="2410">
                  <c:v>8.2790717715397477E-4</c:v>
                </c:pt>
                <c:pt idx="2411">
                  <c:v>-9.7541284048929811E-5</c:v>
                </c:pt>
                <c:pt idx="2412">
                  <c:v>-7.9484219895675778E-4</c:v>
                </c:pt>
                <c:pt idx="2413">
                  <c:v>-1.2691511074081063E-3</c:v>
                </c:pt>
                <c:pt idx="2414">
                  <c:v>-7.0976326242089272E-4</c:v>
                </c:pt>
                <c:pt idx="2415">
                  <c:v>3.5736538120545447E-4</c:v>
                </c:pt>
                <c:pt idx="2416">
                  <c:v>-1.8755006603896618E-3</c:v>
                </c:pt>
                <c:pt idx="2417">
                  <c:v>1.2308104196563363E-3</c:v>
                </c:pt>
                <c:pt idx="2418">
                  <c:v>1.8720984226092696E-3</c:v>
                </c:pt>
                <c:pt idx="2419">
                  <c:v>-1.6495345334988087E-4</c:v>
                </c:pt>
                <c:pt idx="2420">
                  <c:v>-2.2819521836936474E-3</c:v>
                </c:pt>
                <c:pt idx="2421">
                  <c:v>-2.3272261023521423E-3</c:v>
                </c:pt>
                <c:pt idx="2422">
                  <c:v>-8.4989308379590511E-4</c:v>
                </c:pt>
                <c:pt idx="2423">
                  <c:v>-2.1367324516177177E-3</c:v>
                </c:pt>
                <c:pt idx="2424">
                  <c:v>-3.3578451257199049E-3</c:v>
                </c:pt>
                <c:pt idx="2425">
                  <c:v>2.2345269098877907E-3</c:v>
                </c:pt>
                <c:pt idx="2426">
                  <c:v>4.2157899588346481E-3</c:v>
                </c:pt>
                <c:pt idx="2427">
                  <c:v>-2.0638899877667427E-4</c:v>
                </c:pt>
                <c:pt idx="2428">
                  <c:v>1.0218212264589965E-4</c:v>
                </c:pt>
                <c:pt idx="2429">
                  <c:v>-7.2254930273629725E-5</c:v>
                </c:pt>
                <c:pt idx="2430">
                  <c:v>-1.1838005157187581E-3</c:v>
                </c:pt>
                <c:pt idx="2431">
                  <c:v>-3.3758482895791531E-3</c:v>
                </c:pt>
                <c:pt idx="2432">
                  <c:v>-9.4707997050136328E-4</c:v>
                </c:pt>
                <c:pt idx="2433">
                  <c:v>-3.2110332977026701E-3</c:v>
                </c:pt>
                <c:pt idx="2434">
                  <c:v>7.8026310075074434E-4</c:v>
                </c:pt>
                <c:pt idx="2435">
                  <c:v>-4.7062360681593418E-4</c:v>
                </c:pt>
                <c:pt idx="2436">
                  <c:v>-1.4200852019712329E-3</c:v>
                </c:pt>
                <c:pt idx="2437">
                  <c:v>9.9247239995747805E-4</c:v>
                </c:pt>
                <c:pt idx="2438">
                  <c:v>-1.1270391987636685E-3</c:v>
                </c:pt>
                <c:pt idx="2439">
                  <c:v>-1.0402201442047954E-3</c:v>
                </c:pt>
                <c:pt idx="2440">
                  <c:v>-1.4241610188037157E-3</c:v>
                </c:pt>
                <c:pt idx="2441">
                  <c:v>-4.9045670311897993E-4</c:v>
                </c:pt>
                <c:pt idx="2442">
                  <c:v>7.7456474537029862E-4</c:v>
                </c:pt>
                <c:pt idx="2443">
                  <c:v>3.9266742533072829E-4</c:v>
                </c:pt>
                <c:pt idx="2444">
                  <c:v>-1.6816266579553485E-3</c:v>
                </c:pt>
                <c:pt idx="2445">
                  <c:v>-2.5257439119741321E-4</c:v>
                </c:pt>
                <c:pt idx="2446">
                  <c:v>9.0185744920745492E-4</c:v>
                </c:pt>
                <c:pt idx="2447">
                  <c:v>-2.6635825634002686E-3</c:v>
                </c:pt>
                <c:pt idx="2448">
                  <c:v>-1.2744005653075874E-4</c:v>
                </c:pt>
                <c:pt idx="2449">
                  <c:v>-1.4941742410883307E-3</c:v>
                </c:pt>
                <c:pt idx="2450">
                  <c:v>-8.9288194430992007E-4</c:v>
                </c:pt>
                <c:pt idx="2451">
                  <c:v>-1.6923628281801939E-3</c:v>
                </c:pt>
                <c:pt idx="2452">
                  <c:v>4.047025868203491E-4</c:v>
                </c:pt>
                <c:pt idx="2453">
                  <c:v>2.2227608133107424E-4</c:v>
                </c:pt>
                <c:pt idx="2454">
                  <c:v>-2.730879932641983E-4</c:v>
                </c:pt>
                <c:pt idx="2455">
                  <c:v>-9.7616255516186357E-4</c:v>
                </c:pt>
                <c:pt idx="2456">
                  <c:v>-2.4243563530035317E-4</c:v>
                </c:pt>
                <c:pt idx="2457">
                  <c:v>-9.7587017808109522E-4</c:v>
                </c:pt>
                <c:pt idx="2458">
                  <c:v>-4.4271178194321692E-4</c:v>
                </c:pt>
                <c:pt idx="2459">
                  <c:v>-2.3250342346727848E-3</c:v>
                </c:pt>
                <c:pt idx="2460">
                  <c:v>2.1082339808344841E-3</c:v>
                </c:pt>
                <c:pt idx="2461">
                  <c:v>-1.1669214582070708E-3</c:v>
                </c:pt>
                <c:pt idx="2462">
                  <c:v>2.5523265358060598E-3</c:v>
                </c:pt>
                <c:pt idx="2463">
                  <c:v>-2.1199232432991266E-3</c:v>
                </c:pt>
                <c:pt idx="2464">
                  <c:v>-1.1918214149773121E-3</c:v>
                </c:pt>
                <c:pt idx="2465">
                  <c:v>-2.2908874962013215E-4</c:v>
                </c:pt>
                <c:pt idx="2466">
                  <c:v>-2.4302173405885696E-3</c:v>
                </c:pt>
                <c:pt idx="2467">
                  <c:v>1.1288310633972287E-3</c:v>
                </c:pt>
                <c:pt idx="2468">
                  <c:v>-1.6770496731624007E-3</c:v>
                </c:pt>
                <c:pt idx="2469">
                  <c:v>-1.1148563353344798E-3</c:v>
                </c:pt>
                <c:pt idx="2470">
                  <c:v>3.6026578163728118E-4</c:v>
                </c:pt>
                <c:pt idx="2471">
                  <c:v>9.6347177168354392E-4</c:v>
                </c:pt>
                <c:pt idx="2472">
                  <c:v>-1.9042969215661287E-3</c:v>
                </c:pt>
                <c:pt idx="2473">
                  <c:v>-5.2850798238068819E-4</c:v>
                </c:pt>
                <c:pt idx="2474">
                  <c:v>-8.9382613077759743E-4</c:v>
                </c:pt>
                <c:pt idx="2475">
                  <c:v>-9.9316204432398081E-4</c:v>
                </c:pt>
                <c:pt idx="2476">
                  <c:v>5.6115392362698913E-4</c:v>
                </c:pt>
                <c:pt idx="2477">
                  <c:v>-6.6336756572127342E-4</c:v>
                </c:pt>
                <c:pt idx="2478">
                  <c:v>-3.5152898635715246E-4</c:v>
                </c:pt>
                <c:pt idx="2479">
                  <c:v>1.173130702227354E-3</c:v>
                </c:pt>
                <c:pt idx="2480">
                  <c:v>-2.0029926672577858E-3</c:v>
                </c:pt>
                <c:pt idx="2481">
                  <c:v>1.2940037413500249E-4</c:v>
                </c:pt>
                <c:pt idx="2482">
                  <c:v>-5.5080908350646496E-4</c:v>
                </c:pt>
                <c:pt idx="2483">
                  <c:v>4.9607956316322088E-4</c:v>
                </c:pt>
                <c:pt idx="2484">
                  <c:v>-8.0193852772936225E-4</c:v>
                </c:pt>
                <c:pt idx="2485">
                  <c:v>1.3456345768645406E-3</c:v>
                </c:pt>
                <c:pt idx="2486">
                  <c:v>1.2492613168433309E-3</c:v>
                </c:pt>
                <c:pt idx="2487">
                  <c:v>-2.6229750365018845E-3</c:v>
                </c:pt>
                <c:pt idx="2488">
                  <c:v>-1.5335311181843281E-3</c:v>
                </c:pt>
                <c:pt idx="2489">
                  <c:v>-3.4602763480506837E-4</c:v>
                </c:pt>
                <c:pt idx="2490">
                  <c:v>1.4524302678182721E-3</c:v>
                </c:pt>
                <c:pt idx="2491">
                  <c:v>-2.0443003159016371E-3</c:v>
                </c:pt>
                <c:pt idx="2492">
                  <c:v>-6.1626511160284281E-4</c:v>
                </c:pt>
                <c:pt idx="2493">
                  <c:v>-5.6992610916495323E-4</c:v>
                </c:pt>
                <c:pt idx="2494">
                  <c:v>1.2612612918019295E-3</c:v>
                </c:pt>
                <c:pt idx="2495">
                  <c:v>6.836217362433672E-4</c:v>
                </c:pt>
                <c:pt idx="2496">
                  <c:v>-8.7127467850223184E-5</c:v>
                </c:pt>
                <c:pt idx="2497">
                  <c:v>-7.936640758998692E-4</c:v>
                </c:pt>
                <c:pt idx="2498">
                  <c:v>-9.3949155416339636E-4</c:v>
                </c:pt>
                <c:pt idx="2499">
                  <c:v>-1.1914265342056751E-3</c:v>
                </c:pt>
                <c:pt idx="2500">
                  <c:v>3.910548985004425E-4</c:v>
                </c:pt>
                <c:pt idx="2501">
                  <c:v>1.5109141822904348E-3</c:v>
                </c:pt>
                <c:pt idx="2502">
                  <c:v>-1.616709865629673E-3</c:v>
                </c:pt>
                <c:pt idx="2503">
                  <c:v>-1.6721035353839397E-3</c:v>
                </c:pt>
                <c:pt idx="2504">
                  <c:v>1.4451674651354551E-3</c:v>
                </c:pt>
                <c:pt idx="2505">
                  <c:v>4.358293954282999E-4</c:v>
                </c:pt>
                <c:pt idx="2506">
                  <c:v>-2.4447550531476736E-3</c:v>
                </c:pt>
                <c:pt idx="2507">
                  <c:v>-3.1023166957311332E-4</c:v>
                </c:pt>
                <c:pt idx="2508">
                  <c:v>-1.0323551250621676E-3</c:v>
                </c:pt>
                <c:pt idx="2509">
                  <c:v>-1.458460814319551E-3</c:v>
                </c:pt>
                <c:pt idx="2510">
                  <c:v>3.3225957304239273E-4</c:v>
                </c:pt>
                <c:pt idx="2511">
                  <c:v>-8.0384494503960013E-4</c:v>
                </c:pt>
                <c:pt idx="2512">
                  <c:v>-1.0471899440744892E-4</c:v>
                </c:pt>
                <c:pt idx="2513">
                  <c:v>1.001291791908443E-3</c:v>
                </c:pt>
                <c:pt idx="2514">
                  <c:v>-1.0852806735783815E-3</c:v>
                </c:pt>
                <c:pt idx="2515">
                  <c:v>3.3897787216119468E-4</c:v>
                </c:pt>
                <c:pt idx="2516">
                  <c:v>-1.5469067730009556E-3</c:v>
                </c:pt>
                <c:pt idx="2517">
                  <c:v>-1.3489872799254954E-4</c:v>
                </c:pt>
                <c:pt idx="2518">
                  <c:v>-8.6728454334661365E-4</c:v>
                </c:pt>
                <c:pt idx="2519">
                  <c:v>1.84664037078619E-4</c:v>
                </c:pt>
                <c:pt idx="2520">
                  <c:v>-2.1208147518336773E-3</c:v>
                </c:pt>
                <c:pt idx="2521">
                  <c:v>8.0466759391129017E-4</c:v>
                </c:pt>
                <c:pt idx="2522">
                  <c:v>-1.2650777352973819E-3</c:v>
                </c:pt>
                <c:pt idx="2523">
                  <c:v>-4.2032304918393493E-4</c:v>
                </c:pt>
                <c:pt idx="2524">
                  <c:v>-4.3464227928780019E-5</c:v>
                </c:pt>
                <c:pt idx="2525">
                  <c:v>1.9802718888968229E-3</c:v>
                </c:pt>
                <c:pt idx="2526">
                  <c:v>2.954198862425983E-4</c:v>
                </c:pt>
                <c:pt idx="2527">
                  <c:v>-1.1951513588428497E-3</c:v>
                </c:pt>
                <c:pt idx="2528">
                  <c:v>3.5606775782071054E-5</c:v>
                </c:pt>
                <c:pt idx="2529">
                  <c:v>-2.173219108954072E-3</c:v>
                </c:pt>
                <c:pt idx="2530">
                  <c:v>-1.2699149083346128E-3</c:v>
                </c:pt>
                <c:pt idx="2531">
                  <c:v>4.2492078500799835E-4</c:v>
                </c:pt>
                <c:pt idx="2532">
                  <c:v>-1.0679352562874556E-3</c:v>
                </c:pt>
                <c:pt idx="2533">
                  <c:v>-1.2517620052676648E-4</c:v>
                </c:pt>
                <c:pt idx="2534">
                  <c:v>-1.0310665238648653E-3</c:v>
                </c:pt>
                <c:pt idx="2535">
                  <c:v>1.2789594475179911E-3</c:v>
                </c:pt>
                <c:pt idx="2536">
                  <c:v>-5.5208714911714196E-4</c:v>
                </c:pt>
                <c:pt idx="2537">
                  <c:v>-1.1710058897733688E-3</c:v>
                </c:pt>
                <c:pt idx="2538">
                  <c:v>-2.8151141013950109E-3</c:v>
                </c:pt>
                <c:pt idx="2539">
                  <c:v>-1.508833491243422E-3</c:v>
                </c:pt>
                <c:pt idx="2540">
                  <c:v>1.5882843872532248E-3</c:v>
                </c:pt>
                <c:pt idx="2541">
                  <c:v>1.2585850199684501E-3</c:v>
                </c:pt>
                <c:pt idx="2542">
                  <c:v>-2.5466812076047063E-4</c:v>
                </c:pt>
                <c:pt idx="2543">
                  <c:v>3.2776521402411163E-4</c:v>
                </c:pt>
                <c:pt idx="2544">
                  <c:v>1.4842390082776546E-3</c:v>
                </c:pt>
                <c:pt idx="2545">
                  <c:v>1.1516101658344269E-3</c:v>
                </c:pt>
                <c:pt idx="2546">
                  <c:v>-1.8650030251592398E-3</c:v>
                </c:pt>
                <c:pt idx="2547">
                  <c:v>-2.2961688227951527E-3</c:v>
                </c:pt>
                <c:pt idx="2548">
                  <c:v>-1.5371873741969466E-3</c:v>
                </c:pt>
                <c:pt idx="2549">
                  <c:v>1.3062696671113372E-3</c:v>
                </c:pt>
                <c:pt idx="2550">
                  <c:v>1.2399938423186541E-3</c:v>
                </c:pt>
                <c:pt idx="2551">
                  <c:v>-6.0797360492870212E-4</c:v>
                </c:pt>
                <c:pt idx="2552">
                  <c:v>2.6758080348372459E-3</c:v>
                </c:pt>
                <c:pt idx="2553">
                  <c:v>2.1365177817642689E-3</c:v>
                </c:pt>
                <c:pt idx="2554">
                  <c:v>-3.8041337393224239E-4</c:v>
                </c:pt>
                <c:pt idx="2555">
                  <c:v>1.5764774288982153E-3</c:v>
                </c:pt>
                <c:pt idx="2556">
                  <c:v>-5.192686221562326E-4</c:v>
                </c:pt>
                <c:pt idx="2557">
                  <c:v>5.0018943147733808E-4</c:v>
                </c:pt>
                <c:pt idx="2558">
                  <c:v>2.0518358796834946E-3</c:v>
                </c:pt>
                <c:pt idx="2559">
                  <c:v>8.1453117309138179E-4</c:v>
                </c:pt>
                <c:pt idx="2560">
                  <c:v>-2.3879529908299446E-3</c:v>
                </c:pt>
                <c:pt idx="2561">
                  <c:v>-1.6241583507508039E-3</c:v>
                </c:pt>
                <c:pt idx="2562">
                  <c:v>1.8745509441941977E-3</c:v>
                </c:pt>
                <c:pt idx="2563">
                  <c:v>1.3112924061715603E-3</c:v>
                </c:pt>
                <c:pt idx="2564">
                  <c:v>-1.7124772421084344E-4</c:v>
                </c:pt>
                <c:pt idx="2565">
                  <c:v>-1.0362424654886127E-3</c:v>
                </c:pt>
                <c:pt idx="2566">
                  <c:v>1.0203544661635533E-4</c:v>
                </c:pt>
                <c:pt idx="2567">
                  <c:v>-1.710511976853013E-3</c:v>
                </c:pt>
                <c:pt idx="2568">
                  <c:v>-1.0768600623123348E-4</c:v>
                </c:pt>
                <c:pt idx="2569">
                  <c:v>-6.6854769829660654E-4</c:v>
                </c:pt>
                <c:pt idx="2570">
                  <c:v>-3.8101477548480034E-4</c:v>
                </c:pt>
                <c:pt idx="2571">
                  <c:v>8.4750144742429256E-4</c:v>
                </c:pt>
                <c:pt idx="2572">
                  <c:v>1.2794315116479993E-3</c:v>
                </c:pt>
                <c:pt idx="2573">
                  <c:v>-1.8319395603612065E-3</c:v>
                </c:pt>
                <c:pt idx="2574">
                  <c:v>-1.4255071291700006E-3</c:v>
                </c:pt>
                <c:pt idx="2575">
                  <c:v>-4.4413225259631872E-4</c:v>
                </c:pt>
                <c:pt idx="2576">
                  <c:v>2.3665628395974636E-3</c:v>
                </c:pt>
                <c:pt idx="2577">
                  <c:v>-1.0513380402699113E-3</c:v>
                </c:pt>
                <c:pt idx="2578">
                  <c:v>-3.4911681432276964E-3</c:v>
                </c:pt>
                <c:pt idx="2579">
                  <c:v>-7.4038916500285268E-4</c:v>
                </c:pt>
                <c:pt idx="2580">
                  <c:v>-8.2051928620785475E-4</c:v>
                </c:pt>
                <c:pt idx="2581">
                  <c:v>-2.7840679977089167E-3</c:v>
                </c:pt>
                <c:pt idx="2582">
                  <c:v>1.2266342528164387E-3</c:v>
                </c:pt>
                <c:pt idx="2583">
                  <c:v>-2.8983359225094318E-3</c:v>
                </c:pt>
                <c:pt idx="2584">
                  <c:v>-1.4926461735740304E-3</c:v>
                </c:pt>
                <c:pt idx="2585">
                  <c:v>-1.6391200479120016E-3</c:v>
                </c:pt>
                <c:pt idx="2586">
                  <c:v>3.0309663998195902E-5</c:v>
                </c:pt>
                <c:pt idx="2587">
                  <c:v>-2.2770529612898827E-3</c:v>
                </c:pt>
                <c:pt idx="2588">
                  <c:v>-2.0937358494848013E-3</c:v>
                </c:pt>
                <c:pt idx="2589">
                  <c:v>4.6662735985592008E-4</c:v>
                </c:pt>
                <c:pt idx="2590">
                  <c:v>-3.1669088639318943E-3</c:v>
                </c:pt>
                <c:pt idx="2591">
                  <c:v>9.8495918791741133E-4</c:v>
                </c:pt>
                <c:pt idx="2592">
                  <c:v>-2.447973529342562E-4</c:v>
                </c:pt>
                <c:pt idx="2593">
                  <c:v>8.4763130871579051E-4</c:v>
                </c:pt>
                <c:pt idx="2594">
                  <c:v>-1.3260530540719628E-3</c:v>
                </c:pt>
                <c:pt idx="2595">
                  <c:v>4.2316978797316551E-3</c:v>
                </c:pt>
                <c:pt idx="2596">
                  <c:v>2.091519272653386E-4</c:v>
                </c:pt>
                <c:pt idx="2597">
                  <c:v>1.4320755144581199E-3</c:v>
                </c:pt>
                <c:pt idx="2598">
                  <c:v>-1.0814896086230874E-3</c:v>
                </c:pt>
                <c:pt idx="2599">
                  <c:v>2.4325514677911997E-3</c:v>
                </c:pt>
                <c:pt idx="2600">
                  <c:v>-9.0517837088555098E-4</c:v>
                </c:pt>
                <c:pt idx="2601">
                  <c:v>-1.2093113036826253E-3</c:v>
                </c:pt>
                <c:pt idx="2602">
                  <c:v>-1.538712065666914E-3</c:v>
                </c:pt>
                <c:pt idx="2603">
                  <c:v>1.0890290141105652E-3</c:v>
                </c:pt>
                <c:pt idx="2604">
                  <c:v>1.3329972280189395E-3</c:v>
                </c:pt>
                <c:pt idx="2605">
                  <c:v>-1.4878229703754187E-3</c:v>
                </c:pt>
                <c:pt idx="2606">
                  <c:v>-7.0041773142293096E-4</c:v>
                </c:pt>
                <c:pt idx="2607">
                  <c:v>-1.5446970064658672E-4</c:v>
                </c:pt>
                <c:pt idx="2608">
                  <c:v>-8.2698283949866891E-4</c:v>
                </c:pt>
                <c:pt idx="2609">
                  <c:v>1.3695923844352365E-3</c:v>
                </c:pt>
                <c:pt idx="2610">
                  <c:v>3.0114446417428553E-4</c:v>
                </c:pt>
                <c:pt idx="2611">
                  <c:v>1.1605465551838279E-3</c:v>
                </c:pt>
                <c:pt idx="2612">
                  <c:v>-5.4069684119895101E-4</c:v>
                </c:pt>
                <c:pt idx="2613">
                  <c:v>-4.1579463868401945E-4</c:v>
                </c:pt>
                <c:pt idx="2614">
                  <c:v>2.4568783119320869E-3</c:v>
                </c:pt>
                <c:pt idx="2615">
                  <c:v>2.1412938367575407E-3</c:v>
                </c:pt>
                <c:pt idx="2616">
                  <c:v>1.4622146263718605E-3</c:v>
                </c:pt>
                <c:pt idx="2617">
                  <c:v>-1.2209982378408313E-4</c:v>
                </c:pt>
                <c:pt idx="2618">
                  <c:v>1.5800531255081296E-3</c:v>
                </c:pt>
                <c:pt idx="2619">
                  <c:v>3.430148062761873E-4</c:v>
                </c:pt>
                <c:pt idx="2620">
                  <c:v>-5.5571901611983776E-4</c:v>
                </c:pt>
                <c:pt idx="2621">
                  <c:v>-4.9499899614602327E-4</c:v>
                </c:pt>
                <c:pt idx="2622">
                  <c:v>4.5986310578882694E-4</c:v>
                </c:pt>
                <c:pt idx="2623">
                  <c:v>-1.8395101651549339E-3</c:v>
                </c:pt>
                <c:pt idx="2624">
                  <c:v>-1.4921401161700487E-3</c:v>
                </c:pt>
                <c:pt idx="2625">
                  <c:v>-1.4111800119280815E-3</c:v>
                </c:pt>
                <c:pt idx="2626">
                  <c:v>7.4571528239175677E-4</c:v>
                </c:pt>
                <c:pt idx="2627">
                  <c:v>-1.8069247016683221E-3</c:v>
                </c:pt>
                <c:pt idx="2628">
                  <c:v>3.7548091495409608E-4</c:v>
                </c:pt>
                <c:pt idx="2629">
                  <c:v>-3.1560938805341721E-4</c:v>
                </c:pt>
                <c:pt idx="2630">
                  <c:v>-1.1192351812496781E-3</c:v>
                </c:pt>
                <c:pt idx="2631">
                  <c:v>-1.4356187311932445E-3</c:v>
                </c:pt>
                <c:pt idx="2632">
                  <c:v>-6.227927515283227E-4</c:v>
                </c:pt>
                <c:pt idx="2633">
                  <c:v>4.8721273196861148E-4</c:v>
                </c:pt>
                <c:pt idx="2634">
                  <c:v>1.5576365403831005E-3</c:v>
                </c:pt>
                <c:pt idx="2635">
                  <c:v>-7.4386718915775418E-4</c:v>
                </c:pt>
                <c:pt idx="2636">
                  <c:v>-7.9193043347913772E-5</c:v>
                </c:pt>
                <c:pt idx="2637">
                  <c:v>6.614320445805788E-4</c:v>
                </c:pt>
                <c:pt idx="2638">
                  <c:v>8.4469775902107358E-4</c:v>
                </c:pt>
                <c:pt idx="2639">
                  <c:v>-2.3388448171317577E-3</c:v>
                </c:pt>
                <c:pt idx="2640">
                  <c:v>1.5976164722815156E-3</c:v>
                </c:pt>
                <c:pt idx="2641">
                  <c:v>8.6205132538452744E-4</c:v>
                </c:pt>
                <c:pt idx="2642">
                  <c:v>-9.3121477402746677E-4</c:v>
                </c:pt>
                <c:pt idx="2643">
                  <c:v>5.2686588605865836E-4</c:v>
                </c:pt>
                <c:pt idx="2644">
                  <c:v>3.8303223846014589E-5</c:v>
                </c:pt>
                <c:pt idx="2645">
                  <c:v>8.3938211901113391E-4</c:v>
                </c:pt>
                <c:pt idx="2646">
                  <c:v>1.5999375318642706E-4</c:v>
                </c:pt>
                <c:pt idx="2647">
                  <c:v>-9.4894651556387544E-4</c:v>
                </c:pt>
                <c:pt idx="2648">
                  <c:v>-1.7367535037919879E-3</c:v>
                </c:pt>
                <c:pt idx="2649">
                  <c:v>-9.1143988538533449E-4</c:v>
                </c:pt>
                <c:pt idx="2650">
                  <c:v>-6.212303414940834E-4</c:v>
                </c:pt>
                <c:pt idx="2651">
                  <c:v>2.45862320298329E-5</c:v>
                </c:pt>
                <c:pt idx="2652">
                  <c:v>1.3085368555039167E-3</c:v>
                </c:pt>
                <c:pt idx="2653">
                  <c:v>-1.4630148652940989E-3</c:v>
                </c:pt>
                <c:pt idx="2654">
                  <c:v>-2.5174885522574186E-3</c:v>
                </c:pt>
                <c:pt idx="2655">
                  <c:v>-4.7084927791729569E-4</c:v>
                </c:pt>
                <c:pt idx="2656">
                  <c:v>-1.1043862905353308E-3</c:v>
                </c:pt>
                <c:pt idx="2657">
                  <c:v>1.2120312312617898E-3</c:v>
                </c:pt>
                <c:pt idx="2658">
                  <c:v>-1.3797543942928314E-3</c:v>
                </c:pt>
                <c:pt idx="2659">
                  <c:v>1.0242811404168606E-3</c:v>
                </c:pt>
                <c:pt idx="2660">
                  <c:v>-5.9195124777033925E-4</c:v>
                </c:pt>
                <c:pt idx="2661">
                  <c:v>-1.3733226805925369E-3</c:v>
                </c:pt>
                <c:pt idx="2662">
                  <c:v>1.555729191750288E-3</c:v>
                </c:pt>
                <c:pt idx="2663">
                  <c:v>-5.2899325964972377E-4</c:v>
                </c:pt>
                <c:pt idx="2664">
                  <c:v>1.4557208633050323E-3</c:v>
                </c:pt>
                <c:pt idx="2665">
                  <c:v>-1.344593008980155E-3</c:v>
                </c:pt>
                <c:pt idx="2666">
                  <c:v>-4.2623822810128331E-4</c:v>
                </c:pt>
                <c:pt idx="2667">
                  <c:v>1.4856450725346804E-3</c:v>
                </c:pt>
                <c:pt idx="2668">
                  <c:v>-1.4528182873618789E-5</c:v>
                </c:pt>
                <c:pt idx="2669">
                  <c:v>1.4917557127773762E-3</c:v>
                </c:pt>
                <c:pt idx="2670">
                  <c:v>5.9110170695930719E-4</c:v>
                </c:pt>
                <c:pt idx="2671">
                  <c:v>-1.804411644116044E-3</c:v>
                </c:pt>
                <c:pt idx="2672">
                  <c:v>-3.9778163773007691E-4</c:v>
                </c:pt>
                <c:pt idx="2673">
                  <c:v>-9.2056015273556113E-4</c:v>
                </c:pt>
                <c:pt idx="2674">
                  <c:v>-1.8839904805645347E-4</c:v>
                </c:pt>
                <c:pt idx="2675">
                  <c:v>7.2746200021356344E-4</c:v>
                </c:pt>
                <c:pt idx="2676">
                  <c:v>-2.7137272991240025E-4</c:v>
                </c:pt>
                <c:pt idx="2677">
                  <c:v>-2.6657903799787164E-4</c:v>
                </c:pt>
                <c:pt idx="2678">
                  <c:v>-1.3592759205494076E-4</c:v>
                </c:pt>
                <c:pt idx="2679">
                  <c:v>2.4678451009094715E-3</c:v>
                </c:pt>
                <c:pt idx="2680">
                  <c:v>-6.8602955434471369E-4</c:v>
                </c:pt>
                <c:pt idx="2681">
                  <c:v>1.9861862529069185E-3</c:v>
                </c:pt>
                <c:pt idx="2682">
                  <c:v>-3.6322136293165386E-4</c:v>
                </c:pt>
                <c:pt idx="2683">
                  <c:v>3.6272590514272451E-3</c:v>
                </c:pt>
                <c:pt idx="2684">
                  <c:v>4.8351968871429563E-4</c:v>
                </c:pt>
                <c:pt idx="2685">
                  <c:v>-7.0105434861034155E-4</c:v>
                </c:pt>
                <c:pt idx="2686">
                  <c:v>-1.3527495320886374E-3</c:v>
                </c:pt>
                <c:pt idx="2687">
                  <c:v>2.247311407700181E-3</c:v>
                </c:pt>
                <c:pt idx="2688">
                  <c:v>5.2567844977602363E-4</c:v>
                </c:pt>
                <c:pt idx="2689">
                  <c:v>7.8267347998917103E-4</c:v>
                </c:pt>
                <c:pt idx="2690">
                  <c:v>-2.4002015125006437E-3</c:v>
                </c:pt>
                <c:pt idx="2691">
                  <c:v>-2.1972686517983675E-3</c:v>
                </c:pt>
                <c:pt idx="2692">
                  <c:v>-1.4118400940787978E-5</c:v>
                </c:pt>
                <c:pt idx="2693">
                  <c:v>1.4487559674307704E-3</c:v>
                </c:pt>
                <c:pt idx="2694">
                  <c:v>-1.1256736470386386E-3</c:v>
                </c:pt>
                <c:pt idx="2695">
                  <c:v>-8.1980790128000081E-5</c:v>
                </c:pt>
                <c:pt idx="2696">
                  <c:v>-2.6203074958175421E-3</c:v>
                </c:pt>
                <c:pt idx="2697">
                  <c:v>9.7229669336229563E-4</c:v>
                </c:pt>
                <c:pt idx="2698">
                  <c:v>-7.4710103217512369E-4</c:v>
                </c:pt>
                <c:pt idx="2699">
                  <c:v>-8.4723590407520533E-4</c:v>
                </c:pt>
                <c:pt idx="2700">
                  <c:v>3.2838108018040657E-4</c:v>
                </c:pt>
                <c:pt idx="2701">
                  <c:v>-4.1863560909405351E-4</c:v>
                </c:pt>
                <c:pt idx="2702">
                  <c:v>1.0381408501416445E-3</c:v>
                </c:pt>
                <c:pt idx="2703">
                  <c:v>1.7910165479406714E-3</c:v>
                </c:pt>
                <c:pt idx="2704">
                  <c:v>-1.3451502891257405E-3</c:v>
                </c:pt>
                <c:pt idx="2705">
                  <c:v>-4.1188322938978672E-3</c:v>
                </c:pt>
                <c:pt idx="2706">
                  <c:v>2.0241530146449804E-3</c:v>
                </c:pt>
                <c:pt idx="2707">
                  <c:v>1.655327359912917E-4</c:v>
                </c:pt>
                <c:pt idx="2708">
                  <c:v>-2.7395947836339474E-4</c:v>
                </c:pt>
                <c:pt idx="2709">
                  <c:v>7.4896065052598715E-4</c:v>
                </c:pt>
                <c:pt idx="2710">
                  <c:v>-8.8081037392839789E-4</c:v>
                </c:pt>
                <c:pt idx="2711">
                  <c:v>-2.0997391548007727E-3</c:v>
                </c:pt>
                <c:pt idx="2712">
                  <c:v>-1.2622206122614443E-4</c:v>
                </c:pt>
                <c:pt idx="2713">
                  <c:v>-6.2103738309815526E-4</c:v>
                </c:pt>
                <c:pt idx="2714">
                  <c:v>-1.1080570984631777E-3</c:v>
                </c:pt>
                <c:pt idx="2715">
                  <c:v>-1.0585223790258169E-3</c:v>
                </c:pt>
                <c:pt idx="2716">
                  <c:v>7.093651220202446E-5</c:v>
                </c:pt>
                <c:pt idx="2717">
                  <c:v>-1.096859690733254E-3</c:v>
                </c:pt>
                <c:pt idx="2718">
                  <c:v>5.0521304365247488E-4</c:v>
                </c:pt>
                <c:pt idx="2719">
                  <c:v>-4.8042286653071642E-4</c:v>
                </c:pt>
                <c:pt idx="2720">
                  <c:v>-9.3877059407532215E-4</c:v>
                </c:pt>
                <c:pt idx="2721">
                  <c:v>9.8855898249894381E-4</c:v>
                </c:pt>
                <c:pt idx="2722">
                  <c:v>8.0547307152301073E-4</c:v>
                </c:pt>
                <c:pt idx="2723">
                  <c:v>1.1218566214665771E-3</c:v>
                </c:pt>
                <c:pt idx="2724">
                  <c:v>7.2830356657505035E-5</c:v>
                </c:pt>
                <c:pt idx="2725">
                  <c:v>-8.935615187510848E-5</c:v>
                </c:pt>
                <c:pt idx="2726">
                  <c:v>9.3169976025819778E-5</c:v>
                </c:pt>
                <c:pt idx="2727">
                  <c:v>-6.9272890686988831E-4</c:v>
                </c:pt>
                <c:pt idx="2728">
                  <c:v>1.1398786446079612E-3</c:v>
                </c:pt>
                <c:pt idx="2729">
                  <c:v>1.6276488895528018E-4</c:v>
                </c:pt>
                <c:pt idx="2730">
                  <c:v>-7.9558708239346743E-4</c:v>
                </c:pt>
                <c:pt idx="2731">
                  <c:v>1.2065774062648416E-3</c:v>
                </c:pt>
                <c:pt idx="2732">
                  <c:v>-6.2952295411378145E-4</c:v>
                </c:pt>
                <c:pt idx="2733">
                  <c:v>1.2480056611821055E-3</c:v>
                </c:pt>
                <c:pt idx="2734">
                  <c:v>-1.2461544247344136E-3</c:v>
                </c:pt>
                <c:pt idx="2735">
                  <c:v>-2.2509649861603975E-3</c:v>
                </c:pt>
                <c:pt idx="2736">
                  <c:v>1.2030117213726044E-3</c:v>
                </c:pt>
                <c:pt idx="2737">
                  <c:v>2.2360519506037235E-3</c:v>
                </c:pt>
                <c:pt idx="2738">
                  <c:v>5.4535898379981518E-4</c:v>
                </c:pt>
                <c:pt idx="2739">
                  <c:v>-7.1538146585226059E-4</c:v>
                </c:pt>
                <c:pt idx="2740">
                  <c:v>7.7085749944671988E-4</c:v>
                </c:pt>
                <c:pt idx="2741">
                  <c:v>-3.3355539198964834E-4</c:v>
                </c:pt>
                <c:pt idx="2742">
                  <c:v>-2.3878157662693411E-4</c:v>
                </c:pt>
                <c:pt idx="2743">
                  <c:v>-1.0140277445316315E-3</c:v>
                </c:pt>
                <c:pt idx="2744">
                  <c:v>2.9390695272013545E-4</c:v>
                </c:pt>
                <c:pt idx="2745">
                  <c:v>3.7193755269981921E-4</c:v>
                </c:pt>
                <c:pt idx="2746">
                  <c:v>3.428035881370306E-3</c:v>
                </c:pt>
                <c:pt idx="2747">
                  <c:v>-1.3605938293039799E-3</c:v>
                </c:pt>
                <c:pt idx="2748">
                  <c:v>-2.3543571587651968E-3</c:v>
                </c:pt>
                <c:pt idx="2749">
                  <c:v>1.4800620265305042E-3</c:v>
                </c:pt>
                <c:pt idx="2750">
                  <c:v>-3.1984777888283134E-4</c:v>
                </c:pt>
                <c:pt idx="2751">
                  <c:v>-5.371617735363543E-4</c:v>
                </c:pt>
                <c:pt idx="2752">
                  <c:v>-3.1812079250812531E-3</c:v>
                </c:pt>
                <c:pt idx="2753">
                  <c:v>-1.6573787434026599E-5</c:v>
                </c:pt>
                <c:pt idx="2754">
                  <c:v>-4.0646462002769113E-4</c:v>
                </c:pt>
                <c:pt idx="2755">
                  <c:v>6.683871615678072E-4</c:v>
                </c:pt>
                <c:pt idx="2756">
                  <c:v>1.5153806889429688E-3</c:v>
                </c:pt>
                <c:pt idx="2757">
                  <c:v>-1.1942116543650627E-5</c:v>
                </c:pt>
                <c:pt idx="2758">
                  <c:v>-6.987409433349967E-4</c:v>
                </c:pt>
                <c:pt idx="2759">
                  <c:v>3.7824141327291727E-4</c:v>
                </c:pt>
                <c:pt idx="2760">
                  <c:v>-6.7708885762840509E-4</c:v>
                </c:pt>
                <c:pt idx="2761">
                  <c:v>1.2166850501671433E-3</c:v>
                </c:pt>
                <c:pt idx="2762">
                  <c:v>1.9792458042502403E-3</c:v>
                </c:pt>
                <c:pt idx="2763">
                  <c:v>-4.7112867468968034E-4</c:v>
                </c:pt>
                <c:pt idx="2764">
                  <c:v>5.4744904628023505E-4</c:v>
                </c:pt>
                <c:pt idx="2765">
                  <c:v>1.8316252389922738E-3</c:v>
                </c:pt>
                <c:pt idx="2766">
                  <c:v>-1.3492872240021825E-3</c:v>
                </c:pt>
                <c:pt idx="2767">
                  <c:v>-2.4590264074504375E-3</c:v>
                </c:pt>
                <c:pt idx="2768">
                  <c:v>-1.182137057185173E-3</c:v>
                </c:pt>
                <c:pt idx="2769">
                  <c:v>-5.1235209684818983E-4</c:v>
                </c:pt>
                <c:pt idx="2770">
                  <c:v>-1.0501351207494736E-3</c:v>
                </c:pt>
                <c:pt idx="2771">
                  <c:v>-2.6583415456116199E-4</c:v>
                </c:pt>
                <c:pt idx="2772">
                  <c:v>-2.1470854990184307E-3</c:v>
                </c:pt>
                <c:pt idx="2773">
                  <c:v>-2.2907694801688194E-4</c:v>
                </c:pt>
                <c:pt idx="2774">
                  <c:v>1.7542790155857801E-3</c:v>
                </c:pt>
                <c:pt idx="2775">
                  <c:v>-5.2325637079775333E-4</c:v>
                </c:pt>
                <c:pt idx="2776">
                  <c:v>5.9154978953301907E-4</c:v>
                </c:pt>
                <c:pt idx="2777">
                  <c:v>-1.6987686976790428E-3</c:v>
                </c:pt>
                <c:pt idx="2778">
                  <c:v>9.3352957628667355E-4</c:v>
                </c:pt>
                <c:pt idx="2779">
                  <c:v>1.4131648931652308E-3</c:v>
                </c:pt>
                <c:pt idx="2780">
                  <c:v>-9.1640351456589997E-5</c:v>
                </c:pt>
                <c:pt idx="2781">
                  <c:v>2.5337038096040487E-3</c:v>
                </c:pt>
                <c:pt idx="2782">
                  <c:v>2.3821755312383175E-3</c:v>
                </c:pt>
                <c:pt idx="2783">
                  <c:v>8.2129688234999776E-4</c:v>
                </c:pt>
                <c:pt idx="2784">
                  <c:v>2.9012567829340696E-3</c:v>
                </c:pt>
                <c:pt idx="2785">
                  <c:v>-2.6444275863468647E-4</c:v>
                </c:pt>
                <c:pt idx="2786">
                  <c:v>-1.4929292956367135E-3</c:v>
                </c:pt>
                <c:pt idx="2787">
                  <c:v>-1.4151650248095393E-3</c:v>
                </c:pt>
                <c:pt idx="2788">
                  <c:v>3.5635646781884134E-4</c:v>
                </c:pt>
                <c:pt idx="2789">
                  <c:v>-1.4833551831543446E-3</c:v>
                </c:pt>
                <c:pt idx="2790">
                  <c:v>3.6835561040788889E-3</c:v>
                </c:pt>
                <c:pt idx="2791">
                  <c:v>2.5788769125938416E-3</c:v>
                </c:pt>
                <c:pt idx="2792">
                  <c:v>2.9376780730672181E-4</c:v>
                </c:pt>
                <c:pt idx="2793">
                  <c:v>-2.2847047075629234E-3</c:v>
                </c:pt>
                <c:pt idx="2794">
                  <c:v>-6.7121075699105859E-4</c:v>
                </c:pt>
                <c:pt idx="2795">
                  <c:v>-2.1314220502972603E-3</c:v>
                </c:pt>
                <c:pt idx="2796">
                  <c:v>3.4437855356372893E-4</c:v>
                </c:pt>
                <c:pt idx="2797">
                  <c:v>8.0617069033905864E-4</c:v>
                </c:pt>
                <c:pt idx="2798">
                  <c:v>-2.1591491531580687E-3</c:v>
                </c:pt>
                <c:pt idx="2799">
                  <c:v>-1.011593034490943E-3</c:v>
                </c:pt>
                <c:pt idx="2800">
                  <c:v>1.7806407995522022E-3</c:v>
                </c:pt>
                <c:pt idx="2801">
                  <c:v>-1.772282412275672E-3</c:v>
                </c:pt>
                <c:pt idx="2802">
                  <c:v>-4.3834198731929064E-4</c:v>
                </c:pt>
                <c:pt idx="2803">
                  <c:v>1.2178778415545821E-3</c:v>
                </c:pt>
                <c:pt idx="2804">
                  <c:v>5.7218683650717139E-4</c:v>
                </c:pt>
                <c:pt idx="2805">
                  <c:v>9.0907671255990863E-4</c:v>
                </c:pt>
                <c:pt idx="2806">
                  <c:v>4.5184307964518666E-4</c:v>
                </c:pt>
                <c:pt idx="2807">
                  <c:v>-6.2354130204766989E-4</c:v>
                </c:pt>
                <c:pt idx="2808">
                  <c:v>-1.0127157438546419E-3</c:v>
                </c:pt>
                <c:pt idx="2809">
                  <c:v>2.8073224239051342E-3</c:v>
                </c:pt>
                <c:pt idx="2810">
                  <c:v>2.1643470972776413E-3</c:v>
                </c:pt>
                <c:pt idx="2811">
                  <c:v>-2.4594331625849009E-3</c:v>
                </c:pt>
                <c:pt idx="2812">
                  <c:v>-2.233851992059499E-4</c:v>
                </c:pt>
                <c:pt idx="2813">
                  <c:v>4.3042082688771188E-4</c:v>
                </c:pt>
                <c:pt idx="2814">
                  <c:v>1.992951612919569E-3</c:v>
                </c:pt>
                <c:pt idx="2815">
                  <c:v>2.4600701872259378E-3</c:v>
                </c:pt>
                <c:pt idx="2816">
                  <c:v>-9.7404216649010777E-4</c:v>
                </c:pt>
                <c:pt idx="2817">
                  <c:v>5.8177654864266515E-4</c:v>
                </c:pt>
                <c:pt idx="2818">
                  <c:v>2.7425133157521486E-3</c:v>
                </c:pt>
                <c:pt idx="2819">
                  <c:v>-4.7325366176664829E-4</c:v>
                </c:pt>
                <c:pt idx="2820">
                  <c:v>-3.3204973442479968E-4</c:v>
                </c:pt>
                <c:pt idx="2821">
                  <c:v>-8.8636799773667008E-5</c:v>
                </c:pt>
                <c:pt idx="2822">
                  <c:v>1.4307241654023528E-3</c:v>
                </c:pt>
                <c:pt idx="2823">
                  <c:v>1.648570760153234E-3</c:v>
                </c:pt>
                <c:pt idx="2824">
                  <c:v>1.7020541708916426E-3</c:v>
                </c:pt>
                <c:pt idx="2825">
                  <c:v>-3.2000262290239334E-3</c:v>
                </c:pt>
                <c:pt idx="2826">
                  <c:v>-3.121205372735858E-3</c:v>
                </c:pt>
                <c:pt idx="2827">
                  <c:v>-1.0917033068835735E-4</c:v>
                </c:pt>
                <c:pt idx="2828">
                  <c:v>3.3368924632668495E-3</c:v>
                </c:pt>
                <c:pt idx="2829">
                  <c:v>1.2974436394870281E-3</c:v>
                </c:pt>
                <c:pt idx="2830">
                  <c:v>-7.9874915536493063E-4</c:v>
                </c:pt>
                <c:pt idx="2831">
                  <c:v>-8.8823132682591677E-4</c:v>
                </c:pt>
                <c:pt idx="2832">
                  <c:v>5.9287133626639843E-4</c:v>
                </c:pt>
                <c:pt idx="2833">
                  <c:v>-6.734617636539042E-4</c:v>
                </c:pt>
                <c:pt idx="2834">
                  <c:v>1.2697121128439903E-3</c:v>
                </c:pt>
                <c:pt idx="2835">
                  <c:v>5.5065861670300364E-4</c:v>
                </c:pt>
                <c:pt idx="2836">
                  <c:v>-2.5978197809308767E-3</c:v>
                </c:pt>
                <c:pt idx="2837">
                  <c:v>-3.1868656515143812E-4</c:v>
                </c:pt>
                <c:pt idx="2838">
                  <c:v>-4.5063096331432462E-4</c:v>
                </c:pt>
                <c:pt idx="2839">
                  <c:v>5.1369966240599751E-4</c:v>
                </c:pt>
                <c:pt idx="2840">
                  <c:v>-3.2083666883409023E-4</c:v>
                </c:pt>
                <c:pt idx="2841">
                  <c:v>1.5894487733021379E-3</c:v>
                </c:pt>
                <c:pt idx="2842">
                  <c:v>1.0126819834113121E-3</c:v>
                </c:pt>
                <c:pt idx="2843">
                  <c:v>1.8110977252945304E-3</c:v>
                </c:pt>
                <c:pt idx="2844">
                  <c:v>2.9010584112256765E-3</c:v>
                </c:pt>
                <c:pt idx="2845">
                  <c:v>-9.7277562599629164E-4</c:v>
                </c:pt>
                <c:pt idx="2846">
                  <c:v>1.7106775194406509E-3</c:v>
                </c:pt>
                <c:pt idx="2847">
                  <c:v>1.9562209490686655E-3</c:v>
                </c:pt>
                <c:pt idx="2848">
                  <c:v>-1.7334623262286186E-3</c:v>
                </c:pt>
                <c:pt idx="2849">
                  <c:v>-1.2375817168504E-3</c:v>
                </c:pt>
                <c:pt idx="2850">
                  <c:v>-1.2031851802021265E-3</c:v>
                </c:pt>
                <c:pt idx="2851">
                  <c:v>3.6381877725943923E-4</c:v>
                </c:pt>
                <c:pt idx="2852">
                  <c:v>-8.9423457393422723E-4</c:v>
                </c:pt>
                <c:pt idx="2853">
                  <c:v>2.6184361195191741E-4</c:v>
                </c:pt>
                <c:pt idx="2854">
                  <c:v>-3.4229931770823896E-4</c:v>
                </c:pt>
                <c:pt idx="2855">
                  <c:v>3.3757397904992104E-3</c:v>
                </c:pt>
                <c:pt idx="2856">
                  <c:v>8.8167627109214664E-4</c:v>
                </c:pt>
                <c:pt idx="2857">
                  <c:v>2.1179155446588993E-3</c:v>
                </c:pt>
                <c:pt idx="2858">
                  <c:v>2.5941091007553041E-4</c:v>
                </c:pt>
                <c:pt idx="2859">
                  <c:v>2.6713407714851201E-4</c:v>
                </c:pt>
                <c:pt idx="2860">
                  <c:v>1.941248046932742E-4</c:v>
                </c:pt>
                <c:pt idx="2861">
                  <c:v>-2.0019179210066795E-3</c:v>
                </c:pt>
                <c:pt idx="2862">
                  <c:v>3.4942799247801304E-3</c:v>
                </c:pt>
                <c:pt idx="2863">
                  <c:v>9.3151984037831426E-4</c:v>
                </c:pt>
                <c:pt idx="2864">
                  <c:v>1.0505891259526834E-4</c:v>
                </c:pt>
                <c:pt idx="2865">
                  <c:v>-2.3977800738066435E-3</c:v>
                </c:pt>
                <c:pt idx="2866">
                  <c:v>-4.1593234054744244E-3</c:v>
                </c:pt>
                <c:pt idx="2867">
                  <c:v>-5.8536097640171647E-4</c:v>
                </c:pt>
                <c:pt idx="2868">
                  <c:v>1.3788995565846562E-3</c:v>
                </c:pt>
                <c:pt idx="2869">
                  <c:v>-1.9239527173340321E-3</c:v>
                </c:pt>
                <c:pt idx="2870">
                  <c:v>-1.2685668189078569E-3</c:v>
                </c:pt>
                <c:pt idx="2871">
                  <c:v>-1.9599234219640493E-3</c:v>
                </c:pt>
                <c:pt idx="2872">
                  <c:v>1.4733361313119531E-3</c:v>
                </c:pt>
                <c:pt idx="2873">
                  <c:v>-3.368144971318543E-4</c:v>
                </c:pt>
                <c:pt idx="2874">
                  <c:v>-3.0776346102356911E-4</c:v>
                </c:pt>
                <c:pt idx="2875">
                  <c:v>1.0251486673951149E-3</c:v>
                </c:pt>
                <c:pt idx="2876">
                  <c:v>2.4345256388187408E-3</c:v>
                </c:pt>
                <c:pt idx="2877">
                  <c:v>1.6901723574846983E-3</c:v>
                </c:pt>
                <c:pt idx="2878">
                  <c:v>5.315750022418797E-4</c:v>
                </c:pt>
                <c:pt idx="2879">
                  <c:v>-8.5745741671416909E-5</c:v>
                </c:pt>
                <c:pt idx="2880">
                  <c:v>7.7091821003705263E-4</c:v>
                </c:pt>
                <c:pt idx="2881">
                  <c:v>-7.5507303699851036E-4</c:v>
                </c:pt>
                <c:pt idx="2882">
                  <c:v>2.1881719585508108E-3</c:v>
                </c:pt>
                <c:pt idx="2883">
                  <c:v>-2.9061888344585896E-3</c:v>
                </c:pt>
                <c:pt idx="2884">
                  <c:v>1.299759722314775E-3</c:v>
                </c:pt>
                <c:pt idx="2885">
                  <c:v>-4.6511713298968971E-4</c:v>
                </c:pt>
                <c:pt idx="2886">
                  <c:v>8.281990303657949E-4</c:v>
                </c:pt>
                <c:pt idx="2887">
                  <c:v>1.0521708754822612E-3</c:v>
                </c:pt>
                <c:pt idx="2888">
                  <c:v>1.7845899565145373E-3</c:v>
                </c:pt>
                <c:pt idx="2889">
                  <c:v>-1.6229245811700821E-3</c:v>
                </c:pt>
                <c:pt idx="2890">
                  <c:v>3.4662317484617233E-3</c:v>
                </c:pt>
                <c:pt idx="2891">
                  <c:v>1.1708532692864537E-3</c:v>
                </c:pt>
                <c:pt idx="2892">
                  <c:v>-8.7066675769165158E-4</c:v>
                </c:pt>
                <c:pt idx="2893">
                  <c:v>8.6225214181467891E-4</c:v>
                </c:pt>
                <c:pt idx="2894">
                  <c:v>-5.2835355745628476E-4</c:v>
                </c:pt>
                <c:pt idx="2895">
                  <c:v>3.4356533433310688E-4</c:v>
                </c:pt>
                <c:pt idx="2896">
                  <c:v>-1.3524390524253249E-3</c:v>
                </c:pt>
                <c:pt idx="2897">
                  <c:v>2.3626706097275019E-3</c:v>
                </c:pt>
                <c:pt idx="2898">
                  <c:v>3.564127255231142E-3</c:v>
                </c:pt>
                <c:pt idx="2899">
                  <c:v>2.522564958781004E-3</c:v>
                </c:pt>
                <c:pt idx="2900">
                  <c:v>2.5533412117511034E-3</c:v>
                </c:pt>
                <c:pt idx="2901">
                  <c:v>-2.9207863844931126E-3</c:v>
                </c:pt>
                <c:pt idx="2902">
                  <c:v>-1.5351922484114766E-3</c:v>
                </c:pt>
                <c:pt idx="2903">
                  <c:v>-1.0220011463388801E-3</c:v>
                </c:pt>
                <c:pt idx="2904">
                  <c:v>6.5039587207138538E-4</c:v>
                </c:pt>
                <c:pt idx="2905">
                  <c:v>7.7343388693407178E-4</c:v>
                </c:pt>
                <c:pt idx="2906">
                  <c:v>-2.1316138736438006E-4</c:v>
                </c:pt>
                <c:pt idx="2907">
                  <c:v>-4.8933119978755713E-4</c:v>
                </c:pt>
                <c:pt idx="2908">
                  <c:v>-1.1711390689015388E-3</c:v>
                </c:pt>
                <c:pt idx="2909">
                  <c:v>2.2355839610099792E-4</c:v>
                </c:pt>
                <c:pt idx="2910">
                  <c:v>1.5945296036079526E-3</c:v>
                </c:pt>
                <c:pt idx="2911">
                  <c:v>-3.6656540032709017E-5</c:v>
                </c:pt>
                <c:pt idx="2912">
                  <c:v>3.4183957614004612E-3</c:v>
                </c:pt>
                <c:pt idx="2913">
                  <c:v>1.7898727674037218E-3</c:v>
                </c:pt>
                <c:pt idx="2914">
                  <c:v>-7.9171918332576752E-4</c:v>
                </c:pt>
                <c:pt idx="2915">
                  <c:v>1.2679696083068848E-3</c:v>
                </c:pt>
                <c:pt idx="2916">
                  <c:v>-1.3473964063450694E-3</c:v>
                </c:pt>
                <c:pt idx="2917">
                  <c:v>6.0123862931504846E-4</c:v>
                </c:pt>
                <c:pt idx="2918">
                  <c:v>5.5355031508952379E-4</c:v>
                </c:pt>
                <c:pt idx="2919">
                  <c:v>-2.3282563779503107E-3</c:v>
                </c:pt>
                <c:pt idx="2920">
                  <c:v>-2.1095541305840015E-3</c:v>
                </c:pt>
                <c:pt idx="2921">
                  <c:v>1.3935681199654937E-3</c:v>
                </c:pt>
                <c:pt idx="2922">
                  <c:v>1.0926717659458518E-3</c:v>
                </c:pt>
                <c:pt idx="2923">
                  <c:v>4.2528362246230245E-4</c:v>
                </c:pt>
                <c:pt idx="2924">
                  <c:v>-9.6550385933369398E-4</c:v>
                </c:pt>
                <c:pt idx="2925">
                  <c:v>-6.9838884519413114E-4</c:v>
                </c:pt>
                <c:pt idx="2926">
                  <c:v>-9.0603186981752515E-4</c:v>
                </c:pt>
                <c:pt idx="2927">
                  <c:v>-4.7699661809019744E-4</c:v>
                </c:pt>
                <c:pt idx="2928">
                  <c:v>1.6823909245431423E-3</c:v>
                </c:pt>
                <c:pt idx="2929">
                  <c:v>3.498933045193553E-3</c:v>
                </c:pt>
                <c:pt idx="2930">
                  <c:v>1.0010086407419294E-4</c:v>
                </c:pt>
                <c:pt idx="2931">
                  <c:v>1.2130358954891562E-3</c:v>
                </c:pt>
                <c:pt idx="2932">
                  <c:v>-6.8913138238713145E-4</c:v>
                </c:pt>
                <c:pt idx="2933">
                  <c:v>1.2054414255544543E-3</c:v>
                </c:pt>
                <c:pt idx="2934">
                  <c:v>-1.4375568134710193E-3</c:v>
                </c:pt>
                <c:pt idx="2935">
                  <c:v>1.6309373313561082E-3</c:v>
                </c:pt>
                <c:pt idx="2936">
                  <c:v>-5.2574271103367209E-4</c:v>
                </c:pt>
                <c:pt idx="2937">
                  <c:v>1.8077191198244691E-3</c:v>
                </c:pt>
                <c:pt idx="2938">
                  <c:v>4.6606934629380703E-3</c:v>
                </c:pt>
                <c:pt idx="2939">
                  <c:v>-3.6309327697381377E-4</c:v>
                </c:pt>
                <c:pt idx="2940">
                  <c:v>-1.0515891335671768E-4</c:v>
                </c:pt>
                <c:pt idx="2941">
                  <c:v>-3.9784031105227768E-4</c:v>
                </c:pt>
                <c:pt idx="2942">
                  <c:v>-1.7561095301061869E-3</c:v>
                </c:pt>
                <c:pt idx="2943">
                  <c:v>1.0617811931297183E-3</c:v>
                </c:pt>
                <c:pt idx="2944">
                  <c:v>1.5918880235403776E-3</c:v>
                </c:pt>
                <c:pt idx="2945">
                  <c:v>-3.8497644709423184E-4</c:v>
                </c:pt>
                <c:pt idx="2946">
                  <c:v>-2.0589197520166636E-3</c:v>
                </c:pt>
                <c:pt idx="2947">
                  <c:v>4.8706056986702606E-5</c:v>
                </c:pt>
                <c:pt idx="2948">
                  <c:v>-4.159504605922848E-4</c:v>
                </c:pt>
                <c:pt idx="2949">
                  <c:v>-2.5371583178639412E-3</c:v>
                </c:pt>
                <c:pt idx="2950">
                  <c:v>1.0025043739005923E-3</c:v>
                </c:pt>
                <c:pt idx="2951">
                  <c:v>3.5722038592211902E-4</c:v>
                </c:pt>
                <c:pt idx="2952">
                  <c:v>-9.6772535471245646E-4</c:v>
                </c:pt>
                <c:pt idx="2953">
                  <c:v>1.1375034227967262E-3</c:v>
                </c:pt>
                <c:pt idx="2954">
                  <c:v>9.0688146883621812E-5</c:v>
                </c:pt>
                <c:pt idx="2955">
                  <c:v>-7.5859390199184418E-4</c:v>
                </c:pt>
                <c:pt idx="2956">
                  <c:v>-3.2721860334277153E-3</c:v>
                </c:pt>
                <c:pt idx="2957">
                  <c:v>1.6018893802538514E-5</c:v>
                </c:pt>
                <c:pt idx="2958">
                  <c:v>1.2155744479969144E-3</c:v>
                </c:pt>
                <c:pt idx="2959">
                  <c:v>1.1487291194498539E-3</c:v>
                </c:pt>
                <c:pt idx="2960">
                  <c:v>5.1204068586230278E-4</c:v>
                </c:pt>
                <c:pt idx="2961">
                  <c:v>1.4281681505963206E-3</c:v>
                </c:pt>
                <c:pt idx="2962">
                  <c:v>-1.9525064999470487E-5</c:v>
                </c:pt>
                <c:pt idx="2963">
                  <c:v>-2.7465590392239392E-4</c:v>
                </c:pt>
                <c:pt idx="2964">
                  <c:v>-4.5270257396623492E-4</c:v>
                </c:pt>
                <c:pt idx="2965">
                  <c:v>5.6782073806971312E-4</c:v>
                </c:pt>
                <c:pt idx="2966">
                  <c:v>1.9329603528603911E-3</c:v>
                </c:pt>
                <c:pt idx="2967">
                  <c:v>2.5942234788089991E-3</c:v>
                </c:pt>
                <c:pt idx="2968">
                  <c:v>1.7739762552082539E-3</c:v>
                </c:pt>
                <c:pt idx="2969">
                  <c:v>1.2255013280082494E-4</c:v>
                </c:pt>
                <c:pt idx="2970">
                  <c:v>-7.1874191053211689E-4</c:v>
                </c:pt>
                <c:pt idx="2971">
                  <c:v>1.1749070836231112E-4</c:v>
                </c:pt>
                <c:pt idx="2972">
                  <c:v>-3.4496660809963942E-3</c:v>
                </c:pt>
                <c:pt idx="2973">
                  <c:v>1.6966265393421054E-3</c:v>
                </c:pt>
                <c:pt idx="2974">
                  <c:v>-2.2990169236436486E-4</c:v>
                </c:pt>
                <c:pt idx="2975">
                  <c:v>3.1018737354315817E-4</c:v>
                </c:pt>
                <c:pt idx="2976">
                  <c:v>2.26792530156672E-3</c:v>
                </c:pt>
                <c:pt idx="2977">
                  <c:v>1.199997728690505E-3</c:v>
                </c:pt>
                <c:pt idx="2978">
                  <c:v>2.4621819611638784E-3</c:v>
                </c:pt>
                <c:pt idx="2979">
                  <c:v>-5.4346164688467979E-4</c:v>
                </c:pt>
                <c:pt idx="2980">
                  <c:v>-8.3697366062551737E-4</c:v>
                </c:pt>
                <c:pt idx="2981">
                  <c:v>1.2930225348100066E-3</c:v>
                </c:pt>
                <c:pt idx="2982">
                  <c:v>9.9453679285943508E-4</c:v>
                </c:pt>
                <c:pt idx="2983">
                  <c:v>-7.9910224303603172E-4</c:v>
                </c:pt>
                <c:pt idx="2984">
                  <c:v>-1.0334608377888799E-3</c:v>
                </c:pt>
                <c:pt idx="2985">
                  <c:v>-6.917771534062922E-4</c:v>
                </c:pt>
                <c:pt idx="2986">
                  <c:v>-1.2709936709143221E-4</c:v>
                </c:pt>
                <c:pt idx="2987">
                  <c:v>-7.2770875704009086E-5</c:v>
                </c:pt>
                <c:pt idx="2988">
                  <c:v>1.8993834964931011E-4</c:v>
                </c:pt>
                <c:pt idx="2989">
                  <c:v>5.6411244440823793E-4</c:v>
                </c:pt>
                <c:pt idx="2990">
                  <c:v>-5.3326855413615704E-4</c:v>
                </c:pt>
                <c:pt idx="2991">
                  <c:v>-2.0906850695610046E-3</c:v>
                </c:pt>
                <c:pt idx="2992">
                  <c:v>-1.5372541383840144E-4</c:v>
                </c:pt>
                <c:pt idx="2993">
                  <c:v>1.4489649329334497E-3</c:v>
                </c:pt>
                <c:pt idx="2994">
                  <c:v>3.1432881951332092E-3</c:v>
                </c:pt>
                <c:pt idx="2995">
                  <c:v>2.1994640119373798E-3</c:v>
                </c:pt>
                <c:pt idx="2996">
                  <c:v>1.9770041108131409E-3</c:v>
                </c:pt>
                <c:pt idx="2997">
                  <c:v>3.8681391743011773E-6</c:v>
                </c:pt>
                <c:pt idx="2998">
                  <c:v>-1.2574073625728488E-3</c:v>
                </c:pt>
                <c:pt idx="2999">
                  <c:v>-3.5859050694853067E-4</c:v>
                </c:pt>
                <c:pt idx="3000">
                  <c:v>1.5165398363023996E-3</c:v>
                </c:pt>
                <c:pt idx="3001">
                  <c:v>-2.1242676302790642E-3</c:v>
                </c:pt>
                <c:pt idx="3002">
                  <c:v>1.4423078391700983E-3</c:v>
                </c:pt>
                <c:pt idx="3003">
                  <c:v>1.078520086593926E-3</c:v>
                </c:pt>
                <c:pt idx="3004">
                  <c:v>-1.3249971671029925E-3</c:v>
                </c:pt>
                <c:pt idx="3005">
                  <c:v>5.8209244161844254E-4</c:v>
                </c:pt>
                <c:pt idx="3006">
                  <c:v>5.809348076581955E-4</c:v>
                </c:pt>
                <c:pt idx="3007">
                  <c:v>1.2480566510930657E-3</c:v>
                </c:pt>
                <c:pt idx="3008">
                  <c:v>-4.7684327000752091E-4</c:v>
                </c:pt>
                <c:pt idx="3009">
                  <c:v>-1.5326919674407691E-4</c:v>
                </c:pt>
                <c:pt idx="3010">
                  <c:v>6.5181328682228923E-4</c:v>
                </c:pt>
                <c:pt idx="3011">
                  <c:v>-1.7719296738505363E-3</c:v>
                </c:pt>
                <c:pt idx="3012">
                  <c:v>8.2565797492861748E-4</c:v>
                </c:pt>
                <c:pt idx="3013">
                  <c:v>-1.2809024192392826E-3</c:v>
                </c:pt>
                <c:pt idx="3014">
                  <c:v>2.3711321409791708E-3</c:v>
                </c:pt>
                <c:pt idx="3015">
                  <c:v>-1.5072294045239687E-3</c:v>
                </c:pt>
                <c:pt idx="3016">
                  <c:v>5.8934604749083519E-4</c:v>
                </c:pt>
                <c:pt idx="3017">
                  <c:v>7.7203888213261962E-4</c:v>
                </c:pt>
                <c:pt idx="3018">
                  <c:v>-1.7078301170840859E-3</c:v>
                </c:pt>
                <c:pt idx="3019">
                  <c:v>-3.3097583218477666E-4</c:v>
                </c:pt>
                <c:pt idx="3020">
                  <c:v>-1.3205312425270677E-3</c:v>
                </c:pt>
                <c:pt idx="3021">
                  <c:v>7.2237954009324312E-4</c:v>
                </c:pt>
                <c:pt idx="3022">
                  <c:v>-3.934017731808126E-4</c:v>
                </c:pt>
                <c:pt idx="3023">
                  <c:v>-2.8685438446700573E-3</c:v>
                </c:pt>
                <c:pt idx="3024">
                  <c:v>4.1156721999868751E-4</c:v>
                </c:pt>
                <c:pt idx="3025">
                  <c:v>-6.5076776081696153E-4</c:v>
                </c:pt>
                <c:pt idx="3026">
                  <c:v>1.8308915896341205E-3</c:v>
                </c:pt>
                <c:pt idx="3027">
                  <c:v>-1.2277489295229316E-3</c:v>
                </c:pt>
                <c:pt idx="3028">
                  <c:v>-1.0916432365775108E-3</c:v>
                </c:pt>
                <c:pt idx="3029">
                  <c:v>-1.8543725600466132E-3</c:v>
                </c:pt>
                <c:pt idx="3030">
                  <c:v>-2.9859182541258633E-4</c:v>
                </c:pt>
                <c:pt idx="3031">
                  <c:v>-5.0258997362107038E-4</c:v>
                </c:pt>
                <c:pt idx="3032">
                  <c:v>2.5749120395630598E-3</c:v>
                </c:pt>
                <c:pt idx="3033">
                  <c:v>2.3181834258139133E-3</c:v>
                </c:pt>
                <c:pt idx="3034">
                  <c:v>-6.9152784999459982E-4</c:v>
                </c:pt>
                <c:pt idx="3035">
                  <c:v>1.0688786278478801E-4</c:v>
                </c:pt>
                <c:pt idx="3036">
                  <c:v>1.5920932637527585E-3</c:v>
                </c:pt>
                <c:pt idx="3037">
                  <c:v>3.7396335392259061E-4</c:v>
                </c:pt>
                <c:pt idx="3038">
                  <c:v>3.5701391752809286E-3</c:v>
                </c:pt>
                <c:pt idx="3039">
                  <c:v>-9.798714891076088E-4</c:v>
                </c:pt>
                <c:pt idx="3040">
                  <c:v>1.2438653502613306E-3</c:v>
                </c:pt>
                <c:pt idx="3041">
                  <c:v>-6.5523484954610467E-4</c:v>
                </c:pt>
                <c:pt idx="3042">
                  <c:v>7.8143268183339387E-5</c:v>
                </c:pt>
                <c:pt idx="3043">
                  <c:v>-2.5250967592000961E-3</c:v>
                </c:pt>
                <c:pt idx="3044">
                  <c:v>-1.9675162620842457E-3</c:v>
                </c:pt>
                <c:pt idx="3045">
                  <c:v>1.4961909037083387E-3</c:v>
                </c:pt>
                <c:pt idx="3046">
                  <c:v>1.7227283678948879E-3</c:v>
                </c:pt>
                <c:pt idx="3047">
                  <c:v>3.8262573070824146E-4</c:v>
                </c:pt>
                <c:pt idx="3048">
                  <c:v>-3.1856910791248083E-3</c:v>
                </c:pt>
                <c:pt idx="3049">
                  <c:v>3.4469116944819689E-3</c:v>
                </c:pt>
                <c:pt idx="3050">
                  <c:v>3.3120375592261553E-3</c:v>
                </c:pt>
                <c:pt idx="3051">
                  <c:v>3.2210658537223935E-4</c:v>
                </c:pt>
                <c:pt idx="3052">
                  <c:v>-1.3955503236502409E-3</c:v>
                </c:pt>
                <c:pt idx="3053">
                  <c:v>-1.4642598107457161E-3</c:v>
                </c:pt>
                <c:pt idx="3054">
                  <c:v>7.6044833986088634E-4</c:v>
                </c:pt>
                <c:pt idx="3055">
                  <c:v>5.3594389464706182E-4</c:v>
                </c:pt>
                <c:pt idx="3056">
                  <c:v>-1.5130562242120504E-3</c:v>
                </c:pt>
                <c:pt idx="3057">
                  <c:v>9.4903621356934309E-4</c:v>
                </c:pt>
                <c:pt idx="3058">
                  <c:v>-4.0571429417468607E-4</c:v>
                </c:pt>
                <c:pt idx="3059">
                  <c:v>9.4823684776201844E-4</c:v>
                </c:pt>
                <c:pt idx="3060">
                  <c:v>2.6451335288584232E-3</c:v>
                </c:pt>
                <c:pt idx="3061">
                  <c:v>6.26989989541471E-4</c:v>
                </c:pt>
                <c:pt idx="3062">
                  <c:v>-1.5976373106241226E-3</c:v>
                </c:pt>
                <c:pt idx="3063">
                  <c:v>1.034098444506526E-3</c:v>
                </c:pt>
                <c:pt idx="3064">
                  <c:v>1.4264831552281976E-3</c:v>
                </c:pt>
                <c:pt idx="3065">
                  <c:v>-4.9179169582203031E-4</c:v>
                </c:pt>
                <c:pt idx="3066">
                  <c:v>4.6046427451074123E-4</c:v>
                </c:pt>
                <c:pt idx="3067">
                  <c:v>-3.1590377911925316E-3</c:v>
                </c:pt>
                <c:pt idx="3068">
                  <c:v>-2.4970090016722679E-3</c:v>
                </c:pt>
                <c:pt idx="3069">
                  <c:v>2.2862947080284357E-3</c:v>
                </c:pt>
                <c:pt idx="3070">
                  <c:v>-9.4526895554736257E-4</c:v>
                </c:pt>
                <c:pt idx="3071">
                  <c:v>-1.4818959170952439E-3</c:v>
                </c:pt>
                <c:pt idx="3072">
                  <c:v>-1.1033055488951504E-4</c:v>
                </c:pt>
                <c:pt idx="3073">
                  <c:v>1.0412202682346106E-3</c:v>
                </c:pt>
                <c:pt idx="3074">
                  <c:v>-8.5170631064102054E-4</c:v>
                </c:pt>
                <c:pt idx="3075">
                  <c:v>1.3171720784157515E-3</c:v>
                </c:pt>
                <c:pt idx="3076">
                  <c:v>-2.0203008316457272E-3</c:v>
                </c:pt>
                <c:pt idx="3077">
                  <c:v>-1.8351871403865516E-4</c:v>
                </c:pt>
                <c:pt idx="3078">
                  <c:v>-5.3920299978926778E-4</c:v>
                </c:pt>
                <c:pt idx="3079">
                  <c:v>9.9078298080712557E-4</c:v>
                </c:pt>
                <c:pt idx="3080">
                  <c:v>9.351166954729706E-5</c:v>
                </c:pt>
                <c:pt idx="3081">
                  <c:v>1.7422747332602739E-3</c:v>
                </c:pt>
                <c:pt idx="3082">
                  <c:v>1.0339876171201468E-3</c:v>
                </c:pt>
                <c:pt idx="3083">
                  <c:v>8.1720633897930384E-4</c:v>
                </c:pt>
                <c:pt idx="3084">
                  <c:v>-1.4751192647963762E-3</c:v>
                </c:pt>
                <c:pt idx="3085">
                  <c:v>9.6944626420736313E-5</c:v>
                </c:pt>
                <c:pt idx="3086">
                  <c:v>-2.5921594351530075E-3</c:v>
                </c:pt>
                <c:pt idx="3087">
                  <c:v>-1.4832190936431289E-3</c:v>
                </c:pt>
                <c:pt idx="3088">
                  <c:v>-4.1066634003072977E-4</c:v>
                </c:pt>
                <c:pt idx="3089">
                  <c:v>-3.1662392430007458E-3</c:v>
                </c:pt>
                <c:pt idx="3090">
                  <c:v>2.164328470826149E-3</c:v>
                </c:pt>
                <c:pt idx="3091">
                  <c:v>-4.3571580317802727E-4</c:v>
                </c:pt>
                <c:pt idx="3092">
                  <c:v>-8.8954233797267079E-4</c:v>
                </c:pt>
                <c:pt idx="3093">
                  <c:v>1.4314025174826384E-3</c:v>
                </c:pt>
                <c:pt idx="3094">
                  <c:v>9.5063727349042892E-4</c:v>
                </c:pt>
                <c:pt idx="3095">
                  <c:v>1.207099761813879E-3</c:v>
                </c:pt>
                <c:pt idx="3096">
                  <c:v>9.601587662473321E-4</c:v>
                </c:pt>
                <c:pt idx="3097">
                  <c:v>1.1788043193519115E-3</c:v>
                </c:pt>
                <c:pt idx="3098">
                  <c:v>1.3987685088068247E-4</c:v>
                </c:pt>
                <c:pt idx="3099">
                  <c:v>-1.9515034509822726E-3</c:v>
                </c:pt>
                <c:pt idx="3100">
                  <c:v>-9.9460077763069421E-5</c:v>
                </c:pt>
                <c:pt idx="3101">
                  <c:v>9.6047803526744246E-4</c:v>
                </c:pt>
                <c:pt idx="3102">
                  <c:v>-1.6723253065720201E-3</c:v>
                </c:pt>
                <c:pt idx="3103">
                  <c:v>-1.5090735396370292E-3</c:v>
                </c:pt>
                <c:pt idx="3104">
                  <c:v>-1.2524831108748913E-3</c:v>
                </c:pt>
                <c:pt idx="3105">
                  <c:v>4.3670525774359703E-3</c:v>
                </c:pt>
                <c:pt idx="3106">
                  <c:v>-2.5769113563001156E-3</c:v>
                </c:pt>
                <c:pt idx="3107">
                  <c:v>-2.7620646869763732E-4</c:v>
                </c:pt>
                <c:pt idx="3108">
                  <c:v>-1.3157813809812069E-3</c:v>
                </c:pt>
                <c:pt idx="3109">
                  <c:v>-1.5432153595611453E-3</c:v>
                </c:pt>
                <c:pt idx="3110">
                  <c:v>-1.2570478720590472E-3</c:v>
                </c:pt>
                <c:pt idx="3111">
                  <c:v>-7.0470821810886264E-4</c:v>
                </c:pt>
                <c:pt idx="3112">
                  <c:v>-3.0120217707008123E-4</c:v>
                </c:pt>
                <c:pt idx="3113">
                  <c:v>-6.6259311279281974E-4</c:v>
                </c:pt>
                <c:pt idx="3114">
                  <c:v>4.011312557850033E-4</c:v>
                </c:pt>
                <c:pt idx="3115">
                  <c:v>5.0153245683759451E-4</c:v>
                </c:pt>
                <c:pt idx="3116">
                  <c:v>1.8942238530144095E-3</c:v>
                </c:pt>
                <c:pt idx="3117">
                  <c:v>7.1178021607920527E-4</c:v>
                </c:pt>
                <c:pt idx="3118">
                  <c:v>-7.5255295087117702E-5</c:v>
                </c:pt>
                <c:pt idx="3119">
                  <c:v>-3.1557336915284395E-3</c:v>
                </c:pt>
                <c:pt idx="3120">
                  <c:v>-5.1396025810390711E-4</c:v>
                </c:pt>
                <c:pt idx="3121">
                  <c:v>3.4839771687984467E-3</c:v>
                </c:pt>
                <c:pt idx="3122">
                  <c:v>5.2061059977859259E-4</c:v>
                </c:pt>
                <c:pt idx="3123">
                  <c:v>1.3347388012334704E-3</c:v>
                </c:pt>
                <c:pt idx="3124">
                  <c:v>6.2260107370093465E-5</c:v>
                </c:pt>
                <c:pt idx="3125">
                  <c:v>1.5174113214015961E-3</c:v>
                </c:pt>
                <c:pt idx="3126">
                  <c:v>-1.8266233382746577E-4</c:v>
                </c:pt>
                <c:pt idx="3127">
                  <c:v>-2.4040050338953733E-3</c:v>
                </c:pt>
                <c:pt idx="3128">
                  <c:v>-1.1211008531972766E-3</c:v>
                </c:pt>
                <c:pt idx="3129">
                  <c:v>1.5644307713955641E-3</c:v>
                </c:pt>
                <c:pt idx="3130">
                  <c:v>-2.6026610285043716E-3</c:v>
                </c:pt>
                <c:pt idx="3131">
                  <c:v>1.5862251166254282E-3</c:v>
                </c:pt>
                <c:pt idx="3132">
                  <c:v>1.782662293408066E-4</c:v>
                </c:pt>
                <c:pt idx="3133">
                  <c:v>1.1247537331655622E-3</c:v>
                </c:pt>
                <c:pt idx="3134">
                  <c:v>1.8357186345383525E-3</c:v>
                </c:pt>
                <c:pt idx="3135">
                  <c:v>-1.2495534028857946E-3</c:v>
                </c:pt>
                <c:pt idx="3136">
                  <c:v>-1.7034154734574258E-4</c:v>
                </c:pt>
                <c:pt idx="3137">
                  <c:v>4.0516757871955633E-4</c:v>
                </c:pt>
                <c:pt idx="3138">
                  <c:v>2.9163507861085236E-5</c:v>
                </c:pt>
                <c:pt idx="3139">
                  <c:v>9.9083106033504009E-4</c:v>
                </c:pt>
                <c:pt idx="3140">
                  <c:v>-9.2775985831394792E-4</c:v>
                </c:pt>
                <c:pt idx="3141">
                  <c:v>-1.7943525454029441E-3</c:v>
                </c:pt>
                <c:pt idx="3142">
                  <c:v>-1.2001174036413431E-3</c:v>
                </c:pt>
                <c:pt idx="3143">
                  <c:v>2.327771857380867E-3</c:v>
                </c:pt>
                <c:pt idx="3144">
                  <c:v>-2.2950239945203066E-3</c:v>
                </c:pt>
                <c:pt idx="3145">
                  <c:v>4.381782200653106E-4</c:v>
                </c:pt>
                <c:pt idx="3146">
                  <c:v>-2.0238102879375219E-3</c:v>
                </c:pt>
                <c:pt idx="3147">
                  <c:v>1.3243156718090177E-3</c:v>
                </c:pt>
                <c:pt idx="3148">
                  <c:v>6.7671795841306448E-4</c:v>
                </c:pt>
                <c:pt idx="3149">
                  <c:v>-1.2817707611247897E-3</c:v>
                </c:pt>
                <c:pt idx="3150">
                  <c:v>1.4780368655920029E-3</c:v>
                </c:pt>
                <c:pt idx="3151">
                  <c:v>3.8620985578745604E-3</c:v>
                </c:pt>
                <c:pt idx="3152">
                  <c:v>-2.670184476301074E-4</c:v>
                </c:pt>
                <c:pt idx="3153">
                  <c:v>2.4725752882659435E-3</c:v>
                </c:pt>
                <c:pt idx="3154">
                  <c:v>-3.3259449992328882E-4</c:v>
                </c:pt>
                <c:pt idx="3155">
                  <c:v>-6.3779274933040142E-4</c:v>
                </c:pt>
                <c:pt idx="3156">
                  <c:v>1.5873154625296593E-3</c:v>
                </c:pt>
                <c:pt idx="3157">
                  <c:v>5.9954903554171324E-4</c:v>
                </c:pt>
                <c:pt idx="3158">
                  <c:v>-5.4671126417815685E-4</c:v>
                </c:pt>
                <c:pt idx="3159">
                  <c:v>-4.4730096124112606E-3</c:v>
                </c:pt>
                <c:pt idx="3160">
                  <c:v>-1.7968884203583002E-3</c:v>
                </c:pt>
                <c:pt idx="3161">
                  <c:v>-9.9655866506509483E-5</c:v>
                </c:pt>
                <c:pt idx="3162">
                  <c:v>2.036253921687603E-3</c:v>
                </c:pt>
                <c:pt idx="3163">
                  <c:v>9.6805999055504799E-4</c:v>
                </c:pt>
                <c:pt idx="3164">
                  <c:v>-5.4392137099057436E-4</c:v>
                </c:pt>
                <c:pt idx="3165">
                  <c:v>-3.7401166628114879E-4</c:v>
                </c:pt>
                <c:pt idx="3166">
                  <c:v>-2.0759804174304008E-3</c:v>
                </c:pt>
                <c:pt idx="3167">
                  <c:v>1.0907845571637154E-3</c:v>
                </c:pt>
                <c:pt idx="3168">
                  <c:v>2.0016299095004797E-3</c:v>
                </c:pt>
                <c:pt idx="3169">
                  <c:v>-5.6405941722914577E-4</c:v>
                </c:pt>
                <c:pt idx="3170">
                  <c:v>3.3404144924134016E-3</c:v>
                </c:pt>
                <c:pt idx="3171">
                  <c:v>3.0121515737846494E-4</c:v>
                </c:pt>
                <c:pt idx="3172">
                  <c:v>-1.019504270516336E-3</c:v>
                </c:pt>
                <c:pt idx="3173">
                  <c:v>-1.9766443874686956E-3</c:v>
                </c:pt>
                <c:pt idx="3174">
                  <c:v>2.2590365260839462E-3</c:v>
                </c:pt>
                <c:pt idx="3175">
                  <c:v>-2.2741963621228933E-3</c:v>
                </c:pt>
                <c:pt idx="3176">
                  <c:v>-8.9413078967481852E-5</c:v>
                </c:pt>
                <c:pt idx="3177">
                  <c:v>3.6092745722271502E-4</c:v>
                </c:pt>
                <c:pt idx="3178">
                  <c:v>-6.930158706381917E-4</c:v>
                </c:pt>
                <c:pt idx="3179">
                  <c:v>3.1099587795324624E-4</c:v>
                </c:pt>
                <c:pt idx="3180">
                  <c:v>3.4529902040958405E-4</c:v>
                </c:pt>
                <c:pt idx="3181">
                  <c:v>-6.5604952396824956E-4</c:v>
                </c:pt>
                <c:pt idx="3182">
                  <c:v>-1.5061054145917296E-3</c:v>
                </c:pt>
                <c:pt idx="3183">
                  <c:v>-1.7801447538658977E-3</c:v>
                </c:pt>
                <c:pt idx="3184">
                  <c:v>-1.4793355949223042E-3</c:v>
                </c:pt>
                <c:pt idx="3185">
                  <c:v>5.3268251940608025E-4</c:v>
                </c:pt>
                <c:pt idx="3186">
                  <c:v>-4.2450623004697263E-4</c:v>
                </c:pt>
                <c:pt idx="3187">
                  <c:v>-2.1574250422418118E-3</c:v>
                </c:pt>
                <c:pt idx="3188">
                  <c:v>-3.3018584363162518E-3</c:v>
                </c:pt>
                <c:pt idx="3189">
                  <c:v>-3.5505976993590593E-3</c:v>
                </c:pt>
                <c:pt idx="3190">
                  <c:v>-6.9425231777131557E-4</c:v>
                </c:pt>
                <c:pt idx="3191">
                  <c:v>1.1649004882201552E-3</c:v>
                </c:pt>
                <c:pt idx="3192">
                  <c:v>2.6718371082097292E-3</c:v>
                </c:pt>
                <c:pt idx="3193">
                  <c:v>-7.5746043876279145E-5</c:v>
                </c:pt>
                <c:pt idx="3194">
                  <c:v>1.2516192509792745E-4</c:v>
                </c:pt>
                <c:pt idx="3195">
                  <c:v>-2.084995387122035E-3</c:v>
                </c:pt>
                <c:pt idx="3196">
                  <c:v>-1.9194823689758778E-3</c:v>
                </c:pt>
                <c:pt idx="3197">
                  <c:v>1.0928190313279629E-3</c:v>
                </c:pt>
                <c:pt idx="3198">
                  <c:v>1.4468160225078464E-3</c:v>
                </c:pt>
                <c:pt idx="3199">
                  <c:v>-2.1263470407575369E-3</c:v>
                </c:pt>
                <c:pt idx="3200">
                  <c:v>1.0860771872103214E-3</c:v>
                </c:pt>
                <c:pt idx="3201">
                  <c:v>-2.5882860645651817E-3</c:v>
                </c:pt>
                <c:pt idx="3202">
                  <c:v>3.970159450545907E-4</c:v>
                </c:pt>
                <c:pt idx="3203">
                  <c:v>-1.3662630226463079E-3</c:v>
                </c:pt>
                <c:pt idx="3204">
                  <c:v>-7.3497887933626771E-4</c:v>
                </c:pt>
                <c:pt idx="3205">
                  <c:v>-1.5920345322228968E-4</c:v>
                </c:pt>
                <c:pt idx="3206">
                  <c:v>-2.2279522381722927E-3</c:v>
                </c:pt>
                <c:pt idx="3207">
                  <c:v>1.3465424999594688E-3</c:v>
                </c:pt>
                <c:pt idx="3208">
                  <c:v>1.2829586630687118E-3</c:v>
                </c:pt>
                <c:pt idx="3209">
                  <c:v>6.2089675338938832E-4</c:v>
                </c:pt>
                <c:pt idx="3210">
                  <c:v>-6.8585789995267987E-4</c:v>
                </c:pt>
                <c:pt idx="3211">
                  <c:v>4.7501400695182383E-4</c:v>
                </c:pt>
                <c:pt idx="3212">
                  <c:v>-2.3106993176043034E-3</c:v>
                </c:pt>
                <c:pt idx="3213">
                  <c:v>1.1703836207743734E-4</c:v>
                </c:pt>
                <c:pt idx="3214">
                  <c:v>-1.7404943355359137E-4</c:v>
                </c:pt>
                <c:pt idx="3215">
                  <c:v>8.3770937635563314E-6</c:v>
                </c:pt>
                <c:pt idx="3216">
                  <c:v>-2.0966117735952139E-3</c:v>
                </c:pt>
                <c:pt idx="3217">
                  <c:v>2.5661101972218603E-5</c:v>
                </c:pt>
                <c:pt idx="3218">
                  <c:v>-1.3644255232065916E-3</c:v>
                </c:pt>
                <c:pt idx="3219">
                  <c:v>-1.9164988771080971E-3</c:v>
                </c:pt>
                <c:pt idx="3220">
                  <c:v>1.5484278555959463E-3</c:v>
                </c:pt>
                <c:pt idx="3221">
                  <c:v>-1.2484239414334297E-3</c:v>
                </c:pt>
                <c:pt idx="3222">
                  <c:v>-1.6455140430480242E-3</c:v>
                </c:pt>
                <c:pt idx="3223">
                  <c:v>-3.1105189118534327E-3</c:v>
                </c:pt>
                <c:pt idx="3224">
                  <c:v>1.4991897623986006E-3</c:v>
                </c:pt>
                <c:pt idx="3225">
                  <c:v>3.3130687661468983E-3</c:v>
                </c:pt>
                <c:pt idx="3226">
                  <c:v>-9.7233097767457366E-4</c:v>
                </c:pt>
                <c:pt idx="3227">
                  <c:v>1.1515399673953652E-3</c:v>
                </c:pt>
                <c:pt idx="3228">
                  <c:v>-1.3615114148706198E-3</c:v>
                </c:pt>
                <c:pt idx="3229">
                  <c:v>-3.5247970372438431E-3</c:v>
                </c:pt>
                <c:pt idx="3230">
                  <c:v>1.495931763201952E-3</c:v>
                </c:pt>
                <c:pt idx="3231">
                  <c:v>-2.0141145214438438E-3</c:v>
                </c:pt>
                <c:pt idx="3232">
                  <c:v>2.6183937734458596E-5</c:v>
                </c:pt>
                <c:pt idx="3233">
                  <c:v>8.4643752779811621E-4</c:v>
                </c:pt>
                <c:pt idx="3234">
                  <c:v>2.3913634940981865E-3</c:v>
                </c:pt>
                <c:pt idx="3235">
                  <c:v>-3.4317048266530037E-4</c:v>
                </c:pt>
                <c:pt idx="3236">
                  <c:v>1.5283271204680204E-3</c:v>
                </c:pt>
                <c:pt idx="3237">
                  <c:v>6.0767232207581401E-4</c:v>
                </c:pt>
                <c:pt idx="3238">
                  <c:v>3.0570500530302525E-4</c:v>
                </c:pt>
                <c:pt idx="3239">
                  <c:v>1.956065883859992E-3</c:v>
                </c:pt>
                <c:pt idx="3240">
                  <c:v>2.1495390683412552E-3</c:v>
                </c:pt>
                <c:pt idx="3241">
                  <c:v>-1.53446635522414E-5</c:v>
                </c:pt>
                <c:pt idx="3242">
                  <c:v>-2.5780703872442245E-3</c:v>
                </c:pt>
                <c:pt idx="3243">
                  <c:v>-2.6025713887065649E-3</c:v>
                </c:pt>
                <c:pt idx="3244">
                  <c:v>2.3889276199042797E-3</c:v>
                </c:pt>
                <c:pt idx="3245">
                  <c:v>-9.0353831183165312E-4</c:v>
                </c:pt>
                <c:pt idx="3246">
                  <c:v>2.2277919924817979E-4</c:v>
                </c:pt>
                <c:pt idx="3247">
                  <c:v>-1.0566033888608217E-3</c:v>
                </c:pt>
                <c:pt idx="3248">
                  <c:v>-8.0674974014982581E-4</c:v>
                </c:pt>
                <c:pt idx="3249">
                  <c:v>-1.7318371101282537E-4</c:v>
                </c:pt>
                <c:pt idx="3250">
                  <c:v>-1.0317421983927488E-3</c:v>
                </c:pt>
                <c:pt idx="3251">
                  <c:v>1.0913297301158309E-3</c:v>
                </c:pt>
                <c:pt idx="3252">
                  <c:v>-2.0003858953714371E-3</c:v>
                </c:pt>
                <c:pt idx="3253">
                  <c:v>2.5637686485424638E-4</c:v>
                </c:pt>
                <c:pt idx="3254">
                  <c:v>1.3078413903713226E-3</c:v>
                </c:pt>
                <c:pt idx="3255">
                  <c:v>-1.6035939916037023E-4</c:v>
                </c:pt>
                <c:pt idx="3256">
                  <c:v>1.4221869059838355E-4</c:v>
                </c:pt>
                <c:pt idx="3257">
                  <c:v>-1.5534160193055868E-3</c:v>
                </c:pt>
                <c:pt idx="3258">
                  <c:v>-6.9376525061670691E-5</c:v>
                </c:pt>
                <c:pt idx="3259">
                  <c:v>1.8257289193570614E-3</c:v>
                </c:pt>
                <c:pt idx="3260">
                  <c:v>3.2584433211013675E-4</c:v>
                </c:pt>
                <c:pt idx="3261">
                  <c:v>-5.3382408805191517E-4</c:v>
                </c:pt>
                <c:pt idx="3262">
                  <c:v>-1.6205228166654706E-3</c:v>
                </c:pt>
                <c:pt idx="3263">
                  <c:v>2.1241479553282261E-3</c:v>
                </c:pt>
                <c:pt idx="3264">
                  <c:v>-3.2872572774067521E-4</c:v>
                </c:pt>
                <c:pt idx="3265">
                  <c:v>-5.9078074991703033E-4</c:v>
                </c:pt>
                <c:pt idx="3266">
                  <c:v>1.5282288659363985E-3</c:v>
                </c:pt>
                <c:pt idx="3267">
                  <c:v>-4.915124736726284E-4</c:v>
                </c:pt>
                <c:pt idx="3268">
                  <c:v>-1.464967499487102E-3</c:v>
                </c:pt>
                <c:pt idx="3269">
                  <c:v>-2.2830904927104712E-3</c:v>
                </c:pt>
                <c:pt idx="3270">
                  <c:v>-1.1752562131732702E-3</c:v>
                </c:pt>
                <c:pt idx="3271">
                  <c:v>2.3598235566169024E-3</c:v>
                </c:pt>
                <c:pt idx="3272">
                  <c:v>1.2560199247673154E-3</c:v>
                </c:pt>
                <c:pt idx="3273">
                  <c:v>-1.6952950973063707E-3</c:v>
                </c:pt>
                <c:pt idx="3274">
                  <c:v>-7.2590584750287235E-5</c:v>
                </c:pt>
                <c:pt idx="3275">
                  <c:v>-1.3013731222599745E-3</c:v>
                </c:pt>
                <c:pt idx="3276">
                  <c:v>-9.8425138276070356E-4</c:v>
                </c:pt>
                <c:pt idx="3277">
                  <c:v>-1.3722740113735199E-3</c:v>
                </c:pt>
                <c:pt idx="3278">
                  <c:v>-7.2998565156012774E-4</c:v>
                </c:pt>
                <c:pt idx="3279">
                  <c:v>-1.2929778313264251E-3</c:v>
                </c:pt>
                <c:pt idx="3280">
                  <c:v>1.3505430251825601E-4</c:v>
                </c:pt>
                <c:pt idx="3281">
                  <c:v>1.2559788301587105E-3</c:v>
                </c:pt>
                <c:pt idx="3282">
                  <c:v>5.5841478751972318E-4</c:v>
                </c:pt>
                <c:pt idx="3283">
                  <c:v>-2.2881562472321093E-4</c:v>
                </c:pt>
                <c:pt idx="3284">
                  <c:v>1.422171713784337E-3</c:v>
                </c:pt>
                <c:pt idx="3285">
                  <c:v>-3.5901637747883797E-3</c:v>
                </c:pt>
                <c:pt idx="3286">
                  <c:v>7.0993375265970826E-4</c:v>
                </c:pt>
                <c:pt idx="3287">
                  <c:v>1.9195415079593658E-3</c:v>
                </c:pt>
                <c:pt idx="3288">
                  <c:v>6.275891064433381E-5</c:v>
                </c:pt>
                <c:pt idx="3289">
                  <c:v>-1.4890650054439902E-3</c:v>
                </c:pt>
                <c:pt idx="3290">
                  <c:v>-1.0243169963359833E-3</c:v>
                </c:pt>
                <c:pt idx="3291">
                  <c:v>-6.461481680162251E-4</c:v>
                </c:pt>
                <c:pt idx="3292">
                  <c:v>-8.7703898316249251E-4</c:v>
                </c:pt>
                <c:pt idx="3293">
                  <c:v>-7.5613148510456085E-4</c:v>
                </c:pt>
                <c:pt idx="3294">
                  <c:v>-1.2398652033880353E-3</c:v>
                </c:pt>
                <c:pt idx="3295">
                  <c:v>7.8999617835506797E-4</c:v>
                </c:pt>
                <c:pt idx="3296">
                  <c:v>-2.7480961289256811E-3</c:v>
                </c:pt>
                <c:pt idx="3297">
                  <c:v>1.7345363739877939E-3</c:v>
                </c:pt>
                <c:pt idx="3298">
                  <c:v>-9.4811327289789915E-4</c:v>
                </c:pt>
                <c:pt idx="3299">
                  <c:v>-1.0147923603653908E-5</c:v>
                </c:pt>
                <c:pt idx="3300">
                  <c:v>-6.6028430592268705E-4</c:v>
                </c:pt>
                <c:pt idx="3301">
                  <c:v>-4.8824411351233721E-4</c:v>
                </c:pt>
                <c:pt idx="3302">
                  <c:v>1.1383019154891372E-3</c:v>
                </c:pt>
                <c:pt idx="3303">
                  <c:v>-1.1328419204801321E-3</c:v>
                </c:pt>
                <c:pt idx="3304">
                  <c:v>1.2682266533374786E-3</c:v>
                </c:pt>
                <c:pt idx="3305">
                  <c:v>5.8912055101245642E-4</c:v>
                </c:pt>
                <c:pt idx="3306">
                  <c:v>-1.4307445380836725E-3</c:v>
                </c:pt>
                <c:pt idx="3307">
                  <c:v>-3.5565681173466146E-6</c:v>
                </c:pt>
                <c:pt idx="3308">
                  <c:v>2.4623675271868706E-3</c:v>
                </c:pt>
                <c:pt idx="3309">
                  <c:v>-8.5300166392698884E-4</c:v>
                </c:pt>
                <c:pt idx="3310">
                  <c:v>1.4321382332127541E-4</c:v>
                </c:pt>
                <c:pt idx="3311">
                  <c:v>5.9781543677672744E-4</c:v>
                </c:pt>
                <c:pt idx="3312">
                  <c:v>-6.9100526161491871E-4</c:v>
                </c:pt>
                <c:pt idx="3313">
                  <c:v>2.2721906134393066E-5</c:v>
                </c:pt>
                <c:pt idx="3314">
                  <c:v>5.0480529898777604E-4</c:v>
                </c:pt>
                <c:pt idx="3315">
                  <c:v>2.6126974262297153E-3</c:v>
                </c:pt>
                <c:pt idx="3316">
                  <c:v>-8.3102662756573409E-5</c:v>
                </c:pt>
                <c:pt idx="3317">
                  <c:v>1.9041481427848339E-3</c:v>
                </c:pt>
                <c:pt idx="3318">
                  <c:v>3.2534264028072357E-4</c:v>
                </c:pt>
                <c:pt idx="3319">
                  <c:v>3.0593436677008867E-3</c:v>
                </c:pt>
                <c:pt idx="3320">
                  <c:v>-9.8558224271982908E-4</c:v>
                </c:pt>
                <c:pt idx="3321">
                  <c:v>5.26027986779809E-4</c:v>
                </c:pt>
                <c:pt idx="3322">
                  <c:v>4.3708589510060847E-4</c:v>
                </c:pt>
                <c:pt idx="3323">
                  <c:v>1.9023570930585265E-3</c:v>
                </c:pt>
                <c:pt idx="3324">
                  <c:v>3.0779116787016392E-4</c:v>
                </c:pt>
                <c:pt idx="3325">
                  <c:v>-1.8240691861137748E-3</c:v>
                </c:pt>
                <c:pt idx="3326">
                  <c:v>8.4116641664877534E-4</c:v>
                </c:pt>
                <c:pt idx="3327">
                  <c:v>6.2653925851918757E-6</c:v>
                </c:pt>
                <c:pt idx="3328">
                  <c:v>-2.5283233262598515E-3</c:v>
                </c:pt>
                <c:pt idx="3329">
                  <c:v>1.6253461944870651E-4</c:v>
                </c:pt>
                <c:pt idx="3330">
                  <c:v>-8.1698776921257377E-4</c:v>
                </c:pt>
                <c:pt idx="3331">
                  <c:v>1.5074192779138684E-3</c:v>
                </c:pt>
                <c:pt idx="3332">
                  <c:v>-1.1508909519761801E-3</c:v>
                </c:pt>
                <c:pt idx="3333">
                  <c:v>2.1354497876018286E-3</c:v>
                </c:pt>
                <c:pt idx="3334">
                  <c:v>5.040224059484899E-4</c:v>
                </c:pt>
                <c:pt idx="3335">
                  <c:v>3.6314121098257601E-4</c:v>
                </c:pt>
                <c:pt idx="3336">
                  <c:v>6.7735149059444666E-4</c:v>
                </c:pt>
                <c:pt idx="3337">
                  <c:v>7.4552837759256363E-4</c:v>
                </c:pt>
                <c:pt idx="3338">
                  <c:v>-2.6066490681841969E-4</c:v>
                </c:pt>
                <c:pt idx="3339">
                  <c:v>7.8302790643647313E-4</c:v>
                </c:pt>
                <c:pt idx="3340">
                  <c:v>2.6135500520467758E-3</c:v>
                </c:pt>
                <c:pt idx="3341">
                  <c:v>-1.9164871191605926E-3</c:v>
                </c:pt>
                <c:pt idx="3342">
                  <c:v>1.6788232605904341E-3</c:v>
                </c:pt>
                <c:pt idx="3343">
                  <c:v>-1.296193921007216E-3</c:v>
                </c:pt>
                <c:pt idx="3344">
                  <c:v>5.7596643455326557E-4</c:v>
                </c:pt>
                <c:pt idx="3345">
                  <c:v>-2.0307356026023626E-3</c:v>
                </c:pt>
                <c:pt idx="3346">
                  <c:v>1.1950512416660786E-3</c:v>
                </c:pt>
                <c:pt idx="3347">
                  <c:v>2.0706986542791128E-3</c:v>
                </c:pt>
                <c:pt idx="3348">
                  <c:v>-5.0567463040351868E-4</c:v>
                </c:pt>
                <c:pt idx="3349">
                  <c:v>-4.2071979260072112E-4</c:v>
                </c:pt>
                <c:pt idx="3350">
                  <c:v>-1.4552274951711297E-3</c:v>
                </c:pt>
                <c:pt idx="3351">
                  <c:v>-9.9982693791389465E-4</c:v>
                </c:pt>
                <c:pt idx="3352">
                  <c:v>-1.2758960947394371E-3</c:v>
                </c:pt>
                <c:pt idx="3353">
                  <c:v>1.08339823782444E-3</c:v>
                </c:pt>
                <c:pt idx="3354">
                  <c:v>-1.8024328164756298E-4</c:v>
                </c:pt>
                <c:pt idx="3355">
                  <c:v>1.3966144761070609E-3</c:v>
                </c:pt>
                <c:pt idx="3356">
                  <c:v>1.9366625929251313E-3</c:v>
                </c:pt>
                <c:pt idx="3357">
                  <c:v>1.3076240429654717E-3</c:v>
                </c:pt>
                <c:pt idx="3358">
                  <c:v>3.1079275067895651E-3</c:v>
                </c:pt>
                <c:pt idx="3359">
                  <c:v>9.848553454503417E-4</c:v>
                </c:pt>
                <c:pt idx="3360">
                  <c:v>1.8812414782587439E-4</c:v>
                </c:pt>
                <c:pt idx="3361">
                  <c:v>3.9771490264683962E-4</c:v>
                </c:pt>
                <c:pt idx="3362">
                  <c:v>-1.1476936051622033E-3</c:v>
                </c:pt>
                <c:pt idx="3363">
                  <c:v>-9.4147064373828471E-5</c:v>
                </c:pt>
                <c:pt idx="3364">
                  <c:v>-9.2027767095714808E-4</c:v>
                </c:pt>
                <c:pt idx="3365">
                  <c:v>-3.2148573081940413E-3</c:v>
                </c:pt>
                <c:pt idx="3366">
                  <c:v>6.7507964558899403E-4</c:v>
                </c:pt>
                <c:pt idx="3367">
                  <c:v>1.4349345292430371E-5</c:v>
                </c:pt>
                <c:pt idx="3368">
                  <c:v>1.122858957387507E-3</c:v>
                </c:pt>
                <c:pt idx="3369">
                  <c:v>-9.424225427210331E-4</c:v>
                </c:pt>
                <c:pt idx="3370">
                  <c:v>-1.274910056963563E-3</c:v>
                </c:pt>
                <c:pt idx="3371">
                  <c:v>-3.8461532676592469E-4</c:v>
                </c:pt>
                <c:pt idx="3372">
                  <c:v>8.4697827696800232E-4</c:v>
                </c:pt>
                <c:pt idx="3373">
                  <c:v>-3.5597162786871195E-4</c:v>
                </c:pt>
                <c:pt idx="3374">
                  <c:v>8.8005902944132686E-4</c:v>
                </c:pt>
                <c:pt idx="3375">
                  <c:v>1.871553948149085E-3</c:v>
                </c:pt>
                <c:pt idx="3376">
                  <c:v>-1.030722341965884E-4</c:v>
                </c:pt>
                <c:pt idx="3377">
                  <c:v>1.4341042842715979E-3</c:v>
                </c:pt>
                <c:pt idx="3378">
                  <c:v>-1.8706347327679396E-3</c:v>
                </c:pt>
                <c:pt idx="3379">
                  <c:v>1.0284824529662728E-3</c:v>
                </c:pt>
                <c:pt idx="3380">
                  <c:v>-1.4227132778614759E-3</c:v>
                </c:pt>
                <c:pt idx="3381">
                  <c:v>3.7918152520433068E-4</c:v>
                </c:pt>
                <c:pt idx="3382">
                  <c:v>-1.7946150910574943E-4</c:v>
                </c:pt>
                <c:pt idx="3383">
                  <c:v>1.0634358040988445E-3</c:v>
                </c:pt>
                <c:pt idx="3384">
                  <c:v>-1.5823745634406805E-3</c:v>
                </c:pt>
                <c:pt idx="3385">
                  <c:v>-3.2003619708120823E-4</c:v>
                </c:pt>
                <c:pt idx="3386">
                  <c:v>-6.1048020143061876E-4</c:v>
                </c:pt>
                <c:pt idx="3387">
                  <c:v>2.3197957780212164E-3</c:v>
                </c:pt>
                <c:pt idx="3388">
                  <c:v>-2.8672569897025824E-5</c:v>
                </c:pt>
                <c:pt idx="3389">
                  <c:v>4.6081643085926771E-4</c:v>
                </c:pt>
                <c:pt idx="3390">
                  <c:v>-2.021738764597103E-4</c:v>
                </c:pt>
                <c:pt idx="3391">
                  <c:v>-3.7261616671457887E-4</c:v>
                </c:pt>
                <c:pt idx="3392">
                  <c:v>1.0094322497025132E-3</c:v>
                </c:pt>
                <c:pt idx="3393">
                  <c:v>1.0528417769819498E-3</c:v>
                </c:pt>
                <c:pt idx="3394">
                  <c:v>2.1996258874423802E-4</c:v>
                </c:pt>
                <c:pt idx="3395">
                  <c:v>-1.0122820967808366E-3</c:v>
                </c:pt>
                <c:pt idx="3396">
                  <c:v>4.317892889957875E-4</c:v>
                </c:pt>
                <c:pt idx="3397">
                  <c:v>-2.0438851788640022E-3</c:v>
                </c:pt>
                <c:pt idx="3398">
                  <c:v>-2.5220663519576192E-4</c:v>
                </c:pt>
                <c:pt idx="3399">
                  <c:v>-1.5422418946400285E-3</c:v>
                </c:pt>
                <c:pt idx="3400">
                  <c:v>-5.2487780340015888E-4</c:v>
                </c:pt>
                <c:pt idx="3401">
                  <c:v>1.0602356633171439E-3</c:v>
                </c:pt>
                <c:pt idx="3402">
                  <c:v>1.1262925108894706E-3</c:v>
                </c:pt>
                <c:pt idx="3403">
                  <c:v>7.1947055403143167E-5</c:v>
                </c:pt>
                <c:pt idx="3404">
                  <c:v>-1.217725221067667E-3</c:v>
                </c:pt>
                <c:pt idx="3405">
                  <c:v>-1.2259810464456677E-3</c:v>
                </c:pt>
                <c:pt idx="3406">
                  <c:v>2.4919917341321707E-3</c:v>
                </c:pt>
                <c:pt idx="3407">
                  <c:v>6.3789892010390759E-4</c:v>
                </c:pt>
                <c:pt idx="3408">
                  <c:v>-1.3092748122289777E-3</c:v>
                </c:pt>
                <c:pt idx="3409">
                  <c:v>3.6505449679680169E-4</c:v>
                </c:pt>
                <c:pt idx="3410">
                  <c:v>-1.0426997323520482E-4</c:v>
                </c:pt>
                <c:pt idx="3411">
                  <c:v>-1.0936342878267169E-3</c:v>
                </c:pt>
                <c:pt idx="3412">
                  <c:v>-1.3591715833172202E-3</c:v>
                </c:pt>
                <c:pt idx="3413">
                  <c:v>2.360199112445116E-3</c:v>
                </c:pt>
                <c:pt idx="3414">
                  <c:v>1.5739075024612248E-4</c:v>
                </c:pt>
                <c:pt idx="3415">
                  <c:v>-1.3736605178564787E-3</c:v>
                </c:pt>
                <c:pt idx="3416">
                  <c:v>-1.2128634989494458E-4</c:v>
                </c:pt>
                <c:pt idx="3417">
                  <c:v>1.0028865654021502E-4</c:v>
                </c:pt>
                <c:pt idx="3418">
                  <c:v>2.2052004933357239E-3</c:v>
                </c:pt>
                <c:pt idx="3419">
                  <c:v>-1.2864698655903339E-3</c:v>
                </c:pt>
                <c:pt idx="3420">
                  <c:v>1.9616500940173864E-3</c:v>
                </c:pt>
                <c:pt idx="3421">
                  <c:v>-4.3306435691192746E-4</c:v>
                </c:pt>
                <c:pt idx="3422">
                  <c:v>-8.0730387708172202E-4</c:v>
                </c:pt>
                <c:pt idx="3423">
                  <c:v>-2.8346007457002997E-4</c:v>
                </c:pt>
                <c:pt idx="3424">
                  <c:v>-4.2869520257227123E-4</c:v>
                </c:pt>
                <c:pt idx="3425">
                  <c:v>9.460285073146224E-4</c:v>
                </c:pt>
                <c:pt idx="3426">
                  <c:v>-1.9284014124423265E-3</c:v>
                </c:pt>
                <c:pt idx="3427">
                  <c:v>1.458606799133122E-3</c:v>
                </c:pt>
                <c:pt idx="3428">
                  <c:v>1.9373211544007063E-3</c:v>
                </c:pt>
                <c:pt idx="3429">
                  <c:v>-4.992049653083086E-4</c:v>
                </c:pt>
                <c:pt idx="3430">
                  <c:v>1.6717100515961647E-3</c:v>
                </c:pt>
                <c:pt idx="3431">
                  <c:v>1.1952705681324005E-3</c:v>
                </c:pt>
                <c:pt idx="3432">
                  <c:v>-7.7547988621518016E-4</c:v>
                </c:pt>
                <c:pt idx="3433">
                  <c:v>-6.108965608291328E-4</c:v>
                </c:pt>
                <c:pt idx="3434">
                  <c:v>2.1819148678332567E-3</c:v>
                </c:pt>
                <c:pt idx="3435">
                  <c:v>3.5521113313734531E-3</c:v>
                </c:pt>
                <c:pt idx="3436">
                  <c:v>-1.6103725647553802E-3</c:v>
                </c:pt>
                <c:pt idx="3437">
                  <c:v>8.9060200843960047E-4</c:v>
                </c:pt>
                <c:pt idx="3438">
                  <c:v>-1.1292388662695885E-3</c:v>
                </c:pt>
                <c:pt idx="3439">
                  <c:v>-1.4014090993441641E-4</c:v>
                </c:pt>
                <c:pt idx="3440">
                  <c:v>1.5043590683490038E-3</c:v>
                </c:pt>
                <c:pt idx="3441">
                  <c:v>1.296632457524538E-3</c:v>
                </c:pt>
                <c:pt idx="3442">
                  <c:v>-1.1445429408922791E-3</c:v>
                </c:pt>
                <c:pt idx="3443">
                  <c:v>-2.5584609829820693E-4</c:v>
                </c:pt>
                <c:pt idx="3444">
                  <c:v>3.6447590682655573E-3</c:v>
                </c:pt>
                <c:pt idx="3445">
                  <c:v>-3.6941138096153736E-3</c:v>
                </c:pt>
                <c:pt idx="3446">
                  <c:v>-5.7460588868707418E-4</c:v>
                </c:pt>
                <c:pt idx="3447">
                  <c:v>-2.6537356898188591E-3</c:v>
                </c:pt>
                <c:pt idx="3448">
                  <c:v>9.3127833679318428E-4</c:v>
                </c:pt>
                <c:pt idx="3449">
                  <c:v>-1.526552950963378E-3</c:v>
                </c:pt>
                <c:pt idx="3450">
                  <c:v>-1.7366468673571944E-3</c:v>
                </c:pt>
                <c:pt idx="3451">
                  <c:v>7.2438025381416082E-4</c:v>
                </c:pt>
                <c:pt idx="3452">
                  <c:v>-5.9146713465452194E-4</c:v>
                </c:pt>
                <c:pt idx="3453">
                  <c:v>-1.576570444740355E-3</c:v>
                </c:pt>
                <c:pt idx="3454">
                  <c:v>-6.9322821218520403E-4</c:v>
                </c:pt>
                <c:pt idx="3455">
                  <c:v>4.5803631655871868E-3</c:v>
                </c:pt>
                <c:pt idx="3456">
                  <c:v>-2.2913103748578578E-4</c:v>
                </c:pt>
                <c:pt idx="3457">
                  <c:v>1.2854086235165596E-3</c:v>
                </c:pt>
                <c:pt idx="3458">
                  <c:v>-1.0921709472313523E-3</c:v>
                </c:pt>
                <c:pt idx="3459">
                  <c:v>-1.1909742606803775E-3</c:v>
                </c:pt>
                <c:pt idx="3460">
                  <c:v>-2.1416004747152328E-3</c:v>
                </c:pt>
                <c:pt idx="3461">
                  <c:v>-1.4065679861232638E-3</c:v>
                </c:pt>
                <c:pt idx="3462">
                  <c:v>-1.6270711785182357E-3</c:v>
                </c:pt>
                <c:pt idx="3463">
                  <c:v>-1.8702177330851555E-3</c:v>
                </c:pt>
                <c:pt idx="3464">
                  <c:v>-1.1503535788506269E-3</c:v>
                </c:pt>
                <c:pt idx="3465">
                  <c:v>-3.9002113044261932E-4</c:v>
                </c:pt>
                <c:pt idx="3466">
                  <c:v>3.4162863157689571E-3</c:v>
                </c:pt>
                <c:pt idx="3467">
                  <c:v>-5.1773525774478912E-4</c:v>
                </c:pt>
                <c:pt idx="3468">
                  <c:v>-1.4998087426647544E-3</c:v>
                </c:pt>
                <c:pt idx="3469">
                  <c:v>4.6746837324462831E-4</c:v>
                </c:pt>
                <c:pt idx="3470">
                  <c:v>7.1575908805243671E-5</c:v>
                </c:pt>
                <c:pt idx="3471">
                  <c:v>1.297695329412818E-3</c:v>
                </c:pt>
                <c:pt idx="3472">
                  <c:v>-5.3637567907571793E-4</c:v>
                </c:pt>
                <c:pt idx="3473">
                  <c:v>-6.8071897840127349E-4</c:v>
                </c:pt>
                <c:pt idx="3474">
                  <c:v>3.4954103175550699E-3</c:v>
                </c:pt>
                <c:pt idx="3475">
                  <c:v>-1.5550084644928575E-3</c:v>
                </c:pt>
                <c:pt idx="3476">
                  <c:v>-1.4280370669439435E-4</c:v>
                </c:pt>
                <c:pt idx="3477">
                  <c:v>1.3978349743410945E-3</c:v>
                </c:pt>
                <c:pt idx="3478">
                  <c:v>2.1193746943026781E-3</c:v>
                </c:pt>
                <c:pt idx="3479">
                  <c:v>1.2378684477880597E-3</c:v>
                </c:pt>
                <c:pt idx="3480">
                  <c:v>9.6110440790653229E-4</c:v>
                </c:pt>
                <c:pt idx="3481">
                  <c:v>-2.0645128097385168E-3</c:v>
                </c:pt>
                <c:pt idx="3482">
                  <c:v>2.4900990538299084E-3</c:v>
                </c:pt>
                <c:pt idx="3483">
                  <c:v>4.5411253813654184E-4</c:v>
                </c:pt>
                <c:pt idx="3484">
                  <c:v>-2.7217757888138294E-3</c:v>
                </c:pt>
                <c:pt idx="3485">
                  <c:v>-2.559140557423234E-5</c:v>
                </c:pt>
                <c:pt idx="3486">
                  <c:v>-9.2706573195755482E-4</c:v>
                </c:pt>
                <c:pt idx="3487">
                  <c:v>4.5804432011209428E-4</c:v>
                </c:pt>
                <c:pt idx="3488">
                  <c:v>-4.0274753700941801E-5</c:v>
                </c:pt>
                <c:pt idx="3489">
                  <c:v>-1.0829023085534573E-3</c:v>
                </c:pt>
                <c:pt idx="3490">
                  <c:v>1.1306761298328638E-3</c:v>
                </c:pt>
                <c:pt idx="3491">
                  <c:v>2.6168677140958607E-4</c:v>
                </c:pt>
                <c:pt idx="3492">
                  <c:v>2.3175118258222938E-4</c:v>
                </c:pt>
                <c:pt idx="3493">
                  <c:v>3.2736137509346008E-3</c:v>
                </c:pt>
                <c:pt idx="3494">
                  <c:v>-3.3846142468973994E-4</c:v>
                </c:pt>
                <c:pt idx="3495">
                  <c:v>7.816641591489315E-4</c:v>
                </c:pt>
                <c:pt idx="3496">
                  <c:v>-8.6088140960782766E-5</c:v>
                </c:pt>
                <c:pt idx="3497">
                  <c:v>-2.6292202528566122E-4</c:v>
                </c:pt>
                <c:pt idx="3498">
                  <c:v>9.0588757302612066E-4</c:v>
                </c:pt>
                <c:pt idx="3499">
                  <c:v>2.6778128813020885E-5</c:v>
                </c:pt>
                <c:pt idx="3500">
                  <c:v>-2.9321881011128426E-3</c:v>
                </c:pt>
                <c:pt idx="3501">
                  <c:v>9.1288390103727579E-4</c:v>
                </c:pt>
                <c:pt idx="3502">
                  <c:v>2.4012844078242779E-3</c:v>
                </c:pt>
                <c:pt idx="3503">
                  <c:v>-6.1687605921179056E-4</c:v>
                </c:pt>
                <c:pt idx="3504">
                  <c:v>-1.6364214243367314E-3</c:v>
                </c:pt>
                <c:pt idx="3505">
                  <c:v>-1.3727684272453189E-3</c:v>
                </c:pt>
                <c:pt idx="3506">
                  <c:v>-7.9406332224607468E-4</c:v>
                </c:pt>
                <c:pt idx="3507">
                  <c:v>8.2593748811632395E-4</c:v>
                </c:pt>
                <c:pt idx="3508">
                  <c:v>4.6755158109590411E-4</c:v>
                </c:pt>
                <c:pt idx="3509">
                  <c:v>-9.0114343038294464E-5</c:v>
                </c:pt>
                <c:pt idx="3510">
                  <c:v>2.7690065326169133E-4</c:v>
                </c:pt>
                <c:pt idx="3511">
                  <c:v>3.6025757435709238E-4</c:v>
                </c:pt>
                <c:pt idx="3512">
                  <c:v>3.1481921905651689E-4</c:v>
                </c:pt>
                <c:pt idx="3513">
                  <c:v>-2.3616575635969639E-3</c:v>
                </c:pt>
                <c:pt idx="3514">
                  <c:v>4.4831905514001846E-2</c:v>
                </c:pt>
                <c:pt idx="3515">
                  <c:v>4.04621921479702E-2</c:v>
                </c:pt>
                <c:pt idx="3516">
                  <c:v>1.5468438155949116E-2</c:v>
                </c:pt>
                <c:pt idx="3517">
                  <c:v>-4.0107234963215888E-4</c:v>
                </c:pt>
                <c:pt idx="3518">
                  <c:v>-3.8497855421155691E-3</c:v>
                </c:pt>
                <c:pt idx="3519">
                  <c:v>-3.8367360830307007E-3</c:v>
                </c:pt>
                <c:pt idx="3520">
                  <c:v>-6.5788989886641502E-3</c:v>
                </c:pt>
                <c:pt idx="3521">
                  <c:v>-1.4625640586018562E-2</c:v>
                </c:pt>
                <c:pt idx="3522">
                  <c:v>-1.9176658242940903E-2</c:v>
                </c:pt>
                <c:pt idx="3523">
                  <c:v>-2.1258983761072159E-2</c:v>
                </c:pt>
                <c:pt idx="3524">
                  <c:v>-1.532980240881443E-2</c:v>
                </c:pt>
                <c:pt idx="3525">
                  <c:v>-6.2550813890993595E-3</c:v>
                </c:pt>
                <c:pt idx="3526">
                  <c:v>-2.548309275880456E-4</c:v>
                </c:pt>
                <c:pt idx="3527">
                  <c:v>-2.7800402604043484E-3</c:v>
                </c:pt>
              </c:numCache>
            </c:numRef>
          </c:yVal>
          <c:smooth val="0"/>
          <c:extLst>
            <c:ext xmlns:c16="http://schemas.microsoft.com/office/drawing/2014/chart" uri="{C3380CC4-5D6E-409C-BE32-E72D297353CC}">
              <c16:uniqueId val="{00000001-8D29-45C3-98A1-F26CE905CD85}"/>
            </c:ext>
          </c:extLst>
        </c:ser>
        <c:ser>
          <c:idx val="2"/>
          <c:order val="2"/>
          <c:tx>
            <c:strRef>
              <c:f>'Raw Data'!$D$1</c:f>
              <c:strCache>
                <c:ptCount val="1"/>
                <c:pt idx="0">
                  <c:v>Gyroscope z (rad/s)</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Data'!$A$2:$A$3529</c:f>
              <c:numCache>
                <c:formatCode>General</c:formatCode>
                <c:ptCount val="3528"/>
                <c:pt idx="0">
                  <c:v>-6.0387497069314122E-4</c:v>
                </c:pt>
                <c:pt idx="1">
                  <c:v>9.3931250157766044E-3</c:v>
                </c:pt>
                <c:pt idx="2">
                  <c:v>1.9391125009860843E-2</c:v>
                </c:pt>
                <c:pt idx="3">
                  <c:v>2.9388124996330589E-2</c:v>
                </c:pt>
                <c:pt idx="4">
                  <c:v>3.9386124990414828E-2</c:v>
                </c:pt>
                <c:pt idx="5">
                  <c:v>4.9383125035092235E-2</c:v>
                </c:pt>
                <c:pt idx="6">
                  <c:v>5.9381125029176474E-2</c:v>
                </c:pt>
                <c:pt idx="7">
                  <c:v>6.9378125015646219E-2</c:v>
                </c:pt>
                <c:pt idx="8">
                  <c:v>7.9376125009730458E-2</c:v>
                </c:pt>
                <c:pt idx="9">
                  <c:v>8.9373124996200204E-2</c:v>
                </c:pt>
                <c:pt idx="10">
                  <c:v>9.9371124990284443E-2</c:v>
                </c:pt>
                <c:pt idx="11">
                  <c:v>0.10936812503496185</c:v>
                </c:pt>
                <c:pt idx="12">
                  <c:v>0.11936612502904609</c:v>
                </c:pt>
                <c:pt idx="13">
                  <c:v>0.12936312501551583</c:v>
                </c:pt>
                <c:pt idx="14">
                  <c:v>0.13936112500960007</c:v>
                </c:pt>
                <c:pt idx="15">
                  <c:v>0.14935812499606982</c:v>
                </c:pt>
                <c:pt idx="16">
                  <c:v>0.15935612499015406</c:v>
                </c:pt>
                <c:pt idx="17">
                  <c:v>0.16935312503483146</c:v>
                </c:pt>
                <c:pt idx="18">
                  <c:v>0.1793511250289157</c:v>
                </c:pt>
                <c:pt idx="19">
                  <c:v>0.18934816669207066</c:v>
                </c:pt>
                <c:pt idx="20">
                  <c:v>0.1993461666861549</c:v>
                </c:pt>
                <c:pt idx="21">
                  <c:v>0.20934316667262465</c:v>
                </c:pt>
                <c:pt idx="22">
                  <c:v>0.21934116666670889</c:v>
                </c:pt>
                <c:pt idx="23">
                  <c:v>0.22933816665317863</c:v>
                </c:pt>
                <c:pt idx="24">
                  <c:v>0.23933616664726287</c:v>
                </c:pt>
                <c:pt idx="25">
                  <c:v>0.24933316669194028</c:v>
                </c:pt>
                <c:pt idx="26">
                  <c:v>0.25933116668602452</c:v>
                </c:pt>
                <c:pt idx="27">
                  <c:v>0.26932816667249426</c:v>
                </c:pt>
                <c:pt idx="28">
                  <c:v>0.2793261666665785</c:v>
                </c:pt>
                <c:pt idx="29">
                  <c:v>0.28932316665304825</c:v>
                </c:pt>
                <c:pt idx="30">
                  <c:v>0.29932116664713249</c:v>
                </c:pt>
                <c:pt idx="31">
                  <c:v>0.30931816669180989</c:v>
                </c:pt>
                <c:pt idx="32">
                  <c:v>0.31931616668589413</c:v>
                </c:pt>
                <c:pt idx="33">
                  <c:v>0.32931316667236388</c:v>
                </c:pt>
                <c:pt idx="34">
                  <c:v>0.33931116666644812</c:v>
                </c:pt>
                <c:pt idx="35">
                  <c:v>0.34930816665291786</c:v>
                </c:pt>
                <c:pt idx="36">
                  <c:v>0.3593061666470021</c:v>
                </c:pt>
                <c:pt idx="37">
                  <c:v>0.36930316669167951</c:v>
                </c:pt>
                <c:pt idx="38">
                  <c:v>0.37930116668576375</c:v>
                </c:pt>
                <c:pt idx="39">
                  <c:v>0.38929816667223349</c:v>
                </c:pt>
                <c:pt idx="40">
                  <c:v>0.39929616666631773</c:v>
                </c:pt>
                <c:pt idx="41">
                  <c:v>0.40929316665278748</c:v>
                </c:pt>
                <c:pt idx="42">
                  <c:v>0.41929016669746488</c:v>
                </c:pt>
                <c:pt idx="43">
                  <c:v>0.42928816669154912</c:v>
                </c:pt>
                <c:pt idx="44">
                  <c:v>0.43928516667801887</c:v>
                </c:pt>
                <c:pt idx="45">
                  <c:v>0.44928316667210311</c:v>
                </c:pt>
                <c:pt idx="46">
                  <c:v>0.45928016665857285</c:v>
                </c:pt>
                <c:pt idx="47">
                  <c:v>0.46927816665265709</c:v>
                </c:pt>
                <c:pt idx="48">
                  <c:v>0.4792751666973345</c:v>
                </c:pt>
                <c:pt idx="49">
                  <c:v>0.48927316669141874</c:v>
                </c:pt>
                <c:pt idx="50">
                  <c:v>0.49927016667788848</c:v>
                </c:pt>
                <c:pt idx="51">
                  <c:v>0.50926816667197272</c:v>
                </c:pt>
                <c:pt idx="52">
                  <c:v>0.51926516665844247</c:v>
                </c:pt>
                <c:pt idx="53">
                  <c:v>0.52926316665252671</c:v>
                </c:pt>
                <c:pt idx="54">
                  <c:v>0.53926016669720411</c:v>
                </c:pt>
                <c:pt idx="55">
                  <c:v>0.54925816669128835</c:v>
                </c:pt>
                <c:pt idx="56">
                  <c:v>0.5592551666777581</c:v>
                </c:pt>
                <c:pt idx="57">
                  <c:v>0.56925316667184234</c:v>
                </c:pt>
                <c:pt idx="58">
                  <c:v>0.57925016665831208</c:v>
                </c:pt>
                <c:pt idx="59">
                  <c:v>0.58924816665239632</c:v>
                </c:pt>
                <c:pt idx="60">
                  <c:v>0.59924516669707373</c:v>
                </c:pt>
                <c:pt idx="61">
                  <c:v>0.60924316669115797</c:v>
                </c:pt>
                <c:pt idx="62">
                  <c:v>0.61924016667762771</c:v>
                </c:pt>
                <c:pt idx="63">
                  <c:v>0.62923816667171195</c:v>
                </c:pt>
                <c:pt idx="64">
                  <c:v>0.6392351666581817</c:v>
                </c:pt>
                <c:pt idx="65">
                  <c:v>0.64923316665226594</c:v>
                </c:pt>
                <c:pt idx="66">
                  <c:v>0.65923016669694334</c:v>
                </c:pt>
                <c:pt idx="67">
                  <c:v>0.66922816669102758</c:v>
                </c:pt>
                <c:pt idx="68">
                  <c:v>0.67922516667749733</c:v>
                </c:pt>
                <c:pt idx="69">
                  <c:v>0.68922316667158157</c:v>
                </c:pt>
                <c:pt idx="70">
                  <c:v>0.69922016665805131</c:v>
                </c:pt>
                <c:pt idx="71">
                  <c:v>0.70921816665213555</c:v>
                </c:pt>
                <c:pt idx="72">
                  <c:v>0.71921516669681296</c:v>
                </c:pt>
                <c:pt idx="73">
                  <c:v>0.7292131666908972</c:v>
                </c:pt>
                <c:pt idx="74">
                  <c:v>0.73921016667736694</c:v>
                </c:pt>
                <c:pt idx="75">
                  <c:v>0.74920816667145118</c:v>
                </c:pt>
                <c:pt idx="76">
                  <c:v>0.75920516665792093</c:v>
                </c:pt>
                <c:pt idx="77">
                  <c:v>0.76920316665200517</c:v>
                </c:pt>
                <c:pt idx="78">
                  <c:v>0.77920016669668257</c:v>
                </c:pt>
                <c:pt idx="79">
                  <c:v>0.78919816669076681</c:v>
                </c:pt>
                <c:pt idx="80">
                  <c:v>0.79919516667723656</c:v>
                </c:pt>
                <c:pt idx="81">
                  <c:v>0.8091931666713208</c:v>
                </c:pt>
                <c:pt idx="82">
                  <c:v>0.81919016665779054</c:v>
                </c:pt>
                <c:pt idx="83">
                  <c:v>0.82918816665187478</c:v>
                </c:pt>
                <c:pt idx="84">
                  <c:v>0.83918516669655219</c:v>
                </c:pt>
                <c:pt idx="85">
                  <c:v>0.84918316669063643</c:v>
                </c:pt>
                <c:pt idx="86">
                  <c:v>0.85918016667710617</c:v>
                </c:pt>
                <c:pt idx="87">
                  <c:v>0.86917816667119041</c:v>
                </c:pt>
                <c:pt idx="88">
                  <c:v>0.87917516665766016</c:v>
                </c:pt>
                <c:pt idx="89">
                  <c:v>0.8891731666517444</c:v>
                </c:pt>
                <c:pt idx="90">
                  <c:v>0.8991701666964218</c:v>
                </c:pt>
                <c:pt idx="91">
                  <c:v>0.90916816669050604</c:v>
                </c:pt>
                <c:pt idx="92">
                  <c:v>0.91916516667697579</c:v>
                </c:pt>
                <c:pt idx="93">
                  <c:v>0.92916216666344553</c:v>
                </c:pt>
                <c:pt idx="94">
                  <c:v>0.93916016665752977</c:v>
                </c:pt>
                <c:pt idx="95">
                  <c:v>0.94915716670220718</c:v>
                </c:pt>
                <c:pt idx="96">
                  <c:v>0.95915516669629142</c:v>
                </c:pt>
                <c:pt idx="97">
                  <c:v>0.96915216668276116</c:v>
                </c:pt>
                <c:pt idx="98">
                  <c:v>0.9791501666768454</c:v>
                </c:pt>
                <c:pt idx="99">
                  <c:v>0.98914716666331515</c:v>
                </c:pt>
                <c:pt idx="100">
                  <c:v>0.99914516665739939</c:v>
                </c:pt>
                <c:pt idx="101">
                  <c:v>1.0091421667020768</c:v>
                </c:pt>
                <c:pt idx="102">
                  <c:v>1.019140166696161</c:v>
                </c:pt>
                <c:pt idx="103">
                  <c:v>1.0291371666826308</c:v>
                </c:pt>
                <c:pt idx="104">
                  <c:v>1.039135166676715</c:v>
                </c:pt>
                <c:pt idx="105">
                  <c:v>1.0491321666631848</c:v>
                </c:pt>
                <c:pt idx="106">
                  <c:v>1.059130166657269</c:v>
                </c:pt>
                <c:pt idx="107">
                  <c:v>1.0691271667019464</c:v>
                </c:pt>
                <c:pt idx="108">
                  <c:v>1.0791251666960306</c:v>
                </c:pt>
                <c:pt idx="109">
                  <c:v>1.0891221666825004</c:v>
                </c:pt>
                <c:pt idx="110">
                  <c:v>1.0991201666765846</c:v>
                </c:pt>
                <c:pt idx="111">
                  <c:v>1.1091171666630544</c:v>
                </c:pt>
                <c:pt idx="112">
                  <c:v>1.1191151666571386</c:v>
                </c:pt>
                <c:pt idx="113">
                  <c:v>1.129112166701816</c:v>
                </c:pt>
                <c:pt idx="114">
                  <c:v>1.1391101666959003</c:v>
                </c:pt>
                <c:pt idx="115">
                  <c:v>1.14910716668237</c:v>
                </c:pt>
                <c:pt idx="116">
                  <c:v>1.1591051666764542</c:v>
                </c:pt>
                <c:pt idx="117">
                  <c:v>1.169102166662924</c:v>
                </c:pt>
                <c:pt idx="118">
                  <c:v>1.1791001666570082</c:v>
                </c:pt>
                <c:pt idx="119">
                  <c:v>1.1891000000177883</c:v>
                </c:pt>
                <c:pt idx="120">
                  <c:v>1.1990980000118725</c:v>
                </c:pt>
                <c:pt idx="121">
                  <c:v>1.2090949999983422</c:v>
                </c:pt>
                <c:pt idx="122">
                  <c:v>1.2190929999924265</c:v>
                </c:pt>
                <c:pt idx="123">
                  <c:v>1.2290899999788962</c:v>
                </c:pt>
                <c:pt idx="124">
                  <c:v>1.2390880000311881</c:v>
                </c:pt>
                <c:pt idx="125">
                  <c:v>1.2490850000176579</c:v>
                </c:pt>
                <c:pt idx="126">
                  <c:v>1.2590830000117421</c:v>
                </c:pt>
                <c:pt idx="127">
                  <c:v>1.2690799999982119</c:v>
                </c:pt>
                <c:pt idx="128">
                  <c:v>1.2790779999922961</c:v>
                </c:pt>
                <c:pt idx="129">
                  <c:v>1.2890749999787658</c:v>
                </c:pt>
                <c:pt idx="130">
                  <c:v>1.2990730000310577</c:v>
                </c:pt>
                <c:pt idx="131">
                  <c:v>1.3090700000175275</c:v>
                </c:pt>
                <c:pt idx="132">
                  <c:v>1.3190680000116117</c:v>
                </c:pt>
                <c:pt idx="133">
                  <c:v>1.3290649999980815</c:v>
                </c:pt>
                <c:pt idx="134">
                  <c:v>1.3390629999921657</c:v>
                </c:pt>
                <c:pt idx="135">
                  <c:v>1.3490599999786355</c:v>
                </c:pt>
                <c:pt idx="136">
                  <c:v>1.3590580000309274</c:v>
                </c:pt>
                <c:pt idx="137">
                  <c:v>1.3690550000173971</c:v>
                </c:pt>
                <c:pt idx="138">
                  <c:v>1.3790530000114813</c:v>
                </c:pt>
                <c:pt idx="139">
                  <c:v>1.3890499999979511</c:v>
                </c:pt>
                <c:pt idx="140">
                  <c:v>1.3990479999920353</c:v>
                </c:pt>
                <c:pt idx="141">
                  <c:v>1.4090449999785051</c:v>
                </c:pt>
                <c:pt idx="142">
                  <c:v>1.4190420000231825</c:v>
                </c:pt>
                <c:pt idx="143">
                  <c:v>1.4290400000172667</c:v>
                </c:pt>
                <c:pt idx="144">
                  <c:v>1.4390370000037365</c:v>
                </c:pt>
                <c:pt idx="145">
                  <c:v>1.4490349999978207</c:v>
                </c:pt>
                <c:pt idx="146">
                  <c:v>1.4590319999842905</c:v>
                </c:pt>
                <c:pt idx="147">
                  <c:v>1.4690299999783747</c:v>
                </c:pt>
                <c:pt idx="148">
                  <c:v>1.4790270000230521</c:v>
                </c:pt>
                <c:pt idx="149">
                  <c:v>1.4890250000171363</c:v>
                </c:pt>
                <c:pt idx="150">
                  <c:v>1.4990220000036061</c:v>
                </c:pt>
                <c:pt idx="151">
                  <c:v>1.5090199999976903</c:v>
                </c:pt>
                <c:pt idx="152">
                  <c:v>1.5190169999841601</c:v>
                </c:pt>
                <c:pt idx="153">
                  <c:v>1.5290149999782443</c:v>
                </c:pt>
                <c:pt idx="154">
                  <c:v>1.5390120000229217</c:v>
                </c:pt>
                <c:pt idx="155">
                  <c:v>1.549010000017006</c:v>
                </c:pt>
                <c:pt idx="156">
                  <c:v>1.5590070000034757</c:v>
                </c:pt>
                <c:pt idx="157">
                  <c:v>1.5690049999975599</c:v>
                </c:pt>
                <c:pt idx="158">
                  <c:v>1.5790019999840297</c:v>
                </c:pt>
                <c:pt idx="159">
                  <c:v>1.5889999999781139</c:v>
                </c:pt>
                <c:pt idx="160">
                  <c:v>1.5989970000227913</c:v>
                </c:pt>
                <c:pt idx="161">
                  <c:v>1.6089950000168756</c:v>
                </c:pt>
                <c:pt idx="162">
                  <c:v>1.6189920000033453</c:v>
                </c:pt>
                <c:pt idx="163">
                  <c:v>1.6289899999974295</c:v>
                </c:pt>
                <c:pt idx="164">
                  <c:v>1.6389869999838993</c:v>
                </c:pt>
                <c:pt idx="165">
                  <c:v>1.6489849999779835</c:v>
                </c:pt>
                <c:pt idx="166">
                  <c:v>1.6589820000226609</c:v>
                </c:pt>
                <c:pt idx="167">
                  <c:v>1.6689800000167452</c:v>
                </c:pt>
                <c:pt idx="168">
                  <c:v>1.6789770000032149</c:v>
                </c:pt>
                <c:pt idx="169">
                  <c:v>1.6889749999972992</c:v>
                </c:pt>
                <c:pt idx="170">
                  <c:v>1.6989719999837689</c:v>
                </c:pt>
                <c:pt idx="171">
                  <c:v>1.7089699999778531</c:v>
                </c:pt>
                <c:pt idx="172">
                  <c:v>1.7189670000225306</c:v>
                </c:pt>
                <c:pt idx="173">
                  <c:v>1.7289650000166148</c:v>
                </c:pt>
                <c:pt idx="174">
                  <c:v>1.7389620000030845</c:v>
                </c:pt>
                <c:pt idx="175">
                  <c:v>1.7489599999971688</c:v>
                </c:pt>
                <c:pt idx="176">
                  <c:v>1.7589569999836385</c:v>
                </c:pt>
                <c:pt idx="177">
                  <c:v>1.7689550000359304</c:v>
                </c:pt>
                <c:pt idx="178">
                  <c:v>1.7789520000224002</c:v>
                </c:pt>
                <c:pt idx="179">
                  <c:v>1.7889500000164844</c:v>
                </c:pt>
                <c:pt idx="180">
                  <c:v>1.7989470000029542</c:v>
                </c:pt>
                <c:pt idx="181">
                  <c:v>1.8089449999970384</c:v>
                </c:pt>
                <c:pt idx="182">
                  <c:v>1.8189419999835081</c:v>
                </c:pt>
                <c:pt idx="183">
                  <c:v>1.8289400000358</c:v>
                </c:pt>
                <c:pt idx="184">
                  <c:v>1.8389370000222698</c:v>
                </c:pt>
                <c:pt idx="185">
                  <c:v>1.848935000016354</c:v>
                </c:pt>
                <c:pt idx="186">
                  <c:v>1.8589320000028238</c:v>
                </c:pt>
                <c:pt idx="187">
                  <c:v>1.8689289999892935</c:v>
                </c:pt>
                <c:pt idx="188">
                  <c:v>1.8789269999833778</c:v>
                </c:pt>
                <c:pt idx="189">
                  <c:v>1.8889240000280552</c:v>
                </c:pt>
                <c:pt idx="190">
                  <c:v>1.8989220000221394</c:v>
                </c:pt>
                <c:pt idx="191">
                  <c:v>1.9089190000086091</c:v>
                </c:pt>
                <c:pt idx="192">
                  <c:v>1.9189170000026934</c:v>
                </c:pt>
                <c:pt idx="193">
                  <c:v>1.9289139999891631</c:v>
                </c:pt>
                <c:pt idx="194">
                  <c:v>1.9389119999832474</c:v>
                </c:pt>
                <c:pt idx="195">
                  <c:v>1.9489090000279248</c:v>
                </c:pt>
                <c:pt idx="196">
                  <c:v>1.958907000022009</c:v>
                </c:pt>
                <c:pt idx="197">
                  <c:v>1.9689040000084788</c:v>
                </c:pt>
                <c:pt idx="198">
                  <c:v>1.978902000002563</c:v>
                </c:pt>
                <c:pt idx="199">
                  <c:v>1.9888989999890327</c:v>
                </c:pt>
                <c:pt idx="200">
                  <c:v>1.998896999983117</c:v>
                </c:pt>
                <c:pt idx="201">
                  <c:v>2.0088940000277944</c:v>
                </c:pt>
                <c:pt idx="202">
                  <c:v>2.0188920000218786</c:v>
                </c:pt>
                <c:pt idx="203">
                  <c:v>2.0288890000083484</c:v>
                </c:pt>
                <c:pt idx="204">
                  <c:v>2.0388870000024326</c:v>
                </c:pt>
                <c:pt idx="205">
                  <c:v>2.0488839999889024</c:v>
                </c:pt>
                <c:pt idx="206">
                  <c:v>2.0588819999829866</c:v>
                </c:pt>
                <c:pt idx="207">
                  <c:v>2.068879000027664</c:v>
                </c:pt>
                <c:pt idx="208">
                  <c:v>2.0788770000217482</c:v>
                </c:pt>
                <c:pt idx="209">
                  <c:v>2.088874000008218</c:v>
                </c:pt>
                <c:pt idx="210">
                  <c:v>2.0988720000023022</c:v>
                </c:pt>
                <c:pt idx="211">
                  <c:v>2.108868999988772</c:v>
                </c:pt>
                <c:pt idx="212">
                  <c:v>2.1188669999828562</c:v>
                </c:pt>
                <c:pt idx="213">
                  <c:v>2.1288640000275336</c:v>
                </c:pt>
                <c:pt idx="214">
                  <c:v>2.1388620000216179</c:v>
                </c:pt>
                <c:pt idx="215">
                  <c:v>2.1488590000080876</c:v>
                </c:pt>
                <c:pt idx="216">
                  <c:v>2.1588570000021718</c:v>
                </c:pt>
                <c:pt idx="217">
                  <c:v>2.1688539999886416</c:v>
                </c:pt>
                <c:pt idx="218">
                  <c:v>2.1788519999827258</c:v>
                </c:pt>
                <c:pt idx="219">
                  <c:v>2.188848624995444</c:v>
                </c:pt>
                <c:pt idx="220">
                  <c:v>2.1988466249895282</c:v>
                </c:pt>
                <c:pt idx="221">
                  <c:v>2.2088436250342056</c:v>
                </c:pt>
                <c:pt idx="222">
                  <c:v>2.2188416250282899</c:v>
                </c:pt>
                <c:pt idx="223">
                  <c:v>2.2288386250147596</c:v>
                </c:pt>
                <c:pt idx="224">
                  <c:v>2.2388366250088438</c:v>
                </c:pt>
                <c:pt idx="225">
                  <c:v>2.2488336249953136</c:v>
                </c:pt>
                <c:pt idx="226">
                  <c:v>2.2588316249893978</c:v>
                </c:pt>
                <c:pt idx="227">
                  <c:v>2.2688286250340752</c:v>
                </c:pt>
                <c:pt idx="228">
                  <c:v>2.2788266250281595</c:v>
                </c:pt>
                <c:pt idx="229">
                  <c:v>2.2888236250146292</c:v>
                </c:pt>
                <c:pt idx="230">
                  <c:v>2.2988216250087135</c:v>
                </c:pt>
                <c:pt idx="231">
                  <c:v>2.3088186249951832</c:v>
                </c:pt>
                <c:pt idx="232">
                  <c:v>2.3188166249892674</c:v>
                </c:pt>
                <c:pt idx="233">
                  <c:v>2.3288136250339448</c:v>
                </c:pt>
                <c:pt idx="234">
                  <c:v>2.3388116250280291</c:v>
                </c:pt>
                <c:pt idx="235">
                  <c:v>2.3488086250144988</c:v>
                </c:pt>
                <c:pt idx="236">
                  <c:v>2.3588066250085831</c:v>
                </c:pt>
                <c:pt idx="237">
                  <c:v>2.3688036249950528</c:v>
                </c:pt>
                <c:pt idx="238">
                  <c:v>2.3788016249891371</c:v>
                </c:pt>
                <c:pt idx="239">
                  <c:v>2.3887986250338145</c:v>
                </c:pt>
                <c:pt idx="240">
                  <c:v>2.3987966250278987</c:v>
                </c:pt>
                <c:pt idx="241">
                  <c:v>2.4087936250143684</c:v>
                </c:pt>
                <c:pt idx="242">
                  <c:v>2.4187916250084527</c:v>
                </c:pt>
                <c:pt idx="243">
                  <c:v>2.4287886249949224</c:v>
                </c:pt>
                <c:pt idx="244">
                  <c:v>2.4387866249890067</c:v>
                </c:pt>
                <c:pt idx="245">
                  <c:v>2.4487836250336841</c:v>
                </c:pt>
                <c:pt idx="246">
                  <c:v>2.4587816250277683</c:v>
                </c:pt>
                <c:pt idx="247">
                  <c:v>2.4687786250142381</c:v>
                </c:pt>
                <c:pt idx="248">
                  <c:v>2.4787756250007078</c:v>
                </c:pt>
                <c:pt idx="249">
                  <c:v>2.488773624994792</c:v>
                </c:pt>
                <c:pt idx="250">
                  <c:v>2.4987716249888763</c:v>
                </c:pt>
                <c:pt idx="251">
                  <c:v>2.5087686250335537</c:v>
                </c:pt>
                <c:pt idx="252">
                  <c:v>2.5187656250200234</c:v>
                </c:pt>
                <c:pt idx="253">
                  <c:v>2.5287636250141077</c:v>
                </c:pt>
                <c:pt idx="254">
                  <c:v>2.5387606250005774</c:v>
                </c:pt>
                <c:pt idx="255">
                  <c:v>2.5487586249946617</c:v>
                </c:pt>
                <c:pt idx="256">
                  <c:v>2.5587556249811314</c:v>
                </c:pt>
                <c:pt idx="257">
                  <c:v>2.5687536250334233</c:v>
                </c:pt>
                <c:pt idx="258">
                  <c:v>2.5787506250198931</c:v>
                </c:pt>
                <c:pt idx="259">
                  <c:v>2.5887486250139773</c:v>
                </c:pt>
                <c:pt idx="260">
                  <c:v>2.598745625000447</c:v>
                </c:pt>
                <c:pt idx="261">
                  <c:v>2.6087436249945313</c:v>
                </c:pt>
                <c:pt idx="262">
                  <c:v>2.618740624981001</c:v>
                </c:pt>
                <c:pt idx="263">
                  <c:v>2.6287386250332929</c:v>
                </c:pt>
                <c:pt idx="264">
                  <c:v>2.6387356250197627</c:v>
                </c:pt>
                <c:pt idx="265">
                  <c:v>2.6487336250138469</c:v>
                </c:pt>
                <c:pt idx="266">
                  <c:v>2.6587306250003166</c:v>
                </c:pt>
                <c:pt idx="267">
                  <c:v>2.6687286249944009</c:v>
                </c:pt>
                <c:pt idx="268">
                  <c:v>2.6787256249808706</c:v>
                </c:pt>
                <c:pt idx="269">
                  <c:v>2.6887236250331625</c:v>
                </c:pt>
                <c:pt idx="270">
                  <c:v>2.6987206250196323</c:v>
                </c:pt>
                <c:pt idx="271">
                  <c:v>2.7087186250137165</c:v>
                </c:pt>
                <c:pt idx="272">
                  <c:v>2.7187156250001863</c:v>
                </c:pt>
                <c:pt idx="273">
                  <c:v>2.7287136249942705</c:v>
                </c:pt>
                <c:pt idx="274">
                  <c:v>2.7387106249807402</c:v>
                </c:pt>
                <c:pt idx="275">
                  <c:v>2.7487086250330321</c:v>
                </c:pt>
                <c:pt idx="276">
                  <c:v>2.7587056250195019</c:v>
                </c:pt>
                <c:pt idx="277">
                  <c:v>2.7687036250135861</c:v>
                </c:pt>
                <c:pt idx="278">
                  <c:v>2.7787006250000559</c:v>
                </c:pt>
                <c:pt idx="279">
                  <c:v>2.7886986249941401</c:v>
                </c:pt>
                <c:pt idx="280">
                  <c:v>2.7986956249806099</c:v>
                </c:pt>
                <c:pt idx="281">
                  <c:v>2.8086936250329018</c:v>
                </c:pt>
                <c:pt idx="282">
                  <c:v>2.8186906250193715</c:v>
                </c:pt>
                <c:pt idx="283">
                  <c:v>2.8286886250134557</c:v>
                </c:pt>
                <c:pt idx="284">
                  <c:v>2.8386856249999255</c:v>
                </c:pt>
                <c:pt idx="285">
                  <c:v>2.8486836249940097</c:v>
                </c:pt>
                <c:pt idx="286">
                  <c:v>2.8586806249804795</c:v>
                </c:pt>
                <c:pt idx="287">
                  <c:v>2.8686786250327714</c:v>
                </c:pt>
                <c:pt idx="288">
                  <c:v>2.8786756250192411</c:v>
                </c:pt>
                <c:pt idx="289">
                  <c:v>2.8886736250133254</c:v>
                </c:pt>
                <c:pt idx="290">
                  <c:v>2.8986706249997951</c:v>
                </c:pt>
                <c:pt idx="291">
                  <c:v>2.9086686249938793</c:v>
                </c:pt>
                <c:pt idx="292">
                  <c:v>2.9186656249803491</c:v>
                </c:pt>
                <c:pt idx="293">
                  <c:v>2.928663625032641</c:v>
                </c:pt>
                <c:pt idx="294">
                  <c:v>2.9386606250191107</c:v>
                </c:pt>
                <c:pt idx="295">
                  <c:v>2.948658625013195</c:v>
                </c:pt>
                <c:pt idx="296">
                  <c:v>2.9586556249996647</c:v>
                </c:pt>
                <c:pt idx="297">
                  <c:v>2.968653624993749</c:v>
                </c:pt>
                <c:pt idx="298">
                  <c:v>2.9786506249802187</c:v>
                </c:pt>
                <c:pt idx="299">
                  <c:v>2.9886486250325106</c:v>
                </c:pt>
                <c:pt idx="300">
                  <c:v>2.9986456250189804</c:v>
                </c:pt>
                <c:pt idx="301">
                  <c:v>3.0086436250130646</c:v>
                </c:pt>
                <c:pt idx="302">
                  <c:v>3.0186406249995343</c:v>
                </c:pt>
                <c:pt idx="303">
                  <c:v>3.0286386249936186</c:v>
                </c:pt>
                <c:pt idx="304">
                  <c:v>3.0386356249800883</c:v>
                </c:pt>
                <c:pt idx="305">
                  <c:v>3.0486336250323802</c:v>
                </c:pt>
                <c:pt idx="306">
                  <c:v>3.05863062501885</c:v>
                </c:pt>
                <c:pt idx="307">
                  <c:v>3.0686286250129342</c:v>
                </c:pt>
                <c:pt idx="308">
                  <c:v>3.078625624999404</c:v>
                </c:pt>
                <c:pt idx="309">
                  <c:v>3.0886236249934882</c:v>
                </c:pt>
                <c:pt idx="310">
                  <c:v>3.0986206249799579</c:v>
                </c:pt>
                <c:pt idx="311">
                  <c:v>3.1086186250322498</c:v>
                </c:pt>
                <c:pt idx="312">
                  <c:v>3.1186156250187196</c:v>
                </c:pt>
                <c:pt idx="313">
                  <c:v>3.1286136250128038</c:v>
                </c:pt>
                <c:pt idx="314">
                  <c:v>3.1386106249992736</c:v>
                </c:pt>
                <c:pt idx="315">
                  <c:v>3.1486086249933578</c:v>
                </c:pt>
                <c:pt idx="316">
                  <c:v>3.1586056249798276</c:v>
                </c:pt>
                <c:pt idx="317">
                  <c:v>3.1686036250321195</c:v>
                </c:pt>
                <c:pt idx="318">
                  <c:v>3.1786006250185892</c:v>
                </c:pt>
                <c:pt idx="319">
                  <c:v>3.1885979999788105</c:v>
                </c:pt>
                <c:pt idx="320">
                  <c:v>3.198595000023488</c:v>
                </c:pt>
                <c:pt idx="321">
                  <c:v>3.2085930000175722</c:v>
                </c:pt>
                <c:pt idx="322">
                  <c:v>3.2185900000040419</c:v>
                </c:pt>
                <c:pt idx="323">
                  <c:v>3.2285879999981262</c:v>
                </c:pt>
                <c:pt idx="324">
                  <c:v>3.2385849999845959</c:v>
                </c:pt>
                <c:pt idx="325">
                  <c:v>3.2485829999786802</c:v>
                </c:pt>
                <c:pt idx="326">
                  <c:v>3.2585800000233576</c:v>
                </c:pt>
                <c:pt idx="327">
                  <c:v>3.2685780000174418</c:v>
                </c:pt>
                <c:pt idx="328">
                  <c:v>3.2785750000039116</c:v>
                </c:pt>
                <c:pt idx="329">
                  <c:v>3.2885729999979958</c:v>
                </c:pt>
                <c:pt idx="330">
                  <c:v>3.2985699999844655</c:v>
                </c:pt>
                <c:pt idx="331">
                  <c:v>3.3085679999785498</c:v>
                </c:pt>
                <c:pt idx="332">
                  <c:v>3.3185650000232272</c:v>
                </c:pt>
                <c:pt idx="333">
                  <c:v>3.3285630000173114</c:v>
                </c:pt>
                <c:pt idx="334">
                  <c:v>3.3385600000037812</c:v>
                </c:pt>
                <c:pt idx="335">
                  <c:v>3.3485579999978654</c:v>
                </c:pt>
                <c:pt idx="336">
                  <c:v>3.3585549999843352</c:v>
                </c:pt>
                <c:pt idx="337">
                  <c:v>3.3685529999784194</c:v>
                </c:pt>
                <c:pt idx="338">
                  <c:v>3.3785500000230968</c:v>
                </c:pt>
                <c:pt idx="339">
                  <c:v>3.388548000017181</c:v>
                </c:pt>
                <c:pt idx="340">
                  <c:v>3.3985450000036508</c:v>
                </c:pt>
                <c:pt idx="341">
                  <c:v>3.408542999997735</c:v>
                </c:pt>
                <c:pt idx="342">
                  <c:v>3.4185399999842048</c:v>
                </c:pt>
                <c:pt idx="343">
                  <c:v>3.428537999978289</c:v>
                </c:pt>
                <c:pt idx="344">
                  <c:v>3.4385350000229664</c:v>
                </c:pt>
                <c:pt idx="345">
                  <c:v>3.4485330000170507</c:v>
                </c:pt>
                <c:pt idx="346">
                  <c:v>3.4585300000035204</c:v>
                </c:pt>
                <c:pt idx="347">
                  <c:v>3.4685279999976046</c:v>
                </c:pt>
                <c:pt idx="348">
                  <c:v>3.4785249999840744</c:v>
                </c:pt>
                <c:pt idx="349">
                  <c:v>3.4885229999781586</c:v>
                </c:pt>
                <c:pt idx="350">
                  <c:v>3.498520000022836</c:v>
                </c:pt>
                <c:pt idx="351">
                  <c:v>3.5085180000169203</c:v>
                </c:pt>
                <c:pt idx="352">
                  <c:v>3.51851500000339</c:v>
                </c:pt>
                <c:pt idx="353">
                  <c:v>3.5285129999974743</c:v>
                </c:pt>
                <c:pt idx="354">
                  <c:v>3.538509999983944</c:v>
                </c:pt>
                <c:pt idx="355">
                  <c:v>3.5485079999780282</c:v>
                </c:pt>
                <c:pt idx="356">
                  <c:v>3.5585050000227056</c:v>
                </c:pt>
                <c:pt idx="357">
                  <c:v>3.5685030000167899</c:v>
                </c:pt>
                <c:pt idx="358">
                  <c:v>3.5785000000032596</c:v>
                </c:pt>
                <c:pt idx="359">
                  <c:v>3.5884979999973439</c:v>
                </c:pt>
                <c:pt idx="360">
                  <c:v>3.5984949999838136</c:v>
                </c:pt>
                <c:pt idx="361">
                  <c:v>3.6084929999778979</c:v>
                </c:pt>
                <c:pt idx="362">
                  <c:v>3.6184900000225753</c:v>
                </c:pt>
                <c:pt idx="363">
                  <c:v>3.6284880000166595</c:v>
                </c:pt>
                <c:pt idx="364">
                  <c:v>3.6384850000031292</c:v>
                </c:pt>
                <c:pt idx="365">
                  <c:v>3.6484829999972135</c:v>
                </c:pt>
                <c:pt idx="366">
                  <c:v>3.6584799999836832</c:v>
                </c:pt>
                <c:pt idx="367">
                  <c:v>3.6684780000359751</c:v>
                </c:pt>
                <c:pt idx="368">
                  <c:v>3.6784750000224449</c:v>
                </c:pt>
                <c:pt idx="369">
                  <c:v>3.6884730000165291</c:v>
                </c:pt>
                <c:pt idx="370">
                  <c:v>3.6984700000029989</c:v>
                </c:pt>
                <c:pt idx="371">
                  <c:v>3.7084679999970831</c:v>
                </c:pt>
                <c:pt idx="372">
                  <c:v>3.7184649999835528</c:v>
                </c:pt>
                <c:pt idx="373">
                  <c:v>3.7284630000358447</c:v>
                </c:pt>
                <c:pt idx="374">
                  <c:v>3.7384600000223145</c:v>
                </c:pt>
                <c:pt idx="375">
                  <c:v>3.7484580000163987</c:v>
                </c:pt>
                <c:pt idx="376">
                  <c:v>3.7584550000028685</c:v>
                </c:pt>
                <c:pt idx="377">
                  <c:v>3.7684529999969527</c:v>
                </c:pt>
                <c:pt idx="378">
                  <c:v>3.7784499999834225</c:v>
                </c:pt>
                <c:pt idx="379">
                  <c:v>3.7884480000357144</c:v>
                </c:pt>
                <c:pt idx="380">
                  <c:v>3.7984450000221841</c:v>
                </c:pt>
                <c:pt idx="381">
                  <c:v>3.8084430000162683</c:v>
                </c:pt>
                <c:pt idx="382">
                  <c:v>3.8184400000027381</c:v>
                </c:pt>
                <c:pt idx="383">
                  <c:v>3.8284379999968223</c:v>
                </c:pt>
                <c:pt idx="384">
                  <c:v>3.8384349999832921</c:v>
                </c:pt>
                <c:pt idx="385">
                  <c:v>3.848433000035584</c:v>
                </c:pt>
                <c:pt idx="386">
                  <c:v>3.8584300000220537</c:v>
                </c:pt>
                <c:pt idx="387">
                  <c:v>3.868428000016138</c:v>
                </c:pt>
                <c:pt idx="388">
                  <c:v>3.8784250000026077</c:v>
                </c:pt>
                <c:pt idx="389">
                  <c:v>3.8884229999966919</c:v>
                </c:pt>
                <c:pt idx="390">
                  <c:v>3.8984199999831617</c:v>
                </c:pt>
                <c:pt idx="391">
                  <c:v>3.9084180000354536</c:v>
                </c:pt>
                <c:pt idx="392">
                  <c:v>3.9184150000219233</c:v>
                </c:pt>
                <c:pt idx="393">
                  <c:v>3.9284130000160076</c:v>
                </c:pt>
                <c:pt idx="394">
                  <c:v>3.9384100000024773</c:v>
                </c:pt>
                <c:pt idx="395">
                  <c:v>3.9484079999965616</c:v>
                </c:pt>
                <c:pt idx="396">
                  <c:v>3.9584049999830313</c:v>
                </c:pt>
                <c:pt idx="397">
                  <c:v>3.9684030000353232</c:v>
                </c:pt>
                <c:pt idx="398">
                  <c:v>3.9784010000294074</c:v>
                </c:pt>
                <c:pt idx="399">
                  <c:v>3.9883980000158772</c:v>
                </c:pt>
                <c:pt idx="400">
                  <c:v>3.9983960000099614</c:v>
                </c:pt>
                <c:pt idx="401">
                  <c:v>4.0083929999964312</c:v>
                </c:pt>
                <c:pt idx="402">
                  <c:v>4.0183909999905154</c:v>
                </c:pt>
                <c:pt idx="403">
                  <c:v>4.0283880000351928</c:v>
                </c:pt>
                <c:pt idx="404">
                  <c:v>4.0383860000292771</c:v>
                </c:pt>
                <c:pt idx="405">
                  <c:v>4.0483830000157468</c:v>
                </c:pt>
                <c:pt idx="406">
                  <c:v>4.058381000009831</c:v>
                </c:pt>
                <c:pt idx="407">
                  <c:v>4.0683779999963008</c:v>
                </c:pt>
                <c:pt idx="408">
                  <c:v>4.078375999990385</c:v>
                </c:pt>
                <c:pt idx="409">
                  <c:v>4.0883730000350624</c:v>
                </c:pt>
                <c:pt idx="410">
                  <c:v>4.0983710000291467</c:v>
                </c:pt>
                <c:pt idx="411">
                  <c:v>4.1083680000156164</c:v>
                </c:pt>
                <c:pt idx="412">
                  <c:v>4.1183660000097007</c:v>
                </c:pt>
                <c:pt idx="413">
                  <c:v>4.1283629999961704</c:v>
                </c:pt>
                <c:pt idx="414">
                  <c:v>4.1383609999902546</c:v>
                </c:pt>
                <c:pt idx="415">
                  <c:v>4.148358000034932</c:v>
                </c:pt>
                <c:pt idx="416">
                  <c:v>4.1583560000290163</c:v>
                </c:pt>
                <c:pt idx="417">
                  <c:v>4.168353000015486</c:v>
                </c:pt>
                <c:pt idx="418">
                  <c:v>4.1783510000095703</c:v>
                </c:pt>
                <c:pt idx="419">
                  <c:v>4.1883467499865219</c:v>
                </c:pt>
                <c:pt idx="420">
                  <c:v>4.1983447499806061</c:v>
                </c:pt>
                <c:pt idx="421">
                  <c:v>4.2083417500252835</c:v>
                </c:pt>
                <c:pt idx="422">
                  <c:v>4.2183397500193678</c:v>
                </c:pt>
                <c:pt idx="423">
                  <c:v>4.2283367500058375</c:v>
                </c:pt>
                <c:pt idx="424">
                  <c:v>4.2383347499999218</c:v>
                </c:pt>
                <c:pt idx="425">
                  <c:v>4.2483317499863915</c:v>
                </c:pt>
                <c:pt idx="426">
                  <c:v>4.2583297499804758</c:v>
                </c:pt>
                <c:pt idx="427">
                  <c:v>4.2683267500251532</c:v>
                </c:pt>
                <c:pt idx="428">
                  <c:v>4.2783247500192374</c:v>
                </c:pt>
                <c:pt idx="429">
                  <c:v>4.2883217500057071</c:v>
                </c:pt>
                <c:pt idx="430">
                  <c:v>4.2983197499997914</c:v>
                </c:pt>
                <c:pt idx="431">
                  <c:v>4.3083167499862611</c:v>
                </c:pt>
                <c:pt idx="432">
                  <c:v>4.3183147499803454</c:v>
                </c:pt>
                <c:pt idx="433">
                  <c:v>4.3283117500250228</c:v>
                </c:pt>
                <c:pt idx="434">
                  <c:v>4.338309750019107</c:v>
                </c:pt>
                <c:pt idx="435">
                  <c:v>4.3483067500055768</c:v>
                </c:pt>
                <c:pt idx="436">
                  <c:v>4.358304749999661</c:v>
                </c:pt>
                <c:pt idx="437">
                  <c:v>4.3683017499861307</c:v>
                </c:pt>
                <c:pt idx="438">
                  <c:v>4.378299749980215</c:v>
                </c:pt>
                <c:pt idx="439">
                  <c:v>4.3882967500248924</c:v>
                </c:pt>
                <c:pt idx="440">
                  <c:v>4.3982947500189766</c:v>
                </c:pt>
                <c:pt idx="441">
                  <c:v>4.4082917500054464</c:v>
                </c:pt>
                <c:pt idx="442">
                  <c:v>4.4182897499995306</c:v>
                </c:pt>
                <c:pt idx="443">
                  <c:v>4.4282867499860004</c:v>
                </c:pt>
                <c:pt idx="444">
                  <c:v>4.4382847499800846</c:v>
                </c:pt>
                <c:pt idx="445">
                  <c:v>4.448281750024762</c:v>
                </c:pt>
                <c:pt idx="446">
                  <c:v>4.4582797500188462</c:v>
                </c:pt>
                <c:pt idx="447">
                  <c:v>4.468276750005316</c:v>
                </c:pt>
                <c:pt idx="448">
                  <c:v>4.4782747499994002</c:v>
                </c:pt>
                <c:pt idx="449">
                  <c:v>4.48827174998587</c:v>
                </c:pt>
                <c:pt idx="450">
                  <c:v>4.4982697499799542</c:v>
                </c:pt>
                <c:pt idx="451">
                  <c:v>4.5082667500246316</c:v>
                </c:pt>
                <c:pt idx="452">
                  <c:v>4.5182647500187159</c:v>
                </c:pt>
                <c:pt idx="453">
                  <c:v>4.5282617500051856</c:v>
                </c:pt>
                <c:pt idx="454">
                  <c:v>4.5382597499992698</c:v>
                </c:pt>
                <c:pt idx="455">
                  <c:v>4.5482567499857396</c:v>
                </c:pt>
                <c:pt idx="456">
                  <c:v>4.5582547499798238</c:v>
                </c:pt>
                <c:pt idx="457">
                  <c:v>4.5682517500245012</c:v>
                </c:pt>
                <c:pt idx="458">
                  <c:v>4.5782497500185855</c:v>
                </c:pt>
                <c:pt idx="459">
                  <c:v>4.5882477500126697</c:v>
                </c:pt>
                <c:pt idx="460">
                  <c:v>4.5982447499991395</c:v>
                </c:pt>
                <c:pt idx="461">
                  <c:v>4.6082427499932237</c:v>
                </c:pt>
                <c:pt idx="462">
                  <c:v>4.6182397499796934</c:v>
                </c:pt>
                <c:pt idx="463">
                  <c:v>4.6282367500243708</c:v>
                </c:pt>
                <c:pt idx="464">
                  <c:v>4.6382347500184551</c:v>
                </c:pt>
                <c:pt idx="465">
                  <c:v>4.6482327500125393</c:v>
                </c:pt>
                <c:pt idx="466">
                  <c:v>4.6582297499990091</c:v>
                </c:pt>
                <c:pt idx="467">
                  <c:v>4.6682277499930933</c:v>
                </c:pt>
                <c:pt idx="468">
                  <c:v>4.6782247499795631</c:v>
                </c:pt>
                <c:pt idx="469">
                  <c:v>4.688222750031855</c:v>
                </c:pt>
                <c:pt idx="470">
                  <c:v>4.6982197500183247</c:v>
                </c:pt>
                <c:pt idx="471">
                  <c:v>4.7082177500124089</c:v>
                </c:pt>
                <c:pt idx="472">
                  <c:v>4.7182147499988787</c:v>
                </c:pt>
                <c:pt idx="473">
                  <c:v>4.7282127499929629</c:v>
                </c:pt>
                <c:pt idx="474">
                  <c:v>4.7382097499794327</c:v>
                </c:pt>
                <c:pt idx="475">
                  <c:v>4.7482077500317246</c:v>
                </c:pt>
                <c:pt idx="476">
                  <c:v>4.7582047500181943</c:v>
                </c:pt>
                <c:pt idx="477">
                  <c:v>4.7682027500122786</c:v>
                </c:pt>
                <c:pt idx="478">
                  <c:v>4.7781997499987483</c:v>
                </c:pt>
                <c:pt idx="479">
                  <c:v>4.7881977499928325</c:v>
                </c:pt>
                <c:pt idx="480">
                  <c:v>4.7981947499793023</c:v>
                </c:pt>
                <c:pt idx="481">
                  <c:v>4.8081927500315942</c:v>
                </c:pt>
                <c:pt idx="482">
                  <c:v>4.8181897500180639</c:v>
                </c:pt>
                <c:pt idx="483">
                  <c:v>4.8281877500121482</c:v>
                </c:pt>
                <c:pt idx="484">
                  <c:v>4.8381847499986179</c:v>
                </c:pt>
                <c:pt idx="485">
                  <c:v>4.8481827499927022</c:v>
                </c:pt>
                <c:pt idx="486">
                  <c:v>4.8581797499791719</c:v>
                </c:pt>
                <c:pt idx="487">
                  <c:v>4.8681777500314638</c:v>
                </c:pt>
                <c:pt idx="488">
                  <c:v>4.8781747500179335</c:v>
                </c:pt>
                <c:pt idx="489">
                  <c:v>4.8881727500120178</c:v>
                </c:pt>
                <c:pt idx="490">
                  <c:v>4.8981697499984875</c:v>
                </c:pt>
                <c:pt idx="491">
                  <c:v>4.9081677499925718</c:v>
                </c:pt>
                <c:pt idx="492">
                  <c:v>4.9181647499790415</c:v>
                </c:pt>
                <c:pt idx="493">
                  <c:v>4.9281627500313334</c:v>
                </c:pt>
                <c:pt idx="494">
                  <c:v>4.9381597500178032</c:v>
                </c:pt>
                <c:pt idx="495">
                  <c:v>4.9481577500118874</c:v>
                </c:pt>
                <c:pt idx="496">
                  <c:v>4.9581547499983571</c:v>
                </c:pt>
                <c:pt idx="497">
                  <c:v>4.9681527499924414</c:v>
                </c:pt>
                <c:pt idx="498">
                  <c:v>4.9781497499789111</c:v>
                </c:pt>
                <c:pt idx="499">
                  <c:v>4.988147750031203</c:v>
                </c:pt>
                <c:pt idx="500">
                  <c:v>4.9981447500176728</c:v>
                </c:pt>
                <c:pt idx="501">
                  <c:v>5.008142750011757</c:v>
                </c:pt>
                <c:pt idx="502">
                  <c:v>5.0181397499982268</c:v>
                </c:pt>
                <c:pt idx="503">
                  <c:v>5.028137749992311</c:v>
                </c:pt>
                <c:pt idx="504">
                  <c:v>5.0381347499787807</c:v>
                </c:pt>
                <c:pt idx="505">
                  <c:v>5.0481327500310726</c:v>
                </c:pt>
                <c:pt idx="506">
                  <c:v>5.0581297500175424</c:v>
                </c:pt>
                <c:pt idx="507">
                  <c:v>5.0681277500116266</c:v>
                </c:pt>
                <c:pt idx="508">
                  <c:v>5.0781247499980964</c:v>
                </c:pt>
                <c:pt idx="509">
                  <c:v>5.0881227499921806</c:v>
                </c:pt>
                <c:pt idx="510">
                  <c:v>5.0981207499862649</c:v>
                </c:pt>
                <c:pt idx="511">
                  <c:v>5.1081177500309423</c:v>
                </c:pt>
                <c:pt idx="512">
                  <c:v>5.1181157500250265</c:v>
                </c:pt>
                <c:pt idx="513">
                  <c:v>5.1281127500114962</c:v>
                </c:pt>
                <c:pt idx="514">
                  <c:v>5.1381107500055805</c:v>
                </c:pt>
                <c:pt idx="515">
                  <c:v>5.1481077499920502</c:v>
                </c:pt>
                <c:pt idx="516">
                  <c:v>5.1581057499861345</c:v>
                </c:pt>
                <c:pt idx="517">
                  <c:v>5.1681027500308119</c:v>
                </c:pt>
                <c:pt idx="518">
                  <c:v>5.1781007500248961</c:v>
                </c:pt>
                <c:pt idx="519">
                  <c:v>5.188097000005655</c:v>
                </c:pt>
                <c:pt idx="520">
                  <c:v>5.1980949999997392</c:v>
                </c:pt>
                <c:pt idx="521">
                  <c:v>5.208091999986209</c:v>
                </c:pt>
                <c:pt idx="522">
                  <c:v>5.2180899999802932</c:v>
                </c:pt>
                <c:pt idx="523">
                  <c:v>5.2280870000249706</c:v>
                </c:pt>
                <c:pt idx="524">
                  <c:v>5.2380850000190549</c:v>
                </c:pt>
                <c:pt idx="525">
                  <c:v>5.2480820000055246</c:v>
                </c:pt>
                <c:pt idx="526">
                  <c:v>5.2580799999996088</c:v>
                </c:pt>
                <c:pt idx="527">
                  <c:v>5.2680769999860786</c:v>
                </c:pt>
                <c:pt idx="528">
                  <c:v>5.2780749999801628</c:v>
                </c:pt>
                <c:pt idx="529">
                  <c:v>5.2880720000248402</c:v>
                </c:pt>
                <c:pt idx="530">
                  <c:v>5.2980700000189245</c:v>
                </c:pt>
                <c:pt idx="531">
                  <c:v>5.3080670000053942</c:v>
                </c:pt>
                <c:pt idx="532">
                  <c:v>5.3180649999994785</c:v>
                </c:pt>
                <c:pt idx="533">
                  <c:v>5.3280619999859482</c:v>
                </c:pt>
                <c:pt idx="534">
                  <c:v>5.3380599999800324</c:v>
                </c:pt>
                <c:pt idx="535">
                  <c:v>5.3480570000247099</c:v>
                </c:pt>
                <c:pt idx="536">
                  <c:v>5.3580550000187941</c:v>
                </c:pt>
                <c:pt idx="537">
                  <c:v>5.3680520000052638</c:v>
                </c:pt>
                <c:pt idx="538">
                  <c:v>5.3780499999993481</c:v>
                </c:pt>
                <c:pt idx="539">
                  <c:v>5.3880469999858178</c:v>
                </c:pt>
                <c:pt idx="540">
                  <c:v>5.3980449999799021</c:v>
                </c:pt>
                <c:pt idx="541">
                  <c:v>5.4080420000245795</c:v>
                </c:pt>
                <c:pt idx="542">
                  <c:v>5.4180400000186637</c:v>
                </c:pt>
                <c:pt idx="543">
                  <c:v>5.4280370000051335</c:v>
                </c:pt>
                <c:pt idx="544">
                  <c:v>5.4380349999992177</c:v>
                </c:pt>
                <c:pt idx="545">
                  <c:v>5.4480319999856874</c:v>
                </c:pt>
                <c:pt idx="546">
                  <c:v>5.4580299999797717</c:v>
                </c:pt>
                <c:pt idx="547">
                  <c:v>5.4680270000244491</c:v>
                </c:pt>
                <c:pt idx="548">
                  <c:v>5.4780250000185333</c:v>
                </c:pt>
                <c:pt idx="549">
                  <c:v>5.4880220000050031</c:v>
                </c:pt>
                <c:pt idx="550">
                  <c:v>5.4980199999990873</c:v>
                </c:pt>
                <c:pt idx="551">
                  <c:v>5.508016999985557</c:v>
                </c:pt>
                <c:pt idx="552">
                  <c:v>5.5180149999796413</c:v>
                </c:pt>
                <c:pt idx="553">
                  <c:v>5.5280120000243187</c:v>
                </c:pt>
                <c:pt idx="554">
                  <c:v>5.5380100000184029</c:v>
                </c:pt>
                <c:pt idx="555">
                  <c:v>5.5480070000048727</c:v>
                </c:pt>
                <c:pt idx="556">
                  <c:v>5.5580049999989569</c:v>
                </c:pt>
                <c:pt idx="557">
                  <c:v>5.5680029999930412</c:v>
                </c:pt>
                <c:pt idx="558">
                  <c:v>5.5779999999795109</c:v>
                </c:pt>
                <c:pt idx="559">
                  <c:v>5.5879980000318028</c:v>
                </c:pt>
                <c:pt idx="560">
                  <c:v>5.5979950000182725</c:v>
                </c:pt>
                <c:pt idx="561">
                  <c:v>5.6079920000047423</c:v>
                </c:pt>
                <c:pt idx="562">
                  <c:v>5.6179899999988265</c:v>
                </c:pt>
                <c:pt idx="563">
                  <c:v>5.6279879999929108</c:v>
                </c:pt>
                <c:pt idx="564">
                  <c:v>5.6379849999793805</c:v>
                </c:pt>
                <c:pt idx="565">
                  <c:v>5.6479830000316724</c:v>
                </c:pt>
                <c:pt idx="566">
                  <c:v>5.6579800000181422</c:v>
                </c:pt>
                <c:pt idx="567">
                  <c:v>5.6679780000122264</c:v>
                </c:pt>
                <c:pt idx="568">
                  <c:v>5.6779749999986961</c:v>
                </c:pt>
                <c:pt idx="569">
                  <c:v>5.6879729999927804</c:v>
                </c:pt>
                <c:pt idx="570">
                  <c:v>5.6979699999792501</c:v>
                </c:pt>
                <c:pt idx="571">
                  <c:v>5.707968000031542</c:v>
                </c:pt>
                <c:pt idx="572">
                  <c:v>5.7179650000180118</c:v>
                </c:pt>
                <c:pt idx="573">
                  <c:v>5.727963000012096</c:v>
                </c:pt>
                <c:pt idx="574">
                  <c:v>5.7379599999985658</c:v>
                </c:pt>
                <c:pt idx="575">
                  <c:v>5.74795799999265</c:v>
                </c:pt>
                <c:pt idx="576">
                  <c:v>5.7579549999791197</c:v>
                </c:pt>
                <c:pt idx="577">
                  <c:v>5.7679530000314116</c:v>
                </c:pt>
                <c:pt idx="578">
                  <c:v>5.7779500000178814</c:v>
                </c:pt>
                <c:pt idx="579">
                  <c:v>5.7879480000119656</c:v>
                </c:pt>
                <c:pt idx="580">
                  <c:v>5.7979449999984354</c:v>
                </c:pt>
                <c:pt idx="581">
                  <c:v>5.8079429999925196</c:v>
                </c:pt>
                <c:pt idx="582">
                  <c:v>5.8179399999789894</c:v>
                </c:pt>
                <c:pt idx="583">
                  <c:v>5.8279380000312813</c:v>
                </c:pt>
                <c:pt idx="584">
                  <c:v>5.837935000017751</c:v>
                </c:pt>
                <c:pt idx="585">
                  <c:v>5.8479330000118352</c:v>
                </c:pt>
                <c:pt idx="586">
                  <c:v>5.857929999998305</c:v>
                </c:pt>
                <c:pt idx="587">
                  <c:v>5.8679279999923892</c:v>
                </c:pt>
                <c:pt idx="588">
                  <c:v>5.877924999978859</c:v>
                </c:pt>
                <c:pt idx="589">
                  <c:v>5.8879230000311509</c:v>
                </c:pt>
                <c:pt idx="590">
                  <c:v>5.8979200000176206</c:v>
                </c:pt>
                <c:pt idx="591">
                  <c:v>5.9079180000117049</c:v>
                </c:pt>
                <c:pt idx="592">
                  <c:v>5.9179149999981746</c:v>
                </c:pt>
                <c:pt idx="593">
                  <c:v>5.9279129999922588</c:v>
                </c:pt>
                <c:pt idx="594">
                  <c:v>5.9379109999863431</c:v>
                </c:pt>
                <c:pt idx="595">
                  <c:v>5.9479080000310205</c:v>
                </c:pt>
                <c:pt idx="596">
                  <c:v>5.9579060000251047</c:v>
                </c:pt>
                <c:pt idx="597">
                  <c:v>5.9679030000115745</c:v>
                </c:pt>
                <c:pt idx="598">
                  <c:v>5.9779010000056587</c:v>
                </c:pt>
                <c:pt idx="599">
                  <c:v>5.9878979999921285</c:v>
                </c:pt>
                <c:pt idx="600">
                  <c:v>5.9978959999862127</c:v>
                </c:pt>
                <c:pt idx="601">
                  <c:v>6.0078930000308901</c:v>
                </c:pt>
                <c:pt idx="602">
                  <c:v>6.0178910000249743</c:v>
                </c:pt>
                <c:pt idx="603">
                  <c:v>6.0278880000114441</c:v>
                </c:pt>
                <c:pt idx="604">
                  <c:v>6.0378860000055283</c:v>
                </c:pt>
                <c:pt idx="605">
                  <c:v>6.0478829999919981</c:v>
                </c:pt>
                <c:pt idx="606">
                  <c:v>6.0578809999860823</c:v>
                </c:pt>
                <c:pt idx="607">
                  <c:v>6.0678780000307597</c:v>
                </c:pt>
                <c:pt idx="608">
                  <c:v>6.077876000024844</c:v>
                </c:pt>
                <c:pt idx="609">
                  <c:v>6.0878730000113137</c:v>
                </c:pt>
                <c:pt idx="610">
                  <c:v>6.0978710000053979</c:v>
                </c:pt>
                <c:pt idx="611">
                  <c:v>6.1078679999918677</c:v>
                </c:pt>
                <c:pt idx="612">
                  <c:v>6.1178659999859519</c:v>
                </c:pt>
                <c:pt idx="613">
                  <c:v>6.1278630000306293</c:v>
                </c:pt>
                <c:pt idx="614">
                  <c:v>6.1378610000247136</c:v>
                </c:pt>
                <c:pt idx="615">
                  <c:v>6.1478580000111833</c:v>
                </c:pt>
                <c:pt idx="616">
                  <c:v>6.1578560000052676</c:v>
                </c:pt>
                <c:pt idx="617">
                  <c:v>6.1678529999917373</c:v>
                </c:pt>
                <c:pt idx="618">
                  <c:v>6.1778509999858215</c:v>
                </c:pt>
                <c:pt idx="619">
                  <c:v>6.187848000030499</c:v>
                </c:pt>
                <c:pt idx="620">
                  <c:v>6.197846875002142</c:v>
                </c:pt>
                <c:pt idx="621">
                  <c:v>6.2078438749886118</c:v>
                </c:pt>
                <c:pt idx="622">
                  <c:v>6.217841874982696</c:v>
                </c:pt>
                <c:pt idx="623">
                  <c:v>6.2278388750273734</c:v>
                </c:pt>
                <c:pt idx="624">
                  <c:v>6.2378368750214577</c:v>
                </c:pt>
                <c:pt idx="625">
                  <c:v>6.2478338750079274</c:v>
                </c:pt>
                <c:pt idx="626">
                  <c:v>6.2578318750020117</c:v>
                </c:pt>
                <c:pt idx="627">
                  <c:v>6.2678298749960959</c:v>
                </c:pt>
                <c:pt idx="628">
                  <c:v>6.2778268749825656</c:v>
                </c:pt>
                <c:pt idx="629">
                  <c:v>6.2878248750348575</c:v>
                </c:pt>
                <c:pt idx="630">
                  <c:v>6.2978218750213273</c:v>
                </c:pt>
                <c:pt idx="631">
                  <c:v>6.3078198750154115</c:v>
                </c:pt>
                <c:pt idx="632">
                  <c:v>6.3178168750018813</c:v>
                </c:pt>
                <c:pt idx="633">
                  <c:v>6.3278148749959655</c:v>
                </c:pt>
                <c:pt idx="634">
                  <c:v>6.3378118749824353</c:v>
                </c:pt>
                <c:pt idx="635">
                  <c:v>6.3478098750347272</c:v>
                </c:pt>
                <c:pt idx="636">
                  <c:v>6.3578068750211969</c:v>
                </c:pt>
                <c:pt idx="637">
                  <c:v>6.3678048750152811</c:v>
                </c:pt>
                <c:pt idx="638">
                  <c:v>6.3778018750017509</c:v>
                </c:pt>
                <c:pt idx="639">
                  <c:v>6.3877998749958351</c:v>
                </c:pt>
                <c:pt idx="640">
                  <c:v>6.3977968749823049</c:v>
                </c:pt>
                <c:pt idx="641">
                  <c:v>6.4077948750345968</c:v>
                </c:pt>
                <c:pt idx="642">
                  <c:v>6.4177918750210665</c:v>
                </c:pt>
                <c:pt idx="643">
                  <c:v>6.4277898750151508</c:v>
                </c:pt>
                <c:pt idx="644">
                  <c:v>6.4377868750016205</c:v>
                </c:pt>
                <c:pt idx="645">
                  <c:v>6.4477848749957047</c:v>
                </c:pt>
                <c:pt idx="646">
                  <c:v>6.4577818749821745</c:v>
                </c:pt>
                <c:pt idx="647">
                  <c:v>6.4677798750344664</c:v>
                </c:pt>
                <c:pt idx="648">
                  <c:v>6.4777768750209361</c:v>
                </c:pt>
                <c:pt idx="649">
                  <c:v>6.4877748750150204</c:v>
                </c:pt>
                <c:pt idx="650">
                  <c:v>6.4977718750014901</c:v>
                </c:pt>
                <c:pt idx="651">
                  <c:v>6.5077698749955744</c:v>
                </c:pt>
                <c:pt idx="652">
                  <c:v>6.5177668749820441</c:v>
                </c:pt>
                <c:pt idx="653">
                  <c:v>6.527764875034336</c:v>
                </c:pt>
                <c:pt idx="654">
                  <c:v>6.5377628750284202</c:v>
                </c:pt>
                <c:pt idx="655">
                  <c:v>6.54775987501489</c:v>
                </c:pt>
                <c:pt idx="656">
                  <c:v>6.5577578750089742</c:v>
                </c:pt>
                <c:pt idx="657">
                  <c:v>6.567754874995444</c:v>
                </c:pt>
                <c:pt idx="658">
                  <c:v>6.5777528749895282</c:v>
                </c:pt>
                <c:pt idx="659">
                  <c:v>6.5877498750342056</c:v>
                </c:pt>
                <c:pt idx="660">
                  <c:v>6.5977478750282899</c:v>
                </c:pt>
                <c:pt idx="661">
                  <c:v>6.6077448750147596</c:v>
                </c:pt>
                <c:pt idx="662">
                  <c:v>6.6177428750088438</c:v>
                </c:pt>
                <c:pt idx="663">
                  <c:v>6.6277398749953136</c:v>
                </c:pt>
                <c:pt idx="664">
                  <c:v>6.6377378749893978</c:v>
                </c:pt>
                <c:pt idx="665">
                  <c:v>6.6477348750340752</c:v>
                </c:pt>
                <c:pt idx="666">
                  <c:v>6.6577328750281595</c:v>
                </c:pt>
                <c:pt idx="667">
                  <c:v>6.6677298750146292</c:v>
                </c:pt>
                <c:pt idx="668">
                  <c:v>6.6777278750087135</c:v>
                </c:pt>
                <c:pt idx="669">
                  <c:v>6.6877248749951832</c:v>
                </c:pt>
                <c:pt idx="670">
                  <c:v>6.6977228749892674</c:v>
                </c:pt>
                <c:pt idx="671">
                  <c:v>6.7077198750339448</c:v>
                </c:pt>
                <c:pt idx="672">
                  <c:v>6.7177178750280291</c:v>
                </c:pt>
                <c:pt idx="673">
                  <c:v>6.7277148750144988</c:v>
                </c:pt>
                <c:pt idx="674">
                  <c:v>6.7377128750085831</c:v>
                </c:pt>
                <c:pt idx="675">
                  <c:v>6.7477098749950528</c:v>
                </c:pt>
                <c:pt idx="676">
                  <c:v>6.7577078749891371</c:v>
                </c:pt>
                <c:pt idx="677">
                  <c:v>6.7677048750338145</c:v>
                </c:pt>
                <c:pt idx="678">
                  <c:v>6.7777028750278987</c:v>
                </c:pt>
                <c:pt idx="679">
                  <c:v>6.7876998750143684</c:v>
                </c:pt>
                <c:pt idx="680">
                  <c:v>6.7976978750084527</c:v>
                </c:pt>
                <c:pt idx="681">
                  <c:v>6.8076958750025369</c:v>
                </c:pt>
                <c:pt idx="682">
                  <c:v>6.8176928749890067</c:v>
                </c:pt>
                <c:pt idx="683">
                  <c:v>6.8276908749830909</c:v>
                </c:pt>
                <c:pt idx="684">
                  <c:v>6.8376878750277683</c:v>
                </c:pt>
                <c:pt idx="685">
                  <c:v>6.8476858750218526</c:v>
                </c:pt>
                <c:pt idx="686">
                  <c:v>6.8576828750083223</c:v>
                </c:pt>
                <c:pt idx="687">
                  <c:v>6.8676808750024065</c:v>
                </c:pt>
                <c:pt idx="688">
                  <c:v>6.8776778749888763</c:v>
                </c:pt>
                <c:pt idx="689">
                  <c:v>6.8876758749829605</c:v>
                </c:pt>
                <c:pt idx="690">
                  <c:v>6.8976728750276379</c:v>
                </c:pt>
                <c:pt idx="691">
                  <c:v>6.9076708750217222</c:v>
                </c:pt>
                <c:pt idx="692">
                  <c:v>6.9176678750081919</c:v>
                </c:pt>
                <c:pt idx="693">
                  <c:v>6.9276658750022762</c:v>
                </c:pt>
                <c:pt idx="694">
                  <c:v>6.9376628749887459</c:v>
                </c:pt>
                <c:pt idx="695">
                  <c:v>6.9476608749828301</c:v>
                </c:pt>
                <c:pt idx="696">
                  <c:v>6.9576578750275075</c:v>
                </c:pt>
                <c:pt idx="697">
                  <c:v>6.9676558750215918</c:v>
                </c:pt>
                <c:pt idx="698">
                  <c:v>6.9776528750080615</c:v>
                </c:pt>
                <c:pt idx="699">
                  <c:v>6.9876508750021458</c:v>
                </c:pt>
                <c:pt idx="700">
                  <c:v>6.9976478749886155</c:v>
                </c:pt>
                <c:pt idx="701">
                  <c:v>7.0076458749826998</c:v>
                </c:pt>
                <c:pt idx="702">
                  <c:v>7.0176428750273772</c:v>
                </c:pt>
                <c:pt idx="703">
                  <c:v>7.0276408750214614</c:v>
                </c:pt>
                <c:pt idx="704">
                  <c:v>7.0376378750079311</c:v>
                </c:pt>
                <c:pt idx="705">
                  <c:v>7.0476358750020154</c:v>
                </c:pt>
                <c:pt idx="706">
                  <c:v>7.0576328749884851</c:v>
                </c:pt>
                <c:pt idx="707">
                  <c:v>7.0676308749825694</c:v>
                </c:pt>
                <c:pt idx="708">
                  <c:v>7.0776288750348613</c:v>
                </c:pt>
                <c:pt idx="709">
                  <c:v>7.087625875021331</c:v>
                </c:pt>
                <c:pt idx="710">
                  <c:v>7.0976238750154153</c:v>
                </c:pt>
                <c:pt idx="711">
                  <c:v>7.107620875001885</c:v>
                </c:pt>
                <c:pt idx="712">
                  <c:v>7.1176188749959692</c:v>
                </c:pt>
                <c:pt idx="713">
                  <c:v>7.127615874982439</c:v>
                </c:pt>
                <c:pt idx="714">
                  <c:v>7.1376138750347309</c:v>
                </c:pt>
                <c:pt idx="715">
                  <c:v>7.1476108750212006</c:v>
                </c:pt>
                <c:pt idx="716">
                  <c:v>7.1576088750152849</c:v>
                </c:pt>
                <c:pt idx="717">
                  <c:v>7.1676058750017546</c:v>
                </c:pt>
                <c:pt idx="718">
                  <c:v>7.1776038749958389</c:v>
                </c:pt>
                <c:pt idx="719">
                  <c:v>7.1876008749823086</c:v>
                </c:pt>
                <c:pt idx="720">
                  <c:v>7.1975991249782965</c:v>
                </c:pt>
                <c:pt idx="721">
                  <c:v>7.2075961250229739</c:v>
                </c:pt>
                <c:pt idx="722">
                  <c:v>7.2175941250170581</c:v>
                </c:pt>
                <c:pt idx="723">
                  <c:v>7.2275911250035278</c:v>
                </c:pt>
                <c:pt idx="724">
                  <c:v>7.2375891249976121</c:v>
                </c:pt>
                <c:pt idx="725">
                  <c:v>7.2475861249840818</c:v>
                </c:pt>
                <c:pt idx="726">
                  <c:v>7.2575841249781661</c:v>
                </c:pt>
                <c:pt idx="727">
                  <c:v>7.2675811250228435</c:v>
                </c:pt>
                <c:pt idx="728">
                  <c:v>7.2775791250169277</c:v>
                </c:pt>
                <c:pt idx="729">
                  <c:v>7.2875761250033975</c:v>
                </c:pt>
                <c:pt idx="730">
                  <c:v>7.2975741249974817</c:v>
                </c:pt>
                <c:pt idx="731">
                  <c:v>7.3075711249839514</c:v>
                </c:pt>
                <c:pt idx="732">
                  <c:v>7.3175691249780357</c:v>
                </c:pt>
                <c:pt idx="733">
                  <c:v>7.3275671250303276</c:v>
                </c:pt>
                <c:pt idx="734">
                  <c:v>7.3375641250167973</c:v>
                </c:pt>
                <c:pt idx="735">
                  <c:v>7.3475621250108816</c:v>
                </c:pt>
                <c:pt idx="736">
                  <c:v>7.3575591249973513</c:v>
                </c:pt>
                <c:pt idx="737">
                  <c:v>7.3675571249914356</c:v>
                </c:pt>
                <c:pt idx="738">
                  <c:v>7.3775541249779053</c:v>
                </c:pt>
                <c:pt idx="739">
                  <c:v>7.3875521250301972</c:v>
                </c:pt>
                <c:pt idx="740">
                  <c:v>7.3975491250166669</c:v>
                </c:pt>
                <c:pt idx="741">
                  <c:v>7.4075471250107512</c:v>
                </c:pt>
                <c:pt idx="742">
                  <c:v>7.4175441249972209</c:v>
                </c:pt>
                <c:pt idx="743">
                  <c:v>7.4275421249913052</c:v>
                </c:pt>
                <c:pt idx="744">
                  <c:v>7.4375391250359826</c:v>
                </c:pt>
                <c:pt idx="745">
                  <c:v>7.4475371250300668</c:v>
                </c:pt>
                <c:pt idx="746">
                  <c:v>7.4575341250165366</c:v>
                </c:pt>
                <c:pt idx="747">
                  <c:v>7.4675321250106208</c:v>
                </c:pt>
                <c:pt idx="748">
                  <c:v>7.4775291249970905</c:v>
                </c:pt>
                <c:pt idx="749">
                  <c:v>7.4875271249911748</c:v>
                </c:pt>
                <c:pt idx="750">
                  <c:v>7.4975241250358522</c:v>
                </c:pt>
                <c:pt idx="751">
                  <c:v>7.5075221250299364</c:v>
                </c:pt>
                <c:pt idx="752">
                  <c:v>7.5175191250164062</c:v>
                </c:pt>
                <c:pt idx="753">
                  <c:v>7.5275171250104904</c:v>
                </c:pt>
                <c:pt idx="754">
                  <c:v>7.5375141249969602</c:v>
                </c:pt>
                <c:pt idx="755">
                  <c:v>7.5475121249910444</c:v>
                </c:pt>
                <c:pt idx="756">
                  <c:v>7.5575091250357218</c:v>
                </c:pt>
                <c:pt idx="757">
                  <c:v>7.567507125029806</c:v>
                </c:pt>
                <c:pt idx="758">
                  <c:v>7.5775041250162758</c:v>
                </c:pt>
                <c:pt idx="759">
                  <c:v>7.58750212501036</c:v>
                </c:pt>
                <c:pt idx="760">
                  <c:v>7.5974991249968298</c:v>
                </c:pt>
                <c:pt idx="761">
                  <c:v>7.607497124990914</c:v>
                </c:pt>
                <c:pt idx="762">
                  <c:v>7.6174951249849983</c:v>
                </c:pt>
                <c:pt idx="763">
                  <c:v>7.6274921250296757</c:v>
                </c:pt>
                <c:pt idx="764">
                  <c:v>7.6374901250237599</c:v>
                </c:pt>
                <c:pt idx="765">
                  <c:v>7.6474871250102296</c:v>
                </c:pt>
                <c:pt idx="766">
                  <c:v>7.6574851250043139</c:v>
                </c:pt>
                <c:pt idx="767">
                  <c:v>7.6674821249907836</c:v>
                </c:pt>
                <c:pt idx="768">
                  <c:v>7.6774801249848679</c:v>
                </c:pt>
                <c:pt idx="769">
                  <c:v>7.6874771250295453</c:v>
                </c:pt>
                <c:pt idx="770">
                  <c:v>7.6974751250236295</c:v>
                </c:pt>
                <c:pt idx="771">
                  <c:v>7.7074721250100993</c:v>
                </c:pt>
                <c:pt idx="772">
                  <c:v>7.7174701250041835</c:v>
                </c:pt>
                <c:pt idx="773">
                  <c:v>7.7274671249906532</c:v>
                </c:pt>
                <c:pt idx="774">
                  <c:v>7.7374651249847375</c:v>
                </c:pt>
                <c:pt idx="775">
                  <c:v>7.7474621250294149</c:v>
                </c:pt>
                <c:pt idx="776">
                  <c:v>7.7574601250234991</c:v>
                </c:pt>
                <c:pt idx="777">
                  <c:v>7.7674571250099689</c:v>
                </c:pt>
                <c:pt idx="778">
                  <c:v>7.7774551250040531</c:v>
                </c:pt>
                <c:pt idx="779">
                  <c:v>7.7874521249905229</c:v>
                </c:pt>
                <c:pt idx="780">
                  <c:v>7.7974501249846071</c:v>
                </c:pt>
                <c:pt idx="781">
                  <c:v>7.8074471250292845</c:v>
                </c:pt>
                <c:pt idx="782">
                  <c:v>7.8174451250233687</c:v>
                </c:pt>
                <c:pt idx="783">
                  <c:v>7.8274421250098385</c:v>
                </c:pt>
                <c:pt idx="784">
                  <c:v>7.8374401250039227</c:v>
                </c:pt>
                <c:pt idx="785">
                  <c:v>7.8474371249903925</c:v>
                </c:pt>
                <c:pt idx="786">
                  <c:v>7.8574351249844767</c:v>
                </c:pt>
                <c:pt idx="787">
                  <c:v>7.8674321250291541</c:v>
                </c:pt>
                <c:pt idx="788">
                  <c:v>7.8774301250232384</c:v>
                </c:pt>
                <c:pt idx="789">
                  <c:v>7.8874281250173226</c:v>
                </c:pt>
                <c:pt idx="790">
                  <c:v>7.8974251250037923</c:v>
                </c:pt>
                <c:pt idx="791">
                  <c:v>7.9074231249978766</c:v>
                </c:pt>
                <c:pt idx="792">
                  <c:v>7.9174201249843463</c:v>
                </c:pt>
                <c:pt idx="793">
                  <c:v>7.9274181249784306</c:v>
                </c:pt>
                <c:pt idx="794">
                  <c:v>7.937415125023108</c:v>
                </c:pt>
                <c:pt idx="795">
                  <c:v>7.9474131250171922</c:v>
                </c:pt>
                <c:pt idx="796">
                  <c:v>7.957410125003662</c:v>
                </c:pt>
                <c:pt idx="797">
                  <c:v>7.9674081249977462</c:v>
                </c:pt>
                <c:pt idx="798">
                  <c:v>7.9774051249842159</c:v>
                </c:pt>
                <c:pt idx="799">
                  <c:v>7.9874031249783002</c:v>
                </c:pt>
                <c:pt idx="800">
                  <c:v>7.9974001250229776</c:v>
                </c:pt>
                <c:pt idx="801">
                  <c:v>8.0073981250170618</c:v>
                </c:pt>
                <c:pt idx="802">
                  <c:v>8.0173951250035316</c:v>
                </c:pt>
                <c:pt idx="803">
                  <c:v>8.0273931249976158</c:v>
                </c:pt>
                <c:pt idx="804">
                  <c:v>8.0373901249840856</c:v>
                </c:pt>
                <c:pt idx="805">
                  <c:v>8.0473881249781698</c:v>
                </c:pt>
                <c:pt idx="806">
                  <c:v>8.0573851250228472</c:v>
                </c:pt>
                <c:pt idx="807">
                  <c:v>8.0673831250169314</c:v>
                </c:pt>
                <c:pt idx="808">
                  <c:v>8.0773801250034012</c:v>
                </c:pt>
                <c:pt idx="809">
                  <c:v>8.0873781249974854</c:v>
                </c:pt>
                <c:pt idx="810">
                  <c:v>8.0973751249839552</c:v>
                </c:pt>
                <c:pt idx="811">
                  <c:v>8.1073731249780394</c:v>
                </c:pt>
                <c:pt idx="812">
                  <c:v>8.1173701250227168</c:v>
                </c:pt>
                <c:pt idx="813">
                  <c:v>8.1273681250168011</c:v>
                </c:pt>
                <c:pt idx="814">
                  <c:v>8.1373651250032708</c:v>
                </c:pt>
                <c:pt idx="815">
                  <c:v>8.147363124997355</c:v>
                </c:pt>
                <c:pt idx="816">
                  <c:v>8.1573611249914393</c:v>
                </c:pt>
                <c:pt idx="817">
                  <c:v>8.167358124977909</c:v>
                </c:pt>
                <c:pt idx="818">
                  <c:v>8.1773561250302009</c:v>
                </c:pt>
                <c:pt idx="819">
                  <c:v>8.1873531250166707</c:v>
                </c:pt>
                <c:pt idx="820">
                  <c:v>8.1973502500331961</c:v>
                </c:pt>
                <c:pt idx="821">
                  <c:v>8.2073472500196658</c:v>
                </c:pt>
                <c:pt idx="822">
                  <c:v>8.21734525001375</c:v>
                </c:pt>
                <c:pt idx="823">
                  <c:v>8.2273422500002198</c:v>
                </c:pt>
                <c:pt idx="824">
                  <c:v>8.237340249994304</c:v>
                </c:pt>
                <c:pt idx="825">
                  <c:v>8.2473372499807738</c:v>
                </c:pt>
                <c:pt idx="826">
                  <c:v>8.2573352500330657</c:v>
                </c:pt>
                <c:pt idx="827">
                  <c:v>8.2673322500195354</c:v>
                </c:pt>
                <c:pt idx="828">
                  <c:v>8.2773302500136197</c:v>
                </c:pt>
                <c:pt idx="829">
                  <c:v>8.2873272500000894</c:v>
                </c:pt>
                <c:pt idx="830">
                  <c:v>8.2973252499941736</c:v>
                </c:pt>
                <c:pt idx="831">
                  <c:v>8.3073222499806434</c:v>
                </c:pt>
                <c:pt idx="832">
                  <c:v>8.3173202500329353</c:v>
                </c:pt>
                <c:pt idx="833">
                  <c:v>8.327317250019405</c:v>
                </c:pt>
                <c:pt idx="834">
                  <c:v>8.3373152500134893</c:v>
                </c:pt>
                <c:pt idx="835">
                  <c:v>8.347312249999959</c:v>
                </c:pt>
                <c:pt idx="836">
                  <c:v>8.3573102499940433</c:v>
                </c:pt>
                <c:pt idx="837">
                  <c:v>8.367307249980513</c:v>
                </c:pt>
                <c:pt idx="838">
                  <c:v>8.3773052500328049</c:v>
                </c:pt>
                <c:pt idx="839">
                  <c:v>8.3873022500192747</c:v>
                </c:pt>
                <c:pt idx="840">
                  <c:v>8.3973002500133589</c:v>
                </c:pt>
                <c:pt idx="841">
                  <c:v>8.4072972499998286</c:v>
                </c:pt>
                <c:pt idx="842">
                  <c:v>8.4172952499939129</c:v>
                </c:pt>
                <c:pt idx="843">
                  <c:v>8.4272932499879971</c:v>
                </c:pt>
                <c:pt idx="844">
                  <c:v>8.4372902500326745</c:v>
                </c:pt>
                <c:pt idx="845">
                  <c:v>8.4472872500191443</c:v>
                </c:pt>
                <c:pt idx="846">
                  <c:v>8.4572852500132285</c:v>
                </c:pt>
                <c:pt idx="847">
                  <c:v>8.4672832500073127</c:v>
                </c:pt>
                <c:pt idx="848">
                  <c:v>8.4772802499937825</c:v>
                </c:pt>
                <c:pt idx="849">
                  <c:v>8.4872782499878667</c:v>
                </c:pt>
                <c:pt idx="850">
                  <c:v>8.4972752500325441</c:v>
                </c:pt>
                <c:pt idx="851">
                  <c:v>8.5072732500266284</c:v>
                </c:pt>
                <c:pt idx="852">
                  <c:v>8.5172702500130981</c:v>
                </c:pt>
                <c:pt idx="853">
                  <c:v>8.5272682500071824</c:v>
                </c:pt>
                <c:pt idx="854">
                  <c:v>8.5372652499936521</c:v>
                </c:pt>
                <c:pt idx="855">
                  <c:v>8.5472632499877363</c:v>
                </c:pt>
                <c:pt idx="856">
                  <c:v>8.5572602500324138</c:v>
                </c:pt>
                <c:pt idx="857">
                  <c:v>8.567258250026498</c:v>
                </c:pt>
                <c:pt idx="858">
                  <c:v>8.5772552500129677</c:v>
                </c:pt>
                <c:pt idx="859">
                  <c:v>8.587253250007052</c:v>
                </c:pt>
                <c:pt idx="860">
                  <c:v>8.5972502499935217</c:v>
                </c:pt>
                <c:pt idx="861">
                  <c:v>8.607248249987606</c:v>
                </c:pt>
                <c:pt idx="862">
                  <c:v>8.6172452500322834</c:v>
                </c:pt>
                <c:pt idx="863">
                  <c:v>8.6272432500263676</c:v>
                </c:pt>
                <c:pt idx="864">
                  <c:v>8.6372402500128374</c:v>
                </c:pt>
                <c:pt idx="865">
                  <c:v>8.6472382500069216</c:v>
                </c:pt>
                <c:pt idx="866">
                  <c:v>8.6572352499933913</c:v>
                </c:pt>
                <c:pt idx="867">
                  <c:v>8.6672332499874756</c:v>
                </c:pt>
                <c:pt idx="868">
                  <c:v>8.677230250032153</c:v>
                </c:pt>
                <c:pt idx="869">
                  <c:v>8.6872282500262372</c:v>
                </c:pt>
                <c:pt idx="870">
                  <c:v>8.697225250012707</c:v>
                </c:pt>
                <c:pt idx="871">
                  <c:v>8.7072232500067912</c:v>
                </c:pt>
                <c:pt idx="872">
                  <c:v>8.7172202499932609</c:v>
                </c:pt>
                <c:pt idx="873">
                  <c:v>8.7272182499873452</c:v>
                </c:pt>
                <c:pt idx="874">
                  <c:v>8.7372152500320226</c:v>
                </c:pt>
                <c:pt idx="875">
                  <c:v>8.7472132500261068</c:v>
                </c:pt>
                <c:pt idx="876">
                  <c:v>8.7572112500201911</c:v>
                </c:pt>
                <c:pt idx="877">
                  <c:v>8.7672082500066608</c:v>
                </c:pt>
                <c:pt idx="878">
                  <c:v>8.7772062500007451</c:v>
                </c:pt>
                <c:pt idx="879">
                  <c:v>8.7872032499872148</c:v>
                </c:pt>
                <c:pt idx="880">
                  <c:v>8.797201249981299</c:v>
                </c:pt>
                <c:pt idx="881">
                  <c:v>8.8071982500259764</c:v>
                </c:pt>
                <c:pt idx="882">
                  <c:v>8.8171962500200607</c:v>
                </c:pt>
                <c:pt idx="883">
                  <c:v>8.8271932500065304</c:v>
                </c:pt>
                <c:pt idx="884">
                  <c:v>8.8371912500006147</c:v>
                </c:pt>
                <c:pt idx="885">
                  <c:v>8.8471882499870844</c:v>
                </c:pt>
                <c:pt idx="886">
                  <c:v>8.8571862499811687</c:v>
                </c:pt>
                <c:pt idx="887">
                  <c:v>8.8671832500258461</c:v>
                </c:pt>
                <c:pt idx="888">
                  <c:v>8.8771812500199303</c:v>
                </c:pt>
                <c:pt idx="889">
                  <c:v>8.8871782500064</c:v>
                </c:pt>
                <c:pt idx="890">
                  <c:v>8.8971762500004843</c:v>
                </c:pt>
                <c:pt idx="891">
                  <c:v>8.907173249986954</c:v>
                </c:pt>
                <c:pt idx="892">
                  <c:v>8.9171712499810383</c:v>
                </c:pt>
                <c:pt idx="893">
                  <c:v>8.9271682500257157</c:v>
                </c:pt>
                <c:pt idx="894">
                  <c:v>8.9371662500197999</c:v>
                </c:pt>
                <c:pt idx="895">
                  <c:v>8.9471632500062697</c:v>
                </c:pt>
                <c:pt idx="896">
                  <c:v>8.9571612500003539</c:v>
                </c:pt>
                <c:pt idx="897">
                  <c:v>8.9671582499868236</c:v>
                </c:pt>
                <c:pt idx="898">
                  <c:v>8.9771562499809079</c:v>
                </c:pt>
                <c:pt idx="899">
                  <c:v>8.9871532500255853</c:v>
                </c:pt>
                <c:pt idx="900">
                  <c:v>8.9971512500196695</c:v>
                </c:pt>
                <c:pt idx="901">
                  <c:v>9.0071482500061393</c:v>
                </c:pt>
                <c:pt idx="902">
                  <c:v>9.0171462500002235</c:v>
                </c:pt>
                <c:pt idx="903">
                  <c:v>9.0271432499866933</c:v>
                </c:pt>
                <c:pt idx="904">
                  <c:v>9.0371412499807775</c:v>
                </c:pt>
                <c:pt idx="905">
                  <c:v>9.0471382500254549</c:v>
                </c:pt>
                <c:pt idx="906">
                  <c:v>9.0571362500195391</c:v>
                </c:pt>
                <c:pt idx="907">
                  <c:v>9.0671342500136234</c:v>
                </c:pt>
                <c:pt idx="908">
                  <c:v>9.0771312500000931</c:v>
                </c:pt>
                <c:pt idx="909">
                  <c:v>9.0871292499941774</c:v>
                </c:pt>
                <c:pt idx="910">
                  <c:v>9.0971262499806471</c:v>
                </c:pt>
                <c:pt idx="911">
                  <c:v>9.107124250032939</c:v>
                </c:pt>
                <c:pt idx="912">
                  <c:v>9.1171212500194088</c:v>
                </c:pt>
                <c:pt idx="913">
                  <c:v>9.127119250013493</c:v>
                </c:pt>
                <c:pt idx="914">
                  <c:v>9.1371162499999627</c:v>
                </c:pt>
                <c:pt idx="915">
                  <c:v>9.147114249994047</c:v>
                </c:pt>
                <c:pt idx="916">
                  <c:v>9.1571112499805167</c:v>
                </c:pt>
                <c:pt idx="917">
                  <c:v>9.1671092500328086</c:v>
                </c:pt>
                <c:pt idx="918">
                  <c:v>9.1771062500192784</c:v>
                </c:pt>
                <c:pt idx="919">
                  <c:v>9.1871042500133626</c:v>
                </c:pt>
                <c:pt idx="920">
                  <c:v>9.197101500001736</c:v>
                </c:pt>
                <c:pt idx="921">
                  <c:v>9.2070994999958202</c:v>
                </c:pt>
                <c:pt idx="922">
                  <c:v>9.21709649998229</c:v>
                </c:pt>
                <c:pt idx="923">
                  <c:v>9.2270945000345819</c:v>
                </c:pt>
                <c:pt idx="924">
                  <c:v>9.2370915000210516</c:v>
                </c:pt>
                <c:pt idx="925">
                  <c:v>9.2470895000151359</c:v>
                </c:pt>
                <c:pt idx="926">
                  <c:v>9.2570865000016056</c:v>
                </c:pt>
                <c:pt idx="927">
                  <c:v>9.2670844999956898</c:v>
                </c:pt>
                <c:pt idx="928">
                  <c:v>9.2770814999821596</c:v>
                </c:pt>
                <c:pt idx="929">
                  <c:v>9.2870795000344515</c:v>
                </c:pt>
                <c:pt idx="930">
                  <c:v>9.2970765000209212</c:v>
                </c:pt>
                <c:pt idx="931">
                  <c:v>9.3070745000150055</c:v>
                </c:pt>
                <c:pt idx="932">
                  <c:v>9.3170715000014752</c:v>
                </c:pt>
                <c:pt idx="933">
                  <c:v>9.3270694999955595</c:v>
                </c:pt>
                <c:pt idx="934">
                  <c:v>9.3370664999820292</c:v>
                </c:pt>
                <c:pt idx="935">
                  <c:v>9.3470645000343211</c:v>
                </c:pt>
                <c:pt idx="936">
                  <c:v>9.3570615000207908</c:v>
                </c:pt>
                <c:pt idx="937">
                  <c:v>9.3670595000148751</c:v>
                </c:pt>
                <c:pt idx="938">
                  <c:v>9.3770575000089593</c:v>
                </c:pt>
                <c:pt idx="939">
                  <c:v>9.3870544999954291</c:v>
                </c:pt>
                <c:pt idx="940">
                  <c:v>9.3970524999895133</c:v>
                </c:pt>
                <c:pt idx="941">
                  <c:v>9.4070495000341907</c:v>
                </c:pt>
                <c:pt idx="942">
                  <c:v>9.417047500028275</c:v>
                </c:pt>
                <c:pt idx="943">
                  <c:v>9.4270445000147447</c:v>
                </c:pt>
                <c:pt idx="944">
                  <c:v>9.4370425000088289</c:v>
                </c:pt>
                <c:pt idx="945">
                  <c:v>9.4470394999952987</c:v>
                </c:pt>
                <c:pt idx="946">
                  <c:v>9.4570374999893829</c:v>
                </c:pt>
                <c:pt idx="947">
                  <c:v>9.4670345000340603</c:v>
                </c:pt>
                <c:pt idx="948">
                  <c:v>9.4770325000281446</c:v>
                </c:pt>
                <c:pt idx="949">
                  <c:v>9.4870295000146143</c:v>
                </c:pt>
                <c:pt idx="950">
                  <c:v>9.4970275000086986</c:v>
                </c:pt>
                <c:pt idx="951">
                  <c:v>9.5070244999951683</c:v>
                </c:pt>
                <c:pt idx="952">
                  <c:v>9.5170224999892525</c:v>
                </c:pt>
                <c:pt idx="953">
                  <c:v>9.5270195000339299</c:v>
                </c:pt>
                <c:pt idx="954">
                  <c:v>9.5370175000280142</c:v>
                </c:pt>
                <c:pt idx="955">
                  <c:v>9.5470145000144839</c:v>
                </c:pt>
                <c:pt idx="956">
                  <c:v>9.5570125000085682</c:v>
                </c:pt>
                <c:pt idx="957">
                  <c:v>9.5670094999950379</c:v>
                </c:pt>
                <c:pt idx="958">
                  <c:v>9.5770074999891222</c:v>
                </c:pt>
                <c:pt idx="959">
                  <c:v>9.5870045000337996</c:v>
                </c:pt>
                <c:pt idx="960">
                  <c:v>9.5970025000278838</c:v>
                </c:pt>
                <c:pt idx="961">
                  <c:v>9.6069995000143535</c:v>
                </c:pt>
                <c:pt idx="962">
                  <c:v>9.6169975000084378</c:v>
                </c:pt>
                <c:pt idx="963">
                  <c:v>9.6269944999949075</c:v>
                </c:pt>
                <c:pt idx="964">
                  <c:v>9.6369924999889918</c:v>
                </c:pt>
                <c:pt idx="965">
                  <c:v>9.6469895000336692</c:v>
                </c:pt>
                <c:pt idx="966">
                  <c:v>9.6569875000277534</c:v>
                </c:pt>
                <c:pt idx="967">
                  <c:v>9.6669845000142232</c:v>
                </c:pt>
                <c:pt idx="968">
                  <c:v>9.6769825000083074</c:v>
                </c:pt>
                <c:pt idx="969">
                  <c:v>9.6869794999947771</c:v>
                </c:pt>
                <c:pt idx="970">
                  <c:v>9.6969774999888614</c:v>
                </c:pt>
                <c:pt idx="971">
                  <c:v>9.7069754999829456</c:v>
                </c:pt>
                <c:pt idx="972">
                  <c:v>9.716972500027623</c:v>
                </c:pt>
                <c:pt idx="973">
                  <c:v>9.7269705000217073</c:v>
                </c:pt>
                <c:pt idx="974">
                  <c:v>9.736967500008177</c:v>
                </c:pt>
                <c:pt idx="975">
                  <c:v>9.7469655000022613</c:v>
                </c:pt>
                <c:pt idx="976">
                  <c:v>9.756962499988731</c:v>
                </c:pt>
                <c:pt idx="977">
                  <c:v>9.7669604999828152</c:v>
                </c:pt>
                <c:pt idx="978">
                  <c:v>9.7769575000274926</c:v>
                </c:pt>
                <c:pt idx="979">
                  <c:v>9.7869555000215769</c:v>
                </c:pt>
                <c:pt idx="980">
                  <c:v>9.7969525000080466</c:v>
                </c:pt>
                <c:pt idx="981">
                  <c:v>9.8069505000021309</c:v>
                </c:pt>
                <c:pt idx="982">
                  <c:v>9.8169474999886006</c:v>
                </c:pt>
                <c:pt idx="983">
                  <c:v>9.8269454999826849</c:v>
                </c:pt>
                <c:pt idx="984">
                  <c:v>9.8369425000273623</c:v>
                </c:pt>
                <c:pt idx="985">
                  <c:v>9.8469405000214465</c:v>
                </c:pt>
                <c:pt idx="986">
                  <c:v>9.8569375000079162</c:v>
                </c:pt>
                <c:pt idx="987">
                  <c:v>9.8669355000020005</c:v>
                </c:pt>
                <c:pt idx="988">
                  <c:v>9.8769324999884702</c:v>
                </c:pt>
                <c:pt idx="989">
                  <c:v>9.8869304999825545</c:v>
                </c:pt>
                <c:pt idx="990">
                  <c:v>9.8969275000272319</c:v>
                </c:pt>
                <c:pt idx="991">
                  <c:v>9.9069255000213161</c:v>
                </c:pt>
                <c:pt idx="992">
                  <c:v>9.9169225000077859</c:v>
                </c:pt>
                <c:pt idx="993">
                  <c:v>9.9269205000018701</c:v>
                </c:pt>
                <c:pt idx="994">
                  <c:v>9.9369174999883398</c:v>
                </c:pt>
                <c:pt idx="995">
                  <c:v>9.9469154999824241</c:v>
                </c:pt>
                <c:pt idx="996">
                  <c:v>9.9569125000271015</c:v>
                </c:pt>
                <c:pt idx="997">
                  <c:v>9.9669105000211857</c:v>
                </c:pt>
                <c:pt idx="998">
                  <c:v>9.9769075000076555</c:v>
                </c:pt>
                <c:pt idx="999">
                  <c:v>9.9869055000017397</c:v>
                </c:pt>
                <c:pt idx="1000">
                  <c:v>9.9969024999882095</c:v>
                </c:pt>
                <c:pt idx="1001">
                  <c:v>10.006900499982294</c:v>
                </c:pt>
                <c:pt idx="1002">
                  <c:v>10.016897500026971</c:v>
                </c:pt>
                <c:pt idx="1003">
                  <c:v>10.026895500021055</c:v>
                </c:pt>
                <c:pt idx="1004">
                  <c:v>10.036892500007525</c:v>
                </c:pt>
                <c:pt idx="1005">
                  <c:v>10.046890500001609</c:v>
                </c:pt>
                <c:pt idx="1006">
                  <c:v>10.056887499988079</c:v>
                </c:pt>
                <c:pt idx="1007">
                  <c:v>10.066885499982163</c:v>
                </c:pt>
                <c:pt idx="1008">
                  <c:v>10.076883500034455</c:v>
                </c:pt>
                <c:pt idx="1009">
                  <c:v>10.086880500020925</c:v>
                </c:pt>
                <c:pt idx="1010">
                  <c:v>10.096878500015009</c:v>
                </c:pt>
                <c:pt idx="1011">
                  <c:v>10.106875500001479</c:v>
                </c:pt>
                <c:pt idx="1012">
                  <c:v>10.116873499995563</c:v>
                </c:pt>
                <c:pt idx="1013">
                  <c:v>10.126870499982033</c:v>
                </c:pt>
                <c:pt idx="1014">
                  <c:v>10.136868500034325</c:v>
                </c:pt>
                <c:pt idx="1015">
                  <c:v>10.146865500020795</c:v>
                </c:pt>
                <c:pt idx="1016">
                  <c:v>10.156863500014879</c:v>
                </c:pt>
                <c:pt idx="1017">
                  <c:v>10.166860500001349</c:v>
                </c:pt>
                <c:pt idx="1018">
                  <c:v>10.176858499995433</c:v>
                </c:pt>
                <c:pt idx="1019">
                  <c:v>10.186855499981903</c:v>
                </c:pt>
                <c:pt idx="1020">
                  <c:v>10.196853125002235</c:v>
                </c:pt>
                <c:pt idx="1021">
                  <c:v>10.206850124988705</c:v>
                </c:pt>
                <c:pt idx="1022">
                  <c:v>10.216848124982789</c:v>
                </c:pt>
                <c:pt idx="1023">
                  <c:v>10.226845125027467</c:v>
                </c:pt>
                <c:pt idx="1024">
                  <c:v>10.236843125021551</c:v>
                </c:pt>
                <c:pt idx="1025">
                  <c:v>10.246840125008021</c:v>
                </c:pt>
                <c:pt idx="1026">
                  <c:v>10.256838125002105</c:v>
                </c:pt>
                <c:pt idx="1027">
                  <c:v>10.266835124988575</c:v>
                </c:pt>
                <c:pt idx="1028">
                  <c:v>10.276833124982659</c:v>
                </c:pt>
                <c:pt idx="1029">
                  <c:v>10.286830125027336</c:v>
                </c:pt>
                <c:pt idx="1030">
                  <c:v>10.29682812502142</c:v>
                </c:pt>
                <c:pt idx="1031">
                  <c:v>10.30682512500789</c:v>
                </c:pt>
                <c:pt idx="1032">
                  <c:v>10.316823125001974</c:v>
                </c:pt>
                <c:pt idx="1033">
                  <c:v>10.326820124988444</c:v>
                </c:pt>
                <c:pt idx="1034">
                  <c:v>10.336818124982528</c:v>
                </c:pt>
                <c:pt idx="1035">
                  <c:v>10.346815125027206</c:v>
                </c:pt>
                <c:pt idx="1036">
                  <c:v>10.35681312502129</c:v>
                </c:pt>
                <c:pt idx="1037">
                  <c:v>10.36681012500776</c:v>
                </c:pt>
                <c:pt idx="1038">
                  <c:v>10.376808125001844</c:v>
                </c:pt>
                <c:pt idx="1039">
                  <c:v>10.386805124988314</c:v>
                </c:pt>
                <c:pt idx="1040">
                  <c:v>10.396803124982398</c:v>
                </c:pt>
                <c:pt idx="1041">
                  <c:v>10.406800125027075</c:v>
                </c:pt>
                <c:pt idx="1042">
                  <c:v>10.41679812502116</c:v>
                </c:pt>
                <c:pt idx="1043">
                  <c:v>10.426796125015244</c:v>
                </c:pt>
                <c:pt idx="1044">
                  <c:v>10.436793125001714</c:v>
                </c:pt>
                <c:pt idx="1045">
                  <c:v>10.446791124995798</c:v>
                </c:pt>
                <c:pt idx="1046">
                  <c:v>10.456788124982268</c:v>
                </c:pt>
                <c:pt idx="1047">
                  <c:v>10.46678612503456</c:v>
                </c:pt>
                <c:pt idx="1048">
                  <c:v>10.476783125021029</c:v>
                </c:pt>
                <c:pt idx="1049">
                  <c:v>10.486781125015114</c:v>
                </c:pt>
                <c:pt idx="1050">
                  <c:v>10.496778125001583</c:v>
                </c:pt>
                <c:pt idx="1051">
                  <c:v>10.506776124995667</c:v>
                </c:pt>
                <c:pt idx="1052">
                  <c:v>10.516773124982137</c:v>
                </c:pt>
                <c:pt idx="1053">
                  <c:v>10.526771125034429</c:v>
                </c:pt>
                <c:pt idx="1054">
                  <c:v>10.536768125020899</c:v>
                </c:pt>
                <c:pt idx="1055">
                  <c:v>10.546766125014983</c:v>
                </c:pt>
                <c:pt idx="1056">
                  <c:v>10.556763125001453</c:v>
                </c:pt>
                <c:pt idx="1057">
                  <c:v>10.566761124995537</c:v>
                </c:pt>
                <c:pt idx="1058">
                  <c:v>10.576758124982007</c:v>
                </c:pt>
                <c:pt idx="1059">
                  <c:v>10.586756125034299</c:v>
                </c:pt>
                <c:pt idx="1060">
                  <c:v>10.596753125020768</c:v>
                </c:pt>
                <c:pt idx="1061">
                  <c:v>10.606751125014853</c:v>
                </c:pt>
                <c:pt idx="1062">
                  <c:v>10.616748125001322</c:v>
                </c:pt>
                <c:pt idx="1063">
                  <c:v>10.626746124995407</c:v>
                </c:pt>
                <c:pt idx="1064">
                  <c:v>10.636743124981876</c:v>
                </c:pt>
                <c:pt idx="1065">
                  <c:v>10.646741125034168</c:v>
                </c:pt>
                <c:pt idx="1066">
                  <c:v>10.656738125020638</c:v>
                </c:pt>
                <c:pt idx="1067">
                  <c:v>10.666736125014722</c:v>
                </c:pt>
                <c:pt idx="1068">
                  <c:v>10.676733125001192</c:v>
                </c:pt>
                <c:pt idx="1069">
                  <c:v>10.686731124995276</c:v>
                </c:pt>
                <c:pt idx="1070">
                  <c:v>10.696728124981746</c:v>
                </c:pt>
                <c:pt idx="1071">
                  <c:v>10.706726125034038</c:v>
                </c:pt>
                <c:pt idx="1072">
                  <c:v>10.716723125020508</c:v>
                </c:pt>
                <c:pt idx="1073">
                  <c:v>10.726721125014592</c:v>
                </c:pt>
                <c:pt idx="1074">
                  <c:v>10.736718125001062</c:v>
                </c:pt>
                <c:pt idx="1075">
                  <c:v>10.746716124995146</c:v>
                </c:pt>
                <c:pt idx="1076">
                  <c:v>10.756713124981616</c:v>
                </c:pt>
                <c:pt idx="1077">
                  <c:v>10.766711125033908</c:v>
                </c:pt>
                <c:pt idx="1078">
                  <c:v>10.776709125027992</c:v>
                </c:pt>
                <c:pt idx="1079">
                  <c:v>10.786706125014462</c:v>
                </c:pt>
                <c:pt idx="1080">
                  <c:v>10.796704125008546</c:v>
                </c:pt>
                <c:pt idx="1081">
                  <c:v>10.806701124995016</c:v>
                </c:pt>
                <c:pt idx="1082">
                  <c:v>10.8166991249891</c:v>
                </c:pt>
                <c:pt idx="1083">
                  <c:v>10.826696125033777</c:v>
                </c:pt>
                <c:pt idx="1084">
                  <c:v>10.836694125027861</c:v>
                </c:pt>
                <c:pt idx="1085">
                  <c:v>10.846691125014331</c:v>
                </c:pt>
                <c:pt idx="1086">
                  <c:v>10.856689125008415</c:v>
                </c:pt>
                <c:pt idx="1087">
                  <c:v>10.866686124994885</c:v>
                </c:pt>
                <c:pt idx="1088">
                  <c:v>10.876684124988969</c:v>
                </c:pt>
                <c:pt idx="1089">
                  <c:v>10.886681125033647</c:v>
                </c:pt>
                <c:pt idx="1090">
                  <c:v>10.896679125027731</c:v>
                </c:pt>
                <c:pt idx="1091">
                  <c:v>10.906676125014201</c:v>
                </c:pt>
                <c:pt idx="1092">
                  <c:v>10.916674125008285</c:v>
                </c:pt>
                <c:pt idx="1093">
                  <c:v>10.926671124994755</c:v>
                </c:pt>
                <c:pt idx="1094">
                  <c:v>10.936669124988839</c:v>
                </c:pt>
                <c:pt idx="1095">
                  <c:v>10.946666125033516</c:v>
                </c:pt>
                <c:pt idx="1096">
                  <c:v>10.956664125027601</c:v>
                </c:pt>
                <c:pt idx="1097">
                  <c:v>10.96666112501407</c:v>
                </c:pt>
                <c:pt idx="1098">
                  <c:v>10.976659125008155</c:v>
                </c:pt>
                <c:pt idx="1099">
                  <c:v>10.986656124994624</c:v>
                </c:pt>
                <c:pt idx="1100">
                  <c:v>10.996654124988709</c:v>
                </c:pt>
                <c:pt idx="1101">
                  <c:v>11.006651125033386</c:v>
                </c:pt>
                <c:pt idx="1102">
                  <c:v>11.01664912502747</c:v>
                </c:pt>
                <c:pt idx="1103">
                  <c:v>11.02664612501394</c:v>
                </c:pt>
                <c:pt idx="1104">
                  <c:v>11.036644125008024</c:v>
                </c:pt>
                <c:pt idx="1105">
                  <c:v>11.046641124994494</c:v>
                </c:pt>
                <c:pt idx="1106">
                  <c:v>11.056639124988578</c:v>
                </c:pt>
                <c:pt idx="1107">
                  <c:v>11.066636125033256</c:v>
                </c:pt>
                <c:pt idx="1108">
                  <c:v>11.07663412502734</c:v>
                </c:pt>
                <c:pt idx="1109">
                  <c:v>11.08663112501381</c:v>
                </c:pt>
                <c:pt idx="1110">
                  <c:v>11.096629125007894</c:v>
                </c:pt>
                <c:pt idx="1111">
                  <c:v>11.106626124994364</c:v>
                </c:pt>
                <c:pt idx="1112">
                  <c:v>11.116624124988448</c:v>
                </c:pt>
                <c:pt idx="1113">
                  <c:v>11.126621125033125</c:v>
                </c:pt>
                <c:pt idx="1114">
                  <c:v>11.13661912502721</c:v>
                </c:pt>
                <c:pt idx="1115">
                  <c:v>11.146617125021294</c:v>
                </c:pt>
                <c:pt idx="1116">
                  <c:v>11.156614125007764</c:v>
                </c:pt>
                <c:pt idx="1117">
                  <c:v>11.166612125001848</c:v>
                </c:pt>
                <c:pt idx="1118">
                  <c:v>11.176609124988317</c:v>
                </c:pt>
                <c:pt idx="1119">
                  <c:v>11.186607124982402</c:v>
                </c:pt>
                <c:pt idx="1120">
                  <c:v>11.196604541677516</c:v>
                </c:pt>
                <c:pt idx="1121">
                  <c:v>11.2066025416716</c:v>
                </c:pt>
                <c:pt idx="1122">
                  <c:v>11.21659954165807</c:v>
                </c:pt>
                <c:pt idx="1123">
                  <c:v>11.226597541652154</c:v>
                </c:pt>
                <c:pt idx="1124">
                  <c:v>11.236594541696832</c:v>
                </c:pt>
                <c:pt idx="1125">
                  <c:v>11.246592541690916</c:v>
                </c:pt>
                <c:pt idx="1126">
                  <c:v>11.256589541677386</c:v>
                </c:pt>
                <c:pt idx="1127">
                  <c:v>11.26658754167147</c:v>
                </c:pt>
                <c:pt idx="1128">
                  <c:v>11.27658454165794</c:v>
                </c:pt>
                <c:pt idx="1129">
                  <c:v>11.286582541652024</c:v>
                </c:pt>
                <c:pt idx="1130">
                  <c:v>11.296579541696701</c:v>
                </c:pt>
                <c:pt idx="1131">
                  <c:v>11.306577541690785</c:v>
                </c:pt>
                <c:pt idx="1132">
                  <c:v>11.316574541677255</c:v>
                </c:pt>
                <c:pt idx="1133">
                  <c:v>11.326572541671339</c:v>
                </c:pt>
                <c:pt idx="1134">
                  <c:v>11.336569541657809</c:v>
                </c:pt>
                <c:pt idx="1135">
                  <c:v>11.346567541651893</c:v>
                </c:pt>
                <c:pt idx="1136">
                  <c:v>11.356564541696571</c:v>
                </c:pt>
                <c:pt idx="1137">
                  <c:v>11.366562541690655</c:v>
                </c:pt>
                <c:pt idx="1138">
                  <c:v>11.376559541677125</c:v>
                </c:pt>
                <c:pt idx="1139">
                  <c:v>11.386557541671209</c:v>
                </c:pt>
                <c:pt idx="1140">
                  <c:v>11.396554541657679</c:v>
                </c:pt>
                <c:pt idx="1141">
                  <c:v>11.406552541651763</c:v>
                </c:pt>
                <c:pt idx="1142">
                  <c:v>11.41654954169644</c:v>
                </c:pt>
                <c:pt idx="1143">
                  <c:v>11.426547541690525</c:v>
                </c:pt>
                <c:pt idx="1144">
                  <c:v>11.436544541676994</c:v>
                </c:pt>
                <c:pt idx="1145">
                  <c:v>11.446542541671079</c:v>
                </c:pt>
                <c:pt idx="1146">
                  <c:v>11.456539541657548</c:v>
                </c:pt>
                <c:pt idx="1147">
                  <c:v>11.466537541651633</c:v>
                </c:pt>
                <c:pt idx="1148">
                  <c:v>11.47653454169631</c:v>
                </c:pt>
                <c:pt idx="1149">
                  <c:v>11.486532541690394</c:v>
                </c:pt>
                <c:pt idx="1150">
                  <c:v>11.496529541676864</c:v>
                </c:pt>
                <c:pt idx="1151">
                  <c:v>11.506527541670948</c:v>
                </c:pt>
                <c:pt idx="1152">
                  <c:v>11.516525541665033</c:v>
                </c:pt>
                <c:pt idx="1153">
                  <c:v>11.526522541651502</c:v>
                </c:pt>
                <c:pt idx="1154">
                  <c:v>11.536520541645586</c:v>
                </c:pt>
                <c:pt idx="1155">
                  <c:v>11.546517541690264</c:v>
                </c:pt>
                <c:pt idx="1156">
                  <c:v>11.556515541684348</c:v>
                </c:pt>
                <c:pt idx="1157">
                  <c:v>11.566512541670818</c:v>
                </c:pt>
                <c:pt idx="1158">
                  <c:v>11.576510541664902</c:v>
                </c:pt>
                <c:pt idx="1159">
                  <c:v>11.586507541651372</c:v>
                </c:pt>
                <c:pt idx="1160">
                  <c:v>11.596505541645456</c:v>
                </c:pt>
                <c:pt idx="1161">
                  <c:v>11.606502541690134</c:v>
                </c:pt>
                <c:pt idx="1162">
                  <c:v>11.616500541684218</c:v>
                </c:pt>
                <c:pt idx="1163">
                  <c:v>11.626497541670687</c:v>
                </c:pt>
                <c:pt idx="1164">
                  <c:v>11.636495541664772</c:v>
                </c:pt>
                <c:pt idx="1165">
                  <c:v>11.646492541651241</c:v>
                </c:pt>
                <c:pt idx="1166">
                  <c:v>11.656490541645326</c:v>
                </c:pt>
                <c:pt idx="1167">
                  <c:v>11.666487541690003</c:v>
                </c:pt>
                <c:pt idx="1168">
                  <c:v>11.676485541684087</c:v>
                </c:pt>
                <c:pt idx="1169">
                  <c:v>11.686482541670557</c:v>
                </c:pt>
                <c:pt idx="1170">
                  <c:v>11.696480541664641</c:v>
                </c:pt>
                <c:pt idx="1171">
                  <c:v>11.706477541651111</c:v>
                </c:pt>
                <c:pt idx="1172">
                  <c:v>11.716475541645195</c:v>
                </c:pt>
                <c:pt idx="1173">
                  <c:v>11.726472541689873</c:v>
                </c:pt>
                <c:pt idx="1174">
                  <c:v>11.736470541683957</c:v>
                </c:pt>
                <c:pt idx="1175">
                  <c:v>11.746467541670427</c:v>
                </c:pt>
                <c:pt idx="1176">
                  <c:v>11.756465541664511</c:v>
                </c:pt>
                <c:pt idx="1177">
                  <c:v>11.766462541650981</c:v>
                </c:pt>
                <c:pt idx="1178">
                  <c:v>11.776460541645065</c:v>
                </c:pt>
                <c:pt idx="1179">
                  <c:v>11.786457541689742</c:v>
                </c:pt>
                <c:pt idx="1180">
                  <c:v>11.796455541683827</c:v>
                </c:pt>
                <c:pt idx="1181">
                  <c:v>11.806452541670296</c:v>
                </c:pt>
                <c:pt idx="1182">
                  <c:v>11.816450541664381</c:v>
                </c:pt>
                <c:pt idx="1183">
                  <c:v>11.82644754165085</c:v>
                </c:pt>
                <c:pt idx="1184">
                  <c:v>11.836445541644935</c:v>
                </c:pt>
                <c:pt idx="1185">
                  <c:v>11.846442541689612</c:v>
                </c:pt>
                <c:pt idx="1186">
                  <c:v>11.856440541683696</c:v>
                </c:pt>
                <c:pt idx="1187">
                  <c:v>11.866437541670166</c:v>
                </c:pt>
                <c:pt idx="1188">
                  <c:v>11.87643554166425</c:v>
                </c:pt>
                <c:pt idx="1189">
                  <c:v>11.886433541658334</c:v>
                </c:pt>
                <c:pt idx="1190">
                  <c:v>11.896430541644804</c:v>
                </c:pt>
                <c:pt idx="1191">
                  <c:v>11.906428541697096</c:v>
                </c:pt>
                <c:pt idx="1192">
                  <c:v>11.916425541683566</c:v>
                </c:pt>
                <c:pt idx="1193">
                  <c:v>11.92642354167765</c:v>
                </c:pt>
                <c:pt idx="1194">
                  <c:v>11.93642054166412</c:v>
                </c:pt>
                <c:pt idx="1195">
                  <c:v>11.946418541658204</c:v>
                </c:pt>
                <c:pt idx="1196">
                  <c:v>11.956415541644674</c:v>
                </c:pt>
                <c:pt idx="1197">
                  <c:v>11.966413541696966</c:v>
                </c:pt>
                <c:pt idx="1198">
                  <c:v>11.976410541683435</c:v>
                </c:pt>
                <c:pt idx="1199">
                  <c:v>11.98640854167752</c:v>
                </c:pt>
                <c:pt idx="1200">
                  <c:v>11.996405541663989</c:v>
                </c:pt>
                <c:pt idx="1201">
                  <c:v>12.006403541658074</c:v>
                </c:pt>
                <c:pt idx="1202">
                  <c:v>12.016400541644543</c:v>
                </c:pt>
                <c:pt idx="1203">
                  <c:v>12.026398541696835</c:v>
                </c:pt>
                <c:pt idx="1204">
                  <c:v>12.036395541683305</c:v>
                </c:pt>
                <c:pt idx="1205">
                  <c:v>12.046393541677389</c:v>
                </c:pt>
                <c:pt idx="1206">
                  <c:v>12.056390541663859</c:v>
                </c:pt>
                <c:pt idx="1207">
                  <c:v>12.066388541657943</c:v>
                </c:pt>
                <c:pt idx="1208">
                  <c:v>12.076385541702621</c:v>
                </c:pt>
                <c:pt idx="1209">
                  <c:v>12.086383541696705</c:v>
                </c:pt>
                <c:pt idx="1210">
                  <c:v>12.096380541683175</c:v>
                </c:pt>
                <c:pt idx="1211">
                  <c:v>12.106378541677259</c:v>
                </c:pt>
                <c:pt idx="1212">
                  <c:v>12.116375541663729</c:v>
                </c:pt>
                <c:pt idx="1213">
                  <c:v>12.126373541657813</c:v>
                </c:pt>
                <c:pt idx="1214">
                  <c:v>12.13637054170249</c:v>
                </c:pt>
                <c:pt idx="1215">
                  <c:v>12.146368541696575</c:v>
                </c:pt>
                <c:pt idx="1216">
                  <c:v>12.156365541683044</c:v>
                </c:pt>
                <c:pt idx="1217">
                  <c:v>12.166363541677129</c:v>
                </c:pt>
                <c:pt idx="1218">
                  <c:v>12.176360541663598</c:v>
                </c:pt>
                <c:pt idx="1219">
                  <c:v>12.186358541657683</c:v>
                </c:pt>
                <c:pt idx="1220">
                  <c:v>12.19635554170236</c:v>
                </c:pt>
                <c:pt idx="1221">
                  <c:v>12.206353541696444</c:v>
                </c:pt>
                <c:pt idx="1222">
                  <c:v>12.216350541682914</c:v>
                </c:pt>
                <c:pt idx="1223">
                  <c:v>12.226348541676998</c:v>
                </c:pt>
                <c:pt idx="1224">
                  <c:v>12.236346541671082</c:v>
                </c:pt>
                <c:pt idx="1225">
                  <c:v>12.246343541657552</c:v>
                </c:pt>
                <c:pt idx="1226">
                  <c:v>12.25634054170223</c:v>
                </c:pt>
                <c:pt idx="1227">
                  <c:v>12.266338541696314</c:v>
                </c:pt>
                <c:pt idx="1228">
                  <c:v>12.276336541690398</c:v>
                </c:pt>
                <c:pt idx="1229">
                  <c:v>12.286333541676868</c:v>
                </c:pt>
                <c:pt idx="1230">
                  <c:v>12.296331541670952</c:v>
                </c:pt>
                <c:pt idx="1231">
                  <c:v>12.306328541657422</c:v>
                </c:pt>
                <c:pt idx="1232">
                  <c:v>12.316326541651506</c:v>
                </c:pt>
                <c:pt idx="1233">
                  <c:v>12.326323541696183</c:v>
                </c:pt>
                <c:pt idx="1234">
                  <c:v>12.336321541690268</c:v>
                </c:pt>
                <c:pt idx="1235">
                  <c:v>12.346318541676737</c:v>
                </c:pt>
                <c:pt idx="1236">
                  <c:v>12.356316541670822</c:v>
                </c:pt>
                <c:pt idx="1237">
                  <c:v>12.366313541657291</c:v>
                </c:pt>
                <c:pt idx="1238">
                  <c:v>12.376311541651376</c:v>
                </c:pt>
                <c:pt idx="1239">
                  <c:v>12.386308541696053</c:v>
                </c:pt>
                <c:pt idx="1240">
                  <c:v>12.396306541690137</c:v>
                </c:pt>
                <c:pt idx="1241">
                  <c:v>12.406303541676607</c:v>
                </c:pt>
                <c:pt idx="1242">
                  <c:v>12.416301541670691</c:v>
                </c:pt>
                <c:pt idx="1243">
                  <c:v>12.426298541657161</c:v>
                </c:pt>
                <c:pt idx="1244">
                  <c:v>12.436296541651245</c:v>
                </c:pt>
                <c:pt idx="1245">
                  <c:v>12.446293541695923</c:v>
                </c:pt>
                <c:pt idx="1246">
                  <c:v>12.456291541690007</c:v>
                </c:pt>
                <c:pt idx="1247">
                  <c:v>12.466288541676477</c:v>
                </c:pt>
                <c:pt idx="1248">
                  <c:v>12.476286541670561</c:v>
                </c:pt>
                <c:pt idx="1249">
                  <c:v>12.486283541657031</c:v>
                </c:pt>
                <c:pt idx="1250">
                  <c:v>12.496281541651115</c:v>
                </c:pt>
                <c:pt idx="1251">
                  <c:v>12.506278541695792</c:v>
                </c:pt>
                <c:pt idx="1252">
                  <c:v>12.516276541689876</c:v>
                </c:pt>
                <c:pt idx="1253">
                  <c:v>12.526273541676346</c:v>
                </c:pt>
                <c:pt idx="1254">
                  <c:v>12.53627154167043</c:v>
                </c:pt>
                <c:pt idx="1255">
                  <c:v>12.5462685416569</c:v>
                </c:pt>
                <c:pt idx="1256">
                  <c:v>12.556266541650984</c:v>
                </c:pt>
                <c:pt idx="1257">
                  <c:v>12.566263541695662</c:v>
                </c:pt>
                <c:pt idx="1258">
                  <c:v>12.576261541689746</c:v>
                </c:pt>
                <c:pt idx="1259">
                  <c:v>12.586258541676216</c:v>
                </c:pt>
                <c:pt idx="1260">
                  <c:v>12.5962565416703</c:v>
                </c:pt>
                <c:pt idx="1261">
                  <c:v>12.60625354165677</c:v>
                </c:pt>
                <c:pt idx="1262">
                  <c:v>12.616251541650854</c:v>
                </c:pt>
                <c:pt idx="1263">
                  <c:v>12.626249541644938</c:v>
                </c:pt>
                <c:pt idx="1264">
                  <c:v>12.636246541689616</c:v>
                </c:pt>
                <c:pt idx="1265">
                  <c:v>12.6462445416837</c:v>
                </c:pt>
                <c:pt idx="1266">
                  <c:v>12.65624154167017</c:v>
                </c:pt>
                <c:pt idx="1267">
                  <c:v>12.666239541664254</c:v>
                </c:pt>
                <c:pt idx="1268">
                  <c:v>12.676236541650724</c:v>
                </c:pt>
                <c:pt idx="1269">
                  <c:v>12.686234541644808</c:v>
                </c:pt>
                <c:pt idx="1270">
                  <c:v>12.696231541689485</c:v>
                </c:pt>
                <c:pt idx="1271">
                  <c:v>12.70622954168357</c:v>
                </c:pt>
                <c:pt idx="1272">
                  <c:v>12.716226541670039</c:v>
                </c:pt>
                <c:pt idx="1273">
                  <c:v>12.726224541664124</c:v>
                </c:pt>
                <c:pt idx="1274">
                  <c:v>12.736221541650593</c:v>
                </c:pt>
                <c:pt idx="1275">
                  <c:v>12.746219541644678</c:v>
                </c:pt>
                <c:pt idx="1276">
                  <c:v>12.756216541689355</c:v>
                </c:pt>
                <c:pt idx="1277">
                  <c:v>12.766214541683439</c:v>
                </c:pt>
                <c:pt idx="1278">
                  <c:v>12.776211541669909</c:v>
                </c:pt>
                <c:pt idx="1279">
                  <c:v>12.786209541663993</c:v>
                </c:pt>
                <c:pt idx="1280">
                  <c:v>12.796206541650463</c:v>
                </c:pt>
                <c:pt idx="1281">
                  <c:v>12.806204541644547</c:v>
                </c:pt>
                <c:pt idx="1282">
                  <c:v>12.816201541689225</c:v>
                </c:pt>
                <c:pt idx="1283">
                  <c:v>12.826199541683309</c:v>
                </c:pt>
                <c:pt idx="1284">
                  <c:v>12.836196541669779</c:v>
                </c:pt>
                <c:pt idx="1285">
                  <c:v>12.846194541663863</c:v>
                </c:pt>
                <c:pt idx="1286">
                  <c:v>12.856191541650333</c:v>
                </c:pt>
                <c:pt idx="1287">
                  <c:v>12.866189541702624</c:v>
                </c:pt>
                <c:pt idx="1288">
                  <c:v>12.876186541689094</c:v>
                </c:pt>
                <c:pt idx="1289">
                  <c:v>12.886184541683178</c:v>
                </c:pt>
                <c:pt idx="1290">
                  <c:v>12.896181541669648</c:v>
                </c:pt>
                <c:pt idx="1291">
                  <c:v>12.906179541663732</c:v>
                </c:pt>
                <c:pt idx="1292">
                  <c:v>12.916176541650202</c:v>
                </c:pt>
                <c:pt idx="1293">
                  <c:v>12.926174541702494</c:v>
                </c:pt>
                <c:pt idx="1294">
                  <c:v>12.936171541688964</c:v>
                </c:pt>
                <c:pt idx="1295">
                  <c:v>12.946169541683048</c:v>
                </c:pt>
                <c:pt idx="1296">
                  <c:v>12.956166541669518</c:v>
                </c:pt>
                <c:pt idx="1297">
                  <c:v>12.966164541663602</c:v>
                </c:pt>
                <c:pt idx="1298">
                  <c:v>12.976162541657686</c:v>
                </c:pt>
                <c:pt idx="1299">
                  <c:v>12.986159541702364</c:v>
                </c:pt>
                <c:pt idx="1300">
                  <c:v>12.996157541696448</c:v>
                </c:pt>
                <c:pt idx="1301">
                  <c:v>13.006154541682918</c:v>
                </c:pt>
                <c:pt idx="1302">
                  <c:v>13.016152541677002</c:v>
                </c:pt>
                <c:pt idx="1303">
                  <c:v>13.026149541663472</c:v>
                </c:pt>
                <c:pt idx="1304">
                  <c:v>13.036147541657556</c:v>
                </c:pt>
                <c:pt idx="1305">
                  <c:v>13.046144541702233</c:v>
                </c:pt>
                <c:pt idx="1306">
                  <c:v>13.056142541696317</c:v>
                </c:pt>
                <c:pt idx="1307">
                  <c:v>13.066139541682787</c:v>
                </c:pt>
                <c:pt idx="1308">
                  <c:v>13.076137541676871</c:v>
                </c:pt>
                <c:pt idx="1309">
                  <c:v>13.086134541663341</c:v>
                </c:pt>
                <c:pt idx="1310">
                  <c:v>13.096132541657425</c:v>
                </c:pt>
                <c:pt idx="1311">
                  <c:v>13.106129541702103</c:v>
                </c:pt>
                <c:pt idx="1312">
                  <c:v>13.116127541696187</c:v>
                </c:pt>
                <c:pt idx="1313">
                  <c:v>13.126124541682657</c:v>
                </c:pt>
                <c:pt idx="1314">
                  <c:v>13.136122541676741</c:v>
                </c:pt>
                <c:pt idx="1315">
                  <c:v>13.146119541663211</c:v>
                </c:pt>
                <c:pt idx="1316">
                  <c:v>13.156117541657295</c:v>
                </c:pt>
                <c:pt idx="1317">
                  <c:v>13.166114541701972</c:v>
                </c:pt>
                <c:pt idx="1318">
                  <c:v>13.176112541696057</c:v>
                </c:pt>
                <c:pt idx="1319">
                  <c:v>13.186109541682526</c:v>
                </c:pt>
                <c:pt idx="1320">
                  <c:v>13.196107249998022</c:v>
                </c:pt>
                <c:pt idx="1321">
                  <c:v>13.206104249984492</c:v>
                </c:pt>
                <c:pt idx="1322">
                  <c:v>13.216102249978576</c:v>
                </c:pt>
                <c:pt idx="1323">
                  <c:v>13.226099250023253</c:v>
                </c:pt>
                <c:pt idx="1324">
                  <c:v>13.236097250017338</c:v>
                </c:pt>
                <c:pt idx="1325">
                  <c:v>13.246094250003807</c:v>
                </c:pt>
                <c:pt idx="1326">
                  <c:v>13.256092249997891</c:v>
                </c:pt>
                <c:pt idx="1327">
                  <c:v>13.266090249991976</c:v>
                </c:pt>
                <c:pt idx="1328">
                  <c:v>13.276087249978445</c:v>
                </c:pt>
                <c:pt idx="1329">
                  <c:v>13.286085250030737</c:v>
                </c:pt>
                <c:pt idx="1330">
                  <c:v>13.296082250017207</c:v>
                </c:pt>
                <c:pt idx="1331">
                  <c:v>13.306080250011291</c:v>
                </c:pt>
                <c:pt idx="1332">
                  <c:v>13.316077249997761</c:v>
                </c:pt>
                <c:pt idx="1333">
                  <c:v>13.326075249991845</c:v>
                </c:pt>
                <c:pt idx="1334">
                  <c:v>13.336072249978315</c:v>
                </c:pt>
                <c:pt idx="1335">
                  <c:v>13.346070250030607</c:v>
                </c:pt>
                <c:pt idx="1336">
                  <c:v>13.356067250017077</c:v>
                </c:pt>
                <c:pt idx="1337">
                  <c:v>13.366065250011161</c:v>
                </c:pt>
                <c:pt idx="1338">
                  <c:v>13.376062249997631</c:v>
                </c:pt>
                <c:pt idx="1339">
                  <c:v>13.386060249991715</c:v>
                </c:pt>
                <c:pt idx="1340">
                  <c:v>13.396057249978185</c:v>
                </c:pt>
                <c:pt idx="1341">
                  <c:v>13.406055250030477</c:v>
                </c:pt>
                <c:pt idx="1342">
                  <c:v>13.416052250016946</c:v>
                </c:pt>
                <c:pt idx="1343">
                  <c:v>13.426050250011031</c:v>
                </c:pt>
                <c:pt idx="1344">
                  <c:v>13.4360472499975</c:v>
                </c:pt>
                <c:pt idx="1345">
                  <c:v>13.446045249991585</c:v>
                </c:pt>
                <c:pt idx="1346">
                  <c:v>13.456042249978054</c:v>
                </c:pt>
                <c:pt idx="1347">
                  <c:v>13.466040250030346</c:v>
                </c:pt>
                <c:pt idx="1348">
                  <c:v>13.476037250016816</c:v>
                </c:pt>
                <c:pt idx="1349">
                  <c:v>13.4860352500109</c:v>
                </c:pt>
                <c:pt idx="1350">
                  <c:v>13.496033250004984</c:v>
                </c:pt>
                <c:pt idx="1351">
                  <c:v>13.506030249991454</c:v>
                </c:pt>
                <c:pt idx="1352">
                  <c:v>13.516028249985538</c:v>
                </c:pt>
                <c:pt idx="1353">
                  <c:v>13.526025250030216</c:v>
                </c:pt>
                <c:pt idx="1354">
                  <c:v>13.5360232500243</c:v>
                </c:pt>
                <c:pt idx="1355">
                  <c:v>13.54602025001077</c:v>
                </c:pt>
                <c:pt idx="1356">
                  <c:v>13.556018250004854</c:v>
                </c:pt>
                <c:pt idx="1357">
                  <c:v>13.566015249991324</c:v>
                </c:pt>
                <c:pt idx="1358">
                  <c:v>13.576013249985408</c:v>
                </c:pt>
                <c:pt idx="1359">
                  <c:v>13.586010250030085</c:v>
                </c:pt>
                <c:pt idx="1360">
                  <c:v>13.59600825002417</c:v>
                </c:pt>
                <c:pt idx="1361">
                  <c:v>13.606005250010639</c:v>
                </c:pt>
                <c:pt idx="1362">
                  <c:v>13.616003250004724</c:v>
                </c:pt>
                <c:pt idx="1363">
                  <c:v>13.626000249991193</c:v>
                </c:pt>
                <c:pt idx="1364">
                  <c:v>13.635998249985278</c:v>
                </c:pt>
                <c:pt idx="1365">
                  <c:v>13.645995250029955</c:v>
                </c:pt>
                <c:pt idx="1366">
                  <c:v>13.655993250024039</c:v>
                </c:pt>
                <c:pt idx="1367">
                  <c:v>13.665990250010509</c:v>
                </c:pt>
                <c:pt idx="1368">
                  <c:v>13.675988250004593</c:v>
                </c:pt>
                <c:pt idx="1369">
                  <c:v>13.685985249991063</c:v>
                </c:pt>
                <c:pt idx="1370">
                  <c:v>13.695983249985147</c:v>
                </c:pt>
                <c:pt idx="1371">
                  <c:v>13.705980250029825</c:v>
                </c:pt>
                <c:pt idx="1372">
                  <c:v>13.715978250023909</c:v>
                </c:pt>
                <c:pt idx="1373">
                  <c:v>13.725976250017993</c:v>
                </c:pt>
                <c:pt idx="1374">
                  <c:v>13.735973250004463</c:v>
                </c:pt>
                <c:pt idx="1375">
                  <c:v>13.745971249998547</c:v>
                </c:pt>
                <c:pt idx="1376">
                  <c:v>13.755968249985017</c:v>
                </c:pt>
                <c:pt idx="1377">
                  <c:v>13.765966249979101</c:v>
                </c:pt>
                <c:pt idx="1378">
                  <c:v>13.775963250023779</c:v>
                </c:pt>
                <c:pt idx="1379">
                  <c:v>13.785961250017863</c:v>
                </c:pt>
                <c:pt idx="1380">
                  <c:v>13.795958250004333</c:v>
                </c:pt>
                <c:pt idx="1381">
                  <c:v>13.805956249998417</c:v>
                </c:pt>
                <c:pt idx="1382">
                  <c:v>13.815953249984886</c:v>
                </c:pt>
                <c:pt idx="1383">
                  <c:v>13.825951249978971</c:v>
                </c:pt>
                <c:pt idx="1384">
                  <c:v>13.835948250023648</c:v>
                </c:pt>
                <c:pt idx="1385">
                  <c:v>13.845946250017732</c:v>
                </c:pt>
                <c:pt idx="1386">
                  <c:v>13.855943250004202</c:v>
                </c:pt>
                <c:pt idx="1387">
                  <c:v>13.865941249998286</c:v>
                </c:pt>
                <c:pt idx="1388">
                  <c:v>13.875938249984756</c:v>
                </c:pt>
                <c:pt idx="1389">
                  <c:v>13.88593624997884</c:v>
                </c:pt>
                <c:pt idx="1390">
                  <c:v>13.895933250023518</c:v>
                </c:pt>
                <c:pt idx="1391">
                  <c:v>13.905931250017602</c:v>
                </c:pt>
                <c:pt idx="1392">
                  <c:v>13.915929250011686</c:v>
                </c:pt>
                <c:pt idx="1393">
                  <c:v>13.925926249998156</c:v>
                </c:pt>
                <c:pt idx="1394">
                  <c:v>13.93592424999224</c:v>
                </c:pt>
                <c:pt idx="1395">
                  <c:v>13.94592124997871</c:v>
                </c:pt>
                <c:pt idx="1396">
                  <c:v>13.955919250031002</c:v>
                </c:pt>
                <c:pt idx="1397">
                  <c:v>13.965916250017472</c:v>
                </c:pt>
                <c:pt idx="1398">
                  <c:v>13.975914250011556</c:v>
                </c:pt>
                <c:pt idx="1399">
                  <c:v>13.985911249998026</c:v>
                </c:pt>
                <c:pt idx="1400">
                  <c:v>13.99590924999211</c:v>
                </c:pt>
                <c:pt idx="1401">
                  <c:v>14.00590624997858</c:v>
                </c:pt>
                <c:pt idx="1402">
                  <c:v>14.015904250030871</c:v>
                </c:pt>
                <c:pt idx="1403">
                  <c:v>14.025901250017341</c:v>
                </c:pt>
                <c:pt idx="1404">
                  <c:v>14.035899250011425</c:v>
                </c:pt>
                <c:pt idx="1405">
                  <c:v>14.045896249997895</c:v>
                </c:pt>
                <c:pt idx="1406">
                  <c:v>14.055894249991979</c:v>
                </c:pt>
                <c:pt idx="1407">
                  <c:v>14.065891249978449</c:v>
                </c:pt>
                <c:pt idx="1408">
                  <c:v>14.075889250030741</c:v>
                </c:pt>
                <c:pt idx="1409">
                  <c:v>14.085886250017211</c:v>
                </c:pt>
                <c:pt idx="1410">
                  <c:v>14.095884250011295</c:v>
                </c:pt>
                <c:pt idx="1411">
                  <c:v>14.105881249997765</c:v>
                </c:pt>
                <c:pt idx="1412">
                  <c:v>14.115879249991849</c:v>
                </c:pt>
                <c:pt idx="1413">
                  <c:v>14.125877249985933</c:v>
                </c:pt>
                <c:pt idx="1414">
                  <c:v>14.135874250030611</c:v>
                </c:pt>
                <c:pt idx="1415">
                  <c:v>14.145872250024695</c:v>
                </c:pt>
                <c:pt idx="1416">
                  <c:v>14.155869250011165</c:v>
                </c:pt>
                <c:pt idx="1417">
                  <c:v>14.165867250005249</c:v>
                </c:pt>
                <c:pt idx="1418">
                  <c:v>14.175864249991719</c:v>
                </c:pt>
                <c:pt idx="1419">
                  <c:v>14.185862249985803</c:v>
                </c:pt>
                <c:pt idx="1420">
                  <c:v>14.195858750026673</c:v>
                </c:pt>
                <c:pt idx="1421">
                  <c:v>14.205856750020757</c:v>
                </c:pt>
                <c:pt idx="1422">
                  <c:v>14.215853750007227</c:v>
                </c:pt>
                <c:pt idx="1423">
                  <c:v>14.225851750001311</c:v>
                </c:pt>
                <c:pt idx="1424">
                  <c:v>14.235848749987781</c:v>
                </c:pt>
                <c:pt idx="1425">
                  <c:v>14.245846749981865</c:v>
                </c:pt>
                <c:pt idx="1426">
                  <c:v>14.255843750026543</c:v>
                </c:pt>
                <c:pt idx="1427">
                  <c:v>14.265841750020627</c:v>
                </c:pt>
                <c:pt idx="1428">
                  <c:v>14.275838750007097</c:v>
                </c:pt>
                <c:pt idx="1429">
                  <c:v>14.285836750001181</c:v>
                </c:pt>
                <c:pt idx="1430">
                  <c:v>14.295833749987651</c:v>
                </c:pt>
                <c:pt idx="1431">
                  <c:v>14.305831749981735</c:v>
                </c:pt>
                <c:pt idx="1432">
                  <c:v>14.315829750034027</c:v>
                </c:pt>
                <c:pt idx="1433">
                  <c:v>14.325826750020497</c:v>
                </c:pt>
                <c:pt idx="1434">
                  <c:v>14.335824750014581</c:v>
                </c:pt>
                <c:pt idx="1435">
                  <c:v>14.345821750001051</c:v>
                </c:pt>
                <c:pt idx="1436">
                  <c:v>14.355819749995135</c:v>
                </c:pt>
                <c:pt idx="1437">
                  <c:v>14.365816749981605</c:v>
                </c:pt>
                <c:pt idx="1438">
                  <c:v>14.375814750033896</c:v>
                </c:pt>
                <c:pt idx="1439">
                  <c:v>14.385811750020366</c:v>
                </c:pt>
                <c:pt idx="1440">
                  <c:v>14.39580975001445</c:v>
                </c:pt>
                <c:pt idx="1441">
                  <c:v>14.40580675000092</c:v>
                </c:pt>
                <c:pt idx="1442">
                  <c:v>14.415804749995004</c:v>
                </c:pt>
                <c:pt idx="1443">
                  <c:v>14.425801749981474</c:v>
                </c:pt>
                <c:pt idx="1444">
                  <c:v>14.435799750033766</c:v>
                </c:pt>
                <c:pt idx="1445">
                  <c:v>14.445796750020236</c:v>
                </c:pt>
                <c:pt idx="1446">
                  <c:v>14.45579475001432</c:v>
                </c:pt>
                <c:pt idx="1447">
                  <c:v>14.46579175000079</c:v>
                </c:pt>
                <c:pt idx="1448">
                  <c:v>14.475789749994874</c:v>
                </c:pt>
                <c:pt idx="1449">
                  <c:v>14.485786749981344</c:v>
                </c:pt>
                <c:pt idx="1450">
                  <c:v>14.495784750033636</c:v>
                </c:pt>
                <c:pt idx="1451">
                  <c:v>14.50578275002772</c:v>
                </c:pt>
                <c:pt idx="1452">
                  <c:v>14.51577975001419</c:v>
                </c:pt>
                <c:pt idx="1453">
                  <c:v>14.525777750008274</c:v>
                </c:pt>
                <c:pt idx="1454">
                  <c:v>14.535774749994744</c:v>
                </c:pt>
                <c:pt idx="1455">
                  <c:v>14.545772749988828</c:v>
                </c:pt>
                <c:pt idx="1456">
                  <c:v>14.555769750033505</c:v>
                </c:pt>
                <c:pt idx="1457">
                  <c:v>14.565767750027589</c:v>
                </c:pt>
                <c:pt idx="1458">
                  <c:v>14.575764750014059</c:v>
                </c:pt>
                <c:pt idx="1459">
                  <c:v>14.585762750008143</c:v>
                </c:pt>
                <c:pt idx="1460">
                  <c:v>14.595759749994613</c:v>
                </c:pt>
                <c:pt idx="1461">
                  <c:v>14.605757749988697</c:v>
                </c:pt>
                <c:pt idx="1462">
                  <c:v>14.615754750033375</c:v>
                </c:pt>
                <c:pt idx="1463">
                  <c:v>14.625752750027459</c:v>
                </c:pt>
                <c:pt idx="1464">
                  <c:v>14.635749750013929</c:v>
                </c:pt>
                <c:pt idx="1465">
                  <c:v>14.645747750008013</c:v>
                </c:pt>
                <c:pt idx="1466">
                  <c:v>14.655745750002097</c:v>
                </c:pt>
                <c:pt idx="1467">
                  <c:v>14.665742749988567</c:v>
                </c:pt>
                <c:pt idx="1468">
                  <c:v>14.675740749982651</c:v>
                </c:pt>
                <c:pt idx="1469">
                  <c:v>14.685737750027329</c:v>
                </c:pt>
                <c:pt idx="1470">
                  <c:v>14.695735750021413</c:v>
                </c:pt>
                <c:pt idx="1471">
                  <c:v>14.705732750007883</c:v>
                </c:pt>
                <c:pt idx="1472">
                  <c:v>14.715730750001967</c:v>
                </c:pt>
                <c:pt idx="1473">
                  <c:v>14.725727749988437</c:v>
                </c:pt>
                <c:pt idx="1474">
                  <c:v>14.735725749982521</c:v>
                </c:pt>
                <c:pt idx="1475">
                  <c:v>14.745722750027198</c:v>
                </c:pt>
                <c:pt idx="1476">
                  <c:v>14.755720750021283</c:v>
                </c:pt>
                <c:pt idx="1477">
                  <c:v>14.765717750007752</c:v>
                </c:pt>
                <c:pt idx="1478">
                  <c:v>14.775715750001837</c:v>
                </c:pt>
                <c:pt idx="1479">
                  <c:v>14.785712749988306</c:v>
                </c:pt>
                <c:pt idx="1480">
                  <c:v>14.795710749982391</c:v>
                </c:pt>
                <c:pt idx="1481">
                  <c:v>14.805707750027068</c:v>
                </c:pt>
                <c:pt idx="1482">
                  <c:v>14.815705750021152</c:v>
                </c:pt>
                <c:pt idx="1483">
                  <c:v>14.825703750015236</c:v>
                </c:pt>
                <c:pt idx="1484">
                  <c:v>14.835700750001706</c:v>
                </c:pt>
                <c:pt idx="1485">
                  <c:v>14.84569874999579</c:v>
                </c:pt>
                <c:pt idx="1486">
                  <c:v>14.85569574998226</c:v>
                </c:pt>
                <c:pt idx="1487">
                  <c:v>14.865693750034552</c:v>
                </c:pt>
                <c:pt idx="1488">
                  <c:v>14.875690750021022</c:v>
                </c:pt>
                <c:pt idx="1489">
                  <c:v>14.885688750015106</c:v>
                </c:pt>
                <c:pt idx="1490">
                  <c:v>14.895685750001576</c:v>
                </c:pt>
                <c:pt idx="1491">
                  <c:v>14.90568374999566</c:v>
                </c:pt>
                <c:pt idx="1492">
                  <c:v>14.91568074998213</c:v>
                </c:pt>
                <c:pt idx="1493">
                  <c:v>14.925678750034422</c:v>
                </c:pt>
                <c:pt idx="1494">
                  <c:v>14.935675750020891</c:v>
                </c:pt>
                <c:pt idx="1495">
                  <c:v>14.945673750014976</c:v>
                </c:pt>
                <c:pt idx="1496">
                  <c:v>14.955670750001445</c:v>
                </c:pt>
                <c:pt idx="1497">
                  <c:v>14.96566874999553</c:v>
                </c:pt>
                <c:pt idx="1498">
                  <c:v>14.975665749981999</c:v>
                </c:pt>
                <c:pt idx="1499">
                  <c:v>14.985663750034291</c:v>
                </c:pt>
                <c:pt idx="1500">
                  <c:v>14.995661750028376</c:v>
                </c:pt>
                <c:pt idx="1501">
                  <c:v>15.005658750014845</c:v>
                </c:pt>
                <c:pt idx="1502">
                  <c:v>15.01565675000893</c:v>
                </c:pt>
                <c:pt idx="1503">
                  <c:v>15.025653749995399</c:v>
                </c:pt>
                <c:pt idx="1504">
                  <c:v>15.035651749989484</c:v>
                </c:pt>
                <c:pt idx="1505">
                  <c:v>15.045648750034161</c:v>
                </c:pt>
                <c:pt idx="1506">
                  <c:v>15.055646750028245</c:v>
                </c:pt>
                <c:pt idx="1507">
                  <c:v>15.065643750014715</c:v>
                </c:pt>
                <c:pt idx="1508">
                  <c:v>15.075641750008799</c:v>
                </c:pt>
                <c:pt idx="1509">
                  <c:v>15.085638749995269</c:v>
                </c:pt>
                <c:pt idx="1510">
                  <c:v>15.095636749989353</c:v>
                </c:pt>
                <c:pt idx="1511">
                  <c:v>15.105633750034031</c:v>
                </c:pt>
                <c:pt idx="1512">
                  <c:v>15.115631750028115</c:v>
                </c:pt>
                <c:pt idx="1513">
                  <c:v>15.125629750022199</c:v>
                </c:pt>
                <c:pt idx="1514">
                  <c:v>15.135626750008669</c:v>
                </c:pt>
                <c:pt idx="1515">
                  <c:v>15.145624750002753</c:v>
                </c:pt>
                <c:pt idx="1516">
                  <c:v>15.155621749989223</c:v>
                </c:pt>
                <c:pt idx="1517">
                  <c:v>15.165619749983307</c:v>
                </c:pt>
                <c:pt idx="1518">
                  <c:v>15.175616750027984</c:v>
                </c:pt>
                <c:pt idx="1519">
                  <c:v>15.185614750022069</c:v>
                </c:pt>
                <c:pt idx="1520">
                  <c:v>15.195611750008538</c:v>
                </c:pt>
                <c:pt idx="1521">
                  <c:v>15.205610874982085</c:v>
                </c:pt>
                <c:pt idx="1522">
                  <c:v>15.215607875026762</c:v>
                </c:pt>
                <c:pt idx="1523">
                  <c:v>15.225605875020847</c:v>
                </c:pt>
                <c:pt idx="1524">
                  <c:v>15.235602875007316</c:v>
                </c:pt>
                <c:pt idx="1525">
                  <c:v>15.245600875001401</c:v>
                </c:pt>
                <c:pt idx="1526">
                  <c:v>15.25559787498787</c:v>
                </c:pt>
                <c:pt idx="1527">
                  <c:v>15.265595874981955</c:v>
                </c:pt>
                <c:pt idx="1528">
                  <c:v>15.275593875034247</c:v>
                </c:pt>
                <c:pt idx="1529">
                  <c:v>15.285590875020716</c:v>
                </c:pt>
                <c:pt idx="1530">
                  <c:v>15.295588875014801</c:v>
                </c:pt>
                <c:pt idx="1531">
                  <c:v>15.30558587500127</c:v>
                </c:pt>
                <c:pt idx="1532">
                  <c:v>15.315583874995355</c:v>
                </c:pt>
                <c:pt idx="1533">
                  <c:v>15.325580874981824</c:v>
                </c:pt>
                <c:pt idx="1534">
                  <c:v>15.335578875034116</c:v>
                </c:pt>
                <c:pt idx="1535">
                  <c:v>15.345575875020586</c:v>
                </c:pt>
                <c:pt idx="1536">
                  <c:v>15.35557387501467</c:v>
                </c:pt>
                <c:pt idx="1537">
                  <c:v>15.36557087500114</c:v>
                </c:pt>
                <c:pt idx="1538">
                  <c:v>15.375568874995224</c:v>
                </c:pt>
                <c:pt idx="1539">
                  <c:v>15.385565874981694</c:v>
                </c:pt>
                <c:pt idx="1540">
                  <c:v>15.395563875033986</c:v>
                </c:pt>
                <c:pt idx="1541">
                  <c:v>15.40556187502807</c:v>
                </c:pt>
                <c:pt idx="1542">
                  <c:v>15.41555887501454</c:v>
                </c:pt>
                <c:pt idx="1543">
                  <c:v>15.425556875008624</c:v>
                </c:pt>
                <c:pt idx="1544">
                  <c:v>15.435553874995094</c:v>
                </c:pt>
                <c:pt idx="1545">
                  <c:v>15.445551874989178</c:v>
                </c:pt>
                <c:pt idx="1546">
                  <c:v>15.455548875033855</c:v>
                </c:pt>
                <c:pt idx="1547">
                  <c:v>15.46554687502794</c:v>
                </c:pt>
                <c:pt idx="1548">
                  <c:v>15.475543875014409</c:v>
                </c:pt>
                <c:pt idx="1549">
                  <c:v>15.485541875008494</c:v>
                </c:pt>
                <c:pt idx="1550">
                  <c:v>15.495538874994963</c:v>
                </c:pt>
                <c:pt idx="1551">
                  <c:v>15.505536874989048</c:v>
                </c:pt>
                <c:pt idx="1552">
                  <c:v>15.515533875033725</c:v>
                </c:pt>
                <c:pt idx="1553">
                  <c:v>15.525531875027809</c:v>
                </c:pt>
                <c:pt idx="1554">
                  <c:v>15.535529875021894</c:v>
                </c:pt>
                <c:pt idx="1555">
                  <c:v>15.545526875008363</c:v>
                </c:pt>
                <c:pt idx="1556">
                  <c:v>15.555524875002448</c:v>
                </c:pt>
                <c:pt idx="1557">
                  <c:v>15.565521874988917</c:v>
                </c:pt>
                <c:pt idx="1558">
                  <c:v>15.575519874983002</c:v>
                </c:pt>
                <c:pt idx="1559">
                  <c:v>15.585516875027679</c:v>
                </c:pt>
                <c:pt idx="1560">
                  <c:v>15.595514875021763</c:v>
                </c:pt>
                <c:pt idx="1561">
                  <c:v>15.605511875008233</c:v>
                </c:pt>
                <c:pt idx="1562">
                  <c:v>15.615509875002317</c:v>
                </c:pt>
                <c:pt idx="1563">
                  <c:v>15.625506874988787</c:v>
                </c:pt>
                <c:pt idx="1564">
                  <c:v>15.635504874982871</c:v>
                </c:pt>
                <c:pt idx="1565">
                  <c:v>15.645501875027549</c:v>
                </c:pt>
                <c:pt idx="1566">
                  <c:v>15.655499875021633</c:v>
                </c:pt>
                <c:pt idx="1567">
                  <c:v>15.665496875008103</c:v>
                </c:pt>
                <c:pt idx="1568">
                  <c:v>15.675494875002187</c:v>
                </c:pt>
                <c:pt idx="1569">
                  <c:v>15.685492874996271</c:v>
                </c:pt>
                <c:pt idx="1570">
                  <c:v>15.695489874982741</c:v>
                </c:pt>
                <c:pt idx="1571">
                  <c:v>15.705487875035033</c:v>
                </c:pt>
                <c:pt idx="1572">
                  <c:v>15.715484875021502</c:v>
                </c:pt>
                <c:pt idx="1573">
                  <c:v>15.725482875015587</c:v>
                </c:pt>
                <c:pt idx="1574">
                  <c:v>15.735479875002056</c:v>
                </c:pt>
                <c:pt idx="1575">
                  <c:v>15.745477874996141</c:v>
                </c:pt>
                <c:pt idx="1576">
                  <c:v>15.75547487498261</c:v>
                </c:pt>
                <c:pt idx="1577">
                  <c:v>15.765472875034902</c:v>
                </c:pt>
                <c:pt idx="1578">
                  <c:v>15.775469875021372</c:v>
                </c:pt>
                <c:pt idx="1579">
                  <c:v>15.785467875015456</c:v>
                </c:pt>
                <c:pt idx="1580">
                  <c:v>15.795464875001926</c:v>
                </c:pt>
                <c:pt idx="1581">
                  <c:v>15.80546287499601</c:v>
                </c:pt>
                <c:pt idx="1582">
                  <c:v>15.815460874990094</c:v>
                </c:pt>
                <c:pt idx="1583">
                  <c:v>15.825457875034772</c:v>
                </c:pt>
                <c:pt idx="1584">
                  <c:v>15.835455875028856</c:v>
                </c:pt>
                <c:pt idx="1585">
                  <c:v>15.845452875015326</c:v>
                </c:pt>
                <c:pt idx="1586">
                  <c:v>15.85545087500941</c:v>
                </c:pt>
                <c:pt idx="1587">
                  <c:v>15.86544787499588</c:v>
                </c:pt>
                <c:pt idx="1588">
                  <c:v>15.875445874989964</c:v>
                </c:pt>
                <c:pt idx="1589">
                  <c:v>15.885442875034641</c:v>
                </c:pt>
                <c:pt idx="1590">
                  <c:v>15.895440875028726</c:v>
                </c:pt>
                <c:pt idx="1591">
                  <c:v>15.905437875015195</c:v>
                </c:pt>
                <c:pt idx="1592">
                  <c:v>15.91543587500928</c:v>
                </c:pt>
                <c:pt idx="1593">
                  <c:v>15.925433875003364</c:v>
                </c:pt>
                <c:pt idx="1594">
                  <c:v>15.935430874989834</c:v>
                </c:pt>
                <c:pt idx="1595">
                  <c:v>15.945428874983918</c:v>
                </c:pt>
                <c:pt idx="1596">
                  <c:v>15.955425875028595</c:v>
                </c:pt>
                <c:pt idx="1597">
                  <c:v>15.96542387502268</c:v>
                </c:pt>
                <c:pt idx="1598">
                  <c:v>15.975420875009149</c:v>
                </c:pt>
                <c:pt idx="1599">
                  <c:v>15.985418875003234</c:v>
                </c:pt>
                <c:pt idx="1600">
                  <c:v>15.995415874989703</c:v>
                </c:pt>
                <c:pt idx="1601">
                  <c:v>16.005413874983788</c:v>
                </c:pt>
                <c:pt idx="1602">
                  <c:v>16.015410875028465</c:v>
                </c:pt>
                <c:pt idx="1603">
                  <c:v>16.025408875022549</c:v>
                </c:pt>
                <c:pt idx="1604">
                  <c:v>16.035405875009019</c:v>
                </c:pt>
                <c:pt idx="1605">
                  <c:v>16.045403875003103</c:v>
                </c:pt>
                <c:pt idx="1606">
                  <c:v>16.055401874997187</c:v>
                </c:pt>
                <c:pt idx="1607">
                  <c:v>16.065398874983657</c:v>
                </c:pt>
                <c:pt idx="1608">
                  <c:v>16.075396875035949</c:v>
                </c:pt>
                <c:pt idx="1609">
                  <c:v>16.085393875022419</c:v>
                </c:pt>
                <c:pt idx="1610">
                  <c:v>16.095391875016503</c:v>
                </c:pt>
                <c:pt idx="1611">
                  <c:v>16.105388875002973</c:v>
                </c:pt>
                <c:pt idx="1612">
                  <c:v>16.115386874997057</c:v>
                </c:pt>
                <c:pt idx="1613">
                  <c:v>16.125383874983527</c:v>
                </c:pt>
                <c:pt idx="1614">
                  <c:v>16.135381875035819</c:v>
                </c:pt>
                <c:pt idx="1615">
                  <c:v>16.145378875022288</c:v>
                </c:pt>
                <c:pt idx="1616">
                  <c:v>16.155376875016373</c:v>
                </c:pt>
                <c:pt idx="1617">
                  <c:v>16.165373875002842</c:v>
                </c:pt>
                <c:pt idx="1618">
                  <c:v>16.175371874996927</c:v>
                </c:pt>
                <c:pt idx="1619">
                  <c:v>16.185369874991011</c:v>
                </c:pt>
                <c:pt idx="1620">
                  <c:v>16.195366875035688</c:v>
                </c:pt>
                <c:pt idx="1621">
                  <c:v>16.205364875029773</c:v>
                </c:pt>
                <c:pt idx="1622">
                  <c:v>16.215361875016242</c:v>
                </c:pt>
                <c:pt idx="1623">
                  <c:v>16.225359875010327</c:v>
                </c:pt>
                <c:pt idx="1624">
                  <c:v>16.235356874996796</c:v>
                </c:pt>
                <c:pt idx="1625">
                  <c:v>16.24535487499088</c:v>
                </c:pt>
                <c:pt idx="1626">
                  <c:v>16.255351875035558</c:v>
                </c:pt>
                <c:pt idx="1627">
                  <c:v>16.265349875029642</c:v>
                </c:pt>
                <c:pt idx="1628">
                  <c:v>16.275346875016112</c:v>
                </c:pt>
                <c:pt idx="1629">
                  <c:v>16.285344875010196</c:v>
                </c:pt>
                <c:pt idx="1630">
                  <c:v>16.29534287500428</c:v>
                </c:pt>
                <c:pt idx="1631">
                  <c:v>16.30533987499075</c:v>
                </c:pt>
                <c:pt idx="1632">
                  <c:v>16.315337874984834</c:v>
                </c:pt>
                <c:pt idx="1633">
                  <c:v>16.325334875029512</c:v>
                </c:pt>
                <c:pt idx="1634">
                  <c:v>16.335332875023596</c:v>
                </c:pt>
                <c:pt idx="1635">
                  <c:v>16.345329875010066</c:v>
                </c:pt>
                <c:pt idx="1636">
                  <c:v>16.35532787500415</c:v>
                </c:pt>
                <c:pt idx="1637">
                  <c:v>16.36532487499062</c:v>
                </c:pt>
                <c:pt idx="1638">
                  <c:v>16.375322874984704</c:v>
                </c:pt>
                <c:pt idx="1639">
                  <c:v>16.385319875029381</c:v>
                </c:pt>
                <c:pt idx="1640">
                  <c:v>16.395317875023466</c:v>
                </c:pt>
                <c:pt idx="1641">
                  <c:v>16.40531587501755</c:v>
                </c:pt>
                <c:pt idx="1642">
                  <c:v>16.41531287500402</c:v>
                </c:pt>
                <c:pt idx="1643">
                  <c:v>16.425310874998104</c:v>
                </c:pt>
                <c:pt idx="1644">
                  <c:v>16.435307874984574</c:v>
                </c:pt>
                <c:pt idx="1645">
                  <c:v>16.445305874978658</c:v>
                </c:pt>
                <c:pt idx="1646">
                  <c:v>16.455302875023335</c:v>
                </c:pt>
                <c:pt idx="1647">
                  <c:v>16.465300875017419</c:v>
                </c:pt>
                <c:pt idx="1648">
                  <c:v>16.475297875003889</c:v>
                </c:pt>
                <c:pt idx="1649">
                  <c:v>16.485295874997973</c:v>
                </c:pt>
                <c:pt idx="1650">
                  <c:v>16.495292874984443</c:v>
                </c:pt>
                <c:pt idx="1651">
                  <c:v>16.505290874978527</c:v>
                </c:pt>
                <c:pt idx="1652">
                  <c:v>16.515287875023205</c:v>
                </c:pt>
                <c:pt idx="1653">
                  <c:v>16.525285875017289</c:v>
                </c:pt>
                <c:pt idx="1654">
                  <c:v>16.535283875011373</c:v>
                </c:pt>
                <c:pt idx="1655">
                  <c:v>16.545280874997843</c:v>
                </c:pt>
                <c:pt idx="1656">
                  <c:v>16.555278874991927</c:v>
                </c:pt>
                <c:pt idx="1657">
                  <c:v>16.565275874978397</c:v>
                </c:pt>
                <c:pt idx="1658">
                  <c:v>16.575273875030689</c:v>
                </c:pt>
                <c:pt idx="1659">
                  <c:v>16.585270875017159</c:v>
                </c:pt>
                <c:pt idx="1660">
                  <c:v>16.595268875011243</c:v>
                </c:pt>
                <c:pt idx="1661">
                  <c:v>16.605265874997713</c:v>
                </c:pt>
                <c:pt idx="1662">
                  <c:v>16.615263874991797</c:v>
                </c:pt>
                <c:pt idx="1663">
                  <c:v>16.625261874985881</c:v>
                </c:pt>
                <c:pt idx="1664">
                  <c:v>16.635258875030559</c:v>
                </c:pt>
                <c:pt idx="1665">
                  <c:v>16.645256875024643</c:v>
                </c:pt>
                <c:pt idx="1666">
                  <c:v>16.655253875011113</c:v>
                </c:pt>
                <c:pt idx="1667">
                  <c:v>16.665251875005197</c:v>
                </c:pt>
                <c:pt idx="1668">
                  <c:v>16.675248874991667</c:v>
                </c:pt>
                <c:pt idx="1669">
                  <c:v>16.685246874985751</c:v>
                </c:pt>
                <c:pt idx="1670">
                  <c:v>16.695243875030428</c:v>
                </c:pt>
                <c:pt idx="1671">
                  <c:v>16.705241875024512</c:v>
                </c:pt>
                <c:pt idx="1672">
                  <c:v>16.715238875010982</c:v>
                </c:pt>
                <c:pt idx="1673">
                  <c:v>16.725236875005066</c:v>
                </c:pt>
                <c:pt idx="1674">
                  <c:v>16.735233874991536</c:v>
                </c:pt>
                <c:pt idx="1675">
                  <c:v>16.74523187498562</c:v>
                </c:pt>
                <c:pt idx="1676">
                  <c:v>16.755229874979705</c:v>
                </c:pt>
                <c:pt idx="1677">
                  <c:v>16.765226875024382</c:v>
                </c:pt>
                <c:pt idx="1678">
                  <c:v>16.775224875018466</c:v>
                </c:pt>
                <c:pt idx="1679">
                  <c:v>16.785221875004936</c:v>
                </c:pt>
                <c:pt idx="1680">
                  <c:v>16.79521987499902</c:v>
                </c:pt>
                <c:pt idx="1681">
                  <c:v>16.80521687498549</c:v>
                </c:pt>
                <c:pt idx="1682">
                  <c:v>16.815214874979574</c:v>
                </c:pt>
                <c:pt idx="1683">
                  <c:v>16.825211875024252</c:v>
                </c:pt>
                <c:pt idx="1684">
                  <c:v>16.835209875018336</c:v>
                </c:pt>
                <c:pt idx="1685">
                  <c:v>16.84520787501242</c:v>
                </c:pt>
                <c:pt idx="1686">
                  <c:v>16.85520487499889</c:v>
                </c:pt>
                <c:pt idx="1687">
                  <c:v>16.865202874992974</c:v>
                </c:pt>
                <c:pt idx="1688">
                  <c:v>16.875199874979444</c:v>
                </c:pt>
                <c:pt idx="1689">
                  <c:v>16.885197875031736</c:v>
                </c:pt>
                <c:pt idx="1690">
                  <c:v>16.895194875018205</c:v>
                </c:pt>
                <c:pt idx="1691">
                  <c:v>16.90519287501229</c:v>
                </c:pt>
                <c:pt idx="1692">
                  <c:v>16.915189874998759</c:v>
                </c:pt>
                <c:pt idx="1693">
                  <c:v>16.925187874992844</c:v>
                </c:pt>
                <c:pt idx="1694">
                  <c:v>16.935184874979313</c:v>
                </c:pt>
                <c:pt idx="1695">
                  <c:v>16.945182875031605</c:v>
                </c:pt>
                <c:pt idx="1696">
                  <c:v>16.95518087502569</c:v>
                </c:pt>
                <c:pt idx="1697">
                  <c:v>16.965177875012159</c:v>
                </c:pt>
                <c:pt idx="1698">
                  <c:v>16.975175875006244</c:v>
                </c:pt>
                <c:pt idx="1699">
                  <c:v>16.985172874992713</c:v>
                </c:pt>
                <c:pt idx="1700">
                  <c:v>16.995170874986798</c:v>
                </c:pt>
                <c:pt idx="1701">
                  <c:v>17.005167875031475</c:v>
                </c:pt>
                <c:pt idx="1702">
                  <c:v>17.015165875025559</c:v>
                </c:pt>
                <c:pt idx="1703">
                  <c:v>17.025162875012029</c:v>
                </c:pt>
                <c:pt idx="1704">
                  <c:v>17.035160875006113</c:v>
                </c:pt>
                <c:pt idx="1705">
                  <c:v>17.045157874992583</c:v>
                </c:pt>
                <c:pt idx="1706">
                  <c:v>17.055155874986667</c:v>
                </c:pt>
                <c:pt idx="1707">
                  <c:v>17.065153874980751</c:v>
                </c:pt>
                <c:pt idx="1708">
                  <c:v>17.075150875025429</c:v>
                </c:pt>
                <c:pt idx="1709">
                  <c:v>17.085148875019513</c:v>
                </c:pt>
                <c:pt idx="1710">
                  <c:v>17.095145875005983</c:v>
                </c:pt>
                <c:pt idx="1711">
                  <c:v>17.105143875000067</c:v>
                </c:pt>
                <c:pt idx="1712">
                  <c:v>17.115140874986537</c:v>
                </c:pt>
                <c:pt idx="1713">
                  <c:v>17.125138874980621</c:v>
                </c:pt>
                <c:pt idx="1714">
                  <c:v>17.135135875025298</c:v>
                </c:pt>
                <c:pt idx="1715">
                  <c:v>17.145133875019383</c:v>
                </c:pt>
                <c:pt idx="1716">
                  <c:v>17.155131875013467</c:v>
                </c:pt>
                <c:pt idx="1717">
                  <c:v>17.165128874999937</c:v>
                </c:pt>
                <c:pt idx="1718">
                  <c:v>17.175126874994021</c:v>
                </c:pt>
                <c:pt idx="1719">
                  <c:v>17.185123874980491</c:v>
                </c:pt>
                <c:pt idx="1720">
                  <c:v>17.195121875032783</c:v>
                </c:pt>
                <c:pt idx="1721">
                  <c:v>17.205117916688323</c:v>
                </c:pt>
                <c:pt idx="1722">
                  <c:v>17.215115916682407</c:v>
                </c:pt>
                <c:pt idx="1723">
                  <c:v>17.225112916668877</c:v>
                </c:pt>
                <c:pt idx="1724">
                  <c:v>17.235110916662961</c:v>
                </c:pt>
                <c:pt idx="1725">
                  <c:v>17.245107916649431</c:v>
                </c:pt>
                <c:pt idx="1726">
                  <c:v>17.255105916701723</c:v>
                </c:pt>
                <c:pt idx="1727">
                  <c:v>17.265103916695807</c:v>
                </c:pt>
                <c:pt idx="1728">
                  <c:v>17.275100916682277</c:v>
                </c:pt>
                <c:pt idx="1729">
                  <c:v>17.285098916676361</c:v>
                </c:pt>
                <c:pt idx="1730">
                  <c:v>17.295095916662831</c:v>
                </c:pt>
                <c:pt idx="1731">
                  <c:v>17.305093916656915</c:v>
                </c:pt>
                <c:pt idx="1732">
                  <c:v>17.315090916701593</c:v>
                </c:pt>
                <c:pt idx="1733">
                  <c:v>17.325088916695677</c:v>
                </c:pt>
                <c:pt idx="1734">
                  <c:v>17.335085916682146</c:v>
                </c:pt>
                <c:pt idx="1735">
                  <c:v>17.345083916676231</c:v>
                </c:pt>
                <c:pt idx="1736">
                  <c:v>17.3550809166627</c:v>
                </c:pt>
                <c:pt idx="1737">
                  <c:v>17.365078916656785</c:v>
                </c:pt>
                <c:pt idx="1738">
                  <c:v>17.375076916650869</c:v>
                </c:pt>
                <c:pt idx="1739">
                  <c:v>17.385073916695546</c:v>
                </c:pt>
                <c:pt idx="1740">
                  <c:v>17.395071916689631</c:v>
                </c:pt>
                <c:pt idx="1741">
                  <c:v>17.4050689166761</c:v>
                </c:pt>
                <c:pt idx="1742">
                  <c:v>17.415066916670185</c:v>
                </c:pt>
                <c:pt idx="1743">
                  <c:v>17.425063916656654</c:v>
                </c:pt>
                <c:pt idx="1744">
                  <c:v>17.435061916650739</c:v>
                </c:pt>
                <c:pt idx="1745">
                  <c:v>17.445058916695416</c:v>
                </c:pt>
                <c:pt idx="1746">
                  <c:v>17.4550569166895</c:v>
                </c:pt>
                <c:pt idx="1747">
                  <c:v>17.465054916683584</c:v>
                </c:pt>
                <c:pt idx="1748">
                  <c:v>17.475051916670054</c:v>
                </c:pt>
                <c:pt idx="1749">
                  <c:v>17.485049916664138</c:v>
                </c:pt>
                <c:pt idx="1750">
                  <c:v>17.495046916650608</c:v>
                </c:pt>
                <c:pt idx="1751">
                  <c:v>17.505044916644692</c:v>
                </c:pt>
                <c:pt idx="1752">
                  <c:v>17.51504191668937</c:v>
                </c:pt>
                <c:pt idx="1753">
                  <c:v>17.525039916683454</c:v>
                </c:pt>
                <c:pt idx="1754">
                  <c:v>17.535036916669924</c:v>
                </c:pt>
                <c:pt idx="1755">
                  <c:v>17.545034916664008</c:v>
                </c:pt>
                <c:pt idx="1756">
                  <c:v>17.555031916650478</c:v>
                </c:pt>
                <c:pt idx="1757">
                  <c:v>17.565029916644562</c:v>
                </c:pt>
                <c:pt idx="1758">
                  <c:v>17.575027916696854</c:v>
                </c:pt>
                <c:pt idx="1759">
                  <c:v>17.585024916683324</c:v>
                </c:pt>
                <c:pt idx="1760">
                  <c:v>17.595022916677408</c:v>
                </c:pt>
                <c:pt idx="1761">
                  <c:v>17.605019916663878</c:v>
                </c:pt>
                <c:pt idx="1762">
                  <c:v>17.615017916657962</c:v>
                </c:pt>
                <c:pt idx="1763">
                  <c:v>17.625014916702639</c:v>
                </c:pt>
                <c:pt idx="1764">
                  <c:v>17.635012916696724</c:v>
                </c:pt>
                <c:pt idx="1765">
                  <c:v>17.645009916683193</c:v>
                </c:pt>
                <c:pt idx="1766">
                  <c:v>17.655007916677278</c:v>
                </c:pt>
                <c:pt idx="1767">
                  <c:v>17.665005916671362</c:v>
                </c:pt>
                <c:pt idx="1768">
                  <c:v>17.675002916657832</c:v>
                </c:pt>
                <c:pt idx="1769">
                  <c:v>17.685000916651916</c:v>
                </c:pt>
                <c:pt idx="1770">
                  <c:v>17.694997916696593</c:v>
                </c:pt>
                <c:pt idx="1771">
                  <c:v>17.704995916690677</c:v>
                </c:pt>
                <c:pt idx="1772">
                  <c:v>17.714992916677147</c:v>
                </c:pt>
                <c:pt idx="1773">
                  <c:v>17.724990916671231</c:v>
                </c:pt>
                <c:pt idx="1774">
                  <c:v>17.734987916657701</c:v>
                </c:pt>
                <c:pt idx="1775">
                  <c:v>17.744985916651785</c:v>
                </c:pt>
                <c:pt idx="1776">
                  <c:v>17.754982916696463</c:v>
                </c:pt>
                <c:pt idx="1777">
                  <c:v>17.764980916690547</c:v>
                </c:pt>
                <c:pt idx="1778">
                  <c:v>17.774978916684631</c:v>
                </c:pt>
                <c:pt idx="1779">
                  <c:v>17.784975916671101</c:v>
                </c:pt>
                <c:pt idx="1780">
                  <c:v>17.794973916665185</c:v>
                </c:pt>
                <c:pt idx="1781">
                  <c:v>17.804970916651655</c:v>
                </c:pt>
                <c:pt idx="1782">
                  <c:v>17.814968916645739</c:v>
                </c:pt>
                <c:pt idx="1783">
                  <c:v>17.824965916690417</c:v>
                </c:pt>
                <c:pt idx="1784">
                  <c:v>17.834963916684501</c:v>
                </c:pt>
                <c:pt idx="1785">
                  <c:v>17.844960916670971</c:v>
                </c:pt>
                <c:pt idx="1786">
                  <c:v>17.854958916665055</c:v>
                </c:pt>
                <c:pt idx="1787">
                  <c:v>17.864955916651525</c:v>
                </c:pt>
                <c:pt idx="1788">
                  <c:v>17.874953916645609</c:v>
                </c:pt>
                <c:pt idx="1789">
                  <c:v>17.884951916697901</c:v>
                </c:pt>
                <c:pt idx="1790">
                  <c:v>17.89494891668437</c:v>
                </c:pt>
                <c:pt idx="1791">
                  <c:v>17.904946916678455</c:v>
                </c:pt>
                <c:pt idx="1792">
                  <c:v>17.914943916664924</c:v>
                </c:pt>
                <c:pt idx="1793">
                  <c:v>17.924941916659009</c:v>
                </c:pt>
                <c:pt idx="1794">
                  <c:v>17.934938916645478</c:v>
                </c:pt>
                <c:pt idx="1795">
                  <c:v>17.94493691669777</c:v>
                </c:pt>
                <c:pt idx="1796">
                  <c:v>17.95493391668424</c:v>
                </c:pt>
                <c:pt idx="1797">
                  <c:v>17.964931916678324</c:v>
                </c:pt>
                <c:pt idx="1798">
                  <c:v>17.974928916664794</c:v>
                </c:pt>
                <c:pt idx="1799">
                  <c:v>17.984926916658878</c:v>
                </c:pt>
                <c:pt idx="1800">
                  <c:v>17.994924916652963</c:v>
                </c:pt>
                <c:pt idx="1801">
                  <c:v>18.00492191669764</c:v>
                </c:pt>
                <c:pt idx="1802">
                  <c:v>18.014919916691724</c:v>
                </c:pt>
                <c:pt idx="1803">
                  <c:v>18.024916916678194</c:v>
                </c:pt>
                <c:pt idx="1804">
                  <c:v>18.034914916672278</c:v>
                </c:pt>
                <c:pt idx="1805">
                  <c:v>18.044911916658748</c:v>
                </c:pt>
                <c:pt idx="1806">
                  <c:v>18.054909916652832</c:v>
                </c:pt>
                <c:pt idx="1807">
                  <c:v>18.06490691669751</c:v>
                </c:pt>
                <c:pt idx="1808">
                  <c:v>18.074904916691594</c:v>
                </c:pt>
                <c:pt idx="1809">
                  <c:v>18.084901916678064</c:v>
                </c:pt>
                <c:pt idx="1810">
                  <c:v>18.094899916672148</c:v>
                </c:pt>
                <c:pt idx="1811">
                  <c:v>18.104897916666232</c:v>
                </c:pt>
                <c:pt idx="1812">
                  <c:v>18.114894916652702</c:v>
                </c:pt>
                <c:pt idx="1813">
                  <c:v>18.124892916646786</c:v>
                </c:pt>
                <c:pt idx="1814">
                  <c:v>18.134889916691463</c:v>
                </c:pt>
                <c:pt idx="1815">
                  <c:v>18.144887916685548</c:v>
                </c:pt>
                <c:pt idx="1816">
                  <c:v>18.154884916672017</c:v>
                </c:pt>
                <c:pt idx="1817">
                  <c:v>18.164882916666102</c:v>
                </c:pt>
                <c:pt idx="1818">
                  <c:v>18.174879916652571</c:v>
                </c:pt>
                <c:pt idx="1819">
                  <c:v>18.184877916646656</c:v>
                </c:pt>
                <c:pt idx="1820">
                  <c:v>18.194875916698948</c:v>
                </c:pt>
                <c:pt idx="1821">
                  <c:v>18.204873541661073</c:v>
                </c:pt>
                <c:pt idx="1822">
                  <c:v>18.214871541655157</c:v>
                </c:pt>
                <c:pt idx="1823">
                  <c:v>18.224868541699834</c:v>
                </c:pt>
                <c:pt idx="1824">
                  <c:v>18.234866541693918</c:v>
                </c:pt>
                <c:pt idx="1825">
                  <c:v>18.244863541680388</c:v>
                </c:pt>
                <c:pt idx="1826">
                  <c:v>18.254861541674472</c:v>
                </c:pt>
                <c:pt idx="1827">
                  <c:v>18.264858541660942</c:v>
                </c:pt>
                <c:pt idx="1828">
                  <c:v>18.274856541655026</c:v>
                </c:pt>
                <c:pt idx="1829">
                  <c:v>18.284853541699704</c:v>
                </c:pt>
                <c:pt idx="1830">
                  <c:v>18.294851541693788</c:v>
                </c:pt>
                <c:pt idx="1831">
                  <c:v>18.304849541687872</c:v>
                </c:pt>
                <c:pt idx="1832">
                  <c:v>18.314846541674342</c:v>
                </c:pt>
                <c:pt idx="1833">
                  <c:v>18.324844541668426</c:v>
                </c:pt>
                <c:pt idx="1834">
                  <c:v>18.334841541654896</c:v>
                </c:pt>
                <c:pt idx="1835">
                  <c:v>18.34483954164898</c:v>
                </c:pt>
                <c:pt idx="1836">
                  <c:v>18.354836541693658</c:v>
                </c:pt>
                <c:pt idx="1837">
                  <c:v>18.364834541687742</c:v>
                </c:pt>
                <c:pt idx="1838">
                  <c:v>18.374831541674212</c:v>
                </c:pt>
                <c:pt idx="1839">
                  <c:v>18.384829541668296</c:v>
                </c:pt>
                <c:pt idx="1840">
                  <c:v>18.394826541654766</c:v>
                </c:pt>
                <c:pt idx="1841">
                  <c:v>18.40482454164885</c:v>
                </c:pt>
                <c:pt idx="1842">
                  <c:v>18.414822541701142</c:v>
                </c:pt>
                <c:pt idx="1843">
                  <c:v>18.424819541687611</c:v>
                </c:pt>
                <c:pt idx="1844">
                  <c:v>18.434817541681696</c:v>
                </c:pt>
                <c:pt idx="1845">
                  <c:v>18.444814541668165</c:v>
                </c:pt>
                <c:pt idx="1846">
                  <c:v>18.45481254166225</c:v>
                </c:pt>
                <c:pt idx="1847">
                  <c:v>18.464809541648719</c:v>
                </c:pt>
                <c:pt idx="1848">
                  <c:v>18.474807541701011</c:v>
                </c:pt>
                <c:pt idx="1849">
                  <c:v>18.484804541687481</c:v>
                </c:pt>
                <c:pt idx="1850">
                  <c:v>18.494802541681565</c:v>
                </c:pt>
                <c:pt idx="1851">
                  <c:v>18.50480054167565</c:v>
                </c:pt>
                <c:pt idx="1852">
                  <c:v>18.514797541662119</c:v>
                </c:pt>
                <c:pt idx="1853">
                  <c:v>18.524795541656204</c:v>
                </c:pt>
                <c:pt idx="1854">
                  <c:v>18.534792541700881</c:v>
                </c:pt>
                <c:pt idx="1855">
                  <c:v>18.544790541694965</c:v>
                </c:pt>
                <c:pt idx="1856">
                  <c:v>18.554787541681435</c:v>
                </c:pt>
                <c:pt idx="1857">
                  <c:v>18.564785541675519</c:v>
                </c:pt>
                <c:pt idx="1858">
                  <c:v>18.574782541661989</c:v>
                </c:pt>
                <c:pt idx="1859">
                  <c:v>18.584780541656073</c:v>
                </c:pt>
                <c:pt idx="1860">
                  <c:v>18.594777541700751</c:v>
                </c:pt>
                <c:pt idx="1861">
                  <c:v>18.604775541694835</c:v>
                </c:pt>
                <c:pt idx="1862">
                  <c:v>18.614772541681305</c:v>
                </c:pt>
                <c:pt idx="1863">
                  <c:v>18.624770541675389</c:v>
                </c:pt>
                <c:pt idx="1864">
                  <c:v>18.634768541669473</c:v>
                </c:pt>
                <c:pt idx="1865">
                  <c:v>18.644765541655943</c:v>
                </c:pt>
                <c:pt idx="1866">
                  <c:v>18.654763541650027</c:v>
                </c:pt>
                <c:pt idx="1867">
                  <c:v>18.664760541694704</c:v>
                </c:pt>
                <c:pt idx="1868">
                  <c:v>18.674758541688789</c:v>
                </c:pt>
                <c:pt idx="1869">
                  <c:v>18.684755541675258</c:v>
                </c:pt>
                <c:pt idx="1870">
                  <c:v>18.694753541669343</c:v>
                </c:pt>
                <c:pt idx="1871">
                  <c:v>18.704750541655812</c:v>
                </c:pt>
                <c:pt idx="1872">
                  <c:v>18.714748541649897</c:v>
                </c:pt>
                <c:pt idx="1873">
                  <c:v>18.724746541702189</c:v>
                </c:pt>
                <c:pt idx="1874">
                  <c:v>18.734743541688658</c:v>
                </c:pt>
                <c:pt idx="1875">
                  <c:v>18.744741541682743</c:v>
                </c:pt>
                <c:pt idx="1876">
                  <c:v>18.754738541669212</c:v>
                </c:pt>
                <c:pt idx="1877">
                  <c:v>18.764736541663297</c:v>
                </c:pt>
                <c:pt idx="1878">
                  <c:v>18.774733541649766</c:v>
                </c:pt>
                <c:pt idx="1879">
                  <c:v>18.784731541702058</c:v>
                </c:pt>
                <c:pt idx="1880">
                  <c:v>18.794728541688528</c:v>
                </c:pt>
                <c:pt idx="1881">
                  <c:v>18.804726541682612</c:v>
                </c:pt>
                <c:pt idx="1882">
                  <c:v>18.814723541669082</c:v>
                </c:pt>
                <c:pt idx="1883">
                  <c:v>18.824721541663166</c:v>
                </c:pt>
                <c:pt idx="1884">
                  <c:v>18.83471954165725</c:v>
                </c:pt>
                <c:pt idx="1885">
                  <c:v>18.844716541701928</c:v>
                </c:pt>
                <c:pt idx="1886">
                  <c:v>18.854714541696012</c:v>
                </c:pt>
                <c:pt idx="1887">
                  <c:v>18.864711541682482</c:v>
                </c:pt>
                <c:pt idx="1888">
                  <c:v>18.874709541676566</c:v>
                </c:pt>
                <c:pt idx="1889">
                  <c:v>18.884706541663036</c:v>
                </c:pt>
                <c:pt idx="1890">
                  <c:v>18.89470454165712</c:v>
                </c:pt>
                <c:pt idx="1891">
                  <c:v>18.904701541701797</c:v>
                </c:pt>
                <c:pt idx="1892">
                  <c:v>18.914699541695882</c:v>
                </c:pt>
                <c:pt idx="1893">
                  <c:v>18.924696541682351</c:v>
                </c:pt>
                <c:pt idx="1894">
                  <c:v>18.934694541676436</c:v>
                </c:pt>
                <c:pt idx="1895">
                  <c:v>18.94469254167052</c:v>
                </c:pt>
                <c:pt idx="1896">
                  <c:v>18.95468954165699</c:v>
                </c:pt>
                <c:pt idx="1897">
                  <c:v>18.964687541651074</c:v>
                </c:pt>
                <c:pt idx="1898">
                  <c:v>18.974684541695751</c:v>
                </c:pt>
                <c:pt idx="1899">
                  <c:v>18.984682541689835</c:v>
                </c:pt>
                <c:pt idx="1900">
                  <c:v>18.994679541676305</c:v>
                </c:pt>
                <c:pt idx="1901">
                  <c:v>19.004677541670389</c:v>
                </c:pt>
                <c:pt idx="1902">
                  <c:v>19.014674541656859</c:v>
                </c:pt>
                <c:pt idx="1903">
                  <c:v>19.024672541650943</c:v>
                </c:pt>
                <c:pt idx="1904">
                  <c:v>19.034669541695621</c:v>
                </c:pt>
                <c:pt idx="1905">
                  <c:v>19.044667541689705</c:v>
                </c:pt>
                <c:pt idx="1906">
                  <c:v>19.054665541683789</c:v>
                </c:pt>
                <c:pt idx="1907">
                  <c:v>19.064662541670259</c:v>
                </c:pt>
                <c:pt idx="1908">
                  <c:v>19.074660541664343</c:v>
                </c:pt>
                <c:pt idx="1909">
                  <c:v>19.084657541650813</c:v>
                </c:pt>
                <c:pt idx="1910">
                  <c:v>19.094655541644897</c:v>
                </c:pt>
                <c:pt idx="1911">
                  <c:v>19.104652541689575</c:v>
                </c:pt>
                <c:pt idx="1912">
                  <c:v>19.114650541683659</c:v>
                </c:pt>
                <c:pt idx="1913">
                  <c:v>19.124647541670129</c:v>
                </c:pt>
                <c:pt idx="1914">
                  <c:v>19.134645541664213</c:v>
                </c:pt>
                <c:pt idx="1915">
                  <c:v>19.144642541650683</c:v>
                </c:pt>
                <c:pt idx="1916">
                  <c:v>19.154640541644767</c:v>
                </c:pt>
                <c:pt idx="1917">
                  <c:v>19.164637541689444</c:v>
                </c:pt>
                <c:pt idx="1918">
                  <c:v>19.174635541683529</c:v>
                </c:pt>
                <c:pt idx="1919">
                  <c:v>19.184633541677613</c:v>
                </c:pt>
                <c:pt idx="1920">
                  <c:v>19.194630541664083</c:v>
                </c:pt>
                <c:pt idx="1921">
                  <c:v>19.204628666688222</c:v>
                </c:pt>
                <c:pt idx="1922">
                  <c:v>19.214625666674692</c:v>
                </c:pt>
                <c:pt idx="1923">
                  <c:v>19.224623666668776</c:v>
                </c:pt>
                <c:pt idx="1924">
                  <c:v>19.234620666655246</c:v>
                </c:pt>
                <c:pt idx="1925">
                  <c:v>19.24461866664933</c:v>
                </c:pt>
                <c:pt idx="1926">
                  <c:v>19.254615666694008</c:v>
                </c:pt>
                <c:pt idx="1927">
                  <c:v>19.264613666688092</c:v>
                </c:pt>
                <c:pt idx="1928">
                  <c:v>19.274611666682176</c:v>
                </c:pt>
                <c:pt idx="1929">
                  <c:v>19.284608666668646</c:v>
                </c:pt>
                <c:pt idx="1930">
                  <c:v>19.29460666666273</c:v>
                </c:pt>
                <c:pt idx="1931">
                  <c:v>19.3046036666492</c:v>
                </c:pt>
                <c:pt idx="1932">
                  <c:v>19.314601666701492</c:v>
                </c:pt>
                <c:pt idx="1933">
                  <c:v>19.324598666687962</c:v>
                </c:pt>
                <c:pt idx="1934">
                  <c:v>19.334596666682046</c:v>
                </c:pt>
                <c:pt idx="1935">
                  <c:v>19.344593666668516</c:v>
                </c:pt>
                <c:pt idx="1936">
                  <c:v>19.3545916666626</c:v>
                </c:pt>
                <c:pt idx="1937">
                  <c:v>19.36458866664907</c:v>
                </c:pt>
                <c:pt idx="1938">
                  <c:v>19.374586666701362</c:v>
                </c:pt>
                <c:pt idx="1939">
                  <c:v>19.384584666695446</c:v>
                </c:pt>
                <c:pt idx="1940">
                  <c:v>19.394581666681916</c:v>
                </c:pt>
                <c:pt idx="1941">
                  <c:v>19.404579666676</c:v>
                </c:pt>
                <c:pt idx="1942">
                  <c:v>19.41457666666247</c:v>
                </c:pt>
                <c:pt idx="1943">
                  <c:v>19.424574666656554</c:v>
                </c:pt>
                <c:pt idx="1944">
                  <c:v>19.434571666701231</c:v>
                </c:pt>
                <c:pt idx="1945">
                  <c:v>19.444569666695315</c:v>
                </c:pt>
                <c:pt idx="1946">
                  <c:v>19.454566666681785</c:v>
                </c:pt>
                <c:pt idx="1947">
                  <c:v>19.464564666675869</c:v>
                </c:pt>
                <c:pt idx="1948">
                  <c:v>19.474561666662339</c:v>
                </c:pt>
                <c:pt idx="1949">
                  <c:v>19.484559666656423</c:v>
                </c:pt>
                <c:pt idx="1950">
                  <c:v>19.494557666650508</c:v>
                </c:pt>
                <c:pt idx="1951">
                  <c:v>19.504554666695185</c:v>
                </c:pt>
                <c:pt idx="1952">
                  <c:v>19.514552666689269</c:v>
                </c:pt>
                <c:pt idx="1953">
                  <c:v>19.524549666675739</c:v>
                </c:pt>
                <c:pt idx="1954">
                  <c:v>19.534547666669823</c:v>
                </c:pt>
                <c:pt idx="1955">
                  <c:v>19.544544666656293</c:v>
                </c:pt>
                <c:pt idx="1956">
                  <c:v>19.554542666650377</c:v>
                </c:pt>
                <c:pt idx="1957">
                  <c:v>19.564539666695055</c:v>
                </c:pt>
                <c:pt idx="1958">
                  <c:v>19.574537666689139</c:v>
                </c:pt>
                <c:pt idx="1959">
                  <c:v>19.584534666675609</c:v>
                </c:pt>
                <c:pt idx="1960">
                  <c:v>19.594532666669693</c:v>
                </c:pt>
                <c:pt idx="1961">
                  <c:v>19.604530666663777</c:v>
                </c:pt>
                <c:pt idx="1962">
                  <c:v>19.614527666650247</c:v>
                </c:pt>
                <c:pt idx="1963">
                  <c:v>19.624525666702539</c:v>
                </c:pt>
                <c:pt idx="1964">
                  <c:v>19.634522666689008</c:v>
                </c:pt>
                <c:pt idx="1965">
                  <c:v>19.644520666683093</c:v>
                </c:pt>
                <c:pt idx="1966">
                  <c:v>19.654517666669562</c:v>
                </c:pt>
                <c:pt idx="1967">
                  <c:v>19.664515666663647</c:v>
                </c:pt>
                <c:pt idx="1968">
                  <c:v>19.674512666650116</c:v>
                </c:pt>
                <c:pt idx="1969">
                  <c:v>19.684510666702408</c:v>
                </c:pt>
                <c:pt idx="1970">
                  <c:v>19.694507666688878</c:v>
                </c:pt>
                <c:pt idx="1971">
                  <c:v>19.704505666682962</c:v>
                </c:pt>
                <c:pt idx="1972">
                  <c:v>19.714503666677047</c:v>
                </c:pt>
                <c:pt idx="1973">
                  <c:v>19.724500666663516</c:v>
                </c:pt>
                <c:pt idx="1974">
                  <c:v>19.734498666657601</c:v>
                </c:pt>
                <c:pt idx="1975">
                  <c:v>19.744495666702278</c:v>
                </c:pt>
                <c:pt idx="1976">
                  <c:v>19.754493666696362</c:v>
                </c:pt>
                <c:pt idx="1977">
                  <c:v>19.764490666682832</c:v>
                </c:pt>
                <c:pt idx="1978">
                  <c:v>19.774488666676916</c:v>
                </c:pt>
                <c:pt idx="1979">
                  <c:v>19.784485666663386</c:v>
                </c:pt>
                <c:pt idx="1980">
                  <c:v>19.79448366665747</c:v>
                </c:pt>
                <c:pt idx="1981">
                  <c:v>19.804480666702148</c:v>
                </c:pt>
                <c:pt idx="1982">
                  <c:v>19.814478666696232</c:v>
                </c:pt>
                <c:pt idx="1983">
                  <c:v>19.824476666690316</c:v>
                </c:pt>
                <c:pt idx="1984">
                  <c:v>19.834473666676786</c:v>
                </c:pt>
                <c:pt idx="1985">
                  <c:v>19.84447166667087</c:v>
                </c:pt>
                <c:pt idx="1986">
                  <c:v>19.85446866665734</c:v>
                </c:pt>
                <c:pt idx="1987">
                  <c:v>19.864466666651424</c:v>
                </c:pt>
                <c:pt idx="1988">
                  <c:v>19.874463666696101</c:v>
                </c:pt>
                <c:pt idx="1989">
                  <c:v>19.884461666690186</c:v>
                </c:pt>
                <c:pt idx="1990">
                  <c:v>19.894458666676655</c:v>
                </c:pt>
                <c:pt idx="1991">
                  <c:v>19.90445666667074</c:v>
                </c:pt>
                <c:pt idx="1992">
                  <c:v>19.914453666657209</c:v>
                </c:pt>
                <c:pt idx="1993">
                  <c:v>19.924451666651294</c:v>
                </c:pt>
                <c:pt idx="1994">
                  <c:v>19.934449666645378</c:v>
                </c:pt>
                <c:pt idx="1995">
                  <c:v>19.944446666690055</c:v>
                </c:pt>
                <c:pt idx="1996">
                  <c:v>19.95444466668414</c:v>
                </c:pt>
                <c:pt idx="1997">
                  <c:v>19.964441666670609</c:v>
                </c:pt>
                <c:pt idx="1998">
                  <c:v>19.974439666664694</c:v>
                </c:pt>
                <c:pt idx="1999">
                  <c:v>19.984436666651163</c:v>
                </c:pt>
                <c:pt idx="2000">
                  <c:v>19.994434666645247</c:v>
                </c:pt>
                <c:pt idx="2001">
                  <c:v>20.004431666689925</c:v>
                </c:pt>
                <c:pt idx="2002">
                  <c:v>20.014429666684009</c:v>
                </c:pt>
                <c:pt idx="2003">
                  <c:v>20.024427666678093</c:v>
                </c:pt>
                <c:pt idx="2004">
                  <c:v>20.034424666664563</c:v>
                </c:pt>
                <c:pt idx="2005">
                  <c:v>20.044422666658647</c:v>
                </c:pt>
                <c:pt idx="2006">
                  <c:v>20.054419666645117</c:v>
                </c:pt>
                <c:pt idx="2007">
                  <c:v>20.064417666697409</c:v>
                </c:pt>
                <c:pt idx="2008">
                  <c:v>20.074414666683879</c:v>
                </c:pt>
                <c:pt idx="2009">
                  <c:v>20.084412666677963</c:v>
                </c:pt>
                <c:pt idx="2010">
                  <c:v>20.094409666664433</c:v>
                </c:pt>
                <c:pt idx="2011">
                  <c:v>20.104407666658517</c:v>
                </c:pt>
                <c:pt idx="2012">
                  <c:v>20.114404666644987</c:v>
                </c:pt>
                <c:pt idx="2013">
                  <c:v>20.124402666697279</c:v>
                </c:pt>
                <c:pt idx="2014">
                  <c:v>20.134400666691363</c:v>
                </c:pt>
                <c:pt idx="2015">
                  <c:v>20.144397666677833</c:v>
                </c:pt>
                <c:pt idx="2016">
                  <c:v>20.154395666671917</c:v>
                </c:pt>
                <c:pt idx="2017">
                  <c:v>20.164392666658387</c:v>
                </c:pt>
                <c:pt idx="2018">
                  <c:v>20.174390666652471</c:v>
                </c:pt>
                <c:pt idx="2019">
                  <c:v>20.184387666697148</c:v>
                </c:pt>
                <c:pt idx="2020">
                  <c:v>20.194385666691232</c:v>
                </c:pt>
                <c:pt idx="2021">
                  <c:v>20.204382166673895</c:v>
                </c:pt>
                <c:pt idx="2022">
                  <c:v>20.214380166667979</c:v>
                </c:pt>
                <c:pt idx="2023">
                  <c:v>20.224378166662063</c:v>
                </c:pt>
                <c:pt idx="2024">
                  <c:v>20.234375166648533</c:v>
                </c:pt>
                <c:pt idx="2025">
                  <c:v>20.244373166700825</c:v>
                </c:pt>
                <c:pt idx="2026">
                  <c:v>20.254370166687295</c:v>
                </c:pt>
                <c:pt idx="2027">
                  <c:v>20.264368166681379</c:v>
                </c:pt>
                <c:pt idx="2028">
                  <c:v>20.274365166667849</c:v>
                </c:pt>
                <c:pt idx="2029">
                  <c:v>20.284363166661933</c:v>
                </c:pt>
                <c:pt idx="2030">
                  <c:v>20.294360166648403</c:v>
                </c:pt>
                <c:pt idx="2031">
                  <c:v>20.304358166700695</c:v>
                </c:pt>
                <c:pt idx="2032">
                  <c:v>20.314355166687164</c:v>
                </c:pt>
                <c:pt idx="2033">
                  <c:v>20.324353166681249</c:v>
                </c:pt>
                <c:pt idx="2034">
                  <c:v>20.334351166675333</c:v>
                </c:pt>
                <c:pt idx="2035">
                  <c:v>20.344348166661803</c:v>
                </c:pt>
                <c:pt idx="2036">
                  <c:v>20.354346166655887</c:v>
                </c:pt>
                <c:pt idx="2037">
                  <c:v>20.364343166700564</c:v>
                </c:pt>
                <c:pt idx="2038">
                  <c:v>20.374341166694649</c:v>
                </c:pt>
                <c:pt idx="2039">
                  <c:v>20.384338166681118</c:v>
                </c:pt>
                <c:pt idx="2040">
                  <c:v>20.394336166675203</c:v>
                </c:pt>
                <c:pt idx="2041">
                  <c:v>20.404333166661672</c:v>
                </c:pt>
                <c:pt idx="2042">
                  <c:v>20.414331166655757</c:v>
                </c:pt>
                <c:pt idx="2043">
                  <c:v>20.424329166649841</c:v>
                </c:pt>
                <c:pt idx="2044">
                  <c:v>20.434326166694518</c:v>
                </c:pt>
                <c:pt idx="2045">
                  <c:v>20.444324166688602</c:v>
                </c:pt>
                <c:pt idx="2046">
                  <c:v>20.454321166675072</c:v>
                </c:pt>
                <c:pt idx="2047">
                  <c:v>20.464319166669156</c:v>
                </c:pt>
                <c:pt idx="2048">
                  <c:v>20.474316166655626</c:v>
                </c:pt>
                <c:pt idx="2049">
                  <c:v>20.48431416664971</c:v>
                </c:pt>
                <c:pt idx="2050">
                  <c:v>20.494311166694388</c:v>
                </c:pt>
                <c:pt idx="2051">
                  <c:v>20.504309166688472</c:v>
                </c:pt>
                <c:pt idx="2052">
                  <c:v>20.514307166682556</c:v>
                </c:pt>
                <c:pt idx="2053">
                  <c:v>20.524304166669026</c:v>
                </c:pt>
                <c:pt idx="2054">
                  <c:v>20.53430216666311</c:v>
                </c:pt>
                <c:pt idx="2055">
                  <c:v>20.54429916664958</c:v>
                </c:pt>
                <c:pt idx="2056">
                  <c:v>20.554297166701872</c:v>
                </c:pt>
                <c:pt idx="2057">
                  <c:v>20.564294166688342</c:v>
                </c:pt>
                <c:pt idx="2058">
                  <c:v>20.574292166682426</c:v>
                </c:pt>
                <c:pt idx="2059">
                  <c:v>20.584289166668896</c:v>
                </c:pt>
                <c:pt idx="2060">
                  <c:v>20.59428716666298</c:v>
                </c:pt>
                <c:pt idx="2061">
                  <c:v>20.60428416664945</c:v>
                </c:pt>
                <c:pt idx="2062">
                  <c:v>20.614282166701742</c:v>
                </c:pt>
                <c:pt idx="2063">
                  <c:v>20.624280166695826</c:v>
                </c:pt>
                <c:pt idx="2064">
                  <c:v>20.634277166682296</c:v>
                </c:pt>
                <c:pt idx="2065">
                  <c:v>20.64427516667638</c:v>
                </c:pt>
                <c:pt idx="2066">
                  <c:v>20.654272166662849</c:v>
                </c:pt>
                <c:pt idx="2067">
                  <c:v>20.664270166656934</c:v>
                </c:pt>
                <c:pt idx="2068">
                  <c:v>20.674267166701611</c:v>
                </c:pt>
                <c:pt idx="2069">
                  <c:v>20.684265166695695</c:v>
                </c:pt>
                <c:pt idx="2070">
                  <c:v>20.694262166682165</c:v>
                </c:pt>
                <c:pt idx="2071">
                  <c:v>20.704260166676249</c:v>
                </c:pt>
                <c:pt idx="2072">
                  <c:v>20.714258166670334</c:v>
                </c:pt>
                <c:pt idx="2073">
                  <c:v>20.724255166656803</c:v>
                </c:pt>
                <c:pt idx="2074">
                  <c:v>20.734253166650888</c:v>
                </c:pt>
                <c:pt idx="2075">
                  <c:v>20.744250166695565</c:v>
                </c:pt>
                <c:pt idx="2076">
                  <c:v>20.754248166689649</c:v>
                </c:pt>
                <c:pt idx="2077">
                  <c:v>20.764245166676119</c:v>
                </c:pt>
                <c:pt idx="2078">
                  <c:v>20.774243166670203</c:v>
                </c:pt>
                <c:pt idx="2079">
                  <c:v>20.784240166656673</c:v>
                </c:pt>
                <c:pt idx="2080">
                  <c:v>20.794238166650757</c:v>
                </c:pt>
                <c:pt idx="2081">
                  <c:v>20.804236166644841</c:v>
                </c:pt>
                <c:pt idx="2082">
                  <c:v>20.814233166689519</c:v>
                </c:pt>
                <c:pt idx="2083">
                  <c:v>20.824231166683603</c:v>
                </c:pt>
                <c:pt idx="2084">
                  <c:v>20.834228166670073</c:v>
                </c:pt>
                <c:pt idx="2085">
                  <c:v>20.844226166664157</c:v>
                </c:pt>
                <c:pt idx="2086">
                  <c:v>20.854223166650627</c:v>
                </c:pt>
                <c:pt idx="2087">
                  <c:v>20.864221166644711</c:v>
                </c:pt>
                <c:pt idx="2088">
                  <c:v>20.874218166689388</c:v>
                </c:pt>
                <c:pt idx="2089">
                  <c:v>20.884216166683473</c:v>
                </c:pt>
                <c:pt idx="2090">
                  <c:v>20.894214166677557</c:v>
                </c:pt>
                <c:pt idx="2091">
                  <c:v>20.904211166664027</c:v>
                </c:pt>
                <c:pt idx="2092">
                  <c:v>20.914209166658111</c:v>
                </c:pt>
                <c:pt idx="2093">
                  <c:v>20.924206166644581</c:v>
                </c:pt>
                <c:pt idx="2094">
                  <c:v>20.934204166696873</c:v>
                </c:pt>
                <c:pt idx="2095">
                  <c:v>20.944201166683342</c:v>
                </c:pt>
                <c:pt idx="2096">
                  <c:v>20.954199166677427</c:v>
                </c:pt>
                <c:pt idx="2097">
                  <c:v>20.964196166663896</c:v>
                </c:pt>
                <c:pt idx="2098">
                  <c:v>20.974194166657981</c:v>
                </c:pt>
                <c:pt idx="2099">
                  <c:v>20.984192166652065</c:v>
                </c:pt>
                <c:pt idx="2100">
                  <c:v>20.994189166696742</c:v>
                </c:pt>
                <c:pt idx="2101">
                  <c:v>21.004187166690826</c:v>
                </c:pt>
                <c:pt idx="2102">
                  <c:v>21.014184166677296</c:v>
                </c:pt>
                <c:pt idx="2103">
                  <c:v>21.02418216667138</c:v>
                </c:pt>
                <c:pt idx="2104">
                  <c:v>21.03417916665785</c:v>
                </c:pt>
                <c:pt idx="2105">
                  <c:v>21.044177166651934</c:v>
                </c:pt>
                <c:pt idx="2106">
                  <c:v>21.054174166696612</c:v>
                </c:pt>
                <c:pt idx="2107">
                  <c:v>21.064172166690696</c:v>
                </c:pt>
                <c:pt idx="2108">
                  <c:v>21.07417016668478</c:v>
                </c:pt>
                <c:pt idx="2109">
                  <c:v>21.08416716667125</c:v>
                </c:pt>
                <c:pt idx="2110">
                  <c:v>21.094165166665334</c:v>
                </c:pt>
                <c:pt idx="2111">
                  <c:v>21.104162166651804</c:v>
                </c:pt>
                <c:pt idx="2112">
                  <c:v>21.114160166645888</c:v>
                </c:pt>
                <c:pt idx="2113">
                  <c:v>21.124157166690566</c:v>
                </c:pt>
                <c:pt idx="2114">
                  <c:v>21.13415516668465</c:v>
                </c:pt>
                <c:pt idx="2115">
                  <c:v>21.14415216667112</c:v>
                </c:pt>
                <c:pt idx="2116">
                  <c:v>21.154150166665204</c:v>
                </c:pt>
                <c:pt idx="2117">
                  <c:v>21.164148166659288</c:v>
                </c:pt>
                <c:pt idx="2118">
                  <c:v>21.174145166645758</c:v>
                </c:pt>
                <c:pt idx="2119">
                  <c:v>21.18414316669805</c:v>
                </c:pt>
                <c:pt idx="2120">
                  <c:v>21.194140166684519</c:v>
                </c:pt>
                <c:pt idx="2121">
                  <c:v>21.204138500033878</c:v>
                </c:pt>
                <c:pt idx="2122">
                  <c:v>21.214135500020348</c:v>
                </c:pt>
                <c:pt idx="2123">
                  <c:v>21.224133500014432</c:v>
                </c:pt>
                <c:pt idx="2124">
                  <c:v>21.234130500000902</c:v>
                </c:pt>
                <c:pt idx="2125">
                  <c:v>21.244128499994986</c:v>
                </c:pt>
                <c:pt idx="2126">
                  <c:v>21.25412649998907</c:v>
                </c:pt>
                <c:pt idx="2127">
                  <c:v>21.264123500033747</c:v>
                </c:pt>
                <c:pt idx="2128">
                  <c:v>21.274121500027832</c:v>
                </c:pt>
                <c:pt idx="2129">
                  <c:v>21.284118500014301</c:v>
                </c:pt>
                <c:pt idx="2130">
                  <c:v>21.294116500008386</c:v>
                </c:pt>
                <c:pt idx="2131">
                  <c:v>21.304113499994855</c:v>
                </c:pt>
                <c:pt idx="2132">
                  <c:v>21.31411149998894</c:v>
                </c:pt>
                <c:pt idx="2133">
                  <c:v>21.324108500033617</c:v>
                </c:pt>
                <c:pt idx="2134">
                  <c:v>21.334106500027701</c:v>
                </c:pt>
                <c:pt idx="2135">
                  <c:v>21.344104500021785</c:v>
                </c:pt>
                <c:pt idx="2136">
                  <c:v>21.354101500008255</c:v>
                </c:pt>
                <c:pt idx="2137">
                  <c:v>21.364099500002339</c:v>
                </c:pt>
                <c:pt idx="2138">
                  <c:v>21.374096499988809</c:v>
                </c:pt>
                <c:pt idx="2139">
                  <c:v>21.384094499982893</c:v>
                </c:pt>
                <c:pt idx="2140">
                  <c:v>21.394091500027571</c:v>
                </c:pt>
                <c:pt idx="2141">
                  <c:v>21.404089500021655</c:v>
                </c:pt>
                <c:pt idx="2142">
                  <c:v>21.414086500008125</c:v>
                </c:pt>
                <c:pt idx="2143">
                  <c:v>21.424084500002209</c:v>
                </c:pt>
                <c:pt idx="2144">
                  <c:v>21.434082499996293</c:v>
                </c:pt>
                <c:pt idx="2145">
                  <c:v>21.444079499982763</c:v>
                </c:pt>
                <c:pt idx="2146">
                  <c:v>21.454077500035055</c:v>
                </c:pt>
                <c:pt idx="2147">
                  <c:v>21.464074500021525</c:v>
                </c:pt>
                <c:pt idx="2148">
                  <c:v>21.474072500015609</c:v>
                </c:pt>
                <c:pt idx="2149">
                  <c:v>21.484069500002079</c:v>
                </c:pt>
                <c:pt idx="2150">
                  <c:v>21.494067499996163</c:v>
                </c:pt>
                <c:pt idx="2151">
                  <c:v>21.504065499990247</c:v>
                </c:pt>
                <c:pt idx="2152">
                  <c:v>21.514062500034925</c:v>
                </c:pt>
                <c:pt idx="2153">
                  <c:v>21.524060500029009</c:v>
                </c:pt>
                <c:pt idx="2154">
                  <c:v>21.534057500015479</c:v>
                </c:pt>
                <c:pt idx="2155">
                  <c:v>21.544055500009563</c:v>
                </c:pt>
                <c:pt idx="2156">
                  <c:v>21.554052499996033</c:v>
                </c:pt>
                <c:pt idx="2157">
                  <c:v>21.564050499990117</c:v>
                </c:pt>
                <c:pt idx="2158">
                  <c:v>21.574047500034794</c:v>
                </c:pt>
                <c:pt idx="2159">
                  <c:v>21.584045500028878</c:v>
                </c:pt>
                <c:pt idx="2160">
                  <c:v>21.594043500022963</c:v>
                </c:pt>
                <c:pt idx="2161">
                  <c:v>21.604040500009432</c:v>
                </c:pt>
                <c:pt idx="2162">
                  <c:v>21.614038500003517</c:v>
                </c:pt>
                <c:pt idx="2163">
                  <c:v>21.624035499989986</c:v>
                </c:pt>
                <c:pt idx="2164">
                  <c:v>21.634033499984071</c:v>
                </c:pt>
                <c:pt idx="2165">
                  <c:v>21.644030500028748</c:v>
                </c:pt>
                <c:pt idx="2166">
                  <c:v>21.654028500022832</c:v>
                </c:pt>
                <c:pt idx="2167">
                  <c:v>21.664025500009302</c:v>
                </c:pt>
                <c:pt idx="2168">
                  <c:v>21.674023500003386</c:v>
                </c:pt>
                <c:pt idx="2169">
                  <c:v>21.684021499997471</c:v>
                </c:pt>
                <c:pt idx="2170">
                  <c:v>21.69401849998394</c:v>
                </c:pt>
                <c:pt idx="2171">
                  <c:v>21.704016499978025</c:v>
                </c:pt>
                <c:pt idx="2172">
                  <c:v>21.714013500022702</c:v>
                </c:pt>
                <c:pt idx="2173">
                  <c:v>21.724011500016786</c:v>
                </c:pt>
                <c:pt idx="2174">
                  <c:v>21.734008500003256</c:v>
                </c:pt>
                <c:pt idx="2175">
                  <c:v>21.74400649999734</c:v>
                </c:pt>
                <c:pt idx="2176">
                  <c:v>21.75400349998381</c:v>
                </c:pt>
                <c:pt idx="2177">
                  <c:v>21.764001499977894</c:v>
                </c:pt>
                <c:pt idx="2178">
                  <c:v>21.773999500030186</c:v>
                </c:pt>
                <c:pt idx="2179">
                  <c:v>21.783996500016656</c:v>
                </c:pt>
                <c:pt idx="2180">
                  <c:v>21.79399450001074</c:v>
                </c:pt>
                <c:pt idx="2181">
                  <c:v>21.80399149999721</c:v>
                </c:pt>
                <c:pt idx="2182">
                  <c:v>21.813989499991294</c:v>
                </c:pt>
                <c:pt idx="2183">
                  <c:v>21.823986500035971</c:v>
                </c:pt>
                <c:pt idx="2184">
                  <c:v>21.833984500030056</c:v>
                </c:pt>
                <c:pt idx="2185">
                  <c:v>21.84398250002414</c:v>
                </c:pt>
                <c:pt idx="2186">
                  <c:v>21.85397950001061</c:v>
                </c:pt>
                <c:pt idx="2187">
                  <c:v>21.863977500004694</c:v>
                </c:pt>
                <c:pt idx="2188">
                  <c:v>21.873974499991164</c:v>
                </c:pt>
                <c:pt idx="2189">
                  <c:v>21.883972499985248</c:v>
                </c:pt>
                <c:pt idx="2190">
                  <c:v>21.893969500029925</c:v>
                </c:pt>
                <c:pt idx="2191">
                  <c:v>21.903967500024009</c:v>
                </c:pt>
                <c:pt idx="2192">
                  <c:v>21.913964500010479</c:v>
                </c:pt>
                <c:pt idx="2193">
                  <c:v>21.923962500004563</c:v>
                </c:pt>
                <c:pt idx="2194">
                  <c:v>21.933960499998648</c:v>
                </c:pt>
                <c:pt idx="2195">
                  <c:v>21.943957499985117</c:v>
                </c:pt>
                <c:pt idx="2196">
                  <c:v>21.953955499979202</c:v>
                </c:pt>
                <c:pt idx="2197">
                  <c:v>21.963952500023879</c:v>
                </c:pt>
                <c:pt idx="2198">
                  <c:v>21.973950500017963</c:v>
                </c:pt>
                <c:pt idx="2199">
                  <c:v>21.983947500004433</c:v>
                </c:pt>
                <c:pt idx="2200">
                  <c:v>21.993945499998517</c:v>
                </c:pt>
                <c:pt idx="2201">
                  <c:v>22.003943499992602</c:v>
                </c:pt>
                <c:pt idx="2202">
                  <c:v>22.013940499979071</c:v>
                </c:pt>
                <c:pt idx="2203">
                  <c:v>22.023938500031363</c:v>
                </c:pt>
                <c:pt idx="2204">
                  <c:v>22.033935500017833</c:v>
                </c:pt>
                <c:pt idx="2205">
                  <c:v>22.043933500011917</c:v>
                </c:pt>
                <c:pt idx="2206">
                  <c:v>22.053930499998387</c:v>
                </c:pt>
                <c:pt idx="2207">
                  <c:v>22.063928499992471</c:v>
                </c:pt>
                <c:pt idx="2208">
                  <c:v>22.073925499978941</c:v>
                </c:pt>
                <c:pt idx="2209">
                  <c:v>22.083923500031233</c:v>
                </c:pt>
                <c:pt idx="2210">
                  <c:v>22.093921500025317</c:v>
                </c:pt>
                <c:pt idx="2211">
                  <c:v>22.103918500011787</c:v>
                </c:pt>
                <c:pt idx="2212">
                  <c:v>22.113916500005871</c:v>
                </c:pt>
                <c:pt idx="2213">
                  <c:v>22.123913499992341</c:v>
                </c:pt>
                <c:pt idx="2214">
                  <c:v>22.133911499986425</c:v>
                </c:pt>
                <c:pt idx="2215">
                  <c:v>22.143908500031102</c:v>
                </c:pt>
                <c:pt idx="2216">
                  <c:v>22.153906500025187</c:v>
                </c:pt>
                <c:pt idx="2217">
                  <c:v>22.163903500011656</c:v>
                </c:pt>
                <c:pt idx="2218">
                  <c:v>22.173901500005741</c:v>
                </c:pt>
                <c:pt idx="2219">
                  <c:v>22.183899499999825</c:v>
                </c:pt>
                <c:pt idx="2220">
                  <c:v>22.193896499986295</c:v>
                </c:pt>
                <c:pt idx="2221">
                  <c:v>22.203894499980379</c:v>
                </c:pt>
                <c:pt idx="2222">
                  <c:v>22.213891874998808</c:v>
                </c:pt>
                <c:pt idx="2223">
                  <c:v>22.223889874992892</c:v>
                </c:pt>
                <c:pt idx="2224">
                  <c:v>22.233886874979362</c:v>
                </c:pt>
                <c:pt idx="2225">
                  <c:v>22.243884875031654</c:v>
                </c:pt>
                <c:pt idx="2226">
                  <c:v>22.253882875025738</c:v>
                </c:pt>
                <c:pt idx="2227">
                  <c:v>22.263879875012208</c:v>
                </c:pt>
                <c:pt idx="2228">
                  <c:v>22.273877875006292</c:v>
                </c:pt>
                <c:pt idx="2229">
                  <c:v>22.283874874992762</c:v>
                </c:pt>
                <c:pt idx="2230">
                  <c:v>22.293872874986846</c:v>
                </c:pt>
                <c:pt idx="2231">
                  <c:v>22.303869875031523</c:v>
                </c:pt>
                <c:pt idx="2232">
                  <c:v>22.313867875025608</c:v>
                </c:pt>
                <c:pt idx="2233">
                  <c:v>22.323865875019692</c:v>
                </c:pt>
                <c:pt idx="2234">
                  <c:v>22.333862875006162</c:v>
                </c:pt>
                <c:pt idx="2235">
                  <c:v>22.343860875000246</c:v>
                </c:pt>
                <c:pt idx="2236">
                  <c:v>22.353857874986716</c:v>
                </c:pt>
                <c:pt idx="2237">
                  <c:v>22.3638558749808</c:v>
                </c:pt>
                <c:pt idx="2238">
                  <c:v>22.373852875025477</c:v>
                </c:pt>
                <c:pt idx="2239">
                  <c:v>22.383850875019561</c:v>
                </c:pt>
                <c:pt idx="2240">
                  <c:v>22.393847875006031</c:v>
                </c:pt>
                <c:pt idx="2241">
                  <c:v>22.403845875000115</c:v>
                </c:pt>
                <c:pt idx="2242">
                  <c:v>22.4138438749942</c:v>
                </c:pt>
                <c:pt idx="2243">
                  <c:v>22.423840874980669</c:v>
                </c:pt>
                <c:pt idx="2244">
                  <c:v>22.433838875032961</c:v>
                </c:pt>
                <c:pt idx="2245">
                  <c:v>22.443835875019431</c:v>
                </c:pt>
                <c:pt idx="2246">
                  <c:v>22.453833875013515</c:v>
                </c:pt>
                <c:pt idx="2247">
                  <c:v>22.463830874999985</c:v>
                </c:pt>
                <c:pt idx="2248">
                  <c:v>22.473828874994069</c:v>
                </c:pt>
                <c:pt idx="2249">
                  <c:v>22.483826874988154</c:v>
                </c:pt>
                <c:pt idx="2250">
                  <c:v>22.493823875032831</c:v>
                </c:pt>
                <c:pt idx="2251">
                  <c:v>22.503821875026915</c:v>
                </c:pt>
                <c:pt idx="2252">
                  <c:v>22.513818875013385</c:v>
                </c:pt>
                <c:pt idx="2253">
                  <c:v>22.523816875007469</c:v>
                </c:pt>
                <c:pt idx="2254">
                  <c:v>22.533813874993939</c:v>
                </c:pt>
                <c:pt idx="2255">
                  <c:v>22.543811874988023</c:v>
                </c:pt>
                <c:pt idx="2256">
                  <c:v>22.553809874982107</c:v>
                </c:pt>
                <c:pt idx="2257">
                  <c:v>22.563806875026785</c:v>
                </c:pt>
                <c:pt idx="2258">
                  <c:v>22.573804875020869</c:v>
                </c:pt>
                <c:pt idx="2259">
                  <c:v>22.583801875007339</c:v>
                </c:pt>
                <c:pt idx="2260">
                  <c:v>22.593799875001423</c:v>
                </c:pt>
                <c:pt idx="2261">
                  <c:v>22.603796874987893</c:v>
                </c:pt>
                <c:pt idx="2262">
                  <c:v>22.613794874981977</c:v>
                </c:pt>
                <c:pt idx="2263">
                  <c:v>22.623791875026654</c:v>
                </c:pt>
                <c:pt idx="2264">
                  <c:v>22.633789875020739</c:v>
                </c:pt>
                <c:pt idx="2265">
                  <c:v>22.643787875014823</c:v>
                </c:pt>
                <c:pt idx="2266">
                  <c:v>22.653784875001293</c:v>
                </c:pt>
                <c:pt idx="2267">
                  <c:v>22.663782874995377</c:v>
                </c:pt>
                <c:pt idx="2268">
                  <c:v>22.673779874981847</c:v>
                </c:pt>
                <c:pt idx="2269">
                  <c:v>22.683777875034139</c:v>
                </c:pt>
                <c:pt idx="2270">
                  <c:v>22.693774875020608</c:v>
                </c:pt>
                <c:pt idx="2271">
                  <c:v>22.703772875014693</c:v>
                </c:pt>
                <c:pt idx="2272">
                  <c:v>22.713770875008777</c:v>
                </c:pt>
                <c:pt idx="2273">
                  <c:v>22.723767874995247</c:v>
                </c:pt>
                <c:pt idx="2274">
                  <c:v>22.733765874989331</c:v>
                </c:pt>
                <c:pt idx="2275">
                  <c:v>22.743762875034008</c:v>
                </c:pt>
                <c:pt idx="2276">
                  <c:v>22.753760875028092</c:v>
                </c:pt>
                <c:pt idx="2277">
                  <c:v>22.763757875014562</c:v>
                </c:pt>
                <c:pt idx="2278">
                  <c:v>22.773755875008646</c:v>
                </c:pt>
                <c:pt idx="2279">
                  <c:v>22.783752874995116</c:v>
                </c:pt>
                <c:pt idx="2280">
                  <c:v>22.7937508749892</c:v>
                </c:pt>
                <c:pt idx="2281">
                  <c:v>22.803748874983285</c:v>
                </c:pt>
                <c:pt idx="2282">
                  <c:v>22.813745875027962</c:v>
                </c:pt>
                <c:pt idx="2283">
                  <c:v>22.823743875022046</c:v>
                </c:pt>
                <c:pt idx="2284">
                  <c:v>22.833740875008516</c:v>
                </c:pt>
                <c:pt idx="2285">
                  <c:v>22.8437388750026</c:v>
                </c:pt>
                <c:pt idx="2286">
                  <c:v>22.85373587498907</c:v>
                </c:pt>
                <c:pt idx="2287">
                  <c:v>22.863733874983154</c:v>
                </c:pt>
                <c:pt idx="2288">
                  <c:v>22.873731875035446</c:v>
                </c:pt>
                <c:pt idx="2289">
                  <c:v>22.883728875021916</c:v>
                </c:pt>
                <c:pt idx="2290">
                  <c:v>22.893726875016</c:v>
                </c:pt>
                <c:pt idx="2291">
                  <c:v>22.90372387500247</c:v>
                </c:pt>
                <c:pt idx="2292">
                  <c:v>22.913721874996554</c:v>
                </c:pt>
                <c:pt idx="2293">
                  <c:v>22.923718874983024</c:v>
                </c:pt>
                <c:pt idx="2294">
                  <c:v>22.933716875035316</c:v>
                </c:pt>
                <c:pt idx="2295">
                  <c:v>22.9437148750294</c:v>
                </c:pt>
                <c:pt idx="2296">
                  <c:v>22.95371187501587</c:v>
                </c:pt>
                <c:pt idx="2297">
                  <c:v>22.963709875009954</c:v>
                </c:pt>
                <c:pt idx="2298">
                  <c:v>22.973706874996424</c:v>
                </c:pt>
                <c:pt idx="2299">
                  <c:v>22.983704874990508</c:v>
                </c:pt>
                <c:pt idx="2300">
                  <c:v>22.993701875035185</c:v>
                </c:pt>
                <c:pt idx="2301">
                  <c:v>23.00369987502927</c:v>
                </c:pt>
                <c:pt idx="2302">
                  <c:v>23.013696875015739</c:v>
                </c:pt>
                <c:pt idx="2303">
                  <c:v>23.023694875009824</c:v>
                </c:pt>
                <c:pt idx="2304">
                  <c:v>23.033692875003908</c:v>
                </c:pt>
                <c:pt idx="2305">
                  <c:v>23.043689874990378</c:v>
                </c:pt>
                <c:pt idx="2306">
                  <c:v>23.053687874984462</c:v>
                </c:pt>
                <c:pt idx="2307">
                  <c:v>23.063684875029139</c:v>
                </c:pt>
                <c:pt idx="2308">
                  <c:v>23.073682875023223</c:v>
                </c:pt>
                <c:pt idx="2309">
                  <c:v>23.083679875009693</c:v>
                </c:pt>
                <c:pt idx="2310">
                  <c:v>23.093677875003777</c:v>
                </c:pt>
                <c:pt idx="2311">
                  <c:v>23.103675874997862</c:v>
                </c:pt>
                <c:pt idx="2312">
                  <c:v>23.113672874984331</c:v>
                </c:pt>
                <c:pt idx="2313">
                  <c:v>23.123670874978416</c:v>
                </c:pt>
                <c:pt idx="2314">
                  <c:v>23.133667875023093</c:v>
                </c:pt>
                <c:pt idx="2315">
                  <c:v>23.143665875017177</c:v>
                </c:pt>
                <c:pt idx="2316">
                  <c:v>23.153662875003647</c:v>
                </c:pt>
                <c:pt idx="2317">
                  <c:v>23.163660874997731</c:v>
                </c:pt>
                <c:pt idx="2318">
                  <c:v>23.173657874984201</c:v>
                </c:pt>
                <c:pt idx="2319">
                  <c:v>23.183655874978285</c:v>
                </c:pt>
                <c:pt idx="2320">
                  <c:v>23.193653875030577</c:v>
                </c:pt>
                <c:pt idx="2321">
                  <c:v>23.203650875017047</c:v>
                </c:pt>
                <c:pt idx="2322">
                  <c:v>23.213648000033572</c:v>
                </c:pt>
                <c:pt idx="2323">
                  <c:v>23.223645000020042</c:v>
                </c:pt>
                <c:pt idx="2324">
                  <c:v>23.233643000014126</c:v>
                </c:pt>
                <c:pt idx="2325">
                  <c:v>23.243640000000596</c:v>
                </c:pt>
                <c:pt idx="2326">
                  <c:v>23.25363799999468</c:v>
                </c:pt>
                <c:pt idx="2327">
                  <c:v>23.26363499998115</c:v>
                </c:pt>
                <c:pt idx="2328">
                  <c:v>23.273633000033442</c:v>
                </c:pt>
                <c:pt idx="2329">
                  <c:v>23.283631000027526</c:v>
                </c:pt>
                <c:pt idx="2330">
                  <c:v>23.293628000013996</c:v>
                </c:pt>
                <c:pt idx="2331">
                  <c:v>23.30362600000808</c:v>
                </c:pt>
                <c:pt idx="2332">
                  <c:v>23.31362299999455</c:v>
                </c:pt>
                <c:pt idx="2333">
                  <c:v>23.323620999988634</c:v>
                </c:pt>
                <c:pt idx="2334">
                  <c:v>23.333618000033312</c:v>
                </c:pt>
                <c:pt idx="2335">
                  <c:v>23.343616000027396</c:v>
                </c:pt>
                <c:pt idx="2336">
                  <c:v>23.35361400002148</c:v>
                </c:pt>
                <c:pt idx="2337">
                  <c:v>23.36361100000795</c:v>
                </c:pt>
                <c:pt idx="2338">
                  <c:v>23.373609000002034</c:v>
                </c:pt>
                <c:pt idx="2339">
                  <c:v>23.383605999988504</c:v>
                </c:pt>
                <c:pt idx="2340">
                  <c:v>23.393603999982588</c:v>
                </c:pt>
                <c:pt idx="2341">
                  <c:v>23.403601000027265</c:v>
                </c:pt>
                <c:pt idx="2342">
                  <c:v>23.41359900002135</c:v>
                </c:pt>
                <c:pt idx="2343">
                  <c:v>23.423596000007819</c:v>
                </c:pt>
                <c:pt idx="2344">
                  <c:v>23.433594000001904</c:v>
                </c:pt>
                <c:pt idx="2345">
                  <c:v>23.443591999995988</c:v>
                </c:pt>
                <c:pt idx="2346">
                  <c:v>23.453588999982458</c:v>
                </c:pt>
                <c:pt idx="2347">
                  <c:v>23.46358700003475</c:v>
                </c:pt>
                <c:pt idx="2348">
                  <c:v>23.473584000021219</c:v>
                </c:pt>
                <c:pt idx="2349">
                  <c:v>23.483582000015303</c:v>
                </c:pt>
                <c:pt idx="2350">
                  <c:v>23.493579000001773</c:v>
                </c:pt>
                <c:pt idx="2351">
                  <c:v>23.503576999995857</c:v>
                </c:pt>
                <c:pt idx="2352">
                  <c:v>23.513574999989942</c:v>
                </c:pt>
                <c:pt idx="2353">
                  <c:v>23.523572000034619</c:v>
                </c:pt>
                <c:pt idx="2354">
                  <c:v>23.533570000028703</c:v>
                </c:pt>
                <c:pt idx="2355">
                  <c:v>23.543567000015173</c:v>
                </c:pt>
                <c:pt idx="2356">
                  <c:v>23.553565000009257</c:v>
                </c:pt>
                <c:pt idx="2357">
                  <c:v>23.563561999995727</c:v>
                </c:pt>
                <c:pt idx="2358">
                  <c:v>23.573559999989811</c:v>
                </c:pt>
                <c:pt idx="2359">
                  <c:v>23.583557999983896</c:v>
                </c:pt>
                <c:pt idx="2360">
                  <c:v>23.593555000028573</c:v>
                </c:pt>
                <c:pt idx="2361">
                  <c:v>23.603553000022657</c:v>
                </c:pt>
                <c:pt idx="2362">
                  <c:v>23.613550000009127</c:v>
                </c:pt>
                <c:pt idx="2363">
                  <c:v>23.623548000003211</c:v>
                </c:pt>
                <c:pt idx="2364">
                  <c:v>23.633544999989681</c:v>
                </c:pt>
                <c:pt idx="2365">
                  <c:v>23.643542999983765</c:v>
                </c:pt>
                <c:pt idx="2366">
                  <c:v>23.653540000028443</c:v>
                </c:pt>
                <c:pt idx="2367">
                  <c:v>23.663538000022527</c:v>
                </c:pt>
                <c:pt idx="2368">
                  <c:v>23.673536000016611</c:v>
                </c:pt>
                <c:pt idx="2369">
                  <c:v>23.683533000003081</c:v>
                </c:pt>
                <c:pt idx="2370">
                  <c:v>23.693530999997165</c:v>
                </c:pt>
                <c:pt idx="2371">
                  <c:v>23.703527999983635</c:v>
                </c:pt>
                <c:pt idx="2372">
                  <c:v>23.713526000035927</c:v>
                </c:pt>
                <c:pt idx="2373">
                  <c:v>23.723523000022396</c:v>
                </c:pt>
                <c:pt idx="2374">
                  <c:v>23.733521000016481</c:v>
                </c:pt>
                <c:pt idx="2375">
                  <c:v>23.74351800000295</c:v>
                </c:pt>
                <c:pt idx="2376">
                  <c:v>23.753515999997035</c:v>
                </c:pt>
                <c:pt idx="2377">
                  <c:v>23.763513999991119</c:v>
                </c:pt>
                <c:pt idx="2378">
                  <c:v>23.773511000035796</c:v>
                </c:pt>
                <c:pt idx="2379">
                  <c:v>23.783509000029881</c:v>
                </c:pt>
                <c:pt idx="2380">
                  <c:v>23.79350600001635</c:v>
                </c:pt>
                <c:pt idx="2381">
                  <c:v>23.803504000010435</c:v>
                </c:pt>
                <c:pt idx="2382">
                  <c:v>23.813500999996904</c:v>
                </c:pt>
                <c:pt idx="2383">
                  <c:v>23.823498999990989</c:v>
                </c:pt>
                <c:pt idx="2384">
                  <c:v>23.833496999985073</c:v>
                </c:pt>
                <c:pt idx="2385">
                  <c:v>23.84349400002975</c:v>
                </c:pt>
                <c:pt idx="2386">
                  <c:v>23.853492000023834</c:v>
                </c:pt>
                <c:pt idx="2387">
                  <c:v>23.863489000010304</c:v>
                </c:pt>
                <c:pt idx="2388">
                  <c:v>23.873487000004388</c:v>
                </c:pt>
                <c:pt idx="2389">
                  <c:v>23.883483999990858</c:v>
                </c:pt>
                <c:pt idx="2390">
                  <c:v>23.893481999984942</c:v>
                </c:pt>
                <c:pt idx="2391">
                  <c:v>23.90347900002962</c:v>
                </c:pt>
                <c:pt idx="2392">
                  <c:v>23.913477000023704</c:v>
                </c:pt>
                <c:pt idx="2393">
                  <c:v>23.923475000017788</c:v>
                </c:pt>
                <c:pt idx="2394">
                  <c:v>23.933472000004258</c:v>
                </c:pt>
                <c:pt idx="2395">
                  <c:v>23.943469999998342</c:v>
                </c:pt>
                <c:pt idx="2396">
                  <c:v>23.953466999984812</c:v>
                </c:pt>
                <c:pt idx="2397">
                  <c:v>23.963464999978896</c:v>
                </c:pt>
                <c:pt idx="2398">
                  <c:v>23.973462000023574</c:v>
                </c:pt>
                <c:pt idx="2399">
                  <c:v>23.983460000017658</c:v>
                </c:pt>
                <c:pt idx="2400">
                  <c:v>23.993458000011742</c:v>
                </c:pt>
                <c:pt idx="2401">
                  <c:v>24.003454999998212</c:v>
                </c:pt>
                <c:pt idx="2402">
                  <c:v>24.013452999992296</c:v>
                </c:pt>
                <c:pt idx="2403">
                  <c:v>24.023449999978766</c:v>
                </c:pt>
                <c:pt idx="2404">
                  <c:v>24.033448000031058</c:v>
                </c:pt>
                <c:pt idx="2405">
                  <c:v>24.043445000017527</c:v>
                </c:pt>
                <c:pt idx="2406">
                  <c:v>24.053443000011612</c:v>
                </c:pt>
                <c:pt idx="2407">
                  <c:v>24.063439999998081</c:v>
                </c:pt>
                <c:pt idx="2408">
                  <c:v>24.073437999992166</c:v>
                </c:pt>
                <c:pt idx="2409">
                  <c:v>24.08343599998625</c:v>
                </c:pt>
                <c:pt idx="2410">
                  <c:v>24.093433000030927</c:v>
                </c:pt>
                <c:pt idx="2411">
                  <c:v>24.103431000025012</c:v>
                </c:pt>
                <c:pt idx="2412">
                  <c:v>24.113428000011481</c:v>
                </c:pt>
                <c:pt idx="2413">
                  <c:v>24.123426000005566</c:v>
                </c:pt>
                <c:pt idx="2414">
                  <c:v>24.133422999992035</c:v>
                </c:pt>
                <c:pt idx="2415">
                  <c:v>24.14342099998612</c:v>
                </c:pt>
                <c:pt idx="2416">
                  <c:v>24.153418999980204</c:v>
                </c:pt>
                <c:pt idx="2417">
                  <c:v>24.163416000024881</c:v>
                </c:pt>
                <c:pt idx="2418">
                  <c:v>24.173414000018965</c:v>
                </c:pt>
                <c:pt idx="2419">
                  <c:v>24.183411000005435</c:v>
                </c:pt>
                <c:pt idx="2420">
                  <c:v>24.193408999999519</c:v>
                </c:pt>
                <c:pt idx="2421">
                  <c:v>24.203405999985989</c:v>
                </c:pt>
                <c:pt idx="2422">
                  <c:v>24.213404041656759</c:v>
                </c:pt>
                <c:pt idx="2423">
                  <c:v>24.223401041701436</c:v>
                </c:pt>
                <c:pt idx="2424">
                  <c:v>24.23339904169552</c:v>
                </c:pt>
                <c:pt idx="2425">
                  <c:v>24.243397041689605</c:v>
                </c:pt>
                <c:pt idx="2426">
                  <c:v>24.253394041676074</c:v>
                </c:pt>
                <c:pt idx="2427">
                  <c:v>24.263392041670159</c:v>
                </c:pt>
                <c:pt idx="2428">
                  <c:v>24.273389041656628</c:v>
                </c:pt>
                <c:pt idx="2429">
                  <c:v>24.283387041650712</c:v>
                </c:pt>
                <c:pt idx="2430">
                  <c:v>24.29338404169539</c:v>
                </c:pt>
                <c:pt idx="2431">
                  <c:v>24.303382041689474</c:v>
                </c:pt>
                <c:pt idx="2432">
                  <c:v>24.313379041675944</c:v>
                </c:pt>
                <c:pt idx="2433">
                  <c:v>24.323377041670028</c:v>
                </c:pt>
                <c:pt idx="2434">
                  <c:v>24.333375041664112</c:v>
                </c:pt>
                <c:pt idx="2435">
                  <c:v>24.343372041650582</c:v>
                </c:pt>
                <c:pt idx="2436">
                  <c:v>24.353370041644666</c:v>
                </c:pt>
                <c:pt idx="2437">
                  <c:v>24.363367041689344</c:v>
                </c:pt>
                <c:pt idx="2438">
                  <c:v>24.373365041683428</c:v>
                </c:pt>
                <c:pt idx="2439">
                  <c:v>24.383362041669898</c:v>
                </c:pt>
                <c:pt idx="2440">
                  <c:v>24.393360041663982</c:v>
                </c:pt>
                <c:pt idx="2441">
                  <c:v>24.403358041658066</c:v>
                </c:pt>
                <c:pt idx="2442">
                  <c:v>24.413355041644536</c:v>
                </c:pt>
                <c:pt idx="2443">
                  <c:v>24.423353041696828</c:v>
                </c:pt>
                <c:pt idx="2444">
                  <c:v>24.433350041683298</c:v>
                </c:pt>
                <c:pt idx="2445">
                  <c:v>24.443348041677382</c:v>
                </c:pt>
                <c:pt idx="2446">
                  <c:v>24.453345041663852</c:v>
                </c:pt>
                <c:pt idx="2447">
                  <c:v>24.463343041657936</c:v>
                </c:pt>
                <c:pt idx="2448">
                  <c:v>24.473340041702613</c:v>
                </c:pt>
                <c:pt idx="2449">
                  <c:v>24.483338041696697</c:v>
                </c:pt>
                <c:pt idx="2450">
                  <c:v>24.493335041683167</c:v>
                </c:pt>
                <c:pt idx="2451">
                  <c:v>24.503333041677251</c:v>
                </c:pt>
                <c:pt idx="2452">
                  <c:v>24.513331041671336</c:v>
                </c:pt>
                <c:pt idx="2453">
                  <c:v>24.523328041657805</c:v>
                </c:pt>
                <c:pt idx="2454">
                  <c:v>24.53332604165189</c:v>
                </c:pt>
                <c:pt idx="2455">
                  <c:v>24.543323041696567</c:v>
                </c:pt>
                <c:pt idx="2456">
                  <c:v>24.553321041690651</c:v>
                </c:pt>
                <c:pt idx="2457">
                  <c:v>24.563318041677121</c:v>
                </c:pt>
                <c:pt idx="2458">
                  <c:v>24.573316041671205</c:v>
                </c:pt>
                <c:pt idx="2459">
                  <c:v>24.58331404166529</c:v>
                </c:pt>
                <c:pt idx="2460">
                  <c:v>24.593311041651759</c:v>
                </c:pt>
                <c:pt idx="2461">
                  <c:v>24.603309041645844</c:v>
                </c:pt>
                <c:pt idx="2462">
                  <c:v>24.613306041690521</c:v>
                </c:pt>
                <c:pt idx="2463">
                  <c:v>24.623304041684605</c:v>
                </c:pt>
                <c:pt idx="2464">
                  <c:v>24.633301041671075</c:v>
                </c:pt>
                <c:pt idx="2465">
                  <c:v>24.643299041665159</c:v>
                </c:pt>
                <c:pt idx="2466">
                  <c:v>24.653297041659243</c:v>
                </c:pt>
                <c:pt idx="2467">
                  <c:v>24.663294041645713</c:v>
                </c:pt>
                <c:pt idx="2468">
                  <c:v>24.673292041698005</c:v>
                </c:pt>
                <c:pt idx="2469">
                  <c:v>24.683289041684475</c:v>
                </c:pt>
                <c:pt idx="2470">
                  <c:v>24.693287041678559</c:v>
                </c:pt>
                <c:pt idx="2471">
                  <c:v>24.703284041665029</c:v>
                </c:pt>
                <c:pt idx="2472">
                  <c:v>24.713282041659113</c:v>
                </c:pt>
                <c:pt idx="2473">
                  <c:v>24.723279041645583</c:v>
                </c:pt>
                <c:pt idx="2474">
                  <c:v>24.733277041697875</c:v>
                </c:pt>
                <c:pt idx="2475">
                  <c:v>24.743275041691959</c:v>
                </c:pt>
                <c:pt idx="2476">
                  <c:v>24.753272041678429</c:v>
                </c:pt>
                <c:pt idx="2477">
                  <c:v>24.763270041672513</c:v>
                </c:pt>
                <c:pt idx="2478">
                  <c:v>24.773267041658983</c:v>
                </c:pt>
                <c:pt idx="2479">
                  <c:v>24.783265041653067</c:v>
                </c:pt>
                <c:pt idx="2480">
                  <c:v>24.793262041697744</c:v>
                </c:pt>
                <c:pt idx="2481">
                  <c:v>24.803260041691829</c:v>
                </c:pt>
                <c:pt idx="2482">
                  <c:v>24.813257041678298</c:v>
                </c:pt>
                <c:pt idx="2483">
                  <c:v>24.823255041672383</c:v>
                </c:pt>
                <c:pt idx="2484">
                  <c:v>24.833253041666467</c:v>
                </c:pt>
                <c:pt idx="2485">
                  <c:v>24.843250041652936</c:v>
                </c:pt>
                <c:pt idx="2486">
                  <c:v>24.853248041647021</c:v>
                </c:pt>
                <c:pt idx="2487">
                  <c:v>24.863245041691698</c:v>
                </c:pt>
                <c:pt idx="2488">
                  <c:v>24.873243041685782</c:v>
                </c:pt>
                <c:pt idx="2489">
                  <c:v>24.883240041672252</c:v>
                </c:pt>
                <c:pt idx="2490">
                  <c:v>24.893238041666336</c:v>
                </c:pt>
                <c:pt idx="2491">
                  <c:v>24.903235041652806</c:v>
                </c:pt>
                <c:pt idx="2492">
                  <c:v>24.91323304164689</c:v>
                </c:pt>
                <c:pt idx="2493">
                  <c:v>24.923231041699182</c:v>
                </c:pt>
                <c:pt idx="2494">
                  <c:v>24.933228041685652</c:v>
                </c:pt>
                <c:pt idx="2495">
                  <c:v>24.943226041679736</c:v>
                </c:pt>
                <c:pt idx="2496">
                  <c:v>24.953223041666206</c:v>
                </c:pt>
                <c:pt idx="2497">
                  <c:v>24.96322104166029</c:v>
                </c:pt>
                <c:pt idx="2498">
                  <c:v>24.97321804164676</c:v>
                </c:pt>
                <c:pt idx="2499">
                  <c:v>24.983216041699052</c:v>
                </c:pt>
                <c:pt idx="2500">
                  <c:v>24.993214041693136</c:v>
                </c:pt>
                <c:pt idx="2501">
                  <c:v>25.003211041679606</c:v>
                </c:pt>
                <c:pt idx="2502">
                  <c:v>25.01320904167369</c:v>
                </c:pt>
                <c:pt idx="2503">
                  <c:v>25.02320604166016</c:v>
                </c:pt>
                <c:pt idx="2504">
                  <c:v>25.033204041654244</c:v>
                </c:pt>
                <c:pt idx="2505">
                  <c:v>25.043201041698921</c:v>
                </c:pt>
                <c:pt idx="2506">
                  <c:v>25.053199041693006</c:v>
                </c:pt>
                <c:pt idx="2507">
                  <c:v>25.063196041679475</c:v>
                </c:pt>
                <c:pt idx="2508">
                  <c:v>25.07319404167356</c:v>
                </c:pt>
                <c:pt idx="2509">
                  <c:v>25.083192041667644</c:v>
                </c:pt>
                <c:pt idx="2510">
                  <c:v>25.093189041654114</c:v>
                </c:pt>
                <c:pt idx="2511">
                  <c:v>25.103187041648198</c:v>
                </c:pt>
                <c:pt idx="2512">
                  <c:v>25.113184041692875</c:v>
                </c:pt>
                <c:pt idx="2513">
                  <c:v>25.12318204168696</c:v>
                </c:pt>
                <c:pt idx="2514">
                  <c:v>25.133179041673429</c:v>
                </c:pt>
                <c:pt idx="2515">
                  <c:v>25.143177041667514</c:v>
                </c:pt>
                <c:pt idx="2516">
                  <c:v>25.153174041653983</c:v>
                </c:pt>
                <c:pt idx="2517">
                  <c:v>25.163172041648068</c:v>
                </c:pt>
                <c:pt idx="2518">
                  <c:v>25.173170041700359</c:v>
                </c:pt>
                <c:pt idx="2519">
                  <c:v>25.183167041686829</c:v>
                </c:pt>
                <c:pt idx="2520">
                  <c:v>25.193165041680913</c:v>
                </c:pt>
                <c:pt idx="2521">
                  <c:v>25.203162041667383</c:v>
                </c:pt>
                <c:pt idx="2522">
                  <c:v>25.213160249986686</c:v>
                </c:pt>
                <c:pt idx="2523">
                  <c:v>25.223157250031363</c:v>
                </c:pt>
                <c:pt idx="2524">
                  <c:v>25.233155250025447</c:v>
                </c:pt>
                <c:pt idx="2525">
                  <c:v>25.243152250011917</c:v>
                </c:pt>
                <c:pt idx="2526">
                  <c:v>25.253150250006001</c:v>
                </c:pt>
                <c:pt idx="2527">
                  <c:v>25.263148250000086</c:v>
                </c:pt>
                <c:pt idx="2528">
                  <c:v>25.273145249986555</c:v>
                </c:pt>
                <c:pt idx="2529">
                  <c:v>25.28314324998064</c:v>
                </c:pt>
                <c:pt idx="2530">
                  <c:v>25.293140250025317</c:v>
                </c:pt>
                <c:pt idx="2531">
                  <c:v>25.303138250019401</c:v>
                </c:pt>
                <c:pt idx="2532">
                  <c:v>25.313135250005871</c:v>
                </c:pt>
                <c:pt idx="2533">
                  <c:v>25.323133249999955</c:v>
                </c:pt>
                <c:pt idx="2534">
                  <c:v>25.333130249986425</c:v>
                </c:pt>
                <c:pt idx="2535">
                  <c:v>25.343128249980509</c:v>
                </c:pt>
                <c:pt idx="2536">
                  <c:v>25.353126250032801</c:v>
                </c:pt>
                <c:pt idx="2537">
                  <c:v>25.363123250019271</c:v>
                </c:pt>
                <c:pt idx="2538">
                  <c:v>25.373121250013355</c:v>
                </c:pt>
                <c:pt idx="2539">
                  <c:v>25.383118249999825</c:v>
                </c:pt>
                <c:pt idx="2540">
                  <c:v>25.393116249993909</c:v>
                </c:pt>
                <c:pt idx="2541">
                  <c:v>25.403113249980379</c:v>
                </c:pt>
                <c:pt idx="2542">
                  <c:v>25.413111250032671</c:v>
                </c:pt>
                <c:pt idx="2543">
                  <c:v>25.423108250019141</c:v>
                </c:pt>
                <c:pt idx="2544">
                  <c:v>25.433106250013225</c:v>
                </c:pt>
                <c:pt idx="2545">
                  <c:v>25.443104250007309</c:v>
                </c:pt>
                <c:pt idx="2546">
                  <c:v>25.453101249993779</c:v>
                </c:pt>
                <c:pt idx="2547">
                  <c:v>25.463099249987863</c:v>
                </c:pt>
                <c:pt idx="2548">
                  <c:v>25.47309625003254</c:v>
                </c:pt>
                <c:pt idx="2549">
                  <c:v>25.483094250026625</c:v>
                </c:pt>
                <c:pt idx="2550">
                  <c:v>25.493091250013094</c:v>
                </c:pt>
                <c:pt idx="2551">
                  <c:v>25.503089250007179</c:v>
                </c:pt>
                <c:pt idx="2552">
                  <c:v>25.513087250001263</c:v>
                </c:pt>
                <c:pt idx="2553">
                  <c:v>25.523084249987733</c:v>
                </c:pt>
                <c:pt idx="2554">
                  <c:v>25.533082249981817</c:v>
                </c:pt>
                <c:pt idx="2555">
                  <c:v>25.543079250026494</c:v>
                </c:pt>
                <c:pt idx="2556">
                  <c:v>25.553077250020579</c:v>
                </c:pt>
                <c:pt idx="2557">
                  <c:v>25.563074250007048</c:v>
                </c:pt>
                <c:pt idx="2558">
                  <c:v>25.573072250001132</c:v>
                </c:pt>
                <c:pt idx="2559">
                  <c:v>25.583069249987602</c:v>
                </c:pt>
                <c:pt idx="2560">
                  <c:v>25.593067249981686</c:v>
                </c:pt>
                <c:pt idx="2561">
                  <c:v>25.603065250033978</c:v>
                </c:pt>
                <c:pt idx="2562">
                  <c:v>25.613062250020448</c:v>
                </c:pt>
                <c:pt idx="2563">
                  <c:v>25.623060250014532</c:v>
                </c:pt>
                <c:pt idx="2564">
                  <c:v>25.633057250001002</c:v>
                </c:pt>
                <c:pt idx="2565">
                  <c:v>25.643055249995086</c:v>
                </c:pt>
                <c:pt idx="2566">
                  <c:v>25.653052249981556</c:v>
                </c:pt>
                <c:pt idx="2567">
                  <c:v>25.663050250033848</c:v>
                </c:pt>
                <c:pt idx="2568">
                  <c:v>25.673047250020318</c:v>
                </c:pt>
                <c:pt idx="2569">
                  <c:v>25.683045250014402</c:v>
                </c:pt>
                <c:pt idx="2570">
                  <c:v>25.693043250008486</c:v>
                </c:pt>
                <c:pt idx="2571">
                  <c:v>25.703040249994956</c:v>
                </c:pt>
                <c:pt idx="2572">
                  <c:v>25.71303824998904</c:v>
                </c:pt>
                <c:pt idx="2573">
                  <c:v>25.723035250033718</c:v>
                </c:pt>
                <c:pt idx="2574">
                  <c:v>25.733033250027802</c:v>
                </c:pt>
                <c:pt idx="2575">
                  <c:v>25.743030250014272</c:v>
                </c:pt>
                <c:pt idx="2576">
                  <c:v>25.753028250008356</c:v>
                </c:pt>
                <c:pt idx="2577">
                  <c:v>25.763025249994826</c:v>
                </c:pt>
                <c:pt idx="2578">
                  <c:v>25.77302324998891</c:v>
                </c:pt>
                <c:pt idx="2579">
                  <c:v>25.783021249982994</c:v>
                </c:pt>
                <c:pt idx="2580">
                  <c:v>25.793018250027671</c:v>
                </c:pt>
                <c:pt idx="2581">
                  <c:v>25.803016250021756</c:v>
                </c:pt>
                <c:pt idx="2582">
                  <c:v>25.813013250008225</c:v>
                </c:pt>
                <c:pt idx="2583">
                  <c:v>25.82301125000231</c:v>
                </c:pt>
                <c:pt idx="2584">
                  <c:v>25.833008249988779</c:v>
                </c:pt>
                <c:pt idx="2585">
                  <c:v>25.843006249982864</c:v>
                </c:pt>
                <c:pt idx="2586">
                  <c:v>25.853004250035156</c:v>
                </c:pt>
                <c:pt idx="2587">
                  <c:v>25.863001250021625</c:v>
                </c:pt>
                <c:pt idx="2588">
                  <c:v>25.87299925001571</c:v>
                </c:pt>
                <c:pt idx="2589">
                  <c:v>25.882996250002179</c:v>
                </c:pt>
                <c:pt idx="2590">
                  <c:v>25.892994249996264</c:v>
                </c:pt>
                <c:pt idx="2591">
                  <c:v>25.902991249982733</c:v>
                </c:pt>
                <c:pt idx="2592">
                  <c:v>25.912989250035025</c:v>
                </c:pt>
                <c:pt idx="2593">
                  <c:v>25.922986250021495</c:v>
                </c:pt>
                <c:pt idx="2594">
                  <c:v>25.932984250015579</c:v>
                </c:pt>
                <c:pt idx="2595">
                  <c:v>25.942981250002049</c:v>
                </c:pt>
                <c:pt idx="2596">
                  <c:v>25.952979249996133</c:v>
                </c:pt>
                <c:pt idx="2597">
                  <c:v>25.962977249990217</c:v>
                </c:pt>
                <c:pt idx="2598">
                  <c:v>25.972974250034895</c:v>
                </c:pt>
                <c:pt idx="2599">
                  <c:v>25.982972250028979</c:v>
                </c:pt>
                <c:pt idx="2600">
                  <c:v>25.992969250015449</c:v>
                </c:pt>
                <c:pt idx="2601">
                  <c:v>26.002967250009533</c:v>
                </c:pt>
                <c:pt idx="2602">
                  <c:v>26.012964249996003</c:v>
                </c:pt>
                <c:pt idx="2603">
                  <c:v>26.022962249990087</c:v>
                </c:pt>
                <c:pt idx="2604">
                  <c:v>26.032959250034764</c:v>
                </c:pt>
                <c:pt idx="2605">
                  <c:v>26.042957250028849</c:v>
                </c:pt>
                <c:pt idx="2606">
                  <c:v>26.052955250022933</c:v>
                </c:pt>
                <c:pt idx="2607">
                  <c:v>26.062952250009403</c:v>
                </c:pt>
                <c:pt idx="2608">
                  <c:v>26.072950250003487</c:v>
                </c:pt>
                <c:pt idx="2609">
                  <c:v>26.082947249989957</c:v>
                </c:pt>
                <c:pt idx="2610">
                  <c:v>26.092945249984041</c:v>
                </c:pt>
                <c:pt idx="2611">
                  <c:v>26.102942250028718</c:v>
                </c:pt>
                <c:pt idx="2612">
                  <c:v>26.112940250022803</c:v>
                </c:pt>
                <c:pt idx="2613">
                  <c:v>26.122938250016887</c:v>
                </c:pt>
                <c:pt idx="2614">
                  <c:v>26.132935250003356</c:v>
                </c:pt>
                <c:pt idx="2615">
                  <c:v>26.142933249997441</c:v>
                </c:pt>
                <c:pt idx="2616">
                  <c:v>26.15293024998391</c:v>
                </c:pt>
                <c:pt idx="2617">
                  <c:v>26.162928249977995</c:v>
                </c:pt>
                <c:pt idx="2618">
                  <c:v>26.172925250022672</c:v>
                </c:pt>
                <c:pt idx="2619">
                  <c:v>26.182923250016756</c:v>
                </c:pt>
                <c:pt idx="2620">
                  <c:v>26.192920250003226</c:v>
                </c:pt>
                <c:pt idx="2621">
                  <c:v>26.20291824999731</c:v>
                </c:pt>
                <c:pt idx="2622">
                  <c:v>26.212915749987587</c:v>
                </c:pt>
                <c:pt idx="2623">
                  <c:v>26.222912750032265</c:v>
                </c:pt>
                <c:pt idx="2624">
                  <c:v>26.232910750026349</c:v>
                </c:pt>
                <c:pt idx="2625">
                  <c:v>26.242907750012819</c:v>
                </c:pt>
                <c:pt idx="2626">
                  <c:v>26.252905750006903</c:v>
                </c:pt>
                <c:pt idx="2627">
                  <c:v>26.262902749993373</c:v>
                </c:pt>
                <c:pt idx="2628">
                  <c:v>26.272900749987457</c:v>
                </c:pt>
                <c:pt idx="2629">
                  <c:v>26.282897750032134</c:v>
                </c:pt>
                <c:pt idx="2630">
                  <c:v>26.292895750026219</c:v>
                </c:pt>
                <c:pt idx="2631">
                  <c:v>26.302893750020303</c:v>
                </c:pt>
                <c:pt idx="2632">
                  <c:v>26.312890750006773</c:v>
                </c:pt>
                <c:pt idx="2633">
                  <c:v>26.322888750000857</c:v>
                </c:pt>
                <c:pt idx="2634">
                  <c:v>26.332885749987327</c:v>
                </c:pt>
                <c:pt idx="2635">
                  <c:v>26.342883749981411</c:v>
                </c:pt>
                <c:pt idx="2636">
                  <c:v>26.352880750026088</c:v>
                </c:pt>
                <c:pt idx="2637">
                  <c:v>26.362878750020172</c:v>
                </c:pt>
                <c:pt idx="2638">
                  <c:v>26.372875750006642</c:v>
                </c:pt>
                <c:pt idx="2639">
                  <c:v>26.382873750000726</c:v>
                </c:pt>
                <c:pt idx="2640">
                  <c:v>26.392871749994811</c:v>
                </c:pt>
                <c:pt idx="2641">
                  <c:v>26.40286874998128</c:v>
                </c:pt>
                <c:pt idx="2642">
                  <c:v>26.412866750033572</c:v>
                </c:pt>
                <c:pt idx="2643">
                  <c:v>26.422863750020042</c:v>
                </c:pt>
                <c:pt idx="2644">
                  <c:v>26.432861750014126</c:v>
                </c:pt>
                <c:pt idx="2645">
                  <c:v>26.442858750000596</c:v>
                </c:pt>
                <c:pt idx="2646">
                  <c:v>26.45285674999468</c:v>
                </c:pt>
                <c:pt idx="2647">
                  <c:v>26.46285374998115</c:v>
                </c:pt>
                <c:pt idx="2648">
                  <c:v>26.472851750033442</c:v>
                </c:pt>
                <c:pt idx="2649">
                  <c:v>26.482849750027526</c:v>
                </c:pt>
                <c:pt idx="2650">
                  <c:v>26.492846750013996</c:v>
                </c:pt>
                <c:pt idx="2651">
                  <c:v>26.50284475000808</c:v>
                </c:pt>
                <c:pt idx="2652">
                  <c:v>26.51284174999455</c:v>
                </c:pt>
                <c:pt idx="2653">
                  <c:v>26.522839749988634</c:v>
                </c:pt>
                <c:pt idx="2654">
                  <c:v>26.532836750033312</c:v>
                </c:pt>
                <c:pt idx="2655">
                  <c:v>26.542834750027396</c:v>
                </c:pt>
                <c:pt idx="2656">
                  <c:v>26.552831750013866</c:v>
                </c:pt>
                <c:pt idx="2657">
                  <c:v>26.56282975000795</c:v>
                </c:pt>
                <c:pt idx="2658">
                  <c:v>26.572827750002034</c:v>
                </c:pt>
                <c:pt idx="2659">
                  <c:v>26.582824749988504</c:v>
                </c:pt>
                <c:pt idx="2660">
                  <c:v>26.592822749982588</c:v>
                </c:pt>
                <c:pt idx="2661">
                  <c:v>26.602819750027265</c:v>
                </c:pt>
                <c:pt idx="2662">
                  <c:v>26.61281775002135</c:v>
                </c:pt>
                <c:pt idx="2663">
                  <c:v>26.622814750007819</c:v>
                </c:pt>
                <c:pt idx="2664">
                  <c:v>26.632812750001904</c:v>
                </c:pt>
                <c:pt idx="2665">
                  <c:v>26.642810749995988</c:v>
                </c:pt>
                <c:pt idx="2666">
                  <c:v>26.652807749982458</c:v>
                </c:pt>
                <c:pt idx="2667">
                  <c:v>26.66280575003475</c:v>
                </c:pt>
                <c:pt idx="2668">
                  <c:v>26.672802750021219</c:v>
                </c:pt>
                <c:pt idx="2669">
                  <c:v>26.682800750015303</c:v>
                </c:pt>
                <c:pt idx="2670">
                  <c:v>26.692797750001773</c:v>
                </c:pt>
                <c:pt idx="2671">
                  <c:v>26.702795749995857</c:v>
                </c:pt>
                <c:pt idx="2672">
                  <c:v>26.712792749982327</c:v>
                </c:pt>
                <c:pt idx="2673">
                  <c:v>26.722790750034619</c:v>
                </c:pt>
                <c:pt idx="2674">
                  <c:v>26.732788750028703</c:v>
                </c:pt>
                <c:pt idx="2675">
                  <c:v>26.742785750015173</c:v>
                </c:pt>
                <c:pt idx="2676">
                  <c:v>26.752783750009257</c:v>
                </c:pt>
                <c:pt idx="2677">
                  <c:v>26.762780749995727</c:v>
                </c:pt>
                <c:pt idx="2678">
                  <c:v>26.772778749989811</c:v>
                </c:pt>
                <c:pt idx="2679">
                  <c:v>26.782775750034489</c:v>
                </c:pt>
                <c:pt idx="2680">
                  <c:v>26.792773750028573</c:v>
                </c:pt>
                <c:pt idx="2681">
                  <c:v>26.802770750015043</c:v>
                </c:pt>
                <c:pt idx="2682">
                  <c:v>26.812768750009127</c:v>
                </c:pt>
                <c:pt idx="2683">
                  <c:v>26.822766750003211</c:v>
                </c:pt>
                <c:pt idx="2684">
                  <c:v>26.832763749989681</c:v>
                </c:pt>
                <c:pt idx="2685">
                  <c:v>26.842761749983765</c:v>
                </c:pt>
                <c:pt idx="2686">
                  <c:v>26.852758750028443</c:v>
                </c:pt>
                <c:pt idx="2687">
                  <c:v>26.862756750022527</c:v>
                </c:pt>
                <c:pt idx="2688">
                  <c:v>26.872753750008997</c:v>
                </c:pt>
                <c:pt idx="2689">
                  <c:v>26.882751750003081</c:v>
                </c:pt>
                <c:pt idx="2690">
                  <c:v>26.892748749989551</c:v>
                </c:pt>
                <c:pt idx="2691">
                  <c:v>26.902746749983635</c:v>
                </c:pt>
                <c:pt idx="2692">
                  <c:v>26.912744750035927</c:v>
                </c:pt>
                <c:pt idx="2693">
                  <c:v>26.922741750022396</c:v>
                </c:pt>
                <c:pt idx="2694">
                  <c:v>26.932739750016481</c:v>
                </c:pt>
                <c:pt idx="2695">
                  <c:v>26.94273675000295</c:v>
                </c:pt>
                <c:pt idx="2696">
                  <c:v>26.952734749997035</c:v>
                </c:pt>
                <c:pt idx="2697">
                  <c:v>26.962731749983504</c:v>
                </c:pt>
                <c:pt idx="2698">
                  <c:v>26.972729750035796</c:v>
                </c:pt>
                <c:pt idx="2699">
                  <c:v>26.982726750022266</c:v>
                </c:pt>
                <c:pt idx="2700">
                  <c:v>26.99272475001635</c:v>
                </c:pt>
                <c:pt idx="2701">
                  <c:v>27.002722750010435</c:v>
                </c:pt>
                <c:pt idx="2702">
                  <c:v>27.012719749996904</c:v>
                </c:pt>
                <c:pt idx="2703">
                  <c:v>27.022717749990989</c:v>
                </c:pt>
                <c:pt idx="2704">
                  <c:v>27.032714750035666</c:v>
                </c:pt>
                <c:pt idx="2705">
                  <c:v>27.04271275002975</c:v>
                </c:pt>
                <c:pt idx="2706">
                  <c:v>27.05270975001622</c:v>
                </c:pt>
                <c:pt idx="2707">
                  <c:v>27.062707750010304</c:v>
                </c:pt>
                <c:pt idx="2708">
                  <c:v>27.072704749996774</c:v>
                </c:pt>
                <c:pt idx="2709">
                  <c:v>27.082702749990858</c:v>
                </c:pt>
                <c:pt idx="2710">
                  <c:v>27.092700749984942</c:v>
                </c:pt>
                <c:pt idx="2711">
                  <c:v>27.10269775002962</c:v>
                </c:pt>
                <c:pt idx="2712">
                  <c:v>27.112695750023704</c:v>
                </c:pt>
                <c:pt idx="2713">
                  <c:v>27.122692750010174</c:v>
                </c:pt>
                <c:pt idx="2714">
                  <c:v>27.132690750004258</c:v>
                </c:pt>
                <c:pt idx="2715">
                  <c:v>27.142687749990728</c:v>
                </c:pt>
                <c:pt idx="2716">
                  <c:v>27.152685749984812</c:v>
                </c:pt>
                <c:pt idx="2717">
                  <c:v>27.162682750029489</c:v>
                </c:pt>
                <c:pt idx="2718">
                  <c:v>27.172680750023574</c:v>
                </c:pt>
                <c:pt idx="2719">
                  <c:v>27.182678750017658</c:v>
                </c:pt>
                <c:pt idx="2720">
                  <c:v>27.192675750004128</c:v>
                </c:pt>
                <c:pt idx="2721">
                  <c:v>27.202673749998212</c:v>
                </c:pt>
                <c:pt idx="2722">
                  <c:v>27.212671125016641</c:v>
                </c:pt>
                <c:pt idx="2723">
                  <c:v>27.222669125010725</c:v>
                </c:pt>
                <c:pt idx="2724">
                  <c:v>27.232666124997195</c:v>
                </c:pt>
                <c:pt idx="2725">
                  <c:v>27.242664124991279</c:v>
                </c:pt>
                <c:pt idx="2726">
                  <c:v>27.252661125035957</c:v>
                </c:pt>
                <c:pt idx="2727">
                  <c:v>27.262659125030041</c:v>
                </c:pt>
                <c:pt idx="2728">
                  <c:v>27.272657125024125</c:v>
                </c:pt>
                <c:pt idx="2729">
                  <c:v>27.282654125010595</c:v>
                </c:pt>
                <c:pt idx="2730">
                  <c:v>27.292652125004679</c:v>
                </c:pt>
                <c:pt idx="2731">
                  <c:v>27.302649124991149</c:v>
                </c:pt>
                <c:pt idx="2732">
                  <c:v>27.312647124985233</c:v>
                </c:pt>
                <c:pt idx="2733">
                  <c:v>27.32264412502991</c:v>
                </c:pt>
                <c:pt idx="2734">
                  <c:v>27.332642125023995</c:v>
                </c:pt>
                <c:pt idx="2735">
                  <c:v>27.342639125010464</c:v>
                </c:pt>
                <c:pt idx="2736">
                  <c:v>27.352637125004549</c:v>
                </c:pt>
                <c:pt idx="2737">
                  <c:v>27.362635124998633</c:v>
                </c:pt>
                <c:pt idx="2738">
                  <c:v>27.372632124985103</c:v>
                </c:pt>
                <c:pt idx="2739">
                  <c:v>27.382630124979187</c:v>
                </c:pt>
                <c:pt idx="2740">
                  <c:v>27.392627125023864</c:v>
                </c:pt>
                <c:pt idx="2741">
                  <c:v>27.402625125017948</c:v>
                </c:pt>
                <c:pt idx="2742">
                  <c:v>27.412622125004418</c:v>
                </c:pt>
                <c:pt idx="2743">
                  <c:v>27.422620124998502</c:v>
                </c:pt>
                <c:pt idx="2744">
                  <c:v>27.432617124984972</c:v>
                </c:pt>
                <c:pt idx="2745">
                  <c:v>27.442615124979056</c:v>
                </c:pt>
                <c:pt idx="2746">
                  <c:v>27.452613125031348</c:v>
                </c:pt>
                <c:pt idx="2747">
                  <c:v>27.462610125017818</c:v>
                </c:pt>
                <c:pt idx="2748">
                  <c:v>27.472608125011902</c:v>
                </c:pt>
                <c:pt idx="2749">
                  <c:v>27.482605124998372</c:v>
                </c:pt>
                <c:pt idx="2750">
                  <c:v>27.492603124992456</c:v>
                </c:pt>
                <c:pt idx="2751">
                  <c:v>27.502600124978926</c:v>
                </c:pt>
                <c:pt idx="2752">
                  <c:v>27.512598125031218</c:v>
                </c:pt>
                <c:pt idx="2753">
                  <c:v>27.522596125025302</c:v>
                </c:pt>
                <c:pt idx="2754">
                  <c:v>27.532593125011772</c:v>
                </c:pt>
                <c:pt idx="2755">
                  <c:v>27.542591125005856</c:v>
                </c:pt>
                <c:pt idx="2756">
                  <c:v>27.552588124992326</c:v>
                </c:pt>
                <c:pt idx="2757">
                  <c:v>27.56258612498641</c:v>
                </c:pt>
                <c:pt idx="2758">
                  <c:v>27.572583125031088</c:v>
                </c:pt>
                <c:pt idx="2759">
                  <c:v>27.582581125025172</c:v>
                </c:pt>
                <c:pt idx="2760">
                  <c:v>27.592578125011642</c:v>
                </c:pt>
                <c:pt idx="2761">
                  <c:v>27.602576125005726</c:v>
                </c:pt>
                <c:pt idx="2762">
                  <c:v>27.61257412499981</c:v>
                </c:pt>
                <c:pt idx="2763">
                  <c:v>27.62257112498628</c:v>
                </c:pt>
                <c:pt idx="2764">
                  <c:v>27.632569124980364</c:v>
                </c:pt>
                <c:pt idx="2765">
                  <c:v>27.642566125025041</c:v>
                </c:pt>
                <c:pt idx="2766">
                  <c:v>27.652564125019126</c:v>
                </c:pt>
                <c:pt idx="2767">
                  <c:v>27.662561125005595</c:v>
                </c:pt>
                <c:pt idx="2768">
                  <c:v>27.67255912499968</c:v>
                </c:pt>
                <c:pt idx="2769">
                  <c:v>27.682556124986149</c:v>
                </c:pt>
                <c:pt idx="2770">
                  <c:v>27.692554124980234</c:v>
                </c:pt>
                <c:pt idx="2771">
                  <c:v>27.702552125032526</c:v>
                </c:pt>
                <c:pt idx="2772">
                  <c:v>27.712549125018995</c:v>
                </c:pt>
                <c:pt idx="2773">
                  <c:v>27.722547125013079</c:v>
                </c:pt>
                <c:pt idx="2774">
                  <c:v>27.732544124999549</c:v>
                </c:pt>
                <c:pt idx="2775">
                  <c:v>27.742542124993633</c:v>
                </c:pt>
                <c:pt idx="2776">
                  <c:v>27.752539124980103</c:v>
                </c:pt>
                <c:pt idx="2777">
                  <c:v>27.762537125032395</c:v>
                </c:pt>
                <c:pt idx="2778">
                  <c:v>27.772534125018865</c:v>
                </c:pt>
                <c:pt idx="2779">
                  <c:v>27.782532125012949</c:v>
                </c:pt>
                <c:pt idx="2780">
                  <c:v>27.792530125007033</c:v>
                </c:pt>
                <c:pt idx="2781">
                  <c:v>27.802527124993503</c:v>
                </c:pt>
                <c:pt idx="2782">
                  <c:v>27.812525124987587</c:v>
                </c:pt>
                <c:pt idx="2783">
                  <c:v>27.822522125032265</c:v>
                </c:pt>
                <c:pt idx="2784">
                  <c:v>27.832520125026349</c:v>
                </c:pt>
                <c:pt idx="2785">
                  <c:v>27.842517125012819</c:v>
                </c:pt>
                <c:pt idx="2786">
                  <c:v>27.852515125006903</c:v>
                </c:pt>
                <c:pt idx="2787">
                  <c:v>27.862512124993373</c:v>
                </c:pt>
                <c:pt idx="2788">
                  <c:v>27.872510124987457</c:v>
                </c:pt>
                <c:pt idx="2789">
                  <c:v>27.882508124981541</c:v>
                </c:pt>
                <c:pt idx="2790">
                  <c:v>27.892505125026219</c:v>
                </c:pt>
                <c:pt idx="2791">
                  <c:v>27.902503125020303</c:v>
                </c:pt>
                <c:pt idx="2792">
                  <c:v>27.912500125006773</c:v>
                </c:pt>
                <c:pt idx="2793">
                  <c:v>27.922498125000857</c:v>
                </c:pt>
                <c:pt idx="2794">
                  <c:v>27.932495124987327</c:v>
                </c:pt>
                <c:pt idx="2795">
                  <c:v>27.942493124981411</c:v>
                </c:pt>
                <c:pt idx="2796">
                  <c:v>27.952490125026088</c:v>
                </c:pt>
                <c:pt idx="2797">
                  <c:v>27.962488125020172</c:v>
                </c:pt>
                <c:pt idx="2798">
                  <c:v>27.972486125014257</c:v>
                </c:pt>
                <c:pt idx="2799">
                  <c:v>27.982483125000726</c:v>
                </c:pt>
                <c:pt idx="2800">
                  <c:v>27.992481124994811</c:v>
                </c:pt>
                <c:pt idx="2801">
                  <c:v>28.00247812498128</c:v>
                </c:pt>
                <c:pt idx="2802">
                  <c:v>28.012476125033572</c:v>
                </c:pt>
                <c:pt idx="2803">
                  <c:v>28.022473125020042</c:v>
                </c:pt>
                <c:pt idx="2804">
                  <c:v>28.032471125014126</c:v>
                </c:pt>
                <c:pt idx="2805">
                  <c:v>28.042468125000596</c:v>
                </c:pt>
                <c:pt idx="2806">
                  <c:v>28.05246612499468</c:v>
                </c:pt>
                <c:pt idx="2807">
                  <c:v>28.062464124988765</c:v>
                </c:pt>
                <c:pt idx="2808">
                  <c:v>28.072461125033442</c:v>
                </c:pt>
                <c:pt idx="2809">
                  <c:v>28.082459125027526</c:v>
                </c:pt>
                <c:pt idx="2810">
                  <c:v>28.092456125013996</c:v>
                </c:pt>
                <c:pt idx="2811">
                  <c:v>28.10245412500808</c:v>
                </c:pt>
                <c:pt idx="2812">
                  <c:v>28.11245112499455</c:v>
                </c:pt>
                <c:pt idx="2813">
                  <c:v>28.122449124988634</c:v>
                </c:pt>
                <c:pt idx="2814">
                  <c:v>28.132446125033312</c:v>
                </c:pt>
                <c:pt idx="2815">
                  <c:v>28.142444125027396</c:v>
                </c:pt>
                <c:pt idx="2816">
                  <c:v>28.15244212502148</c:v>
                </c:pt>
                <c:pt idx="2817">
                  <c:v>28.16243912500795</c:v>
                </c:pt>
                <c:pt idx="2818">
                  <c:v>28.172437125002034</c:v>
                </c:pt>
                <c:pt idx="2819">
                  <c:v>28.182434124988504</c:v>
                </c:pt>
                <c:pt idx="2820">
                  <c:v>28.192432124982588</c:v>
                </c:pt>
                <c:pt idx="2821">
                  <c:v>28.202429125027265</c:v>
                </c:pt>
                <c:pt idx="2822">
                  <c:v>28.212430166662671</c:v>
                </c:pt>
                <c:pt idx="2823">
                  <c:v>28.22242716664914</c:v>
                </c:pt>
                <c:pt idx="2824">
                  <c:v>28.232425166701432</c:v>
                </c:pt>
                <c:pt idx="2825">
                  <c:v>28.242423166695517</c:v>
                </c:pt>
                <c:pt idx="2826">
                  <c:v>28.252420166681986</c:v>
                </c:pt>
                <c:pt idx="2827">
                  <c:v>28.262418166676071</c:v>
                </c:pt>
                <c:pt idx="2828">
                  <c:v>28.27241516666254</c:v>
                </c:pt>
                <c:pt idx="2829">
                  <c:v>28.282413166656625</c:v>
                </c:pt>
                <c:pt idx="2830">
                  <c:v>28.292410166701302</c:v>
                </c:pt>
                <c:pt idx="2831">
                  <c:v>28.302408166695386</c:v>
                </c:pt>
                <c:pt idx="2832">
                  <c:v>28.312405166681856</c:v>
                </c:pt>
                <c:pt idx="2833">
                  <c:v>28.32240316667594</c:v>
                </c:pt>
                <c:pt idx="2834">
                  <c:v>28.332401166670024</c:v>
                </c:pt>
                <c:pt idx="2835">
                  <c:v>28.342398166656494</c:v>
                </c:pt>
                <c:pt idx="2836">
                  <c:v>28.352396166650578</c:v>
                </c:pt>
                <c:pt idx="2837">
                  <c:v>28.362393166695256</c:v>
                </c:pt>
                <c:pt idx="2838">
                  <c:v>28.37239116668934</c:v>
                </c:pt>
                <c:pt idx="2839">
                  <c:v>28.38238816667581</c:v>
                </c:pt>
                <c:pt idx="2840">
                  <c:v>28.392386166669894</c:v>
                </c:pt>
                <c:pt idx="2841">
                  <c:v>28.402384166663978</c:v>
                </c:pt>
                <c:pt idx="2842">
                  <c:v>28.412381166650448</c:v>
                </c:pt>
                <c:pt idx="2843">
                  <c:v>28.422379166644532</c:v>
                </c:pt>
                <c:pt idx="2844">
                  <c:v>28.43237616668921</c:v>
                </c:pt>
                <c:pt idx="2845">
                  <c:v>28.442374166683294</c:v>
                </c:pt>
                <c:pt idx="2846">
                  <c:v>28.452371166669764</c:v>
                </c:pt>
                <c:pt idx="2847">
                  <c:v>28.462369166663848</c:v>
                </c:pt>
                <c:pt idx="2848">
                  <c:v>28.472366166650318</c:v>
                </c:pt>
                <c:pt idx="2849">
                  <c:v>28.48236416670261</c:v>
                </c:pt>
                <c:pt idx="2850">
                  <c:v>28.492362166696694</c:v>
                </c:pt>
                <c:pt idx="2851">
                  <c:v>28.502359166683163</c:v>
                </c:pt>
                <c:pt idx="2852">
                  <c:v>28.512357166677248</c:v>
                </c:pt>
                <c:pt idx="2853">
                  <c:v>28.522354166663717</c:v>
                </c:pt>
                <c:pt idx="2854">
                  <c:v>28.532352166657802</c:v>
                </c:pt>
                <c:pt idx="2855">
                  <c:v>28.542349166702479</c:v>
                </c:pt>
                <c:pt idx="2856">
                  <c:v>28.552347166696563</c:v>
                </c:pt>
                <c:pt idx="2857">
                  <c:v>28.562344166683033</c:v>
                </c:pt>
                <c:pt idx="2858">
                  <c:v>28.572342166677117</c:v>
                </c:pt>
                <c:pt idx="2859">
                  <c:v>28.582340166671202</c:v>
                </c:pt>
                <c:pt idx="2860">
                  <c:v>28.592337166657671</c:v>
                </c:pt>
                <c:pt idx="2861">
                  <c:v>28.602335166651756</c:v>
                </c:pt>
                <c:pt idx="2862">
                  <c:v>28.612332166696433</c:v>
                </c:pt>
                <c:pt idx="2863">
                  <c:v>28.622330166690517</c:v>
                </c:pt>
                <c:pt idx="2864">
                  <c:v>28.632327166676987</c:v>
                </c:pt>
                <c:pt idx="2865">
                  <c:v>28.642325166671071</c:v>
                </c:pt>
                <c:pt idx="2866">
                  <c:v>28.652322166657541</c:v>
                </c:pt>
                <c:pt idx="2867">
                  <c:v>28.662320166651625</c:v>
                </c:pt>
                <c:pt idx="2868">
                  <c:v>28.672318166645709</c:v>
                </c:pt>
                <c:pt idx="2869">
                  <c:v>28.682315166690387</c:v>
                </c:pt>
                <c:pt idx="2870">
                  <c:v>28.692313166684471</c:v>
                </c:pt>
                <c:pt idx="2871">
                  <c:v>28.702310166670941</c:v>
                </c:pt>
                <c:pt idx="2872">
                  <c:v>28.712308166665025</c:v>
                </c:pt>
                <c:pt idx="2873">
                  <c:v>28.722305166651495</c:v>
                </c:pt>
                <c:pt idx="2874">
                  <c:v>28.732303166645579</c:v>
                </c:pt>
                <c:pt idx="2875">
                  <c:v>28.742300166690256</c:v>
                </c:pt>
                <c:pt idx="2876">
                  <c:v>28.752298166684341</c:v>
                </c:pt>
                <c:pt idx="2877">
                  <c:v>28.762296166678425</c:v>
                </c:pt>
                <c:pt idx="2878">
                  <c:v>28.772293166664895</c:v>
                </c:pt>
                <c:pt idx="2879">
                  <c:v>28.782291166658979</c:v>
                </c:pt>
                <c:pt idx="2880">
                  <c:v>28.792288166645449</c:v>
                </c:pt>
                <c:pt idx="2881">
                  <c:v>28.802286166697741</c:v>
                </c:pt>
                <c:pt idx="2882">
                  <c:v>28.81228316668421</c:v>
                </c:pt>
                <c:pt idx="2883">
                  <c:v>28.822281166678295</c:v>
                </c:pt>
                <c:pt idx="2884">
                  <c:v>28.832278166664764</c:v>
                </c:pt>
                <c:pt idx="2885">
                  <c:v>28.842276166658849</c:v>
                </c:pt>
                <c:pt idx="2886">
                  <c:v>28.852274166652933</c:v>
                </c:pt>
                <c:pt idx="2887">
                  <c:v>28.86227116669761</c:v>
                </c:pt>
                <c:pt idx="2888">
                  <c:v>28.872269166691694</c:v>
                </c:pt>
                <c:pt idx="2889">
                  <c:v>28.882266166678164</c:v>
                </c:pt>
                <c:pt idx="2890">
                  <c:v>28.892264166672248</c:v>
                </c:pt>
                <c:pt idx="2891">
                  <c:v>28.902261166658718</c:v>
                </c:pt>
                <c:pt idx="2892">
                  <c:v>28.912259166652802</c:v>
                </c:pt>
                <c:pt idx="2893">
                  <c:v>28.92225616669748</c:v>
                </c:pt>
                <c:pt idx="2894">
                  <c:v>28.932254166691564</c:v>
                </c:pt>
                <c:pt idx="2895">
                  <c:v>28.942252166685648</c:v>
                </c:pt>
                <c:pt idx="2896">
                  <c:v>28.952249166672118</c:v>
                </c:pt>
                <c:pt idx="2897">
                  <c:v>28.962247166666202</c:v>
                </c:pt>
                <c:pt idx="2898">
                  <c:v>28.972244166652672</c:v>
                </c:pt>
                <c:pt idx="2899">
                  <c:v>28.982242166646756</c:v>
                </c:pt>
                <c:pt idx="2900">
                  <c:v>28.992239166691434</c:v>
                </c:pt>
                <c:pt idx="2901">
                  <c:v>29.002237166685518</c:v>
                </c:pt>
                <c:pt idx="2902">
                  <c:v>29.012234166671988</c:v>
                </c:pt>
                <c:pt idx="2903">
                  <c:v>29.022232166666072</c:v>
                </c:pt>
                <c:pt idx="2904">
                  <c:v>29.032230166660156</c:v>
                </c:pt>
                <c:pt idx="2905">
                  <c:v>29.042227166646626</c:v>
                </c:pt>
                <c:pt idx="2906">
                  <c:v>29.052225166698918</c:v>
                </c:pt>
                <c:pt idx="2907">
                  <c:v>29.062222166685387</c:v>
                </c:pt>
                <c:pt idx="2908">
                  <c:v>29.072220166679472</c:v>
                </c:pt>
                <c:pt idx="2909">
                  <c:v>29.082217166665941</c:v>
                </c:pt>
                <c:pt idx="2910">
                  <c:v>29.092215166660026</c:v>
                </c:pt>
                <c:pt idx="2911">
                  <c:v>29.10221316665411</c:v>
                </c:pt>
                <c:pt idx="2912">
                  <c:v>29.112210166698787</c:v>
                </c:pt>
                <c:pt idx="2913">
                  <c:v>29.122208166692872</c:v>
                </c:pt>
                <c:pt idx="2914">
                  <c:v>29.132205166679341</c:v>
                </c:pt>
                <c:pt idx="2915">
                  <c:v>29.142203166673426</c:v>
                </c:pt>
                <c:pt idx="2916">
                  <c:v>29.152200166659895</c:v>
                </c:pt>
                <c:pt idx="2917">
                  <c:v>29.16219816665398</c:v>
                </c:pt>
                <c:pt idx="2918">
                  <c:v>29.172195166698657</c:v>
                </c:pt>
                <c:pt idx="2919">
                  <c:v>29.182193166692741</c:v>
                </c:pt>
                <c:pt idx="2920">
                  <c:v>29.192190166679211</c:v>
                </c:pt>
                <c:pt idx="2921">
                  <c:v>29.202188166673295</c:v>
                </c:pt>
                <c:pt idx="2922">
                  <c:v>29.212183916650247</c:v>
                </c:pt>
                <c:pt idx="2923">
                  <c:v>29.222180916694924</c:v>
                </c:pt>
                <c:pt idx="2924">
                  <c:v>29.232178916689008</c:v>
                </c:pt>
                <c:pt idx="2925">
                  <c:v>29.242175916675478</c:v>
                </c:pt>
                <c:pt idx="2926">
                  <c:v>29.252173916669562</c:v>
                </c:pt>
                <c:pt idx="2927">
                  <c:v>29.262170916656032</c:v>
                </c:pt>
                <c:pt idx="2928">
                  <c:v>29.272168916650116</c:v>
                </c:pt>
                <c:pt idx="2929">
                  <c:v>29.282166916702408</c:v>
                </c:pt>
                <c:pt idx="2930">
                  <c:v>29.292163916688878</c:v>
                </c:pt>
                <c:pt idx="2931">
                  <c:v>29.302161916682962</c:v>
                </c:pt>
                <c:pt idx="2932">
                  <c:v>29.312158916669432</c:v>
                </c:pt>
                <c:pt idx="2933">
                  <c:v>29.322156916663516</c:v>
                </c:pt>
                <c:pt idx="2934">
                  <c:v>29.332153916649986</c:v>
                </c:pt>
                <c:pt idx="2935">
                  <c:v>29.342151916702278</c:v>
                </c:pt>
                <c:pt idx="2936">
                  <c:v>29.352148916688748</c:v>
                </c:pt>
                <c:pt idx="2937">
                  <c:v>29.362146916682832</c:v>
                </c:pt>
                <c:pt idx="2938">
                  <c:v>29.372144916676916</c:v>
                </c:pt>
                <c:pt idx="2939">
                  <c:v>29.382141916663386</c:v>
                </c:pt>
                <c:pt idx="2940">
                  <c:v>29.39213991665747</c:v>
                </c:pt>
                <c:pt idx="2941">
                  <c:v>29.402136916702148</c:v>
                </c:pt>
                <c:pt idx="2942">
                  <c:v>29.412134916696232</c:v>
                </c:pt>
                <c:pt idx="2943">
                  <c:v>29.422131916682702</c:v>
                </c:pt>
                <c:pt idx="2944">
                  <c:v>29.432129916676786</c:v>
                </c:pt>
                <c:pt idx="2945">
                  <c:v>29.442126916663256</c:v>
                </c:pt>
                <c:pt idx="2946">
                  <c:v>29.45212491665734</c:v>
                </c:pt>
                <c:pt idx="2947">
                  <c:v>29.462122916651424</c:v>
                </c:pt>
                <c:pt idx="2948">
                  <c:v>29.472119916696101</c:v>
                </c:pt>
                <c:pt idx="2949">
                  <c:v>29.482117916690186</c:v>
                </c:pt>
                <c:pt idx="2950">
                  <c:v>29.492114916676655</c:v>
                </c:pt>
                <c:pt idx="2951">
                  <c:v>29.50211291667074</c:v>
                </c:pt>
                <c:pt idx="2952">
                  <c:v>29.512109916657209</c:v>
                </c:pt>
                <c:pt idx="2953">
                  <c:v>29.522107916651294</c:v>
                </c:pt>
                <c:pt idx="2954">
                  <c:v>29.532104916695971</c:v>
                </c:pt>
                <c:pt idx="2955">
                  <c:v>29.542102916690055</c:v>
                </c:pt>
                <c:pt idx="2956">
                  <c:v>29.55210091668414</c:v>
                </c:pt>
                <c:pt idx="2957">
                  <c:v>29.562097916670609</c:v>
                </c:pt>
                <c:pt idx="2958">
                  <c:v>29.572095916664694</c:v>
                </c:pt>
                <c:pt idx="2959">
                  <c:v>29.582092916651163</c:v>
                </c:pt>
                <c:pt idx="2960">
                  <c:v>29.592090916645247</c:v>
                </c:pt>
                <c:pt idx="2961">
                  <c:v>29.602087916689925</c:v>
                </c:pt>
                <c:pt idx="2962">
                  <c:v>29.612085916684009</c:v>
                </c:pt>
                <c:pt idx="2963">
                  <c:v>29.622082916670479</c:v>
                </c:pt>
                <c:pt idx="2964">
                  <c:v>29.632080916664563</c:v>
                </c:pt>
                <c:pt idx="2965">
                  <c:v>29.642078916658647</c:v>
                </c:pt>
                <c:pt idx="2966">
                  <c:v>29.652075916645117</c:v>
                </c:pt>
                <c:pt idx="2967">
                  <c:v>29.662073916697409</c:v>
                </c:pt>
                <c:pt idx="2968">
                  <c:v>29.672070916683879</c:v>
                </c:pt>
                <c:pt idx="2969">
                  <c:v>29.682068916677963</c:v>
                </c:pt>
                <c:pt idx="2970">
                  <c:v>29.692065916664433</c:v>
                </c:pt>
                <c:pt idx="2971">
                  <c:v>29.702063916658517</c:v>
                </c:pt>
                <c:pt idx="2972">
                  <c:v>29.712060916644987</c:v>
                </c:pt>
                <c:pt idx="2973">
                  <c:v>29.722058916697279</c:v>
                </c:pt>
                <c:pt idx="2974">
                  <c:v>29.732056916691363</c:v>
                </c:pt>
                <c:pt idx="2975">
                  <c:v>29.742053916677833</c:v>
                </c:pt>
                <c:pt idx="2976">
                  <c:v>29.752051916671917</c:v>
                </c:pt>
                <c:pt idx="2977">
                  <c:v>29.762048916658387</c:v>
                </c:pt>
                <c:pt idx="2978">
                  <c:v>29.772046916652471</c:v>
                </c:pt>
                <c:pt idx="2979">
                  <c:v>29.782043916697148</c:v>
                </c:pt>
                <c:pt idx="2980">
                  <c:v>29.792041916691232</c:v>
                </c:pt>
                <c:pt idx="2981">
                  <c:v>29.802038916677702</c:v>
                </c:pt>
                <c:pt idx="2982">
                  <c:v>29.812036916671786</c:v>
                </c:pt>
                <c:pt idx="2983">
                  <c:v>29.822034916665871</c:v>
                </c:pt>
                <c:pt idx="2984">
                  <c:v>29.83203191665234</c:v>
                </c:pt>
                <c:pt idx="2985">
                  <c:v>29.842029916646425</c:v>
                </c:pt>
                <c:pt idx="2986">
                  <c:v>29.852026916691102</c:v>
                </c:pt>
                <c:pt idx="2987">
                  <c:v>29.862024916685186</c:v>
                </c:pt>
                <c:pt idx="2988">
                  <c:v>29.872021916671656</c:v>
                </c:pt>
                <c:pt idx="2989">
                  <c:v>29.88201991666574</c:v>
                </c:pt>
                <c:pt idx="2990">
                  <c:v>29.892017916659825</c:v>
                </c:pt>
                <c:pt idx="2991">
                  <c:v>29.902014916646294</c:v>
                </c:pt>
                <c:pt idx="2992">
                  <c:v>29.912012916698586</c:v>
                </c:pt>
                <c:pt idx="2993">
                  <c:v>29.922009916685056</c:v>
                </c:pt>
                <c:pt idx="2994">
                  <c:v>29.93200791667914</c:v>
                </c:pt>
                <c:pt idx="2995">
                  <c:v>29.94200491666561</c:v>
                </c:pt>
                <c:pt idx="2996">
                  <c:v>29.952002916659694</c:v>
                </c:pt>
                <c:pt idx="2997">
                  <c:v>29.961999916646164</c:v>
                </c:pt>
                <c:pt idx="2998">
                  <c:v>29.971997916698456</c:v>
                </c:pt>
                <c:pt idx="2999">
                  <c:v>29.98199591669254</c:v>
                </c:pt>
                <c:pt idx="3000">
                  <c:v>29.99199291667901</c:v>
                </c:pt>
                <c:pt idx="3001">
                  <c:v>30.001990916673094</c:v>
                </c:pt>
                <c:pt idx="3002">
                  <c:v>30.011987916659564</c:v>
                </c:pt>
                <c:pt idx="3003">
                  <c:v>30.021985916653648</c:v>
                </c:pt>
                <c:pt idx="3004">
                  <c:v>30.031982916698325</c:v>
                </c:pt>
                <c:pt idx="3005">
                  <c:v>30.04198091669241</c:v>
                </c:pt>
                <c:pt idx="3006">
                  <c:v>30.051977916678879</c:v>
                </c:pt>
                <c:pt idx="3007">
                  <c:v>30.061975916672964</c:v>
                </c:pt>
                <c:pt idx="3008">
                  <c:v>30.071973916667048</c:v>
                </c:pt>
                <c:pt idx="3009">
                  <c:v>30.081970916653518</c:v>
                </c:pt>
                <c:pt idx="3010">
                  <c:v>30.091968916647602</c:v>
                </c:pt>
                <c:pt idx="3011">
                  <c:v>30.101965916692279</c:v>
                </c:pt>
                <c:pt idx="3012">
                  <c:v>30.111963916686364</c:v>
                </c:pt>
                <c:pt idx="3013">
                  <c:v>30.121960916672833</c:v>
                </c:pt>
                <c:pt idx="3014">
                  <c:v>30.131958916666918</c:v>
                </c:pt>
                <c:pt idx="3015">
                  <c:v>30.141955916653387</c:v>
                </c:pt>
                <c:pt idx="3016">
                  <c:v>30.151953916647471</c:v>
                </c:pt>
                <c:pt idx="3017">
                  <c:v>30.161951916699763</c:v>
                </c:pt>
                <c:pt idx="3018">
                  <c:v>30.171948916686233</c:v>
                </c:pt>
                <c:pt idx="3019">
                  <c:v>30.181946916680317</c:v>
                </c:pt>
                <c:pt idx="3020">
                  <c:v>30.191943916666787</c:v>
                </c:pt>
                <c:pt idx="3021">
                  <c:v>30.201941916660871</c:v>
                </c:pt>
                <c:pt idx="3022">
                  <c:v>30.211938916647341</c:v>
                </c:pt>
                <c:pt idx="3023">
                  <c:v>30.221935999987181</c:v>
                </c:pt>
                <c:pt idx="3024">
                  <c:v>30.231933000031859</c:v>
                </c:pt>
                <c:pt idx="3025">
                  <c:v>30.241931000025943</c:v>
                </c:pt>
                <c:pt idx="3026">
                  <c:v>30.251929000020027</c:v>
                </c:pt>
                <c:pt idx="3027">
                  <c:v>30.261926000006497</c:v>
                </c:pt>
                <c:pt idx="3028">
                  <c:v>30.271924000000581</c:v>
                </c:pt>
                <c:pt idx="3029">
                  <c:v>30.281920999987051</c:v>
                </c:pt>
                <c:pt idx="3030">
                  <c:v>30.291918999981135</c:v>
                </c:pt>
                <c:pt idx="3031">
                  <c:v>30.301916000025813</c:v>
                </c:pt>
                <c:pt idx="3032">
                  <c:v>30.311914000019897</c:v>
                </c:pt>
                <c:pt idx="3033">
                  <c:v>30.321911000006367</c:v>
                </c:pt>
                <c:pt idx="3034">
                  <c:v>30.331909000000451</c:v>
                </c:pt>
                <c:pt idx="3035">
                  <c:v>30.341906999994535</c:v>
                </c:pt>
                <c:pt idx="3036">
                  <c:v>30.351903999981005</c:v>
                </c:pt>
                <c:pt idx="3037">
                  <c:v>30.361902000033297</c:v>
                </c:pt>
                <c:pt idx="3038">
                  <c:v>30.371899000019766</c:v>
                </c:pt>
                <c:pt idx="3039">
                  <c:v>30.381897000013851</c:v>
                </c:pt>
                <c:pt idx="3040">
                  <c:v>30.39189400000032</c:v>
                </c:pt>
                <c:pt idx="3041">
                  <c:v>30.401891999994405</c:v>
                </c:pt>
                <c:pt idx="3042">
                  <c:v>30.411888999980874</c:v>
                </c:pt>
                <c:pt idx="3043">
                  <c:v>30.421887000033166</c:v>
                </c:pt>
                <c:pt idx="3044">
                  <c:v>30.43188500002725</c:v>
                </c:pt>
                <c:pt idx="3045">
                  <c:v>30.44188200001372</c:v>
                </c:pt>
                <c:pt idx="3046">
                  <c:v>30.451880000007804</c:v>
                </c:pt>
                <c:pt idx="3047">
                  <c:v>30.461876999994274</c:v>
                </c:pt>
                <c:pt idx="3048">
                  <c:v>30.471874999988358</c:v>
                </c:pt>
                <c:pt idx="3049">
                  <c:v>30.481872000033036</c:v>
                </c:pt>
                <c:pt idx="3050">
                  <c:v>30.49187000002712</c:v>
                </c:pt>
                <c:pt idx="3051">
                  <c:v>30.501868000021204</c:v>
                </c:pt>
                <c:pt idx="3052">
                  <c:v>30.511865000007674</c:v>
                </c:pt>
                <c:pt idx="3053">
                  <c:v>30.521863000001758</c:v>
                </c:pt>
                <c:pt idx="3054">
                  <c:v>30.531859999988228</c:v>
                </c:pt>
                <c:pt idx="3055">
                  <c:v>30.541857999982312</c:v>
                </c:pt>
                <c:pt idx="3056">
                  <c:v>30.55185500002699</c:v>
                </c:pt>
                <c:pt idx="3057">
                  <c:v>30.561853000021074</c:v>
                </c:pt>
                <c:pt idx="3058">
                  <c:v>30.571850000007544</c:v>
                </c:pt>
                <c:pt idx="3059">
                  <c:v>30.581848000001628</c:v>
                </c:pt>
                <c:pt idx="3060">
                  <c:v>30.591845999995712</c:v>
                </c:pt>
                <c:pt idx="3061">
                  <c:v>30.601842999982182</c:v>
                </c:pt>
                <c:pt idx="3062">
                  <c:v>30.611841000034474</c:v>
                </c:pt>
                <c:pt idx="3063">
                  <c:v>30.621838000020944</c:v>
                </c:pt>
                <c:pt idx="3064">
                  <c:v>30.631836000015028</c:v>
                </c:pt>
                <c:pt idx="3065">
                  <c:v>30.641833000001498</c:v>
                </c:pt>
                <c:pt idx="3066">
                  <c:v>30.651830999995582</c:v>
                </c:pt>
                <c:pt idx="3067">
                  <c:v>30.661827999982052</c:v>
                </c:pt>
                <c:pt idx="3068">
                  <c:v>30.671826000034343</c:v>
                </c:pt>
                <c:pt idx="3069">
                  <c:v>30.681824000028428</c:v>
                </c:pt>
                <c:pt idx="3070">
                  <c:v>30.691821000014897</c:v>
                </c:pt>
                <c:pt idx="3071">
                  <c:v>30.701819000008982</c:v>
                </c:pt>
                <c:pt idx="3072">
                  <c:v>30.711815999995451</c:v>
                </c:pt>
                <c:pt idx="3073">
                  <c:v>30.721813999989536</c:v>
                </c:pt>
                <c:pt idx="3074">
                  <c:v>30.731811000034213</c:v>
                </c:pt>
                <c:pt idx="3075">
                  <c:v>30.741809000028297</c:v>
                </c:pt>
                <c:pt idx="3076">
                  <c:v>30.751806000014767</c:v>
                </c:pt>
                <c:pt idx="3077">
                  <c:v>30.761804000008851</c:v>
                </c:pt>
                <c:pt idx="3078">
                  <c:v>30.771802000002936</c:v>
                </c:pt>
                <c:pt idx="3079">
                  <c:v>30.781798999989405</c:v>
                </c:pt>
                <c:pt idx="3080">
                  <c:v>30.79179699998349</c:v>
                </c:pt>
                <c:pt idx="3081">
                  <c:v>30.801794000028167</c:v>
                </c:pt>
                <c:pt idx="3082">
                  <c:v>30.811792000022251</c:v>
                </c:pt>
                <c:pt idx="3083">
                  <c:v>30.821789000008721</c:v>
                </c:pt>
                <c:pt idx="3084">
                  <c:v>30.831787000002805</c:v>
                </c:pt>
                <c:pt idx="3085">
                  <c:v>30.841783999989275</c:v>
                </c:pt>
                <c:pt idx="3086">
                  <c:v>30.851781999983359</c:v>
                </c:pt>
                <c:pt idx="3087">
                  <c:v>30.861780000035651</c:v>
                </c:pt>
                <c:pt idx="3088">
                  <c:v>30.871777000022121</c:v>
                </c:pt>
                <c:pt idx="3089">
                  <c:v>30.881775000016205</c:v>
                </c:pt>
                <c:pt idx="3090">
                  <c:v>30.891772000002675</c:v>
                </c:pt>
                <c:pt idx="3091">
                  <c:v>30.901769999996759</c:v>
                </c:pt>
                <c:pt idx="3092">
                  <c:v>30.911766999983229</c:v>
                </c:pt>
                <c:pt idx="3093">
                  <c:v>30.921765000035521</c:v>
                </c:pt>
                <c:pt idx="3094">
                  <c:v>30.93176200002199</c:v>
                </c:pt>
                <c:pt idx="3095">
                  <c:v>30.941760000016075</c:v>
                </c:pt>
                <c:pt idx="3096">
                  <c:v>30.951758000010159</c:v>
                </c:pt>
                <c:pt idx="3097">
                  <c:v>30.961754999996629</c:v>
                </c:pt>
                <c:pt idx="3098">
                  <c:v>30.971752999990713</c:v>
                </c:pt>
                <c:pt idx="3099">
                  <c:v>30.98175000003539</c:v>
                </c:pt>
                <c:pt idx="3100">
                  <c:v>30.991748000029474</c:v>
                </c:pt>
                <c:pt idx="3101">
                  <c:v>31.001745000015944</c:v>
                </c:pt>
                <c:pt idx="3102">
                  <c:v>31.011743000010028</c:v>
                </c:pt>
                <c:pt idx="3103">
                  <c:v>31.021741000004113</c:v>
                </c:pt>
                <c:pt idx="3104">
                  <c:v>31.031737999990582</c:v>
                </c:pt>
                <c:pt idx="3105">
                  <c:v>31.041735999984667</c:v>
                </c:pt>
                <c:pt idx="3106">
                  <c:v>31.051733000029344</c:v>
                </c:pt>
                <c:pt idx="3107">
                  <c:v>31.061731000023428</c:v>
                </c:pt>
                <c:pt idx="3108">
                  <c:v>31.071728000009898</c:v>
                </c:pt>
                <c:pt idx="3109">
                  <c:v>31.081726000003982</c:v>
                </c:pt>
                <c:pt idx="3110">
                  <c:v>31.091722999990452</c:v>
                </c:pt>
                <c:pt idx="3111">
                  <c:v>31.101720999984536</c:v>
                </c:pt>
                <c:pt idx="3112">
                  <c:v>31.111718999978621</c:v>
                </c:pt>
                <c:pt idx="3113">
                  <c:v>31.121716000023298</c:v>
                </c:pt>
                <c:pt idx="3114">
                  <c:v>31.131714000017382</c:v>
                </c:pt>
                <c:pt idx="3115">
                  <c:v>31.141711000003852</c:v>
                </c:pt>
                <c:pt idx="3116">
                  <c:v>31.151708999997936</c:v>
                </c:pt>
                <c:pt idx="3117">
                  <c:v>31.161705999984406</c:v>
                </c:pt>
                <c:pt idx="3118">
                  <c:v>31.17170399997849</c:v>
                </c:pt>
                <c:pt idx="3119">
                  <c:v>31.181701000023168</c:v>
                </c:pt>
                <c:pt idx="3120">
                  <c:v>31.191699000017252</c:v>
                </c:pt>
                <c:pt idx="3121">
                  <c:v>31.201697000011336</c:v>
                </c:pt>
                <c:pt idx="3122">
                  <c:v>31.211693999997806</c:v>
                </c:pt>
                <c:pt idx="3123">
                  <c:v>31.221692749997601</c:v>
                </c:pt>
                <c:pt idx="3124">
                  <c:v>31.231689749984071</c:v>
                </c:pt>
                <c:pt idx="3125">
                  <c:v>31.241687749978155</c:v>
                </c:pt>
                <c:pt idx="3126">
                  <c:v>31.251684750022832</c:v>
                </c:pt>
                <c:pt idx="3127">
                  <c:v>31.261682750016917</c:v>
                </c:pt>
                <c:pt idx="3128">
                  <c:v>31.271679750003386</c:v>
                </c:pt>
                <c:pt idx="3129">
                  <c:v>31.281677749997471</c:v>
                </c:pt>
                <c:pt idx="3130">
                  <c:v>31.291675749991555</c:v>
                </c:pt>
                <c:pt idx="3131">
                  <c:v>31.301672749978025</c:v>
                </c:pt>
                <c:pt idx="3132">
                  <c:v>31.311670750030316</c:v>
                </c:pt>
                <c:pt idx="3133">
                  <c:v>31.321667750016786</c:v>
                </c:pt>
                <c:pt idx="3134">
                  <c:v>31.33166575001087</c:v>
                </c:pt>
                <c:pt idx="3135">
                  <c:v>31.34166274999734</c:v>
                </c:pt>
                <c:pt idx="3136">
                  <c:v>31.351660749991424</c:v>
                </c:pt>
                <c:pt idx="3137">
                  <c:v>31.361657749977894</c:v>
                </c:pt>
                <c:pt idx="3138">
                  <c:v>31.371655750030186</c:v>
                </c:pt>
                <c:pt idx="3139">
                  <c:v>31.38165375002427</c:v>
                </c:pt>
                <c:pt idx="3140">
                  <c:v>31.39165075001074</c:v>
                </c:pt>
                <c:pt idx="3141">
                  <c:v>31.401648750004824</c:v>
                </c:pt>
                <c:pt idx="3142">
                  <c:v>31.411645749991294</c:v>
                </c:pt>
                <c:pt idx="3143">
                  <c:v>31.421643749985378</c:v>
                </c:pt>
                <c:pt idx="3144">
                  <c:v>31.431640750030056</c:v>
                </c:pt>
                <c:pt idx="3145">
                  <c:v>31.44163875002414</c:v>
                </c:pt>
                <c:pt idx="3146">
                  <c:v>31.451636750018224</c:v>
                </c:pt>
                <c:pt idx="3147">
                  <c:v>31.461633750004694</c:v>
                </c:pt>
                <c:pt idx="3148">
                  <c:v>31.471631749998778</c:v>
                </c:pt>
                <c:pt idx="3149">
                  <c:v>31.481628749985248</c:v>
                </c:pt>
                <c:pt idx="3150">
                  <c:v>31.491626749979332</c:v>
                </c:pt>
                <c:pt idx="3151">
                  <c:v>31.501623750024009</c:v>
                </c:pt>
                <c:pt idx="3152">
                  <c:v>31.511621750018094</c:v>
                </c:pt>
                <c:pt idx="3153">
                  <c:v>31.521618750004563</c:v>
                </c:pt>
                <c:pt idx="3154">
                  <c:v>31.531616749998648</c:v>
                </c:pt>
                <c:pt idx="3155">
                  <c:v>31.541614749992732</c:v>
                </c:pt>
                <c:pt idx="3156">
                  <c:v>31.551611749979202</c:v>
                </c:pt>
                <c:pt idx="3157">
                  <c:v>31.561609750031494</c:v>
                </c:pt>
                <c:pt idx="3158">
                  <c:v>31.571606750017963</c:v>
                </c:pt>
                <c:pt idx="3159">
                  <c:v>31.581604750012048</c:v>
                </c:pt>
                <c:pt idx="3160">
                  <c:v>31.591601749998517</c:v>
                </c:pt>
                <c:pt idx="3161">
                  <c:v>31.601599749992602</c:v>
                </c:pt>
                <c:pt idx="3162">
                  <c:v>31.611596749979071</c:v>
                </c:pt>
                <c:pt idx="3163">
                  <c:v>31.621594750031363</c:v>
                </c:pt>
                <c:pt idx="3164">
                  <c:v>31.631592750025447</c:v>
                </c:pt>
                <c:pt idx="3165">
                  <c:v>31.641589750011917</c:v>
                </c:pt>
                <c:pt idx="3166">
                  <c:v>31.651587750006001</c:v>
                </c:pt>
                <c:pt idx="3167">
                  <c:v>31.661584749992471</c:v>
                </c:pt>
                <c:pt idx="3168">
                  <c:v>31.671582749986555</c:v>
                </c:pt>
                <c:pt idx="3169">
                  <c:v>31.681579750031233</c:v>
                </c:pt>
                <c:pt idx="3170">
                  <c:v>31.691577750025317</c:v>
                </c:pt>
                <c:pt idx="3171">
                  <c:v>31.701574750011787</c:v>
                </c:pt>
                <c:pt idx="3172">
                  <c:v>31.711572750005871</c:v>
                </c:pt>
                <c:pt idx="3173">
                  <c:v>31.721570749999955</c:v>
                </c:pt>
                <c:pt idx="3174">
                  <c:v>31.731567749986425</c:v>
                </c:pt>
                <c:pt idx="3175">
                  <c:v>31.741565749980509</c:v>
                </c:pt>
                <c:pt idx="3176">
                  <c:v>31.751562750025187</c:v>
                </c:pt>
                <c:pt idx="3177">
                  <c:v>31.761560750019271</c:v>
                </c:pt>
                <c:pt idx="3178">
                  <c:v>31.771557750005741</c:v>
                </c:pt>
                <c:pt idx="3179">
                  <c:v>31.781555749999825</c:v>
                </c:pt>
                <c:pt idx="3180">
                  <c:v>31.791552749986295</c:v>
                </c:pt>
                <c:pt idx="3181">
                  <c:v>31.801550749980379</c:v>
                </c:pt>
                <c:pt idx="3182">
                  <c:v>31.811548750032671</c:v>
                </c:pt>
                <c:pt idx="3183">
                  <c:v>31.821545750019141</c:v>
                </c:pt>
                <c:pt idx="3184">
                  <c:v>31.831543750013225</c:v>
                </c:pt>
                <c:pt idx="3185">
                  <c:v>31.841540749999695</c:v>
                </c:pt>
                <c:pt idx="3186">
                  <c:v>31.851538749993779</c:v>
                </c:pt>
                <c:pt idx="3187">
                  <c:v>31.861535749980249</c:v>
                </c:pt>
                <c:pt idx="3188">
                  <c:v>31.87153375003254</c:v>
                </c:pt>
                <c:pt idx="3189">
                  <c:v>31.881531750026625</c:v>
                </c:pt>
                <c:pt idx="3190">
                  <c:v>31.891528750013094</c:v>
                </c:pt>
                <c:pt idx="3191">
                  <c:v>31.901526750007179</c:v>
                </c:pt>
                <c:pt idx="3192">
                  <c:v>31.911523749993648</c:v>
                </c:pt>
                <c:pt idx="3193">
                  <c:v>31.921521749987733</c:v>
                </c:pt>
                <c:pt idx="3194">
                  <c:v>31.93151875003241</c:v>
                </c:pt>
                <c:pt idx="3195">
                  <c:v>31.941516750026494</c:v>
                </c:pt>
                <c:pt idx="3196">
                  <c:v>31.951513750012964</c:v>
                </c:pt>
                <c:pt idx="3197">
                  <c:v>31.961511750007048</c:v>
                </c:pt>
                <c:pt idx="3198">
                  <c:v>31.971509750001132</c:v>
                </c:pt>
                <c:pt idx="3199">
                  <c:v>31.981506749987602</c:v>
                </c:pt>
                <c:pt idx="3200">
                  <c:v>31.991504749981686</c:v>
                </c:pt>
                <c:pt idx="3201">
                  <c:v>32.001501750026364</c:v>
                </c:pt>
                <c:pt idx="3202">
                  <c:v>32.011499750020448</c:v>
                </c:pt>
                <c:pt idx="3203">
                  <c:v>32.021496750006918</c:v>
                </c:pt>
                <c:pt idx="3204">
                  <c:v>32.031494750001002</c:v>
                </c:pt>
                <c:pt idx="3205">
                  <c:v>32.041491749987472</c:v>
                </c:pt>
                <c:pt idx="3206">
                  <c:v>32.051489749981556</c:v>
                </c:pt>
                <c:pt idx="3207">
                  <c:v>32.061487750033848</c:v>
                </c:pt>
                <c:pt idx="3208">
                  <c:v>32.071484750020318</c:v>
                </c:pt>
                <c:pt idx="3209">
                  <c:v>32.081482750014402</c:v>
                </c:pt>
                <c:pt idx="3210">
                  <c:v>32.091479750000872</c:v>
                </c:pt>
                <c:pt idx="3211">
                  <c:v>32.101477749994956</c:v>
                </c:pt>
                <c:pt idx="3212">
                  <c:v>32.111474749981426</c:v>
                </c:pt>
                <c:pt idx="3213">
                  <c:v>32.121472750033718</c:v>
                </c:pt>
                <c:pt idx="3214">
                  <c:v>32.131470750027802</c:v>
                </c:pt>
                <c:pt idx="3215">
                  <c:v>32.141467750014272</c:v>
                </c:pt>
                <c:pt idx="3216">
                  <c:v>32.151465750008356</c:v>
                </c:pt>
                <c:pt idx="3217">
                  <c:v>32.161462749994826</c:v>
                </c:pt>
                <c:pt idx="3218">
                  <c:v>32.17146074998891</c:v>
                </c:pt>
                <c:pt idx="3219">
                  <c:v>32.181457750033587</c:v>
                </c:pt>
                <c:pt idx="3220">
                  <c:v>32.191455750027671</c:v>
                </c:pt>
                <c:pt idx="3221">
                  <c:v>32.201452750014141</c:v>
                </c:pt>
                <c:pt idx="3222">
                  <c:v>32.211450750008225</c:v>
                </c:pt>
                <c:pt idx="3223">
                  <c:v>32.221448625030462</c:v>
                </c:pt>
                <c:pt idx="3224">
                  <c:v>32.231445625016931</c:v>
                </c:pt>
                <c:pt idx="3225">
                  <c:v>32.241443625011016</c:v>
                </c:pt>
                <c:pt idx="3226">
                  <c:v>32.251440624997485</c:v>
                </c:pt>
                <c:pt idx="3227">
                  <c:v>32.26143862499157</c:v>
                </c:pt>
                <c:pt idx="3228">
                  <c:v>32.271435624978039</c:v>
                </c:pt>
                <c:pt idx="3229">
                  <c:v>32.281433625030331</c:v>
                </c:pt>
                <c:pt idx="3230">
                  <c:v>32.291430625016801</c:v>
                </c:pt>
                <c:pt idx="3231">
                  <c:v>32.301428625010885</c:v>
                </c:pt>
                <c:pt idx="3232">
                  <c:v>32.31142662500497</c:v>
                </c:pt>
                <c:pt idx="3233">
                  <c:v>32.321423624991439</c:v>
                </c:pt>
                <c:pt idx="3234">
                  <c:v>32.331421624985524</c:v>
                </c:pt>
                <c:pt idx="3235">
                  <c:v>32.341418625030201</c:v>
                </c:pt>
                <c:pt idx="3236">
                  <c:v>32.351416625024285</c:v>
                </c:pt>
                <c:pt idx="3237">
                  <c:v>32.361413625010755</c:v>
                </c:pt>
                <c:pt idx="3238">
                  <c:v>32.371411625004839</c:v>
                </c:pt>
                <c:pt idx="3239">
                  <c:v>32.381408624991309</c:v>
                </c:pt>
                <c:pt idx="3240">
                  <c:v>32.391406624985393</c:v>
                </c:pt>
                <c:pt idx="3241">
                  <c:v>32.401404624979477</c:v>
                </c:pt>
                <c:pt idx="3242">
                  <c:v>32.411401625024155</c:v>
                </c:pt>
                <c:pt idx="3243">
                  <c:v>32.421399625018239</c:v>
                </c:pt>
                <c:pt idx="3244">
                  <c:v>32.431396625004709</c:v>
                </c:pt>
                <c:pt idx="3245">
                  <c:v>32.441394624998793</c:v>
                </c:pt>
                <c:pt idx="3246">
                  <c:v>32.451391624985263</c:v>
                </c:pt>
                <c:pt idx="3247">
                  <c:v>32.461389624979347</c:v>
                </c:pt>
                <c:pt idx="3248">
                  <c:v>32.471387625031639</c:v>
                </c:pt>
                <c:pt idx="3249">
                  <c:v>32.481384625018109</c:v>
                </c:pt>
                <c:pt idx="3250">
                  <c:v>32.491382625012193</c:v>
                </c:pt>
                <c:pt idx="3251">
                  <c:v>32.501379624998663</c:v>
                </c:pt>
                <c:pt idx="3252">
                  <c:v>32.511377624992747</c:v>
                </c:pt>
                <c:pt idx="3253">
                  <c:v>32.521374624979217</c:v>
                </c:pt>
                <c:pt idx="3254">
                  <c:v>32.531372625031509</c:v>
                </c:pt>
                <c:pt idx="3255">
                  <c:v>32.541369625017978</c:v>
                </c:pt>
                <c:pt idx="3256">
                  <c:v>32.551367625012062</c:v>
                </c:pt>
                <c:pt idx="3257">
                  <c:v>32.561365625006147</c:v>
                </c:pt>
                <c:pt idx="3258">
                  <c:v>32.571362624992616</c:v>
                </c:pt>
                <c:pt idx="3259">
                  <c:v>32.581360624986701</c:v>
                </c:pt>
                <c:pt idx="3260">
                  <c:v>32.591357625031378</c:v>
                </c:pt>
                <c:pt idx="3261">
                  <c:v>32.601355625025462</c:v>
                </c:pt>
                <c:pt idx="3262">
                  <c:v>32.611352625011932</c:v>
                </c:pt>
                <c:pt idx="3263">
                  <c:v>32.621350625006016</c:v>
                </c:pt>
                <c:pt idx="3264">
                  <c:v>32.631347624992486</c:v>
                </c:pt>
                <c:pt idx="3265">
                  <c:v>32.64134562498657</c:v>
                </c:pt>
                <c:pt idx="3266">
                  <c:v>32.651343624980655</c:v>
                </c:pt>
                <c:pt idx="3267">
                  <c:v>32.661340625025332</c:v>
                </c:pt>
                <c:pt idx="3268">
                  <c:v>32.671338625019416</c:v>
                </c:pt>
                <c:pt idx="3269">
                  <c:v>32.681335625005886</c:v>
                </c:pt>
                <c:pt idx="3270">
                  <c:v>32.69133362499997</c:v>
                </c:pt>
                <c:pt idx="3271">
                  <c:v>32.70133062498644</c:v>
                </c:pt>
                <c:pt idx="3272">
                  <c:v>32.711328624980524</c:v>
                </c:pt>
                <c:pt idx="3273">
                  <c:v>32.721326625032816</c:v>
                </c:pt>
                <c:pt idx="3274">
                  <c:v>32.731323625019286</c:v>
                </c:pt>
                <c:pt idx="3275">
                  <c:v>32.74132162501337</c:v>
                </c:pt>
                <c:pt idx="3276">
                  <c:v>32.75131862499984</c:v>
                </c:pt>
                <c:pt idx="3277">
                  <c:v>32.761316624993924</c:v>
                </c:pt>
                <c:pt idx="3278">
                  <c:v>32.771313624980394</c:v>
                </c:pt>
                <c:pt idx="3279">
                  <c:v>32.781311625032686</c:v>
                </c:pt>
                <c:pt idx="3280">
                  <c:v>32.791308625019155</c:v>
                </c:pt>
                <c:pt idx="3281">
                  <c:v>32.80130662501324</c:v>
                </c:pt>
                <c:pt idx="3282">
                  <c:v>32.811304625007324</c:v>
                </c:pt>
                <c:pt idx="3283">
                  <c:v>32.821301624993794</c:v>
                </c:pt>
                <c:pt idx="3284">
                  <c:v>32.831299624987878</c:v>
                </c:pt>
                <c:pt idx="3285">
                  <c:v>32.841296625032555</c:v>
                </c:pt>
                <c:pt idx="3286">
                  <c:v>32.85129462502664</c:v>
                </c:pt>
                <c:pt idx="3287">
                  <c:v>32.861291625013109</c:v>
                </c:pt>
                <c:pt idx="3288">
                  <c:v>32.871289625007194</c:v>
                </c:pt>
                <c:pt idx="3289">
                  <c:v>32.881286624993663</c:v>
                </c:pt>
                <c:pt idx="3290">
                  <c:v>32.891284624987748</c:v>
                </c:pt>
                <c:pt idx="3291">
                  <c:v>32.901282624981832</c:v>
                </c:pt>
                <c:pt idx="3292">
                  <c:v>32.911279625026509</c:v>
                </c:pt>
                <c:pt idx="3293">
                  <c:v>32.921277625020593</c:v>
                </c:pt>
                <c:pt idx="3294">
                  <c:v>32.931274625007063</c:v>
                </c:pt>
                <c:pt idx="3295">
                  <c:v>32.941272625001147</c:v>
                </c:pt>
                <c:pt idx="3296">
                  <c:v>32.951269624987617</c:v>
                </c:pt>
                <c:pt idx="3297">
                  <c:v>32.961267624981701</c:v>
                </c:pt>
                <c:pt idx="3298">
                  <c:v>32.971265625033993</c:v>
                </c:pt>
                <c:pt idx="3299">
                  <c:v>32.981262625020463</c:v>
                </c:pt>
                <c:pt idx="3300">
                  <c:v>32.991260625014547</c:v>
                </c:pt>
                <c:pt idx="3301">
                  <c:v>33.001257625001017</c:v>
                </c:pt>
                <c:pt idx="3302">
                  <c:v>33.011255624995101</c:v>
                </c:pt>
                <c:pt idx="3303">
                  <c:v>33.021252624981571</c:v>
                </c:pt>
                <c:pt idx="3304">
                  <c:v>33.031250625033863</c:v>
                </c:pt>
                <c:pt idx="3305">
                  <c:v>33.041248625027947</c:v>
                </c:pt>
                <c:pt idx="3306">
                  <c:v>33.051245625014417</c:v>
                </c:pt>
                <c:pt idx="3307">
                  <c:v>33.061243625008501</c:v>
                </c:pt>
                <c:pt idx="3308">
                  <c:v>33.071240624994971</c:v>
                </c:pt>
                <c:pt idx="3309">
                  <c:v>33.081238624989055</c:v>
                </c:pt>
                <c:pt idx="3310">
                  <c:v>33.091235625033733</c:v>
                </c:pt>
                <c:pt idx="3311">
                  <c:v>33.101233625027817</c:v>
                </c:pt>
                <c:pt idx="3312">
                  <c:v>33.111230625014286</c:v>
                </c:pt>
                <c:pt idx="3313">
                  <c:v>33.121228625008371</c:v>
                </c:pt>
                <c:pt idx="3314">
                  <c:v>33.131226625002455</c:v>
                </c:pt>
                <c:pt idx="3315">
                  <c:v>33.141223624988925</c:v>
                </c:pt>
                <c:pt idx="3316">
                  <c:v>33.151221624983009</c:v>
                </c:pt>
                <c:pt idx="3317">
                  <c:v>33.161218625027686</c:v>
                </c:pt>
                <c:pt idx="3318">
                  <c:v>33.171216625021771</c:v>
                </c:pt>
                <c:pt idx="3319">
                  <c:v>33.18121362500824</c:v>
                </c:pt>
                <c:pt idx="3320">
                  <c:v>33.191211625002325</c:v>
                </c:pt>
                <c:pt idx="3321">
                  <c:v>33.201208624988794</c:v>
                </c:pt>
                <c:pt idx="3322">
                  <c:v>33.211206624982879</c:v>
                </c:pt>
                <c:pt idx="3323">
                  <c:v>33.221205041685607</c:v>
                </c:pt>
                <c:pt idx="3324">
                  <c:v>33.231202041672077</c:v>
                </c:pt>
                <c:pt idx="3325">
                  <c:v>33.241200041666161</c:v>
                </c:pt>
                <c:pt idx="3326">
                  <c:v>33.251197041652631</c:v>
                </c:pt>
                <c:pt idx="3327">
                  <c:v>33.261195041646715</c:v>
                </c:pt>
                <c:pt idx="3328">
                  <c:v>33.271192041691393</c:v>
                </c:pt>
                <c:pt idx="3329">
                  <c:v>33.281190041685477</c:v>
                </c:pt>
                <c:pt idx="3330">
                  <c:v>33.291188041679561</c:v>
                </c:pt>
                <c:pt idx="3331">
                  <c:v>33.301185041666031</c:v>
                </c:pt>
                <c:pt idx="3332">
                  <c:v>33.311183041660115</c:v>
                </c:pt>
                <c:pt idx="3333">
                  <c:v>33.321180041646585</c:v>
                </c:pt>
                <c:pt idx="3334">
                  <c:v>33.331178041698877</c:v>
                </c:pt>
                <c:pt idx="3335">
                  <c:v>33.341175041685347</c:v>
                </c:pt>
                <c:pt idx="3336">
                  <c:v>33.351173041679431</c:v>
                </c:pt>
                <c:pt idx="3337">
                  <c:v>33.3611700416659</c:v>
                </c:pt>
                <c:pt idx="3338">
                  <c:v>33.371168041659985</c:v>
                </c:pt>
                <c:pt idx="3339">
                  <c:v>33.381166041654069</c:v>
                </c:pt>
                <c:pt idx="3340">
                  <c:v>33.391163041698746</c:v>
                </c:pt>
                <c:pt idx="3341">
                  <c:v>33.401161041692831</c:v>
                </c:pt>
                <c:pt idx="3342">
                  <c:v>33.4111580416793</c:v>
                </c:pt>
                <c:pt idx="3343">
                  <c:v>33.421156041673385</c:v>
                </c:pt>
                <c:pt idx="3344">
                  <c:v>33.431153041659854</c:v>
                </c:pt>
                <c:pt idx="3345">
                  <c:v>33.441151041653939</c:v>
                </c:pt>
                <c:pt idx="3346">
                  <c:v>33.451148041698616</c:v>
                </c:pt>
                <c:pt idx="3347">
                  <c:v>33.4611460416927</c:v>
                </c:pt>
                <c:pt idx="3348">
                  <c:v>33.471144041686784</c:v>
                </c:pt>
                <c:pt idx="3349">
                  <c:v>33.481141041673254</c:v>
                </c:pt>
                <c:pt idx="3350">
                  <c:v>33.491139041667338</c:v>
                </c:pt>
                <c:pt idx="3351">
                  <c:v>33.501136041653808</c:v>
                </c:pt>
                <c:pt idx="3352">
                  <c:v>33.511134041647892</c:v>
                </c:pt>
                <c:pt idx="3353">
                  <c:v>33.52113104169257</c:v>
                </c:pt>
                <c:pt idx="3354">
                  <c:v>33.531129041686654</c:v>
                </c:pt>
                <c:pt idx="3355">
                  <c:v>33.541127041680738</c:v>
                </c:pt>
                <c:pt idx="3356">
                  <c:v>33.551124041667208</c:v>
                </c:pt>
                <c:pt idx="3357">
                  <c:v>33.561122041661292</c:v>
                </c:pt>
                <c:pt idx="3358">
                  <c:v>33.571119041647762</c:v>
                </c:pt>
                <c:pt idx="3359">
                  <c:v>33.581117041700054</c:v>
                </c:pt>
                <c:pt idx="3360">
                  <c:v>33.591114041686524</c:v>
                </c:pt>
                <c:pt idx="3361">
                  <c:v>33.601112041680608</c:v>
                </c:pt>
                <c:pt idx="3362">
                  <c:v>33.611110041674692</c:v>
                </c:pt>
                <c:pt idx="3363">
                  <c:v>33.621107041661162</c:v>
                </c:pt>
                <c:pt idx="3364">
                  <c:v>33.631105041655246</c:v>
                </c:pt>
                <c:pt idx="3365">
                  <c:v>33.641102041699924</c:v>
                </c:pt>
                <c:pt idx="3366">
                  <c:v>33.651100041694008</c:v>
                </c:pt>
                <c:pt idx="3367">
                  <c:v>33.661097041680478</c:v>
                </c:pt>
                <c:pt idx="3368">
                  <c:v>33.671095041674562</c:v>
                </c:pt>
                <c:pt idx="3369">
                  <c:v>33.681093041668646</c:v>
                </c:pt>
                <c:pt idx="3370">
                  <c:v>33.691090041655116</c:v>
                </c:pt>
                <c:pt idx="3371">
                  <c:v>33.7010880416492</c:v>
                </c:pt>
                <c:pt idx="3372">
                  <c:v>33.711085041693877</c:v>
                </c:pt>
                <c:pt idx="3373">
                  <c:v>33.721083041687962</c:v>
                </c:pt>
                <c:pt idx="3374">
                  <c:v>33.731080041674431</c:v>
                </c:pt>
                <c:pt idx="3375">
                  <c:v>33.741078041668516</c:v>
                </c:pt>
                <c:pt idx="3376">
                  <c:v>33.7510760416626</c:v>
                </c:pt>
                <c:pt idx="3377">
                  <c:v>33.76107304164907</c:v>
                </c:pt>
                <c:pt idx="3378">
                  <c:v>33.771071041701362</c:v>
                </c:pt>
                <c:pt idx="3379">
                  <c:v>33.781068041687831</c:v>
                </c:pt>
                <c:pt idx="3380">
                  <c:v>33.791066041681916</c:v>
                </c:pt>
                <c:pt idx="3381">
                  <c:v>33.801063041668385</c:v>
                </c:pt>
                <c:pt idx="3382">
                  <c:v>33.81106104166247</c:v>
                </c:pt>
                <c:pt idx="3383">
                  <c:v>33.821058041648939</c:v>
                </c:pt>
                <c:pt idx="3384">
                  <c:v>33.831056041701231</c:v>
                </c:pt>
                <c:pt idx="3385">
                  <c:v>33.841054041695315</c:v>
                </c:pt>
                <c:pt idx="3386">
                  <c:v>33.851051041681785</c:v>
                </c:pt>
                <c:pt idx="3387">
                  <c:v>33.861049041675869</c:v>
                </c:pt>
                <c:pt idx="3388">
                  <c:v>33.871046041662339</c:v>
                </c:pt>
                <c:pt idx="3389">
                  <c:v>33.881044041656423</c:v>
                </c:pt>
                <c:pt idx="3390">
                  <c:v>33.891041041701101</c:v>
                </c:pt>
                <c:pt idx="3391">
                  <c:v>33.901039041695185</c:v>
                </c:pt>
                <c:pt idx="3392">
                  <c:v>33.911037041689269</c:v>
                </c:pt>
                <c:pt idx="3393">
                  <c:v>33.921034041675739</c:v>
                </c:pt>
                <c:pt idx="3394">
                  <c:v>33.931032041669823</c:v>
                </c:pt>
                <c:pt idx="3395">
                  <c:v>33.941029041656293</c:v>
                </c:pt>
                <c:pt idx="3396">
                  <c:v>33.951027041650377</c:v>
                </c:pt>
                <c:pt idx="3397">
                  <c:v>33.961024041695055</c:v>
                </c:pt>
                <c:pt idx="3398">
                  <c:v>33.971022041689139</c:v>
                </c:pt>
                <c:pt idx="3399">
                  <c:v>33.981020041683223</c:v>
                </c:pt>
                <c:pt idx="3400">
                  <c:v>33.991017041669693</c:v>
                </c:pt>
                <c:pt idx="3401">
                  <c:v>34.001015041663777</c:v>
                </c:pt>
                <c:pt idx="3402">
                  <c:v>34.011012041650247</c:v>
                </c:pt>
                <c:pt idx="3403">
                  <c:v>34.021010041702539</c:v>
                </c:pt>
                <c:pt idx="3404">
                  <c:v>34.031007041689008</c:v>
                </c:pt>
                <c:pt idx="3405">
                  <c:v>34.041005041683093</c:v>
                </c:pt>
                <c:pt idx="3406">
                  <c:v>34.051003041677177</c:v>
                </c:pt>
                <c:pt idx="3407">
                  <c:v>34.061000041663647</c:v>
                </c:pt>
                <c:pt idx="3408">
                  <c:v>34.070998041657731</c:v>
                </c:pt>
                <c:pt idx="3409">
                  <c:v>34.080995041702408</c:v>
                </c:pt>
                <c:pt idx="3410">
                  <c:v>34.090993041696493</c:v>
                </c:pt>
                <c:pt idx="3411">
                  <c:v>34.100990041682962</c:v>
                </c:pt>
                <c:pt idx="3412">
                  <c:v>34.110988041677047</c:v>
                </c:pt>
                <c:pt idx="3413">
                  <c:v>34.120986041671131</c:v>
                </c:pt>
                <c:pt idx="3414">
                  <c:v>34.130983041657601</c:v>
                </c:pt>
                <c:pt idx="3415">
                  <c:v>34.140981041651685</c:v>
                </c:pt>
                <c:pt idx="3416">
                  <c:v>34.150978041696362</c:v>
                </c:pt>
                <c:pt idx="3417">
                  <c:v>34.160976041690446</c:v>
                </c:pt>
                <c:pt idx="3418">
                  <c:v>34.170973041676916</c:v>
                </c:pt>
                <c:pt idx="3419">
                  <c:v>34.180971041671</c:v>
                </c:pt>
                <c:pt idx="3420">
                  <c:v>34.190969041665085</c:v>
                </c:pt>
                <c:pt idx="3421">
                  <c:v>34.200966041651554</c:v>
                </c:pt>
                <c:pt idx="3422">
                  <c:v>34.210964041645639</c:v>
                </c:pt>
                <c:pt idx="3423">
                  <c:v>34.220960500009824</c:v>
                </c:pt>
                <c:pt idx="3424">
                  <c:v>34.230958500003908</c:v>
                </c:pt>
                <c:pt idx="3425">
                  <c:v>34.240955499990378</c:v>
                </c:pt>
                <c:pt idx="3426">
                  <c:v>34.250953499984462</c:v>
                </c:pt>
                <c:pt idx="3427">
                  <c:v>34.260951499978546</c:v>
                </c:pt>
                <c:pt idx="3428">
                  <c:v>34.270948500023223</c:v>
                </c:pt>
                <c:pt idx="3429">
                  <c:v>34.280946500017308</c:v>
                </c:pt>
                <c:pt idx="3430">
                  <c:v>34.290943500003777</c:v>
                </c:pt>
                <c:pt idx="3431">
                  <c:v>34.300941499997862</c:v>
                </c:pt>
                <c:pt idx="3432">
                  <c:v>34.310938499984331</c:v>
                </c:pt>
                <c:pt idx="3433">
                  <c:v>34.320936499978416</c:v>
                </c:pt>
                <c:pt idx="3434">
                  <c:v>34.330934500030708</c:v>
                </c:pt>
                <c:pt idx="3435">
                  <c:v>34.340931500017177</c:v>
                </c:pt>
                <c:pt idx="3436">
                  <c:v>34.350929500011262</c:v>
                </c:pt>
                <c:pt idx="3437">
                  <c:v>34.360926499997731</c:v>
                </c:pt>
                <c:pt idx="3438">
                  <c:v>34.370924499991816</c:v>
                </c:pt>
                <c:pt idx="3439">
                  <c:v>34.380921499978285</c:v>
                </c:pt>
                <c:pt idx="3440">
                  <c:v>34.390919500030577</c:v>
                </c:pt>
                <c:pt idx="3441">
                  <c:v>34.400917500024661</c:v>
                </c:pt>
                <c:pt idx="3442">
                  <c:v>34.410914500011131</c:v>
                </c:pt>
                <c:pt idx="3443">
                  <c:v>34.420912500005215</c:v>
                </c:pt>
                <c:pt idx="3444">
                  <c:v>34.430909499991685</c:v>
                </c:pt>
                <c:pt idx="3445">
                  <c:v>34.440907499985769</c:v>
                </c:pt>
                <c:pt idx="3446">
                  <c:v>34.450904500030447</c:v>
                </c:pt>
                <c:pt idx="3447">
                  <c:v>34.460902500024531</c:v>
                </c:pt>
                <c:pt idx="3448">
                  <c:v>34.470900500018615</c:v>
                </c:pt>
                <c:pt idx="3449">
                  <c:v>34.480897500005085</c:v>
                </c:pt>
                <c:pt idx="3450">
                  <c:v>34.490895499999169</c:v>
                </c:pt>
                <c:pt idx="3451">
                  <c:v>34.500892499985639</c:v>
                </c:pt>
                <c:pt idx="3452">
                  <c:v>34.510890499979723</c:v>
                </c:pt>
                <c:pt idx="3453">
                  <c:v>34.520887500024401</c:v>
                </c:pt>
                <c:pt idx="3454">
                  <c:v>34.530885500018485</c:v>
                </c:pt>
                <c:pt idx="3455">
                  <c:v>34.540883500012569</c:v>
                </c:pt>
                <c:pt idx="3456">
                  <c:v>34.550880499999039</c:v>
                </c:pt>
                <c:pt idx="3457">
                  <c:v>34.560878499993123</c:v>
                </c:pt>
                <c:pt idx="3458">
                  <c:v>34.570875499979593</c:v>
                </c:pt>
                <c:pt idx="3459">
                  <c:v>34.580873500031885</c:v>
                </c:pt>
                <c:pt idx="3460">
                  <c:v>34.590871500025969</c:v>
                </c:pt>
                <c:pt idx="3461">
                  <c:v>34.600868500012439</c:v>
                </c:pt>
                <c:pt idx="3462">
                  <c:v>34.610866500006523</c:v>
                </c:pt>
                <c:pt idx="3463">
                  <c:v>34.620863499992993</c:v>
                </c:pt>
                <c:pt idx="3464">
                  <c:v>34.630861499987077</c:v>
                </c:pt>
                <c:pt idx="3465">
                  <c:v>34.640858500031754</c:v>
                </c:pt>
                <c:pt idx="3466">
                  <c:v>34.650856500025839</c:v>
                </c:pt>
                <c:pt idx="3467">
                  <c:v>34.660854500019923</c:v>
                </c:pt>
                <c:pt idx="3468">
                  <c:v>34.670851500006393</c:v>
                </c:pt>
                <c:pt idx="3469">
                  <c:v>34.680849500000477</c:v>
                </c:pt>
                <c:pt idx="3470">
                  <c:v>34.690846499986947</c:v>
                </c:pt>
                <c:pt idx="3471">
                  <c:v>34.700844499981031</c:v>
                </c:pt>
                <c:pt idx="3472">
                  <c:v>34.710841500025708</c:v>
                </c:pt>
                <c:pt idx="3473">
                  <c:v>34.720839500019792</c:v>
                </c:pt>
                <c:pt idx="3474">
                  <c:v>34.730837500013877</c:v>
                </c:pt>
                <c:pt idx="3475">
                  <c:v>34.740834500000346</c:v>
                </c:pt>
                <c:pt idx="3476">
                  <c:v>34.750832499994431</c:v>
                </c:pt>
                <c:pt idx="3477">
                  <c:v>34.7608294999809</c:v>
                </c:pt>
                <c:pt idx="3478">
                  <c:v>34.770827500033192</c:v>
                </c:pt>
                <c:pt idx="3479">
                  <c:v>34.780824500019662</c:v>
                </c:pt>
                <c:pt idx="3480">
                  <c:v>34.790822500013746</c:v>
                </c:pt>
                <c:pt idx="3481">
                  <c:v>34.800820500007831</c:v>
                </c:pt>
                <c:pt idx="3482">
                  <c:v>34.8108174999943</c:v>
                </c:pt>
                <c:pt idx="3483">
                  <c:v>34.820815499988385</c:v>
                </c:pt>
                <c:pt idx="3484">
                  <c:v>34.830812500033062</c:v>
                </c:pt>
                <c:pt idx="3485">
                  <c:v>34.840810500027146</c:v>
                </c:pt>
                <c:pt idx="3486">
                  <c:v>34.85080850002123</c:v>
                </c:pt>
                <c:pt idx="3487">
                  <c:v>34.8608055000077</c:v>
                </c:pt>
                <c:pt idx="3488">
                  <c:v>34.870803500001784</c:v>
                </c:pt>
                <c:pt idx="3489">
                  <c:v>34.880800499988254</c:v>
                </c:pt>
                <c:pt idx="3490">
                  <c:v>34.890798499982338</c:v>
                </c:pt>
                <c:pt idx="3491">
                  <c:v>34.900795500027016</c:v>
                </c:pt>
                <c:pt idx="3492">
                  <c:v>34.9107935000211</c:v>
                </c:pt>
                <c:pt idx="3493">
                  <c:v>34.920791500015184</c:v>
                </c:pt>
                <c:pt idx="3494">
                  <c:v>34.930788500001654</c:v>
                </c:pt>
                <c:pt idx="3495">
                  <c:v>34.940786499995738</c:v>
                </c:pt>
                <c:pt idx="3496">
                  <c:v>34.950783499982208</c:v>
                </c:pt>
                <c:pt idx="3497">
                  <c:v>34.9607815000345</c:v>
                </c:pt>
                <c:pt idx="3498">
                  <c:v>34.97077850002097</c:v>
                </c:pt>
                <c:pt idx="3499">
                  <c:v>34.980776500015054</c:v>
                </c:pt>
                <c:pt idx="3500">
                  <c:v>34.990774500009138</c:v>
                </c:pt>
                <c:pt idx="3501">
                  <c:v>35.000771499995608</c:v>
                </c:pt>
                <c:pt idx="3502">
                  <c:v>35.010769499989692</c:v>
                </c:pt>
                <c:pt idx="3503">
                  <c:v>35.02076650003437</c:v>
                </c:pt>
                <c:pt idx="3504">
                  <c:v>35.030764500028454</c:v>
                </c:pt>
                <c:pt idx="3505">
                  <c:v>35.040762500022538</c:v>
                </c:pt>
                <c:pt idx="3506">
                  <c:v>35.050759500009008</c:v>
                </c:pt>
                <c:pt idx="3507">
                  <c:v>35.060757500003092</c:v>
                </c:pt>
                <c:pt idx="3508">
                  <c:v>35.070754499989562</c:v>
                </c:pt>
                <c:pt idx="3509">
                  <c:v>35.080752499983646</c:v>
                </c:pt>
                <c:pt idx="3510">
                  <c:v>35.090749500028323</c:v>
                </c:pt>
                <c:pt idx="3511">
                  <c:v>35.100747500022408</c:v>
                </c:pt>
                <c:pt idx="3512">
                  <c:v>35.110745500016492</c:v>
                </c:pt>
                <c:pt idx="3513">
                  <c:v>35.120742500002962</c:v>
                </c:pt>
                <c:pt idx="3514">
                  <c:v>35.130740499997046</c:v>
                </c:pt>
                <c:pt idx="3515">
                  <c:v>35.140737499983516</c:v>
                </c:pt>
                <c:pt idx="3516">
                  <c:v>35.150735500035807</c:v>
                </c:pt>
                <c:pt idx="3517">
                  <c:v>35.160732500022277</c:v>
                </c:pt>
                <c:pt idx="3518">
                  <c:v>35.170730500016361</c:v>
                </c:pt>
                <c:pt idx="3519">
                  <c:v>35.180728500010446</c:v>
                </c:pt>
                <c:pt idx="3520">
                  <c:v>35.190725499996915</c:v>
                </c:pt>
                <c:pt idx="3521">
                  <c:v>35.200723499991</c:v>
                </c:pt>
                <c:pt idx="3522">
                  <c:v>35.210720500035677</c:v>
                </c:pt>
                <c:pt idx="3523">
                  <c:v>35.220718124997802</c:v>
                </c:pt>
                <c:pt idx="3524">
                  <c:v>35.230715124984272</c:v>
                </c:pt>
                <c:pt idx="3525">
                  <c:v>35.240713124978356</c:v>
                </c:pt>
                <c:pt idx="3526">
                  <c:v>35.250711125030648</c:v>
                </c:pt>
                <c:pt idx="3527">
                  <c:v>35.260708125017118</c:v>
                </c:pt>
              </c:numCache>
            </c:numRef>
          </c:xVal>
          <c:yVal>
            <c:numRef>
              <c:f>'Raw Data'!$D$2:$D$3529</c:f>
              <c:numCache>
                <c:formatCode>General</c:formatCode>
                <c:ptCount val="3528"/>
                <c:pt idx="0">
                  <c:v>-1.8680091947317123E-2</c:v>
                </c:pt>
                <c:pt idx="1">
                  <c:v>-1.6561547294259071E-2</c:v>
                </c:pt>
                <c:pt idx="2">
                  <c:v>-1.7360029742121696E-2</c:v>
                </c:pt>
                <c:pt idx="3">
                  <c:v>-1.3734668493270874E-2</c:v>
                </c:pt>
                <c:pt idx="4">
                  <c:v>-4.8951706849038601E-3</c:v>
                </c:pt>
                <c:pt idx="5">
                  <c:v>1.73982884734869E-3</c:v>
                </c:pt>
                <c:pt idx="6">
                  <c:v>5.0934129394590855E-3</c:v>
                </c:pt>
                <c:pt idx="7">
                  <c:v>5.5698524229228497E-3</c:v>
                </c:pt>
                <c:pt idx="8">
                  <c:v>2.6601497083902359E-3</c:v>
                </c:pt>
                <c:pt idx="9">
                  <c:v>-6.6268253140151501E-3</c:v>
                </c:pt>
                <c:pt idx="10">
                  <c:v>-1.3815862126648426E-2</c:v>
                </c:pt>
                <c:pt idx="11">
                  <c:v>-1.2051252648234367E-2</c:v>
                </c:pt>
                <c:pt idx="12">
                  <c:v>-1.0334809310734272E-2</c:v>
                </c:pt>
                <c:pt idx="13">
                  <c:v>-9.1520994901657104E-3</c:v>
                </c:pt>
                <c:pt idx="14">
                  <c:v>-3.9492500945925713E-3</c:v>
                </c:pt>
                <c:pt idx="15">
                  <c:v>-3.2009021379053593E-3</c:v>
                </c:pt>
                <c:pt idx="16">
                  <c:v>-2.2039050236344337E-4</c:v>
                </c:pt>
                <c:pt idx="17">
                  <c:v>-3.5211122594773769E-3</c:v>
                </c:pt>
                <c:pt idx="18">
                  <c:v>-7.2085931897163391E-3</c:v>
                </c:pt>
                <c:pt idx="19">
                  <c:v>-6.0953916981816292E-3</c:v>
                </c:pt>
                <c:pt idx="20">
                  <c:v>-8.772997185587883E-3</c:v>
                </c:pt>
                <c:pt idx="21">
                  <c:v>-6.7870784550905228E-3</c:v>
                </c:pt>
                <c:pt idx="22">
                  <c:v>-2.291165292263031E-3</c:v>
                </c:pt>
                <c:pt idx="23">
                  <c:v>7.4839671142399311E-3</c:v>
                </c:pt>
                <c:pt idx="24">
                  <c:v>9.9201621487736702E-3</c:v>
                </c:pt>
                <c:pt idx="25">
                  <c:v>1.5661671757698059E-2</c:v>
                </c:pt>
                <c:pt idx="26">
                  <c:v>1.5566561371088028E-2</c:v>
                </c:pt>
                <c:pt idx="27">
                  <c:v>1.7451547086238861E-2</c:v>
                </c:pt>
                <c:pt idx="28">
                  <c:v>1.9216155633330345E-2</c:v>
                </c:pt>
                <c:pt idx="29">
                  <c:v>1.2658121064305305E-2</c:v>
                </c:pt>
                <c:pt idx="30">
                  <c:v>9.8730903118848801E-3</c:v>
                </c:pt>
                <c:pt idx="31">
                  <c:v>9.6597727388143539E-3</c:v>
                </c:pt>
                <c:pt idx="32">
                  <c:v>1.0000720620155334E-2</c:v>
                </c:pt>
                <c:pt idx="33">
                  <c:v>1.424872875213623E-2</c:v>
                </c:pt>
                <c:pt idx="34">
                  <c:v>2.0501432940363884E-2</c:v>
                </c:pt>
                <c:pt idx="35">
                  <c:v>1.8675569444894791E-2</c:v>
                </c:pt>
                <c:pt idx="36">
                  <c:v>1.0461880825459957E-2</c:v>
                </c:pt>
                <c:pt idx="37">
                  <c:v>-2.0549767650663853E-3</c:v>
                </c:pt>
                <c:pt idx="38">
                  <c:v>-1.5726814046502113E-2</c:v>
                </c:pt>
                <c:pt idx="39">
                  <c:v>-2.5942167267203331E-2</c:v>
                </c:pt>
                <c:pt idx="40">
                  <c:v>-3.4750372171401978E-2</c:v>
                </c:pt>
                <c:pt idx="41">
                  <c:v>-4.5073851943016052E-2</c:v>
                </c:pt>
                <c:pt idx="42">
                  <c:v>-4.6075031161308289E-2</c:v>
                </c:pt>
                <c:pt idx="43">
                  <c:v>-4.3387636542320251E-2</c:v>
                </c:pt>
                <c:pt idx="44">
                  <c:v>-3.8990218192338943E-2</c:v>
                </c:pt>
                <c:pt idx="45">
                  <c:v>-2.7085091918706894E-2</c:v>
                </c:pt>
                <c:pt idx="46">
                  <c:v>-1.630108617246151E-2</c:v>
                </c:pt>
                <c:pt idx="47">
                  <c:v>-1.148822158575058E-2</c:v>
                </c:pt>
                <c:pt idx="48">
                  <c:v>-1.2613778002560139E-2</c:v>
                </c:pt>
                <c:pt idx="49">
                  <c:v>-1.5789065510034561E-2</c:v>
                </c:pt>
                <c:pt idx="50">
                  <c:v>-2.0844344049692154E-2</c:v>
                </c:pt>
                <c:pt idx="51">
                  <c:v>-2.5134429335594177E-2</c:v>
                </c:pt>
                <c:pt idx="52">
                  <c:v>-2.9165323823690414E-2</c:v>
                </c:pt>
                <c:pt idx="53">
                  <c:v>-2.6516010984778404E-2</c:v>
                </c:pt>
                <c:pt idx="54">
                  <c:v>-2.5365060195326805E-2</c:v>
                </c:pt>
                <c:pt idx="55">
                  <c:v>-3.2198730856180191E-2</c:v>
                </c:pt>
                <c:pt idx="56">
                  <c:v>-3.8396634161472321E-2</c:v>
                </c:pt>
                <c:pt idx="57">
                  <c:v>-3.9640594273805618E-2</c:v>
                </c:pt>
                <c:pt idx="58">
                  <c:v>-3.4066274762153625E-2</c:v>
                </c:pt>
                <c:pt idx="59">
                  <c:v>-2.6693843305110931E-2</c:v>
                </c:pt>
                <c:pt idx="60">
                  <c:v>-2.3853082209825516E-2</c:v>
                </c:pt>
                <c:pt idx="61">
                  <c:v>-1.6575727611780167E-2</c:v>
                </c:pt>
                <c:pt idx="62">
                  <c:v>-1.4588246122002602E-2</c:v>
                </c:pt>
                <c:pt idx="63">
                  <c:v>-1.0570334270596504E-2</c:v>
                </c:pt>
                <c:pt idx="64">
                  <c:v>-1.17826322093606E-3</c:v>
                </c:pt>
                <c:pt idx="65">
                  <c:v>1.4140771701931953E-2</c:v>
                </c:pt>
                <c:pt idx="66">
                  <c:v>2.2364713251590729E-2</c:v>
                </c:pt>
                <c:pt idx="67">
                  <c:v>2.351093664765358E-2</c:v>
                </c:pt>
                <c:pt idx="68">
                  <c:v>1.905384287238121E-2</c:v>
                </c:pt>
                <c:pt idx="69">
                  <c:v>1.459970697760582E-2</c:v>
                </c:pt>
                <c:pt idx="70">
                  <c:v>5.0777378492057323E-3</c:v>
                </c:pt>
                <c:pt idx="71">
                  <c:v>-3.1511632259935141E-3</c:v>
                </c:pt>
                <c:pt idx="72">
                  <c:v>-5.6274393573403358E-3</c:v>
                </c:pt>
                <c:pt idx="73">
                  <c:v>-6.6199996508657932E-3</c:v>
                </c:pt>
                <c:pt idx="74">
                  <c:v>-9.4952164217829704E-3</c:v>
                </c:pt>
                <c:pt idx="75">
                  <c:v>-9.9732540547847748E-3</c:v>
                </c:pt>
                <c:pt idx="76">
                  <c:v>-8.7400767952203751E-3</c:v>
                </c:pt>
                <c:pt idx="77">
                  <c:v>-6.3000889495015144E-3</c:v>
                </c:pt>
                <c:pt idx="78">
                  <c:v>-5.087616853415966E-3</c:v>
                </c:pt>
                <c:pt idx="79">
                  <c:v>-5.9952219016849995E-3</c:v>
                </c:pt>
                <c:pt idx="80">
                  <c:v>-8.1812785938382149E-3</c:v>
                </c:pt>
                <c:pt idx="81">
                  <c:v>-6.3098757527768612E-3</c:v>
                </c:pt>
                <c:pt idx="82">
                  <c:v>-4.3267868459224701E-3</c:v>
                </c:pt>
                <c:pt idx="83">
                  <c:v>-4.3664677068591118E-3</c:v>
                </c:pt>
                <c:pt idx="84">
                  <c:v>-9.1713741421699524E-3</c:v>
                </c:pt>
                <c:pt idx="85">
                  <c:v>-7.7588334679603577E-3</c:v>
                </c:pt>
                <c:pt idx="86">
                  <c:v>7.7280402183532715E-4</c:v>
                </c:pt>
                <c:pt idx="87">
                  <c:v>6.715115625411272E-3</c:v>
                </c:pt>
                <c:pt idx="88">
                  <c:v>1.3859575614333153E-2</c:v>
                </c:pt>
                <c:pt idx="89">
                  <c:v>1.8046598881483078E-2</c:v>
                </c:pt>
                <c:pt idx="90">
                  <c:v>2.745388075709343E-2</c:v>
                </c:pt>
                <c:pt idx="91">
                  <c:v>3.4112051129341125E-2</c:v>
                </c:pt>
                <c:pt idx="92">
                  <c:v>3.6647908389568329E-2</c:v>
                </c:pt>
                <c:pt idx="93">
                  <c:v>3.3743731677532196E-2</c:v>
                </c:pt>
                <c:pt idx="94">
                  <c:v>2.6670880615711212E-2</c:v>
                </c:pt>
                <c:pt idx="95">
                  <c:v>1.8820948898792267E-2</c:v>
                </c:pt>
                <c:pt idx="96">
                  <c:v>1.3824688270688057E-2</c:v>
                </c:pt>
                <c:pt idx="97">
                  <c:v>1.4892617240548134E-2</c:v>
                </c:pt>
                <c:pt idx="98">
                  <c:v>1.2403789907693863E-2</c:v>
                </c:pt>
                <c:pt idx="99">
                  <c:v>1.6445137560367584E-2</c:v>
                </c:pt>
                <c:pt idx="100">
                  <c:v>1.5127341262996197E-2</c:v>
                </c:pt>
                <c:pt idx="101">
                  <c:v>2.0424101501703262E-2</c:v>
                </c:pt>
                <c:pt idx="102">
                  <c:v>2.2523773834109306E-2</c:v>
                </c:pt>
                <c:pt idx="103">
                  <c:v>1.9552752375602722E-2</c:v>
                </c:pt>
                <c:pt idx="104">
                  <c:v>1.3611899688839912E-2</c:v>
                </c:pt>
                <c:pt idx="105">
                  <c:v>7.9092737287282944E-3</c:v>
                </c:pt>
                <c:pt idx="106">
                  <c:v>1.0419204831123352E-2</c:v>
                </c:pt>
                <c:pt idx="107">
                  <c:v>7.6223528012633324E-3</c:v>
                </c:pt>
                <c:pt idx="108">
                  <c:v>1.0308215394616127E-2</c:v>
                </c:pt>
                <c:pt idx="109">
                  <c:v>1.0425394400954247E-2</c:v>
                </c:pt>
                <c:pt idx="110">
                  <c:v>1.6824105754494667E-2</c:v>
                </c:pt>
                <c:pt idx="111">
                  <c:v>2.5060731917619705E-2</c:v>
                </c:pt>
                <c:pt idx="112">
                  <c:v>2.2512819617986679E-2</c:v>
                </c:pt>
                <c:pt idx="113">
                  <c:v>1.2833827175199986E-2</c:v>
                </c:pt>
                <c:pt idx="114">
                  <c:v>3.9743860252201557E-3</c:v>
                </c:pt>
                <c:pt idx="115">
                  <c:v>-4.3157679028809071E-3</c:v>
                </c:pt>
                <c:pt idx="116">
                  <c:v>-9.2731090262532234E-3</c:v>
                </c:pt>
                <c:pt idx="117">
                  <c:v>-1.2541074305772781E-2</c:v>
                </c:pt>
                <c:pt idx="118">
                  <c:v>-1.1800246313214302E-2</c:v>
                </c:pt>
                <c:pt idx="119">
                  <c:v>-9.6641248092055321E-3</c:v>
                </c:pt>
                <c:pt idx="120">
                  <c:v>-9.0056918561458588E-3</c:v>
                </c:pt>
                <c:pt idx="121">
                  <c:v>-1.6082243993878365E-2</c:v>
                </c:pt>
                <c:pt idx="122">
                  <c:v>-2.2652197629213333E-2</c:v>
                </c:pt>
                <c:pt idx="123">
                  <c:v>-2.8615815564990044E-2</c:v>
                </c:pt>
                <c:pt idx="124">
                  <c:v>-3.3324815332889557E-2</c:v>
                </c:pt>
                <c:pt idx="125">
                  <c:v>-3.9983518421649933E-2</c:v>
                </c:pt>
                <c:pt idx="126">
                  <c:v>-3.6999177187681198E-2</c:v>
                </c:pt>
                <c:pt idx="127">
                  <c:v>-1.902337372303009E-2</c:v>
                </c:pt>
                <c:pt idx="128">
                  <c:v>-2.0652902312576771E-3</c:v>
                </c:pt>
                <c:pt idx="129">
                  <c:v>-2.9758249875158072E-3</c:v>
                </c:pt>
                <c:pt idx="130">
                  <c:v>-8.3192242309451103E-3</c:v>
                </c:pt>
                <c:pt idx="131">
                  <c:v>-1.039542444050312E-2</c:v>
                </c:pt>
                <c:pt idx="132">
                  <c:v>-5.2344892174005508E-3</c:v>
                </c:pt>
                <c:pt idx="133">
                  <c:v>4.7843228094279766E-3</c:v>
                </c:pt>
                <c:pt idx="134">
                  <c:v>6.2278197146952152E-3</c:v>
                </c:pt>
                <c:pt idx="135">
                  <c:v>9.0976431965827942E-3</c:v>
                </c:pt>
                <c:pt idx="136">
                  <c:v>1.1198416352272034E-2</c:v>
                </c:pt>
                <c:pt idx="137">
                  <c:v>3.0097276903688908E-3</c:v>
                </c:pt>
                <c:pt idx="138">
                  <c:v>-7.9266782850027084E-3</c:v>
                </c:pt>
                <c:pt idx="139">
                  <c:v>-1.8266400322318077E-2</c:v>
                </c:pt>
                <c:pt idx="140">
                  <c:v>-2.9085429385304451E-2</c:v>
                </c:pt>
                <c:pt idx="141">
                  <c:v>-3.2808795571327209E-2</c:v>
                </c:pt>
                <c:pt idx="142">
                  <c:v>-3.4504890441894531E-2</c:v>
                </c:pt>
                <c:pt idx="143">
                  <c:v>-2.6946306228637695E-2</c:v>
                </c:pt>
                <c:pt idx="144">
                  <c:v>-1.6641909256577492E-2</c:v>
                </c:pt>
                <c:pt idx="145">
                  <c:v>-3.5431513097137213E-3</c:v>
                </c:pt>
                <c:pt idx="146">
                  <c:v>5.0676180981099606E-3</c:v>
                </c:pt>
                <c:pt idx="147">
                  <c:v>1.3448052108287811E-2</c:v>
                </c:pt>
                <c:pt idx="148">
                  <c:v>1.1959075927734375E-2</c:v>
                </c:pt>
                <c:pt idx="149">
                  <c:v>1.2115934863686562E-2</c:v>
                </c:pt>
                <c:pt idx="150">
                  <c:v>8.1586446613073349E-3</c:v>
                </c:pt>
                <c:pt idx="151">
                  <c:v>8.134942501783371E-3</c:v>
                </c:pt>
                <c:pt idx="152">
                  <c:v>-4.3357731774449348E-3</c:v>
                </c:pt>
                <c:pt idx="153">
                  <c:v>-1.5538359992206097E-2</c:v>
                </c:pt>
                <c:pt idx="154">
                  <c:v>-2.0141836255788803E-2</c:v>
                </c:pt>
                <c:pt idx="155">
                  <c:v>-2.0855296403169632E-2</c:v>
                </c:pt>
                <c:pt idx="156">
                  <c:v>-1.4437507838010788E-2</c:v>
                </c:pt>
                <c:pt idx="157">
                  <c:v>-3.4583606757223606E-3</c:v>
                </c:pt>
                <c:pt idx="158">
                  <c:v>-3.1726434826850891E-4</c:v>
                </c:pt>
                <c:pt idx="159">
                  <c:v>1.2513375841081142E-3</c:v>
                </c:pt>
                <c:pt idx="160">
                  <c:v>-3.0295588076114655E-3</c:v>
                </c:pt>
                <c:pt idx="161">
                  <c:v>-7.8008780255913734E-3</c:v>
                </c:pt>
                <c:pt idx="162">
                  <c:v>-2.9938742518424988E-3</c:v>
                </c:pt>
                <c:pt idx="163">
                  <c:v>8.8794948533177376E-4</c:v>
                </c:pt>
                <c:pt idx="164">
                  <c:v>8.3160381764173508E-3</c:v>
                </c:pt>
                <c:pt idx="165">
                  <c:v>8.0427974462509155E-3</c:v>
                </c:pt>
                <c:pt idx="166">
                  <c:v>8.5955038666725159E-3</c:v>
                </c:pt>
                <c:pt idx="167">
                  <c:v>4.8785298131406307E-3</c:v>
                </c:pt>
                <c:pt idx="168">
                  <c:v>9.5985829830169678E-3</c:v>
                </c:pt>
                <c:pt idx="169">
                  <c:v>9.3636922538280487E-3</c:v>
                </c:pt>
                <c:pt idx="170">
                  <c:v>7.7811782248318195E-3</c:v>
                </c:pt>
                <c:pt idx="171">
                  <c:v>3.9438293315470219E-3</c:v>
                </c:pt>
                <c:pt idx="172">
                  <c:v>-1.0559582151472569E-3</c:v>
                </c:pt>
                <c:pt idx="173">
                  <c:v>-2.8735657688230276E-3</c:v>
                </c:pt>
                <c:pt idx="174">
                  <c:v>-2.5987941771745682E-3</c:v>
                </c:pt>
                <c:pt idx="175">
                  <c:v>2.7997000142931938E-3</c:v>
                </c:pt>
                <c:pt idx="176">
                  <c:v>5.7733850553631783E-3</c:v>
                </c:pt>
                <c:pt idx="177">
                  <c:v>8.2988608628511429E-3</c:v>
                </c:pt>
                <c:pt idx="178">
                  <c:v>1.5136227011680603E-2</c:v>
                </c:pt>
                <c:pt idx="179">
                  <c:v>2.1047111600637436E-2</c:v>
                </c:pt>
                <c:pt idx="180">
                  <c:v>1.6327060759067535E-2</c:v>
                </c:pt>
                <c:pt idx="181">
                  <c:v>6.174557376652956E-3</c:v>
                </c:pt>
                <c:pt idx="182">
                  <c:v>-7.7292788773775101E-4</c:v>
                </c:pt>
                <c:pt idx="183">
                  <c:v>-1.1005591601133347E-2</c:v>
                </c:pt>
                <c:pt idx="184">
                  <c:v>-1.3578929007053375E-2</c:v>
                </c:pt>
                <c:pt idx="185">
                  <c:v>-1.6760341823101044E-2</c:v>
                </c:pt>
                <c:pt idx="186">
                  <c:v>-1.3513993471860886E-2</c:v>
                </c:pt>
                <c:pt idx="187">
                  <c:v>-1.3395482674241066E-2</c:v>
                </c:pt>
                <c:pt idx="188">
                  <c:v>-9.8858028650283813E-4</c:v>
                </c:pt>
                <c:pt idx="189">
                  <c:v>2.9086899012327194E-3</c:v>
                </c:pt>
                <c:pt idx="190">
                  <c:v>9.5639973878860474E-3</c:v>
                </c:pt>
                <c:pt idx="191">
                  <c:v>9.6132652834057808E-3</c:v>
                </c:pt>
                <c:pt idx="192">
                  <c:v>3.5246522165834904E-3</c:v>
                </c:pt>
                <c:pt idx="193">
                  <c:v>1.6298126429319382E-3</c:v>
                </c:pt>
                <c:pt idx="194">
                  <c:v>5.627702921628952E-5</c:v>
                </c:pt>
                <c:pt idx="195">
                  <c:v>-2.6364449877291918E-3</c:v>
                </c:pt>
                <c:pt idx="196">
                  <c:v>-6.3263541087508202E-3</c:v>
                </c:pt>
                <c:pt idx="197">
                  <c:v>-1.0829493403434753E-2</c:v>
                </c:pt>
                <c:pt idx="198">
                  <c:v>-1.4172486960887909E-2</c:v>
                </c:pt>
                <c:pt idx="199">
                  <c:v>-1.6675593331456184E-2</c:v>
                </c:pt>
                <c:pt idx="200">
                  <c:v>-1.6423428431153297E-2</c:v>
                </c:pt>
                <c:pt idx="201">
                  <c:v>-6.9196713156998158E-3</c:v>
                </c:pt>
                <c:pt idx="202">
                  <c:v>3.2578920945525169E-4</c:v>
                </c:pt>
                <c:pt idx="203">
                  <c:v>8.7171429768204689E-3</c:v>
                </c:pt>
                <c:pt idx="204">
                  <c:v>1.2489749118685722E-2</c:v>
                </c:pt>
                <c:pt idx="205">
                  <c:v>2.268537413328886E-3</c:v>
                </c:pt>
                <c:pt idx="206">
                  <c:v>-4.6971612609922886E-3</c:v>
                </c:pt>
                <c:pt idx="207">
                  <c:v>-2.7147040236741304E-3</c:v>
                </c:pt>
                <c:pt idx="208">
                  <c:v>1.4785719104111195E-3</c:v>
                </c:pt>
                <c:pt idx="209">
                  <c:v>-4.7907754778862E-3</c:v>
                </c:pt>
                <c:pt idx="210">
                  <c:v>-6.8186400458216667E-3</c:v>
                </c:pt>
                <c:pt idx="211">
                  <c:v>-5.144843365997076E-3</c:v>
                </c:pt>
                <c:pt idx="212">
                  <c:v>-4.5203631743788719E-3</c:v>
                </c:pt>
                <c:pt idx="213">
                  <c:v>-3.6356612108647823E-3</c:v>
                </c:pt>
                <c:pt idx="214">
                  <c:v>-3.7700452376157045E-3</c:v>
                </c:pt>
                <c:pt idx="215">
                  <c:v>1.7546825110912323E-3</c:v>
                </c:pt>
                <c:pt idx="216">
                  <c:v>6.6257975995540619E-3</c:v>
                </c:pt>
                <c:pt idx="217">
                  <c:v>8.3363456651568413E-3</c:v>
                </c:pt>
                <c:pt idx="218">
                  <c:v>8.7892487645149231E-3</c:v>
                </c:pt>
                <c:pt idx="219">
                  <c:v>3.3313664607703686E-3</c:v>
                </c:pt>
                <c:pt idx="220">
                  <c:v>-1.1723055504262447E-3</c:v>
                </c:pt>
                <c:pt idx="221">
                  <c:v>-7.0634838193655014E-3</c:v>
                </c:pt>
                <c:pt idx="222">
                  <c:v>-1.4123789966106415E-2</c:v>
                </c:pt>
                <c:pt idx="223">
                  <c:v>-1.59030482172966E-2</c:v>
                </c:pt>
                <c:pt idx="224">
                  <c:v>-9.0342899784445763E-3</c:v>
                </c:pt>
                <c:pt idx="225">
                  <c:v>2.0101992413401604E-4</c:v>
                </c:pt>
                <c:pt idx="226">
                  <c:v>5.0048665143549442E-3</c:v>
                </c:pt>
                <c:pt idx="227">
                  <c:v>5.8075427077710629E-3</c:v>
                </c:pt>
                <c:pt idx="228">
                  <c:v>5.1037329249083996E-3</c:v>
                </c:pt>
                <c:pt idx="229">
                  <c:v>8.3384085446596146E-3</c:v>
                </c:pt>
                <c:pt idx="230">
                  <c:v>1.5186860226094723E-2</c:v>
                </c:pt>
                <c:pt idx="231">
                  <c:v>1.8908627331256866E-2</c:v>
                </c:pt>
                <c:pt idx="232">
                  <c:v>2.6143535971641541E-2</c:v>
                </c:pt>
                <c:pt idx="233">
                  <c:v>2.9844000935554504E-2</c:v>
                </c:pt>
                <c:pt idx="234">
                  <c:v>2.275606244802475E-2</c:v>
                </c:pt>
                <c:pt idx="235">
                  <c:v>7.8452900052070618E-3</c:v>
                </c:pt>
                <c:pt idx="236">
                  <c:v>-9.8375370725989342E-4</c:v>
                </c:pt>
                <c:pt idx="237">
                  <c:v>-4.4466620311141014E-3</c:v>
                </c:pt>
                <c:pt idx="238">
                  <c:v>-6.6410386934876442E-3</c:v>
                </c:pt>
                <c:pt idx="239">
                  <c:v>8.6147338151931763E-8</c:v>
                </c:pt>
                <c:pt idx="240">
                  <c:v>3.8266819901764393E-3</c:v>
                </c:pt>
                <c:pt idx="241">
                  <c:v>5.4570692591369152E-3</c:v>
                </c:pt>
                <c:pt idx="242">
                  <c:v>7.8508518636226654E-3</c:v>
                </c:pt>
                <c:pt idx="243">
                  <c:v>7.0015694946050644E-3</c:v>
                </c:pt>
                <c:pt idx="244">
                  <c:v>8.6170108988881111E-3</c:v>
                </c:pt>
                <c:pt idx="245">
                  <c:v>1.4475146308541298E-3</c:v>
                </c:pt>
                <c:pt idx="246">
                  <c:v>-9.9959224462509155E-3</c:v>
                </c:pt>
                <c:pt idx="247">
                  <c:v>-1.9373711198568344E-2</c:v>
                </c:pt>
                <c:pt idx="248">
                  <c:v>-2.3527909070253372E-2</c:v>
                </c:pt>
                <c:pt idx="249">
                  <c:v>-2.5507170706987381E-2</c:v>
                </c:pt>
                <c:pt idx="250">
                  <c:v>-2.3636931553483009E-2</c:v>
                </c:pt>
                <c:pt idx="251">
                  <c:v>-1.877080462872982E-2</c:v>
                </c:pt>
                <c:pt idx="252">
                  <c:v>-1.4114202931523323E-2</c:v>
                </c:pt>
                <c:pt idx="253">
                  <c:v>-1.6085312236100435E-3</c:v>
                </c:pt>
                <c:pt idx="254">
                  <c:v>3.6147595383226871E-3</c:v>
                </c:pt>
                <c:pt idx="255">
                  <c:v>8.8023319840431213E-3</c:v>
                </c:pt>
                <c:pt idx="256">
                  <c:v>1.2579760514199734E-2</c:v>
                </c:pt>
                <c:pt idx="257">
                  <c:v>1.2658589519560337E-2</c:v>
                </c:pt>
                <c:pt idx="258">
                  <c:v>1.2797171249985695E-2</c:v>
                </c:pt>
                <c:pt idx="259">
                  <c:v>8.9627541601657867E-3</c:v>
                </c:pt>
                <c:pt idx="260">
                  <c:v>4.9719070084393024E-3</c:v>
                </c:pt>
                <c:pt idx="261">
                  <c:v>7.8382659703493118E-3</c:v>
                </c:pt>
                <c:pt idx="262">
                  <c:v>5.9971245937049389E-3</c:v>
                </c:pt>
                <c:pt idx="263">
                  <c:v>5.3883264772593975E-3</c:v>
                </c:pt>
                <c:pt idx="264">
                  <c:v>-9.6460850909352303E-4</c:v>
                </c:pt>
                <c:pt idx="265">
                  <c:v>-1.3518750667572021E-2</c:v>
                </c:pt>
                <c:pt idx="266">
                  <c:v>-1.3071075081825256E-2</c:v>
                </c:pt>
                <c:pt idx="267">
                  <c:v>-8.8259968906641006E-3</c:v>
                </c:pt>
                <c:pt idx="268">
                  <c:v>5.472344346344471E-4</c:v>
                </c:pt>
                <c:pt idx="269">
                  <c:v>1.3634007424116135E-2</c:v>
                </c:pt>
                <c:pt idx="270">
                  <c:v>1.9377144053578377E-2</c:v>
                </c:pt>
                <c:pt idx="271">
                  <c:v>2.27055624127388E-2</c:v>
                </c:pt>
                <c:pt idx="272">
                  <c:v>1.4165474101901054E-2</c:v>
                </c:pt>
                <c:pt idx="273">
                  <c:v>4.79514105245471E-3</c:v>
                </c:pt>
                <c:pt idx="274">
                  <c:v>-4.7002285718917847E-3</c:v>
                </c:pt>
                <c:pt idx="275">
                  <c:v>-7.7468850649893284E-3</c:v>
                </c:pt>
                <c:pt idx="276">
                  <c:v>-1.0834518820047379E-2</c:v>
                </c:pt>
                <c:pt idx="277">
                  <c:v>-1.1383930221199989E-2</c:v>
                </c:pt>
                <c:pt idx="278">
                  <c:v>-1.4639179222285748E-2</c:v>
                </c:pt>
                <c:pt idx="279">
                  <c:v>-1.6477558761835098E-2</c:v>
                </c:pt>
                <c:pt idx="280">
                  <c:v>-2.537088468670845E-2</c:v>
                </c:pt>
                <c:pt idx="281">
                  <c:v>-2.8309950605034828E-2</c:v>
                </c:pt>
                <c:pt idx="282">
                  <c:v>-3.1577181071043015E-2</c:v>
                </c:pt>
                <c:pt idx="283">
                  <c:v>-2.4283584207296371E-2</c:v>
                </c:pt>
                <c:pt idx="284">
                  <c:v>-1.5343083068728447E-2</c:v>
                </c:pt>
                <c:pt idx="285">
                  <c:v>-6.0811406001448631E-3</c:v>
                </c:pt>
                <c:pt idx="286">
                  <c:v>8.2054529339075089E-3</c:v>
                </c:pt>
                <c:pt idx="287">
                  <c:v>9.5357019454240799E-3</c:v>
                </c:pt>
                <c:pt idx="288">
                  <c:v>1.1819159612059593E-2</c:v>
                </c:pt>
                <c:pt idx="289">
                  <c:v>1.108013279736042E-2</c:v>
                </c:pt>
                <c:pt idx="290">
                  <c:v>8.5058892145752907E-3</c:v>
                </c:pt>
                <c:pt idx="291">
                  <c:v>7.7631333842873573E-3</c:v>
                </c:pt>
                <c:pt idx="292">
                  <c:v>4.5814542099833488E-3</c:v>
                </c:pt>
                <c:pt idx="293">
                  <c:v>2.780519425868988E-4</c:v>
                </c:pt>
                <c:pt idx="294">
                  <c:v>5.1313000731170177E-3</c:v>
                </c:pt>
                <c:pt idx="295">
                  <c:v>6.8631540052592754E-3</c:v>
                </c:pt>
                <c:pt idx="296">
                  <c:v>1.3384965248405933E-2</c:v>
                </c:pt>
                <c:pt idx="297">
                  <c:v>1.6565844416618347E-2</c:v>
                </c:pt>
                <c:pt idx="298">
                  <c:v>2.0177559927105904E-2</c:v>
                </c:pt>
                <c:pt idx="299">
                  <c:v>1.738789863884449E-2</c:v>
                </c:pt>
                <c:pt idx="300">
                  <c:v>1.9354874268174171E-2</c:v>
                </c:pt>
                <c:pt idx="301">
                  <c:v>2.1013224497437477E-2</c:v>
                </c:pt>
                <c:pt idx="302">
                  <c:v>2.528950572013855E-2</c:v>
                </c:pt>
                <c:pt idx="303">
                  <c:v>2.1794639527797699E-2</c:v>
                </c:pt>
                <c:pt idx="304">
                  <c:v>1.3073775917291641E-2</c:v>
                </c:pt>
                <c:pt idx="305">
                  <c:v>3.9777480997145176E-3</c:v>
                </c:pt>
                <c:pt idx="306">
                  <c:v>3.6350996233522892E-3</c:v>
                </c:pt>
                <c:pt idx="307">
                  <c:v>-3.2528722658753395E-4</c:v>
                </c:pt>
                <c:pt idx="308">
                  <c:v>-3.7365867756307125E-3</c:v>
                </c:pt>
                <c:pt idx="309">
                  <c:v>-7.075924426317215E-3</c:v>
                </c:pt>
                <c:pt idx="310">
                  <c:v>-9.3636475503444672E-3</c:v>
                </c:pt>
                <c:pt idx="311">
                  <c:v>-9.6049299463629723E-3</c:v>
                </c:pt>
                <c:pt idx="312">
                  <c:v>-7.4524320662021637E-3</c:v>
                </c:pt>
                <c:pt idx="313">
                  <c:v>-2.0664555486291647E-3</c:v>
                </c:pt>
                <c:pt idx="314">
                  <c:v>3.7889312952756882E-3</c:v>
                </c:pt>
                <c:pt idx="315">
                  <c:v>5.8763176202774048E-3</c:v>
                </c:pt>
                <c:pt idx="316">
                  <c:v>2.4225008673965931E-3</c:v>
                </c:pt>
                <c:pt idx="317">
                  <c:v>1.9524530507624149E-3</c:v>
                </c:pt>
                <c:pt idx="318">
                  <c:v>3.1860871240496635E-4</c:v>
                </c:pt>
                <c:pt idx="319">
                  <c:v>-6.0660536400973797E-3</c:v>
                </c:pt>
                <c:pt idx="320">
                  <c:v>-1.7137356102466583E-2</c:v>
                </c:pt>
                <c:pt idx="321">
                  <c:v>-2.4351324886083603E-2</c:v>
                </c:pt>
                <c:pt idx="322">
                  <c:v>-3.2980434596538544E-2</c:v>
                </c:pt>
                <c:pt idx="323">
                  <c:v>-3.1011290848255157E-2</c:v>
                </c:pt>
                <c:pt idx="324">
                  <c:v>-2.0677430555224419E-2</c:v>
                </c:pt>
                <c:pt idx="325">
                  <c:v>-1.803717203438282E-2</c:v>
                </c:pt>
                <c:pt idx="326">
                  <c:v>-1.1797752231359482E-2</c:v>
                </c:pt>
                <c:pt idx="327">
                  <c:v>-8.1633366644382477E-3</c:v>
                </c:pt>
                <c:pt idx="328">
                  <c:v>-5.3173424676060677E-3</c:v>
                </c:pt>
                <c:pt idx="329">
                  <c:v>5.9390398673713207E-3</c:v>
                </c:pt>
                <c:pt idx="330">
                  <c:v>1.1620691046118736E-2</c:v>
                </c:pt>
                <c:pt idx="331">
                  <c:v>1.4927804470062256E-2</c:v>
                </c:pt>
                <c:pt idx="332">
                  <c:v>9.3096457421779633E-3</c:v>
                </c:pt>
                <c:pt idx="333">
                  <c:v>5.1958602853119373E-3</c:v>
                </c:pt>
                <c:pt idx="334">
                  <c:v>-3.0857864767313004E-3</c:v>
                </c:pt>
                <c:pt idx="335">
                  <c:v>-9.5972158014774323E-3</c:v>
                </c:pt>
                <c:pt idx="336">
                  <c:v>-1.0296794585883617E-2</c:v>
                </c:pt>
                <c:pt idx="337">
                  <c:v>-1.7524613067507744E-2</c:v>
                </c:pt>
                <c:pt idx="338">
                  <c:v>-1.9554669037461281E-2</c:v>
                </c:pt>
                <c:pt idx="339">
                  <c:v>-1.5485092997550964E-2</c:v>
                </c:pt>
                <c:pt idx="340">
                  <c:v>-1.1795554310083389E-2</c:v>
                </c:pt>
                <c:pt idx="341">
                  <c:v>-2.4430658668279648E-3</c:v>
                </c:pt>
                <c:pt idx="342">
                  <c:v>5.1658200100064278E-3</c:v>
                </c:pt>
                <c:pt idx="343">
                  <c:v>1.7132468521595001E-2</c:v>
                </c:pt>
                <c:pt idx="344">
                  <c:v>2.0006554201245308E-2</c:v>
                </c:pt>
                <c:pt idx="345">
                  <c:v>1.4896482229232788E-2</c:v>
                </c:pt>
                <c:pt idx="346">
                  <c:v>1.0599801316857338E-2</c:v>
                </c:pt>
                <c:pt idx="347">
                  <c:v>4.9048969522118568E-3</c:v>
                </c:pt>
                <c:pt idx="348">
                  <c:v>-3.4214446786791086E-3</c:v>
                </c:pt>
                <c:pt idx="349">
                  <c:v>-9.5419213175773621E-3</c:v>
                </c:pt>
                <c:pt idx="350">
                  <c:v>-4.6611134894192219E-3</c:v>
                </c:pt>
                <c:pt idx="351">
                  <c:v>3.2095927745103836E-3</c:v>
                </c:pt>
                <c:pt idx="352">
                  <c:v>1.4373497106134892E-2</c:v>
                </c:pt>
                <c:pt idx="353">
                  <c:v>1.8769577145576477E-2</c:v>
                </c:pt>
                <c:pt idx="354">
                  <c:v>2.1292325109243393E-2</c:v>
                </c:pt>
                <c:pt idx="355">
                  <c:v>1.5984112396836281E-2</c:v>
                </c:pt>
                <c:pt idx="356">
                  <c:v>1.0881630703806877E-2</c:v>
                </c:pt>
                <c:pt idx="357">
                  <c:v>6.7593236453831196E-3</c:v>
                </c:pt>
                <c:pt idx="358">
                  <c:v>5.6941560469567776E-3</c:v>
                </c:pt>
                <c:pt idx="359">
                  <c:v>-2.4815555661916733E-4</c:v>
                </c:pt>
                <c:pt idx="360">
                  <c:v>3.1434157863259315E-3</c:v>
                </c:pt>
                <c:pt idx="361">
                  <c:v>-2.0417757332324982E-4</c:v>
                </c:pt>
                <c:pt idx="362">
                  <c:v>7.7955937013030052E-4</c:v>
                </c:pt>
                <c:pt idx="363">
                  <c:v>1.6450867988169193E-3</c:v>
                </c:pt>
                <c:pt idx="364">
                  <c:v>1.5501785092055798E-3</c:v>
                </c:pt>
                <c:pt idx="365">
                  <c:v>3.3334312029182911E-3</c:v>
                </c:pt>
                <c:pt idx="366">
                  <c:v>3.1840004958212376E-3</c:v>
                </c:pt>
                <c:pt idx="367">
                  <c:v>7.8543853014707565E-3</c:v>
                </c:pt>
                <c:pt idx="368">
                  <c:v>8.7733715772628784E-3</c:v>
                </c:pt>
                <c:pt idx="369">
                  <c:v>9.1334301978349686E-3</c:v>
                </c:pt>
                <c:pt idx="370">
                  <c:v>4.3761576525866985E-3</c:v>
                </c:pt>
                <c:pt idx="371">
                  <c:v>4.6302233822643757E-3</c:v>
                </c:pt>
                <c:pt idx="372">
                  <c:v>2.4801609106361866E-3</c:v>
                </c:pt>
                <c:pt idx="373">
                  <c:v>-1.1851475574076176E-3</c:v>
                </c:pt>
                <c:pt idx="374">
                  <c:v>9.1058574616909027E-4</c:v>
                </c:pt>
                <c:pt idx="375">
                  <c:v>-2.4029191117733717E-3</c:v>
                </c:pt>
                <c:pt idx="376">
                  <c:v>7.8971683979034424E-4</c:v>
                </c:pt>
                <c:pt idx="377">
                  <c:v>1.0381091386079788E-2</c:v>
                </c:pt>
                <c:pt idx="378">
                  <c:v>1.4919247478246689E-2</c:v>
                </c:pt>
                <c:pt idx="379">
                  <c:v>6.0605076141655445E-3</c:v>
                </c:pt>
                <c:pt idx="380">
                  <c:v>-3.5431045107543468E-3</c:v>
                </c:pt>
                <c:pt idx="381">
                  <c:v>-1.3974173925817013E-2</c:v>
                </c:pt>
                <c:pt idx="382">
                  <c:v>-1.3247674331068993E-2</c:v>
                </c:pt>
                <c:pt idx="383">
                  <c:v>-1.5355832874774933E-2</c:v>
                </c:pt>
                <c:pt idx="384">
                  <c:v>-1.5946980565786362E-2</c:v>
                </c:pt>
                <c:pt idx="385">
                  <c:v>-1.7210651189088821E-2</c:v>
                </c:pt>
                <c:pt idx="386">
                  <c:v>-1.5440351329743862E-2</c:v>
                </c:pt>
                <c:pt idx="387">
                  <c:v>-3.7440145388245583E-3</c:v>
                </c:pt>
                <c:pt idx="388">
                  <c:v>1.0074329562485218E-2</c:v>
                </c:pt>
                <c:pt idx="389">
                  <c:v>1.379077136516571E-2</c:v>
                </c:pt>
                <c:pt idx="390">
                  <c:v>1.7507750540971756E-2</c:v>
                </c:pt>
                <c:pt idx="391">
                  <c:v>1.2555068358778954E-2</c:v>
                </c:pt>
                <c:pt idx="392">
                  <c:v>4.8385211266577244E-3</c:v>
                </c:pt>
                <c:pt idx="393">
                  <c:v>2.5354190729558468E-3</c:v>
                </c:pt>
                <c:pt idx="394">
                  <c:v>9.8696071654558182E-4</c:v>
                </c:pt>
                <c:pt idx="395">
                  <c:v>-3.4477352164685726E-3</c:v>
                </c:pt>
                <c:pt idx="396">
                  <c:v>-7.0769898593425751E-3</c:v>
                </c:pt>
                <c:pt idx="397">
                  <c:v>-8.8479919359087944E-3</c:v>
                </c:pt>
                <c:pt idx="398">
                  <c:v>-4.9890372902154922E-3</c:v>
                </c:pt>
                <c:pt idx="399">
                  <c:v>-1.9951113499701023E-3</c:v>
                </c:pt>
                <c:pt idx="400">
                  <c:v>5.0963535904884338E-3</c:v>
                </c:pt>
                <c:pt idx="401">
                  <c:v>3.6523882299661636E-3</c:v>
                </c:pt>
                <c:pt idx="402">
                  <c:v>-2.3463235702365637E-3</c:v>
                </c:pt>
                <c:pt idx="403">
                  <c:v>-9.6628256142139435E-3</c:v>
                </c:pt>
                <c:pt idx="404">
                  <c:v>-7.1029518730938435E-3</c:v>
                </c:pt>
                <c:pt idx="405">
                  <c:v>-3.8126164581626654E-3</c:v>
                </c:pt>
                <c:pt idx="406">
                  <c:v>-3.6562606692314148E-3</c:v>
                </c:pt>
                <c:pt idx="407">
                  <c:v>-2.6972563937306404E-3</c:v>
                </c:pt>
                <c:pt idx="408">
                  <c:v>-6.0450760647654533E-3</c:v>
                </c:pt>
                <c:pt idx="409">
                  <c:v>-9.6826879307627678E-3</c:v>
                </c:pt>
                <c:pt idx="410">
                  <c:v>-5.7811569422483444E-3</c:v>
                </c:pt>
                <c:pt idx="411">
                  <c:v>-6.7577380686998367E-3</c:v>
                </c:pt>
                <c:pt idx="412">
                  <c:v>-8.1008998677134514E-3</c:v>
                </c:pt>
                <c:pt idx="413">
                  <c:v>-3.0187894590198994E-3</c:v>
                </c:pt>
                <c:pt idx="414">
                  <c:v>4.4624190777540207E-3</c:v>
                </c:pt>
                <c:pt idx="415">
                  <c:v>1.1687574908137321E-2</c:v>
                </c:pt>
                <c:pt idx="416">
                  <c:v>1.7060508951544762E-2</c:v>
                </c:pt>
                <c:pt idx="417">
                  <c:v>2.1680295467376709E-2</c:v>
                </c:pt>
                <c:pt idx="418">
                  <c:v>2.29523666203022E-2</c:v>
                </c:pt>
                <c:pt idx="419">
                  <c:v>2.0054047927260399E-2</c:v>
                </c:pt>
                <c:pt idx="420">
                  <c:v>1.80372204631567E-2</c:v>
                </c:pt>
                <c:pt idx="421">
                  <c:v>1.5606286004185677E-2</c:v>
                </c:pt>
                <c:pt idx="422">
                  <c:v>1.4327727258205414E-2</c:v>
                </c:pt>
                <c:pt idx="423">
                  <c:v>8.6501352488994598E-3</c:v>
                </c:pt>
                <c:pt idx="424">
                  <c:v>-1.2003900483250618E-3</c:v>
                </c:pt>
                <c:pt idx="425">
                  <c:v>-1.1156884022057056E-2</c:v>
                </c:pt>
                <c:pt idx="426">
                  <c:v>-1.5586287714540958E-2</c:v>
                </c:pt>
                <c:pt idx="427">
                  <c:v>-1.9876640290021896E-2</c:v>
                </c:pt>
                <c:pt idx="428">
                  <c:v>-1.6809046268463135E-2</c:v>
                </c:pt>
                <c:pt idx="429">
                  <c:v>-7.4198064394295216E-3</c:v>
                </c:pt>
                <c:pt idx="430">
                  <c:v>-1.9064333755522966E-3</c:v>
                </c:pt>
                <c:pt idx="431">
                  <c:v>1.066102460026741E-2</c:v>
                </c:pt>
                <c:pt idx="432">
                  <c:v>1.2162553146481514E-2</c:v>
                </c:pt>
                <c:pt idx="433">
                  <c:v>1.0532431304454803E-2</c:v>
                </c:pt>
                <c:pt idx="434">
                  <c:v>3.8465475663542747E-3</c:v>
                </c:pt>
                <c:pt idx="435">
                  <c:v>8.2146283239126205E-4</c:v>
                </c:pt>
                <c:pt idx="436">
                  <c:v>-9.845878928899765E-3</c:v>
                </c:pt>
                <c:pt idx="437">
                  <c:v>-1.2258170172572136E-2</c:v>
                </c:pt>
                <c:pt idx="438">
                  <c:v>-1.301038172096014E-2</c:v>
                </c:pt>
                <c:pt idx="439">
                  <c:v>-8.6129698902368546E-3</c:v>
                </c:pt>
                <c:pt idx="440">
                  <c:v>-2.7537704445421696E-3</c:v>
                </c:pt>
                <c:pt idx="441">
                  <c:v>-1.7886408604681492E-3</c:v>
                </c:pt>
                <c:pt idx="442">
                  <c:v>-4.6514612622559071E-3</c:v>
                </c:pt>
                <c:pt idx="443">
                  <c:v>-4.0884688496589661E-3</c:v>
                </c:pt>
                <c:pt idx="444">
                  <c:v>-3.0603418126702309E-3</c:v>
                </c:pt>
                <c:pt idx="445">
                  <c:v>2.7410886250436306E-3</c:v>
                </c:pt>
                <c:pt idx="446">
                  <c:v>1.2955375015735626E-2</c:v>
                </c:pt>
                <c:pt idx="447">
                  <c:v>1.3558847829699516E-2</c:v>
                </c:pt>
                <c:pt idx="448">
                  <c:v>1.139499619603157E-2</c:v>
                </c:pt>
                <c:pt idx="449">
                  <c:v>-1.7772647552192211E-3</c:v>
                </c:pt>
                <c:pt idx="450">
                  <c:v>-1.3536412268877029E-2</c:v>
                </c:pt>
                <c:pt idx="451">
                  <c:v>-1.7151385545730591E-2</c:v>
                </c:pt>
                <c:pt idx="452">
                  <c:v>-1.6182240098714828E-2</c:v>
                </c:pt>
                <c:pt idx="453">
                  <c:v>-7.4768997728824615E-3</c:v>
                </c:pt>
                <c:pt idx="454">
                  <c:v>-1.0891654528677464E-3</c:v>
                </c:pt>
                <c:pt idx="455">
                  <c:v>1.1795810423791409E-3</c:v>
                </c:pt>
                <c:pt idx="456">
                  <c:v>5.2301292307674885E-3</c:v>
                </c:pt>
                <c:pt idx="457">
                  <c:v>4.8988317139446735E-3</c:v>
                </c:pt>
                <c:pt idx="458">
                  <c:v>4.8364358954131603E-3</c:v>
                </c:pt>
                <c:pt idx="459">
                  <c:v>7.8359544277191162E-3</c:v>
                </c:pt>
                <c:pt idx="460">
                  <c:v>1.2001911178231239E-2</c:v>
                </c:pt>
                <c:pt idx="461">
                  <c:v>7.5499052181839943E-3</c:v>
                </c:pt>
                <c:pt idx="462">
                  <c:v>4.4828369282186031E-3</c:v>
                </c:pt>
                <c:pt idx="463">
                  <c:v>-2.6914523914456367E-3</c:v>
                </c:pt>
                <c:pt idx="464">
                  <c:v>-8.7455827742815018E-3</c:v>
                </c:pt>
                <c:pt idx="465">
                  <c:v>-1.589323952794075E-2</c:v>
                </c:pt>
                <c:pt idx="466">
                  <c:v>-2.2107036784291267E-2</c:v>
                </c:pt>
                <c:pt idx="467">
                  <c:v>-2.1011145785450935E-2</c:v>
                </c:pt>
                <c:pt idx="468">
                  <c:v>-1.8172502517700195E-2</c:v>
                </c:pt>
                <c:pt idx="469">
                  <c:v>-9.8975282162427902E-3</c:v>
                </c:pt>
                <c:pt idx="470">
                  <c:v>-9.0974755585193634E-4</c:v>
                </c:pt>
                <c:pt idx="471">
                  <c:v>1.1538133025169373E-2</c:v>
                </c:pt>
                <c:pt idx="472">
                  <c:v>1.9375622272491455E-2</c:v>
                </c:pt>
                <c:pt idx="473">
                  <c:v>2.3294996470212936E-2</c:v>
                </c:pt>
                <c:pt idx="474">
                  <c:v>2.3823074996471405E-2</c:v>
                </c:pt>
                <c:pt idx="475">
                  <c:v>2.3037176579236984E-2</c:v>
                </c:pt>
                <c:pt idx="476">
                  <c:v>2.343643456697464E-2</c:v>
                </c:pt>
                <c:pt idx="477">
                  <c:v>1.6688518226146698E-2</c:v>
                </c:pt>
                <c:pt idx="478">
                  <c:v>7.6255914755165577E-3</c:v>
                </c:pt>
                <c:pt idx="479">
                  <c:v>-5.8763683773577213E-3</c:v>
                </c:pt>
                <c:pt idx="480">
                  <c:v>-1.5505860559642315E-2</c:v>
                </c:pt>
                <c:pt idx="481">
                  <c:v>-2.5761960074305534E-2</c:v>
                </c:pt>
                <c:pt idx="482">
                  <c:v>-2.1589187905192375E-2</c:v>
                </c:pt>
                <c:pt idx="483">
                  <c:v>-1.4339531771838665E-2</c:v>
                </c:pt>
                <c:pt idx="484">
                  <c:v>-3.2855607569217682E-3</c:v>
                </c:pt>
                <c:pt idx="485">
                  <c:v>8.1902667880058289E-3</c:v>
                </c:pt>
                <c:pt idx="486">
                  <c:v>1.2334102764725685E-2</c:v>
                </c:pt>
                <c:pt idx="487">
                  <c:v>1.7709426581859589E-2</c:v>
                </c:pt>
                <c:pt idx="488">
                  <c:v>2.0162785425782204E-2</c:v>
                </c:pt>
                <c:pt idx="489">
                  <c:v>1.9396327435970306E-2</c:v>
                </c:pt>
                <c:pt idx="490">
                  <c:v>2.2523321211338043E-2</c:v>
                </c:pt>
                <c:pt idx="491">
                  <c:v>2.2287631407380104E-2</c:v>
                </c:pt>
                <c:pt idx="492">
                  <c:v>1.7942043021321297E-2</c:v>
                </c:pt>
                <c:pt idx="493">
                  <c:v>1.3675658032298088E-2</c:v>
                </c:pt>
                <c:pt idx="494">
                  <c:v>5.9294658713042736E-3</c:v>
                </c:pt>
                <c:pt idx="495">
                  <c:v>-3.962579183280468E-3</c:v>
                </c:pt>
                <c:pt idx="496">
                  <c:v>-1.2437240220606327E-2</c:v>
                </c:pt>
                <c:pt idx="497">
                  <c:v>-1.639656163752079E-2</c:v>
                </c:pt>
                <c:pt idx="498">
                  <c:v>-1.7557835206389427E-2</c:v>
                </c:pt>
                <c:pt idx="499">
                  <c:v>-1.5517320483922958E-2</c:v>
                </c:pt>
                <c:pt idx="500">
                  <c:v>-7.8262845054268837E-3</c:v>
                </c:pt>
                <c:pt idx="501">
                  <c:v>-1.6512128058820963E-3</c:v>
                </c:pt>
                <c:pt idx="502">
                  <c:v>5.8664442040026188E-3</c:v>
                </c:pt>
                <c:pt idx="503">
                  <c:v>3.9367177523672581E-3</c:v>
                </c:pt>
                <c:pt idx="504">
                  <c:v>3.6895154044032097E-3</c:v>
                </c:pt>
                <c:pt idx="505">
                  <c:v>-5.7069156318902969E-3</c:v>
                </c:pt>
                <c:pt idx="506">
                  <c:v>-1.5916060656309128E-2</c:v>
                </c:pt>
                <c:pt idx="507">
                  <c:v>-1.3811363838613033E-2</c:v>
                </c:pt>
                <c:pt idx="508">
                  <c:v>-8.350081741809845E-3</c:v>
                </c:pt>
                <c:pt idx="509">
                  <c:v>-7.2480663657188416E-3</c:v>
                </c:pt>
                <c:pt idx="510">
                  <c:v>-6.3760345801711082E-4</c:v>
                </c:pt>
                <c:pt idx="511">
                  <c:v>6.7934151738882065E-3</c:v>
                </c:pt>
                <c:pt idx="512">
                  <c:v>8.127313107252121E-3</c:v>
                </c:pt>
                <c:pt idx="513">
                  <c:v>8.3539476618170738E-3</c:v>
                </c:pt>
                <c:pt idx="514">
                  <c:v>3.6061173304915428E-3</c:v>
                </c:pt>
                <c:pt idx="515">
                  <c:v>3.1182253733277321E-3</c:v>
                </c:pt>
                <c:pt idx="516">
                  <c:v>5.2320770919322968E-4</c:v>
                </c:pt>
                <c:pt idx="517">
                  <c:v>8.7481141090393066E-3</c:v>
                </c:pt>
                <c:pt idx="518">
                  <c:v>1.9221857190132141E-2</c:v>
                </c:pt>
                <c:pt idx="519">
                  <c:v>2.4291982874274254E-2</c:v>
                </c:pt>
                <c:pt idx="520">
                  <c:v>2.325894869863987E-2</c:v>
                </c:pt>
                <c:pt idx="521">
                  <c:v>2.193908579647541E-2</c:v>
                </c:pt>
                <c:pt idx="522">
                  <c:v>1.7456650733947754E-2</c:v>
                </c:pt>
                <c:pt idx="523">
                  <c:v>1.7992744222283363E-2</c:v>
                </c:pt>
                <c:pt idx="524">
                  <c:v>1.3889620080590248E-2</c:v>
                </c:pt>
                <c:pt idx="525">
                  <c:v>9.2549212276935577E-3</c:v>
                </c:pt>
                <c:pt idx="526">
                  <c:v>8.2541666924953461E-3</c:v>
                </c:pt>
                <c:pt idx="527">
                  <c:v>7.7572204172611237E-3</c:v>
                </c:pt>
                <c:pt idx="528">
                  <c:v>1.8183030188083649E-3</c:v>
                </c:pt>
                <c:pt idx="529">
                  <c:v>-1.2480607256293297E-3</c:v>
                </c:pt>
                <c:pt idx="530">
                  <c:v>1.2542870827019215E-3</c:v>
                </c:pt>
                <c:pt idx="531">
                  <c:v>1.9855909049510956E-3</c:v>
                </c:pt>
                <c:pt idx="532">
                  <c:v>6.218678317964077E-3</c:v>
                </c:pt>
                <c:pt idx="533">
                  <c:v>5.4186638444662094E-3</c:v>
                </c:pt>
                <c:pt idx="534">
                  <c:v>1.9323886372148991E-3</c:v>
                </c:pt>
                <c:pt idx="535">
                  <c:v>-1.3267882168292999E-3</c:v>
                </c:pt>
                <c:pt idx="536">
                  <c:v>-4.3644579127430916E-3</c:v>
                </c:pt>
                <c:pt idx="537">
                  <c:v>-1.4333827421069145E-3</c:v>
                </c:pt>
                <c:pt idx="538">
                  <c:v>-3.6111520603299141E-3</c:v>
                </c:pt>
                <c:pt idx="539">
                  <c:v>-5.1675033755600452E-3</c:v>
                </c:pt>
                <c:pt idx="540">
                  <c:v>-3.6556879058480263E-3</c:v>
                </c:pt>
                <c:pt idx="541">
                  <c:v>-2.4751087184995413E-3</c:v>
                </c:pt>
                <c:pt idx="542">
                  <c:v>3.172390628606081E-3</c:v>
                </c:pt>
                <c:pt idx="543">
                  <c:v>1.1544303968548775E-2</c:v>
                </c:pt>
                <c:pt idx="544">
                  <c:v>1.8542593345046043E-2</c:v>
                </c:pt>
                <c:pt idx="545">
                  <c:v>2.3418307304382324E-2</c:v>
                </c:pt>
                <c:pt idx="546">
                  <c:v>2.7503235265612602E-2</c:v>
                </c:pt>
                <c:pt idx="547">
                  <c:v>2.1559059619903564E-2</c:v>
                </c:pt>
                <c:pt idx="548">
                  <c:v>1.4644935727119446E-2</c:v>
                </c:pt>
                <c:pt idx="549">
                  <c:v>-1.7204550094902515E-3</c:v>
                </c:pt>
                <c:pt idx="550">
                  <c:v>-1.2035488151013851E-2</c:v>
                </c:pt>
                <c:pt idx="551">
                  <c:v>-2.1894510835409164E-2</c:v>
                </c:pt>
                <c:pt idx="552">
                  <c:v>-3.1926952302455902E-2</c:v>
                </c:pt>
                <c:pt idx="553">
                  <c:v>-3.2357849180698395E-2</c:v>
                </c:pt>
                <c:pt idx="554">
                  <c:v>-2.3154286667704582E-2</c:v>
                </c:pt>
                <c:pt idx="555">
                  <c:v>-1.062890887260437E-2</c:v>
                </c:pt>
                <c:pt idx="556">
                  <c:v>3.0138297006487846E-3</c:v>
                </c:pt>
                <c:pt idx="557">
                  <c:v>1.0668554343283176E-2</c:v>
                </c:pt>
                <c:pt idx="558">
                  <c:v>1.8087286502122879E-2</c:v>
                </c:pt>
                <c:pt idx="559">
                  <c:v>1.959916390478611E-2</c:v>
                </c:pt>
                <c:pt idx="560">
                  <c:v>2.3946711793541908E-2</c:v>
                </c:pt>
                <c:pt idx="561">
                  <c:v>2.5295071303844452E-2</c:v>
                </c:pt>
                <c:pt idx="562">
                  <c:v>2.3337285965681076E-2</c:v>
                </c:pt>
                <c:pt idx="563">
                  <c:v>1.3858829624950886E-2</c:v>
                </c:pt>
                <c:pt idx="564">
                  <c:v>1.3897661119699478E-3</c:v>
                </c:pt>
                <c:pt idx="565">
                  <c:v>-1.6355408355593681E-2</c:v>
                </c:pt>
                <c:pt idx="566">
                  <c:v>-2.4345073848962784E-2</c:v>
                </c:pt>
                <c:pt idx="567">
                  <c:v>-2.0341010764241219E-2</c:v>
                </c:pt>
                <c:pt idx="568">
                  <c:v>-1.0970756411552429E-2</c:v>
                </c:pt>
                <c:pt idx="569">
                  <c:v>4.6538980677723885E-4</c:v>
                </c:pt>
                <c:pt idx="570">
                  <c:v>8.1996330991387367E-3</c:v>
                </c:pt>
                <c:pt idx="571">
                  <c:v>1.6226401552557945E-2</c:v>
                </c:pt>
                <c:pt idx="572">
                  <c:v>1.9756454974412918E-2</c:v>
                </c:pt>
                <c:pt idx="573">
                  <c:v>2.186967246234417E-2</c:v>
                </c:pt>
                <c:pt idx="574">
                  <c:v>1.9576432183384895E-2</c:v>
                </c:pt>
                <c:pt idx="575">
                  <c:v>8.4755774587392807E-3</c:v>
                </c:pt>
                <c:pt idx="576">
                  <c:v>5.213436670601368E-4</c:v>
                </c:pt>
                <c:pt idx="577">
                  <c:v>-7.4753304943442345E-3</c:v>
                </c:pt>
                <c:pt idx="578">
                  <c:v>-1.2806404381990433E-2</c:v>
                </c:pt>
                <c:pt idx="579">
                  <c:v>-1.2596014887094498E-2</c:v>
                </c:pt>
                <c:pt idx="580">
                  <c:v>-1.0452959686517715E-2</c:v>
                </c:pt>
                <c:pt idx="581">
                  <c:v>-1.2870045378804207E-2</c:v>
                </c:pt>
                <c:pt idx="582">
                  <c:v>-1.6139917075634003E-2</c:v>
                </c:pt>
                <c:pt idx="583">
                  <c:v>-9.8814889788627625E-3</c:v>
                </c:pt>
                <c:pt idx="584">
                  <c:v>-5.0402316264808178E-3</c:v>
                </c:pt>
                <c:pt idx="585">
                  <c:v>1.8312567844986916E-3</c:v>
                </c:pt>
                <c:pt idx="586">
                  <c:v>1.1316275224089622E-2</c:v>
                </c:pt>
                <c:pt idx="587">
                  <c:v>1.2821229174733162E-2</c:v>
                </c:pt>
                <c:pt idx="588">
                  <c:v>1.9560309126973152E-2</c:v>
                </c:pt>
                <c:pt idx="589">
                  <c:v>1.743803545832634E-2</c:v>
                </c:pt>
                <c:pt idx="590">
                  <c:v>1.4471519738435745E-2</c:v>
                </c:pt>
                <c:pt idx="591">
                  <c:v>9.7958091646432877E-3</c:v>
                </c:pt>
                <c:pt idx="592">
                  <c:v>6.3187791965901852E-3</c:v>
                </c:pt>
                <c:pt idx="593">
                  <c:v>4.9797412939369678E-3</c:v>
                </c:pt>
                <c:pt idx="594">
                  <c:v>-1.8471067305654287E-3</c:v>
                </c:pt>
                <c:pt idx="595">
                  <c:v>-3.9145187474787235E-3</c:v>
                </c:pt>
                <c:pt idx="596">
                  <c:v>-3.0541827436536551E-3</c:v>
                </c:pt>
                <c:pt idx="597">
                  <c:v>-8.5521070286631584E-4</c:v>
                </c:pt>
                <c:pt idx="598">
                  <c:v>4.0621776133775711E-4</c:v>
                </c:pt>
                <c:pt idx="599">
                  <c:v>2.4488624185323715E-3</c:v>
                </c:pt>
                <c:pt idx="600">
                  <c:v>-3.8186553865671158E-5</c:v>
                </c:pt>
                <c:pt idx="601">
                  <c:v>-1.1242236942052841E-3</c:v>
                </c:pt>
                <c:pt idx="602">
                  <c:v>1.719404011964798E-3</c:v>
                </c:pt>
                <c:pt idx="603">
                  <c:v>1.9521643407642841E-3</c:v>
                </c:pt>
                <c:pt idx="604">
                  <c:v>3.3960351720452309E-3</c:v>
                </c:pt>
                <c:pt idx="605">
                  <c:v>3.268735483288765E-3</c:v>
                </c:pt>
                <c:pt idx="606">
                  <c:v>3.8721142336726189E-3</c:v>
                </c:pt>
                <c:pt idx="607">
                  <c:v>1.2500223703682423E-2</c:v>
                </c:pt>
                <c:pt idx="608">
                  <c:v>1.2451246380805969E-2</c:v>
                </c:pt>
                <c:pt idx="609">
                  <c:v>1.1543374508619308E-2</c:v>
                </c:pt>
                <c:pt idx="610">
                  <c:v>3.8328203372657299E-3</c:v>
                </c:pt>
                <c:pt idx="611">
                  <c:v>-2.8682255651801825E-3</c:v>
                </c:pt>
                <c:pt idx="612">
                  <c:v>-5.826782900840044E-3</c:v>
                </c:pt>
                <c:pt idx="613">
                  <c:v>-1.1744859628379345E-2</c:v>
                </c:pt>
                <c:pt idx="614">
                  <c:v>-1.7429444938898087E-2</c:v>
                </c:pt>
                <c:pt idx="615">
                  <c:v>-1.6805734485387802E-2</c:v>
                </c:pt>
                <c:pt idx="616">
                  <c:v>-1.5478610992431641E-2</c:v>
                </c:pt>
                <c:pt idx="617">
                  <c:v>-1.4218136668205261E-2</c:v>
                </c:pt>
                <c:pt idx="618">
                  <c:v>-1.0068004950881004E-2</c:v>
                </c:pt>
                <c:pt idx="619">
                  <c:v>-4.0074489079415798E-3</c:v>
                </c:pt>
                <c:pt idx="620">
                  <c:v>3.8005206733942032E-3</c:v>
                </c:pt>
                <c:pt idx="621">
                  <c:v>7.2146924212574959E-3</c:v>
                </c:pt>
                <c:pt idx="622">
                  <c:v>1.05782775208354E-2</c:v>
                </c:pt>
                <c:pt idx="623">
                  <c:v>4.2623244225978851E-3</c:v>
                </c:pt>
                <c:pt idx="624">
                  <c:v>-7.3472457006573677E-4</c:v>
                </c:pt>
                <c:pt idx="625">
                  <c:v>-3.6895019002258778E-3</c:v>
                </c:pt>
                <c:pt idx="626">
                  <c:v>-7.4227466247975826E-3</c:v>
                </c:pt>
                <c:pt idx="627">
                  <c:v>-1.2990351766347885E-2</c:v>
                </c:pt>
                <c:pt idx="628">
                  <c:v>-1.8091447651386261E-2</c:v>
                </c:pt>
                <c:pt idx="629">
                  <c:v>-1.7670402303338051E-2</c:v>
                </c:pt>
                <c:pt idx="630">
                  <c:v>-1.4126327820122242E-2</c:v>
                </c:pt>
                <c:pt idx="631">
                  <c:v>-5.4260464385151863E-3</c:v>
                </c:pt>
                <c:pt idx="632">
                  <c:v>2.2806543856859207E-3</c:v>
                </c:pt>
                <c:pt idx="633">
                  <c:v>7.0405220612883568E-3</c:v>
                </c:pt>
                <c:pt idx="634">
                  <c:v>5.3892126306891441E-3</c:v>
                </c:pt>
                <c:pt idx="635">
                  <c:v>5.3359493613243103E-3</c:v>
                </c:pt>
                <c:pt idx="636">
                  <c:v>1.2178109027445316E-3</c:v>
                </c:pt>
                <c:pt idx="637">
                  <c:v>-2.8978383634239435E-3</c:v>
                </c:pt>
                <c:pt idx="638">
                  <c:v>-1.2855846434831619E-3</c:v>
                </c:pt>
                <c:pt idx="639">
                  <c:v>3.744061104953289E-3</c:v>
                </c:pt>
                <c:pt idx="640">
                  <c:v>2.0561967976391315E-3</c:v>
                </c:pt>
                <c:pt idx="641">
                  <c:v>6.8421633914113045E-3</c:v>
                </c:pt>
                <c:pt idx="642">
                  <c:v>6.678613368421793E-3</c:v>
                </c:pt>
                <c:pt idx="643">
                  <c:v>6.4594349823892117E-3</c:v>
                </c:pt>
                <c:pt idx="644">
                  <c:v>9.4385817646980286E-5</c:v>
                </c:pt>
                <c:pt idx="645">
                  <c:v>-6.9763069041073322E-3</c:v>
                </c:pt>
                <c:pt idx="646">
                  <c:v>-1.1922561563551426E-2</c:v>
                </c:pt>
                <c:pt idx="647">
                  <c:v>-1.02647440508008E-2</c:v>
                </c:pt>
                <c:pt idx="648">
                  <c:v>-1.0925695300102234E-2</c:v>
                </c:pt>
                <c:pt idx="649">
                  <c:v>-4.1064051911234856E-3</c:v>
                </c:pt>
                <c:pt idx="650">
                  <c:v>-6.2345820479094982E-3</c:v>
                </c:pt>
                <c:pt idx="651">
                  <c:v>-2.997776260599494E-3</c:v>
                </c:pt>
                <c:pt idx="652">
                  <c:v>4.2656362056732178E-3</c:v>
                </c:pt>
                <c:pt idx="653">
                  <c:v>1.200797688215971E-2</c:v>
                </c:pt>
                <c:pt idx="654">
                  <c:v>1.6242552548646927E-2</c:v>
                </c:pt>
                <c:pt idx="655">
                  <c:v>1.4628146775066853E-2</c:v>
                </c:pt>
                <c:pt idx="656">
                  <c:v>1.229584775865078E-2</c:v>
                </c:pt>
                <c:pt idx="657">
                  <c:v>8.150104433298111E-3</c:v>
                </c:pt>
                <c:pt idx="658">
                  <c:v>2.0110039040446281E-3</c:v>
                </c:pt>
                <c:pt idx="659">
                  <c:v>8.4400642663240433E-4</c:v>
                </c:pt>
                <c:pt idx="660">
                  <c:v>-4.7869514673948288E-5</c:v>
                </c:pt>
                <c:pt idx="661">
                  <c:v>-2.2242048289626837E-3</c:v>
                </c:pt>
                <c:pt idx="662">
                  <c:v>2.8521833010017872E-3</c:v>
                </c:pt>
                <c:pt idx="663">
                  <c:v>2.8378027491271496E-3</c:v>
                </c:pt>
                <c:pt idx="664">
                  <c:v>5.2826972678303719E-3</c:v>
                </c:pt>
                <c:pt idx="665">
                  <c:v>9.206598624587059E-3</c:v>
                </c:pt>
                <c:pt idx="666">
                  <c:v>8.7822452187538147E-3</c:v>
                </c:pt>
                <c:pt idx="667">
                  <c:v>7.5270966626703739E-3</c:v>
                </c:pt>
                <c:pt idx="668">
                  <c:v>5.7806381955742836E-3</c:v>
                </c:pt>
                <c:pt idx="669">
                  <c:v>3.9382632821798325E-3</c:v>
                </c:pt>
                <c:pt idx="670">
                  <c:v>9.1745145618915558E-4</c:v>
                </c:pt>
                <c:pt idx="671">
                  <c:v>-3.1532580032944679E-4</c:v>
                </c:pt>
                <c:pt idx="672">
                  <c:v>-5.6954296305775642E-3</c:v>
                </c:pt>
                <c:pt idx="673">
                  <c:v>-9.7767245024442673E-3</c:v>
                </c:pt>
                <c:pt idx="674">
                  <c:v>-8.0248359590768814E-3</c:v>
                </c:pt>
                <c:pt idx="675">
                  <c:v>-2.553105354309082E-3</c:v>
                </c:pt>
                <c:pt idx="676">
                  <c:v>2.2142278030514717E-3</c:v>
                </c:pt>
                <c:pt idx="677">
                  <c:v>6.906451191753149E-3</c:v>
                </c:pt>
                <c:pt idx="678">
                  <c:v>1.00887231528759E-2</c:v>
                </c:pt>
                <c:pt idx="679">
                  <c:v>5.0015519373118877E-3</c:v>
                </c:pt>
                <c:pt idx="680">
                  <c:v>1.8855594098567963E-3</c:v>
                </c:pt>
                <c:pt idx="681">
                  <c:v>-5.5486545898020267E-3</c:v>
                </c:pt>
                <c:pt idx="682">
                  <c:v>-1.0834634304046631E-2</c:v>
                </c:pt>
                <c:pt idx="683">
                  <c:v>-1.4237089082598686E-2</c:v>
                </c:pt>
                <c:pt idx="684">
                  <c:v>-1.2204974889755249E-2</c:v>
                </c:pt>
                <c:pt idx="685">
                  <c:v>-4.8583783209323883E-3</c:v>
                </c:pt>
                <c:pt idx="686">
                  <c:v>7.5693754479289055E-4</c:v>
                </c:pt>
                <c:pt idx="687">
                  <c:v>2.249106764793396E-3</c:v>
                </c:pt>
                <c:pt idx="688">
                  <c:v>1.6637737862765789E-3</c:v>
                </c:pt>
                <c:pt idx="689">
                  <c:v>5.614573135972023E-3</c:v>
                </c:pt>
                <c:pt idx="690">
                  <c:v>2.3366152308881283E-3</c:v>
                </c:pt>
                <c:pt idx="691">
                  <c:v>3.8314471021294594E-3</c:v>
                </c:pt>
                <c:pt idx="692">
                  <c:v>1.1481288820505142E-3</c:v>
                </c:pt>
                <c:pt idx="693">
                  <c:v>1.0322812013328075E-3</c:v>
                </c:pt>
                <c:pt idx="694">
                  <c:v>-2.856849692761898E-3</c:v>
                </c:pt>
                <c:pt idx="695">
                  <c:v>-9.33871790766716E-3</c:v>
                </c:pt>
                <c:pt idx="696">
                  <c:v>-1.6389189288020134E-2</c:v>
                </c:pt>
                <c:pt idx="697">
                  <c:v>-1.3585945591330528E-2</c:v>
                </c:pt>
                <c:pt idx="698">
                  <c:v>-5.1420740783214569E-3</c:v>
                </c:pt>
                <c:pt idx="699">
                  <c:v>-9.4715747982263565E-3</c:v>
                </c:pt>
                <c:pt idx="700">
                  <c:v>-7.438665721565485E-3</c:v>
                </c:pt>
                <c:pt idx="701">
                  <c:v>2.0134253427386284E-3</c:v>
                </c:pt>
                <c:pt idx="702">
                  <c:v>1.1321302503347397E-2</c:v>
                </c:pt>
                <c:pt idx="703">
                  <c:v>1.0287996381521225E-2</c:v>
                </c:pt>
                <c:pt idx="704">
                  <c:v>2.9231822118163109E-3</c:v>
                </c:pt>
                <c:pt idx="705">
                  <c:v>-1.0909276083111763E-2</c:v>
                </c:pt>
                <c:pt idx="706">
                  <c:v>-2.0163189619779587E-2</c:v>
                </c:pt>
                <c:pt idx="707">
                  <c:v>-2.4594955146312714E-2</c:v>
                </c:pt>
                <c:pt idx="708">
                  <c:v>-2.4174235761165619E-2</c:v>
                </c:pt>
                <c:pt idx="709">
                  <c:v>-2.0721448585391045E-2</c:v>
                </c:pt>
                <c:pt idx="710">
                  <c:v>-1.4720236882567406E-2</c:v>
                </c:pt>
                <c:pt idx="711">
                  <c:v>-1.3252302072942257E-2</c:v>
                </c:pt>
                <c:pt idx="712">
                  <c:v>-6.3200686126947403E-3</c:v>
                </c:pt>
                <c:pt idx="713">
                  <c:v>-2.4451692588627338E-3</c:v>
                </c:pt>
                <c:pt idx="714">
                  <c:v>4.4999495148658752E-3</c:v>
                </c:pt>
                <c:pt idx="715">
                  <c:v>9.0949675068259239E-3</c:v>
                </c:pt>
                <c:pt idx="716">
                  <c:v>7.0571377873420715E-3</c:v>
                </c:pt>
                <c:pt idx="717">
                  <c:v>5.0405925139784813E-3</c:v>
                </c:pt>
                <c:pt idx="718">
                  <c:v>2.1316101774573326E-3</c:v>
                </c:pt>
                <c:pt idx="719">
                  <c:v>1.3198787346482277E-3</c:v>
                </c:pt>
                <c:pt idx="720">
                  <c:v>-7.417360320687294E-3</c:v>
                </c:pt>
                <c:pt idx="721">
                  <c:v>-8.7486747652292252E-3</c:v>
                </c:pt>
                <c:pt idx="722">
                  <c:v>-5.2925879135727882E-3</c:v>
                </c:pt>
                <c:pt idx="723">
                  <c:v>-5.3711510263383389E-3</c:v>
                </c:pt>
                <c:pt idx="724">
                  <c:v>-4.3089534156024456E-3</c:v>
                </c:pt>
                <c:pt idx="725">
                  <c:v>-1.8023860175162554E-3</c:v>
                </c:pt>
                <c:pt idx="726">
                  <c:v>5.3729438222944736E-3</c:v>
                </c:pt>
                <c:pt idx="727">
                  <c:v>1.3598116114735603E-2</c:v>
                </c:pt>
                <c:pt idx="728">
                  <c:v>1.3188669458031654E-2</c:v>
                </c:pt>
                <c:pt idx="729">
                  <c:v>9.171556681394577E-3</c:v>
                </c:pt>
                <c:pt idx="730">
                  <c:v>5.7557248510420322E-3</c:v>
                </c:pt>
                <c:pt idx="731">
                  <c:v>5.0036483444273472E-3</c:v>
                </c:pt>
                <c:pt idx="732">
                  <c:v>-2.9923897236585617E-3</c:v>
                </c:pt>
                <c:pt idx="733">
                  <c:v>-9.5256567001342773E-3</c:v>
                </c:pt>
                <c:pt idx="734">
                  <c:v>-1.1808190494775772E-2</c:v>
                </c:pt>
                <c:pt idx="735">
                  <c:v>-1.6593625769019127E-2</c:v>
                </c:pt>
                <c:pt idx="736">
                  <c:v>-1.2761397287249565E-2</c:v>
                </c:pt>
                <c:pt idx="737">
                  <c:v>-1.0478002950549126E-2</c:v>
                </c:pt>
                <c:pt idx="738">
                  <c:v>-4.8196790739893913E-3</c:v>
                </c:pt>
                <c:pt idx="739">
                  <c:v>4.3503837659955025E-3</c:v>
                </c:pt>
                <c:pt idx="740">
                  <c:v>7.8836334869265556E-3</c:v>
                </c:pt>
                <c:pt idx="741">
                  <c:v>1.1292745359241962E-2</c:v>
                </c:pt>
                <c:pt idx="742">
                  <c:v>1.3104874640703201E-2</c:v>
                </c:pt>
                <c:pt idx="743">
                  <c:v>1.4396240934729576E-2</c:v>
                </c:pt>
                <c:pt idx="744">
                  <c:v>1.1105954647064209E-2</c:v>
                </c:pt>
                <c:pt idx="745">
                  <c:v>-1.732612494379282E-3</c:v>
                </c:pt>
                <c:pt idx="746">
                  <c:v>-9.0391999110579491E-3</c:v>
                </c:pt>
                <c:pt idx="747">
                  <c:v>-7.7619478106498718E-3</c:v>
                </c:pt>
                <c:pt idx="748">
                  <c:v>-3.5297612193971872E-3</c:v>
                </c:pt>
                <c:pt idx="749">
                  <c:v>8.199797011911869E-4</c:v>
                </c:pt>
                <c:pt idx="750">
                  <c:v>3.9052078500390053E-4</c:v>
                </c:pt>
                <c:pt idx="751">
                  <c:v>-5.9091867879033089E-3</c:v>
                </c:pt>
                <c:pt idx="752">
                  <c:v>-1.2174402363598347E-2</c:v>
                </c:pt>
                <c:pt idx="753">
                  <c:v>-1.5703890472650528E-2</c:v>
                </c:pt>
                <c:pt idx="754">
                  <c:v>-1.6416566446423531E-2</c:v>
                </c:pt>
                <c:pt idx="755">
                  <c:v>-1.7108188942074776E-2</c:v>
                </c:pt>
                <c:pt idx="756">
                  <c:v>-1.4038950204849243E-2</c:v>
                </c:pt>
                <c:pt idx="757">
                  <c:v>-8.1187430769205093E-3</c:v>
                </c:pt>
                <c:pt idx="758">
                  <c:v>-2.3817073088139296E-3</c:v>
                </c:pt>
                <c:pt idx="759">
                  <c:v>1.4247489161789417E-3</c:v>
                </c:pt>
                <c:pt idx="760">
                  <c:v>4.3560289777815342E-3</c:v>
                </c:pt>
                <c:pt idx="761">
                  <c:v>1.0702341794967651E-2</c:v>
                </c:pt>
                <c:pt idx="762">
                  <c:v>1.3121488504111767E-2</c:v>
                </c:pt>
                <c:pt idx="763">
                  <c:v>8.6449813097715378E-3</c:v>
                </c:pt>
                <c:pt idx="764">
                  <c:v>-1.2459605932235718E-4</c:v>
                </c:pt>
                <c:pt idx="765">
                  <c:v>-7.572392001748085E-3</c:v>
                </c:pt>
                <c:pt idx="766">
                  <c:v>-1.218576543033123E-2</c:v>
                </c:pt>
                <c:pt idx="767">
                  <c:v>-4.5800437219440937E-3</c:v>
                </c:pt>
                <c:pt idx="768">
                  <c:v>9.7628887742757797E-3</c:v>
                </c:pt>
                <c:pt idx="769">
                  <c:v>1.95729099214077E-2</c:v>
                </c:pt>
                <c:pt idx="770">
                  <c:v>1.9976472482085228E-2</c:v>
                </c:pt>
                <c:pt idx="771">
                  <c:v>1.6090653836727142E-2</c:v>
                </c:pt>
                <c:pt idx="772">
                  <c:v>2.6532453484833241E-3</c:v>
                </c:pt>
                <c:pt idx="773">
                  <c:v>-5.8121448382735252E-3</c:v>
                </c:pt>
                <c:pt idx="774">
                  <c:v>-1.0635850951075554E-2</c:v>
                </c:pt>
                <c:pt idx="775">
                  <c:v>-1.2586083263158798E-2</c:v>
                </c:pt>
                <c:pt idx="776">
                  <c:v>-1.7638135701417923E-2</c:v>
                </c:pt>
                <c:pt idx="777">
                  <c:v>-2.1031800657510757E-2</c:v>
                </c:pt>
                <c:pt idx="778">
                  <c:v>-2.0944757387042046E-2</c:v>
                </c:pt>
                <c:pt idx="779">
                  <c:v>-2.0862467586994171E-2</c:v>
                </c:pt>
                <c:pt idx="780">
                  <c:v>-1.9215710461139679E-2</c:v>
                </c:pt>
                <c:pt idx="781">
                  <c:v>-1.5687555074691772E-2</c:v>
                </c:pt>
                <c:pt idx="782">
                  <c:v>-5.8484133332967758E-3</c:v>
                </c:pt>
                <c:pt idx="783">
                  <c:v>2.9715709388256073E-5</c:v>
                </c:pt>
                <c:pt idx="784">
                  <c:v>4.3369391933083534E-3</c:v>
                </c:pt>
                <c:pt idx="785">
                  <c:v>8.8890800252556801E-3</c:v>
                </c:pt>
                <c:pt idx="786">
                  <c:v>1.2365728616714478E-3</c:v>
                </c:pt>
                <c:pt idx="787">
                  <c:v>-2.7006443124264479E-3</c:v>
                </c:pt>
                <c:pt idx="788">
                  <c:v>-4.5462148264050484E-3</c:v>
                </c:pt>
                <c:pt idx="789">
                  <c:v>-5.6543564423918724E-3</c:v>
                </c:pt>
                <c:pt idx="790">
                  <c:v>-7.1187862195074558E-3</c:v>
                </c:pt>
                <c:pt idx="791">
                  <c:v>-3.8902359083294868E-3</c:v>
                </c:pt>
                <c:pt idx="792">
                  <c:v>-4.5625893399119377E-3</c:v>
                </c:pt>
                <c:pt idx="793">
                  <c:v>-1.6634722705930471E-3</c:v>
                </c:pt>
                <c:pt idx="794">
                  <c:v>4.3854080140590668E-3</c:v>
                </c:pt>
                <c:pt idx="795">
                  <c:v>1.3045208528637886E-2</c:v>
                </c:pt>
                <c:pt idx="796">
                  <c:v>1.9763395190238953E-2</c:v>
                </c:pt>
                <c:pt idx="797">
                  <c:v>2.3431099951267242E-2</c:v>
                </c:pt>
                <c:pt idx="798">
                  <c:v>2.3937052115797997E-2</c:v>
                </c:pt>
                <c:pt idx="799">
                  <c:v>1.7961449921131134E-2</c:v>
                </c:pt>
                <c:pt idx="800">
                  <c:v>1.5035837888717651E-2</c:v>
                </c:pt>
                <c:pt idx="801">
                  <c:v>1.1580651625990868E-2</c:v>
                </c:pt>
                <c:pt idx="802">
                  <c:v>3.9634453132748604E-3</c:v>
                </c:pt>
                <c:pt idx="803">
                  <c:v>-9.2585198581218719E-4</c:v>
                </c:pt>
                <c:pt idx="804">
                  <c:v>-4.8293005675077438E-3</c:v>
                </c:pt>
                <c:pt idx="805">
                  <c:v>-9.5548136159777641E-3</c:v>
                </c:pt>
                <c:pt idx="806">
                  <c:v>-5.4886462166905403E-3</c:v>
                </c:pt>
                <c:pt idx="807">
                  <c:v>-4.5866332948207855E-3</c:v>
                </c:pt>
                <c:pt idx="808">
                  <c:v>-1.0425178334116936E-4</c:v>
                </c:pt>
                <c:pt idx="809">
                  <c:v>9.8109636455774307E-3</c:v>
                </c:pt>
                <c:pt idx="810">
                  <c:v>1.5364499762654305E-2</c:v>
                </c:pt>
                <c:pt idx="811">
                  <c:v>1.407260075211525E-2</c:v>
                </c:pt>
                <c:pt idx="812">
                  <c:v>9.9576450884342194E-3</c:v>
                </c:pt>
                <c:pt idx="813">
                  <c:v>4.1546174325048923E-3</c:v>
                </c:pt>
                <c:pt idx="814">
                  <c:v>2.1114945411682129E-5</c:v>
                </c:pt>
                <c:pt idx="815">
                  <c:v>-1.3669249601662159E-3</c:v>
                </c:pt>
                <c:pt idx="816">
                  <c:v>4.5653455890715122E-3</c:v>
                </c:pt>
                <c:pt idx="817">
                  <c:v>4.5475596562027931E-4</c:v>
                </c:pt>
                <c:pt idx="818">
                  <c:v>-3.5491189919412136E-3</c:v>
                </c:pt>
                <c:pt idx="819">
                  <c:v>2.3816246539354324E-4</c:v>
                </c:pt>
                <c:pt idx="820">
                  <c:v>2.0082960836589336E-3</c:v>
                </c:pt>
                <c:pt idx="821">
                  <c:v>8.3665931597352028E-3</c:v>
                </c:pt>
                <c:pt idx="822">
                  <c:v>9.1144442558288574E-3</c:v>
                </c:pt>
                <c:pt idx="823">
                  <c:v>9.688355028629303E-3</c:v>
                </c:pt>
                <c:pt idx="824">
                  <c:v>5.0232354551553726E-3</c:v>
                </c:pt>
                <c:pt idx="825">
                  <c:v>4.359404556453228E-4</c:v>
                </c:pt>
                <c:pt idx="826">
                  <c:v>-4.9937968142330647E-3</c:v>
                </c:pt>
                <c:pt idx="827">
                  <c:v>-8.036990649998188E-3</c:v>
                </c:pt>
                <c:pt idx="828">
                  <c:v>-1.2244649231433868E-2</c:v>
                </c:pt>
                <c:pt idx="829">
                  <c:v>-1.0654475539922714E-2</c:v>
                </c:pt>
                <c:pt idx="830">
                  <c:v>-1.0255191475152969E-2</c:v>
                </c:pt>
                <c:pt idx="831">
                  <c:v>-1.1906084604561329E-2</c:v>
                </c:pt>
                <c:pt idx="832">
                  <c:v>-1.1731148697435856E-2</c:v>
                </c:pt>
                <c:pt idx="833">
                  <c:v>-9.7303157672286034E-3</c:v>
                </c:pt>
                <c:pt idx="834">
                  <c:v>-6.0473093762993813E-3</c:v>
                </c:pt>
                <c:pt idx="835">
                  <c:v>1.7063925042748451E-4</c:v>
                </c:pt>
                <c:pt idx="836">
                  <c:v>2.7743778191506863E-3</c:v>
                </c:pt>
                <c:pt idx="837">
                  <c:v>5.7627107016742229E-3</c:v>
                </c:pt>
                <c:pt idx="838">
                  <c:v>7.8380052000284195E-3</c:v>
                </c:pt>
                <c:pt idx="839">
                  <c:v>7.7466582879424095E-3</c:v>
                </c:pt>
                <c:pt idx="840">
                  <c:v>1.0387084446847439E-2</c:v>
                </c:pt>
                <c:pt idx="841">
                  <c:v>8.8115585967898369E-3</c:v>
                </c:pt>
                <c:pt idx="842">
                  <c:v>9.4746164977550507E-3</c:v>
                </c:pt>
                <c:pt idx="843">
                  <c:v>1.7360029742121696E-3</c:v>
                </c:pt>
                <c:pt idx="844">
                  <c:v>-3.0603948980569839E-3</c:v>
                </c:pt>
                <c:pt idx="845">
                  <c:v>-2.9610591009259224E-3</c:v>
                </c:pt>
                <c:pt idx="846">
                  <c:v>-6.3138413242995739E-3</c:v>
                </c:pt>
                <c:pt idx="847">
                  <c:v>-1.0517108254134655E-2</c:v>
                </c:pt>
                <c:pt idx="848">
                  <c:v>-6.548337172716856E-3</c:v>
                </c:pt>
                <c:pt idx="849">
                  <c:v>-4.729442298412323E-5</c:v>
                </c:pt>
                <c:pt idx="850">
                  <c:v>-1.8146494403481483E-4</c:v>
                </c:pt>
                <c:pt idx="851">
                  <c:v>2.0124474540352821E-3</c:v>
                </c:pt>
                <c:pt idx="852">
                  <c:v>4.7483076341450214E-3</c:v>
                </c:pt>
                <c:pt idx="853">
                  <c:v>7.3701892979443073E-3</c:v>
                </c:pt>
                <c:pt idx="854">
                  <c:v>1.2123964726924896E-2</c:v>
                </c:pt>
                <c:pt idx="855">
                  <c:v>1.708410307765007E-2</c:v>
                </c:pt>
                <c:pt idx="856">
                  <c:v>1.4376513659954071E-2</c:v>
                </c:pt>
                <c:pt idx="857">
                  <c:v>5.8288322761654854E-3</c:v>
                </c:pt>
                <c:pt idx="858">
                  <c:v>-6.7334608174860477E-3</c:v>
                </c:pt>
                <c:pt idx="859">
                  <c:v>-1.1282406747341156E-2</c:v>
                </c:pt>
                <c:pt idx="860">
                  <c:v>-9.1759832575917244E-3</c:v>
                </c:pt>
                <c:pt idx="861">
                  <c:v>-8.1147141754627228E-3</c:v>
                </c:pt>
                <c:pt idx="862">
                  <c:v>-3.8888351991772652E-4</c:v>
                </c:pt>
                <c:pt idx="863">
                  <c:v>3.06734349578619E-4</c:v>
                </c:pt>
                <c:pt idx="864">
                  <c:v>4.9496041610836983E-3</c:v>
                </c:pt>
                <c:pt idx="865">
                  <c:v>5.7067414745688438E-3</c:v>
                </c:pt>
                <c:pt idx="866">
                  <c:v>3.3959667198359966E-3</c:v>
                </c:pt>
                <c:pt idx="867">
                  <c:v>6.3329008407890797E-3</c:v>
                </c:pt>
                <c:pt idx="868">
                  <c:v>5.6696655228734016E-3</c:v>
                </c:pt>
                <c:pt idx="869">
                  <c:v>6.2062926590442657E-3</c:v>
                </c:pt>
                <c:pt idx="870">
                  <c:v>6.0783801600337029E-3</c:v>
                </c:pt>
                <c:pt idx="871">
                  <c:v>5.4349601268768311E-3</c:v>
                </c:pt>
                <c:pt idx="872">
                  <c:v>1.5956093557178974E-3</c:v>
                </c:pt>
                <c:pt idx="873">
                  <c:v>-8.4423776715993881E-3</c:v>
                </c:pt>
                <c:pt idx="874">
                  <c:v>-1.5217192471027374E-2</c:v>
                </c:pt>
                <c:pt idx="875">
                  <c:v>-1.4370040968060493E-2</c:v>
                </c:pt>
                <c:pt idx="876">
                  <c:v>-8.6140912026166916E-3</c:v>
                </c:pt>
                <c:pt idx="877">
                  <c:v>4.9555138684809208E-3</c:v>
                </c:pt>
                <c:pt idx="878">
                  <c:v>1.3049714267253876E-2</c:v>
                </c:pt>
                <c:pt idx="879">
                  <c:v>1.8392549827694893E-2</c:v>
                </c:pt>
                <c:pt idx="880">
                  <c:v>2.0991422235965729E-2</c:v>
                </c:pt>
                <c:pt idx="881">
                  <c:v>1.8441177904605865E-2</c:v>
                </c:pt>
                <c:pt idx="882">
                  <c:v>1.3982865959405899E-2</c:v>
                </c:pt>
                <c:pt idx="883">
                  <c:v>1.3360485434532166E-2</c:v>
                </c:pt>
                <c:pt idx="884">
                  <c:v>1.2958545237779617E-2</c:v>
                </c:pt>
                <c:pt idx="885">
                  <c:v>4.2524044401943684E-3</c:v>
                </c:pt>
                <c:pt idx="886">
                  <c:v>2.0044185221195221E-3</c:v>
                </c:pt>
                <c:pt idx="887">
                  <c:v>1.0344954207539558E-3</c:v>
                </c:pt>
                <c:pt idx="888">
                  <c:v>-7.5894035398960114E-4</c:v>
                </c:pt>
                <c:pt idx="889">
                  <c:v>1.1787754483520985E-3</c:v>
                </c:pt>
                <c:pt idx="890">
                  <c:v>-6.2241433188319206E-3</c:v>
                </c:pt>
                <c:pt idx="891">
                  <c:v>-9.4497641548514366E-3</c:v>
                </c:pt>
                <c:pt idx="892">
                  <c:v>-8.0285901203751564E-3</c:v>
                </c:pt>
                <c:pt idx="893">
                  <c:v>-4.5353220775723457E-3</c:v>
                </c:pt>
                <c:pt idx="894">
                  <c:v>6.7418999969959259E-4</c:v>
                </c:pt>
                <c:pt idx="895">
                  <c:v>2.2038770839571953E-4</c:v>
                </c:pt>
                <c:pt idx="896">
                  <c:v>-3.9059293922036886E-3</c:v>
                </c:pt>
                <c:pt idx="897">
                  <c:v>-4.2630592361092567E-3</c:v>
                </c:pt>
                <c:pt idx="898">
                  <c:v>-1.6042550560086966E-3</c:v>
                </c:pt>
                <c:pt idx="899">
                  <c:v>5.6363469921052456E-3</c:v>
                </c:pt>
                <c:pt idx="900">
                  <c:v>8.0164577811956406E-3</c:v>
                </c:pt>
                <c:pt idx="901">
                  <c:v>7.861994206905365E-3</c:v>
                </c:pt>
                <c:pt idx="902">
                  <c:v>6.2570776790380478E-3</c:v>
                </c:pt>
                <c:pt idx="903">
                  <c:v>-8.6794327944517136E-4</c:v>
                </c:pt>
                <c:pt idx="904">
                  <c:v>-8.9859869331121445E-3</c:v>
                </c:pt>
                <c:pt idx="905">
                  <c:v>-1.3030263595283031E-2</c:v>
                </c:pt>
                <c:pt idx="906">
                  <c:v>-1.83298010379076E-2</c:v>
                </c:pt>
                <c:pt idx="907">
                  <c:v>-1.6562793403863907E-2</c:v>
                </c:pt>
                <c:pt idx="908">
                  <c:v>-1.4586864970624447E-2</c:v>
                </c:pt>
                <c:pt idx="909">
                  <c:v>-8.130563423037529E-3</c:v>
                </c:pt>
                <c:pt idx="910">
                  <c:v>-3.553138580173254E-3</c:v>
                </c:pt>
                <c:pt idx="911">
                  <c:v>-1.5549689996987581E-3</c:v>
                </c:pt>
                <c:pt idx="912">
                  <c:v>2.8023570775985718E-3</c:v>
                </c:pt>
                <c:pt idx="913">
                  <c:v>5.4924152791500092E-3</c:v>
                </c:pt>
                <c:pt idx="914">
                  <c:v>8.5829980671405792E-3</c:v>
                </c:pt>
                <c:pt idx="915">
                  <c:v>1.0459460318088531E-2</c:v>
                </c:pt>
                <c:pt idx="916">
                  <c:v>8.9804520830512047E-3</c:v>
                </c:pt>
                <c:pt idx="917">
                  <c:v>1.3236182741820812E-2</c:v>
                </c:pt>
                <c:pt idx="918">
                  <c:v>1.4231881126761436E-2</c:v>
                </c:pt>
                <c:pt idx="919">
                  <c:v>1.1036353185772896E-2</c:v>
                </c:pt>
                <c:pt idx="920">
                  <c:v>2.8349906206130981E-3</c:v>
                </c:pt>
                <c:pt idx="921">
                  <c:v>1.029367558658123E-3</c:v>
                </c:pt>
                <c:pt idx="922">
                  <c:v>6.0431230813264847E-3</c:v>
                </c:pt>
                <c:pt idx="923">
                  <c:v>6.1168922111392021E-3</c:v>
                </c:pt>
                <c:pt idx="924">
                  <c:v>7.1354135870933533E-3</c:v>
                </c:pt>
                <c:pt idx="925">
                  <c:v>8.5386335849761963E-3</c:v>
                </c:pt>
                <c:pt idx="926">
                  <c:v>1.2388079427182674E-2</c:v>
                </c:pt>
                <c:pt idx="927">
                  <c:v>1.6130886971950531E-2</c:v>
                </c:pt>
                <c:pt idx="928">
                  <c:v>1.463470421731472E-2</c:v>
                </c:pt>
                <c:pt idx="929">
                  <c:v>1.3583820313215256E-2</c:v>
                </c:pt>
                <c:pt idx="930">
                  <c:v>8.0026611685752869E-3</c:v>
                </c:pt>
                <c:pt idx="931">
                  <c:v>1.2257155030965805E-3</c:v>
                </c:pt>
                <c:pt idx="932">
                  <c:v>-7.444300688803196E-3</c:v>
                </c:pt>
                <c:pt idx="933">
                  <c:v>-1.1904297396540642E-2</c:v>
                </c:pt>
                <c:pt idx="934">
                  <c:v>-1.3582920655608177E-2</c:v>
                </c:pt>
                <c:pt idx="935">
                  <c:v>-1.2934175319969654E-2</c:v>
                </c:pt>
                <c:pt idx="936">
                  <c:v>-7.901572622358799E-3</c:v>
                </c:pt>
                <c:pt idx="937">
                  <c:v>-5.2927397191524506E-3</c:v>
                </c:pt>
                <c:pt idx="938">
                  <c:v>-2.5931894779205322E-3</c:v>
                </c:pt>
                <c:pt idx="939">
                  <c:v>4.8841675743460655E-3</c:v>
                </c:pt>
                <c:pt idx="940">
                  <c:v>3.0813449993729591E-3</c:v>
                </c:pt>
                <c:pt idx="941">
                  <c:v>3.4784218296408653E-3</c:v>
                </c:pt>
                <c:pt idx="942">
                  <c:v>6.093182135373354E-3</c:v>
                </c:pt>
                <c:pt idx="943">
                  <c:v>6.9664320908486843E-3</c:v>
                </c:pt>
                <c:pt idx="944">
                  <c:v>8.133716881275177E-3</c:v>
                </c:pt>
                <c:pt idx="945">
                  <c:v>6.8138553760945797E-3</c:v>
                </c:pt>
                <c:pt idx="946">
                  <c:v>7.152630016207695E-3</c:v>
                </c:pt>
                <c:pt idx="947">
                  <c:v>8.1470543518662453E-3</c:v>
                </c:pt>
                <c:pt idx="948">
                  <c:v>1.3197970576584339E-2</c:v>
                </c:pt>
                <c:pt idx="949">
                  <c:v>1.8249187618494034E-2</c:v>
                </c:pt>
                <c:pt idx="950">
                  <c:v>1.8373619765043259E-2</c:v>
                </c:pt>
                <c:pt idx="951">
                  <c:v>2.0951826125383377E-2</c:v>
                </c:pt>
                <c:pt idx="952">
                  <c:v>1.4486907050013542E-2</c:v>
                </c:pt>
                <c:pt idx="953">
                  <c:v>1.0102465748786926E-3</c:v>
                </c:pt>
                <c:pt idx="954">
                  <c:v>-5.0908997654914856E-3</c:v>
                </c:pt>
                <c:pt idx="955">
                  <c:v>-1.2062789872288704E-2</c:v>
                </c:pt>
                <c:pt idx="956">
                  <c:v>-1.2020737864077091E-2</c:v>
                </c:pt>
                <c:pt idx="957">
                  <c:v>-1.2494513764977455E-2</c:v>
                </c:pt>
                <c:pt idx="958">
                  <c:v>-1.0591324418783188E-2</c:v>
                </c:pt>
                <c:pt idx="959">
                  <c:v>-3.9581889286637306E-3</c:v>
                </c:pt>
                <c:pt idx="960">
                  <c:v>6.4672874286770821E-3</c:v>
                </c:pt>
                <c:pt idx="961">
                  <c:v>1.0438593104481697E-2</c:v>
                </c:pt>
                <c:pt idx="962">
                  <c:v>4.0824692696332932E-3</c:v>
                </c:pt>
                <c:pt idx="963">
                  <c:v>2.4776486679911613E-3</c:v>
                </c:pt>
                <c:pt idx="964">
                  <c:v>-5.5500399321317673E-4</c:v>
                </c:pt>
                <c:pt idx="965">
                  <c:v>-7.3524564504623413E-3</c:v>
                </c:pt>
                <c:pt idx="966">
                  <c:v>-8.0212447792291641E-3</c:v>
                </c:pt>
                <c:pt idx="967">
                  <c:v>-6.4332014881074429E-3</c:v>
                </c:pt>
                <c:pt idx="968">
                  <c:v>-6.7722555249929428E-3</c:v>
                </c:pt>
                <c:pt idx="969">
                  <c:v>-3.8443764206022024E-3</c:v>
                </c:pt>
                <c:pt idx="970">
                  <c:v>9.6234539523720741E-4</c:v>
                </c:pt>
                <c:pt idx="971">
                  <c:v>4.1802423074841499E-3</c:v>
                </c:pt>
                <c:pt idx="972">
                  <c:v>1.0022136382758617E-2</c:v>
                </c:pt>
                <c:pt idx="973">
                  <c:v>8.8556716218590736E-3</c:v>
                </c:pt>
                <c:pt idx="974">
                  <c:v>7.5600249692797661E-3</c:v>
                </c:pt>
                <c:pt idx="975">
                  <c:v>5.3360192105174065E-3</c:v>
                </c:pt>
                <c:pt idx="976">
                  <c:v>3.5849492996931076E-4</c:v>
                </c:pt>
                <c:pt idx="977">
                  <c:v>-1.8271615263074636E-3</c:v>
                </c:pt>
                <c:pt idx="978">
                  <c:v>-9.9279964342713356E-4</c:v>
                </c:pt>
                <c:pt idx="979">
                  <c:v>-2.9952307231724262E-3</c:v>
                </c:pt>
                <c:pt idx="980">
                  <c:v>-1.1606337502598763E-3</c:v>
                </c:pt>
                <c:pt idx="981">
                  <c:v>-1.9550544675439596E-3</c:v>
                </c:pt>
                <c:pt idx="982">
                  <c:v>3.8307071663439274E-3</c:v>
                </c:pt>
                <c:pt idx="983">
                  <c:v>1.2638047337532043E-2</c:v>
                </c:pt>
                <c:pt idx="984">
                  <c:v>1.2485601007938385E-2</c:v>
                </c:pt>
                <c:pt idx="985">
                  <c:v>1.5306154265999794E-2</c:v>
                </c:pt>
                <c:pt idx="986">
                  <c:v>1.28456000238657E-2</c:v>
                </c:pt>
                <c:pt idx="987">
                  <c:v>7.330993190407753E-3</c:v>
                </c:pt>
                <c:pt idx="988">
                  <c:v>-1.3844144996255636E-3</c:v>
                </c:pt>
                <c:pt idx="989">
                  <c:v>-8.2449838519096375E-3</c:v>
                </c:pt>
                <c:pt idx="990">
                  <c:v>-9.9908420816063881E-3</c:v>
                </c:pt>
                <c:pt idx="991">
                  <c:v>-1.5085735358297825E-2</c:v>
                </c:pt>
                <c:pt idx="992">
                  <c:v>-1.706966757774353E-2</c:v>
                </c:pt>
                <c:pt idx="993">
                  <c:v>-1.3796376995742321E-2</c:v>
                </c:pt>
                <c:pt idx="994">
                  <c:v>-5.1765851676464081E-3</c:v>
                </c:pt>
                <c:pt idx="995">
                  <c:v>5.4464982822537422E-3</c:v>
                </c:pt>
                <c:pt idx="996">
                  <c:v>6.2671294435858727E-3</c:v>
                </c:pt>
                <c:pt idx="997">
                  <c:v>4.9826866015791893E-3</c:v>
                </c:pt>
                <c:pt idx="998">
                  <c:v>1.7446372658014297E-4</c:v>
                </c:pt>
                <c:pt idx="999">
                  <c:v>-2.0308999810367823E-3</c:v>
                </c:pt>
                <c:pt idx="1000">
                  <c:v>-8.3201033994555473E-3</c:v>
                </c:pt>
                <c:pt idx="1001">
                  <c:v>-3.6965897306799889E-3</c:v>
                </c:pt>
                <c:pt idx="1002">
                  <c:v>-1.0449506342411041E-2</c:v>
                </c:pt>
                <c:pt idx="1003">
                  <c:v>-1.2389619834721088E-2</c:v>
                </c:pt>
                <c:pt idx="1004">
                  <c:v>-9.2514939606189728E-3</c:v>
                </c:pt>
                <c:pt idx="1005">
                  <c:v>-6.5987189300358295E-3</c:v>
                </c:pt>
                <c:pt idx="1006">
                  <c:v>1.1825105175375938E-3</c:v>
                </c:pt>
                <c:pt idx="1007">
                  <c:v>1.1486813426017761E-2</c:v>
                </c:pt>
                <c:pt idx="1008">
                  <c:v>1.6175085678696632E-2</c:v>
                </c:pt>
                <c:pt idx="1009">
                  <c:v>1.9053962081670761E-2</c:v>
                </c:pt>
                <c:pt idx="1010">
                  <c:v>1.6893099993467331E-2</c:v>
                </c:pt>
                <c:pt idx="1011">
                  <c:v>1.5335150063037872E-2</c:v>
                </c:pt>
                <c:pt idx="1012">
                  <c:v>4.6936646103858948E-3</c:v>
                </c:pt>
                <c:pt idx="1013">
                  <c:v>1.0688360780477524E-3</c:v>
                </c:pt>
                <c:pt idx="1014">
                  <c:v>-1.3837974984198809E-3</c:v>
                </c:pt>
                <c:pt idx="1015">
                  <c:v>-2.657321048900485E-3</c:v>
                </c:pt>
                <c:pt idx="1016">
                  <c:v>-8.4148431196808815E-3</c:v>
                </c:pt>
                <c:pt idx="1017">
                  <c:v>-1.3899089768528938E-2</c:v>
                </c:pt>
                <c:pt idx="1018">
                  <c:v>-1.536024734377861E-2</c:v>
                </c:pt>
                <c:pt idx="1019">
                  <c:v>-1.7941117286682129E-2</c:v>
                </c:pt>
                <c:pt idx="1020">
                  <c:v>-1.989484578371048E-2</c:v>
                </c:pt>
                <c:pt idx="1021">
                  <c:v>-2.1333217620849609E-2</c:v>
                </c:pt>
                <c:pt idx="1022">
                  <c:v>-1.7569201067090034E-2</c:v>
                </c:pt>
                <c:pt idx="1023">
                  <c:v>-9.1251172125339508E-3</c:v>
                </c:pt>
                <c:pt idx="1024">
                  <c:v>4.3356590904295444E-3</c:v>
                </c:pt>
                <c:pt idx="1025">
                  <c:v>1.3283614069223404E-2</c:v>
                </c:pt>
                <c:pt idx="1026">
                  <c:v>1.4277076348662376E-2</c:v>
                </c:pt>
                <c:pt idx="1027">
                  <c:v>9.349428117275238E-3</c:v>
                </c:pt>
                <c:pt idx="1028">
                  <c:v>8.7588690221309662E-3</c:v>
                </c:pt>
                <c:pt idx="1029">
                  <c:v>4.5468141324818134E-3</c:v>
                </c:pt>
                <c:pt idx="1030">
                  <c:v>1.4748917892575264E-3</c:v>
                </c:pt>
                <c:pt idx="1031">
                  <c:v>3.0597387813031673E-3</c:v>
                </c:pt>
                <c:pt idx="1032">
                  <c:v>-3.0209198594093323E-3</c:v>
                </c:pt>
                <c:pt idx="1033">
                  <c:v>-8.9997164905071259E-3</c:v>
                </c:pt>
                <c:pt idx="1034">
                  <c:v>-1.2784443795681E-2</c:v>
                </c:pt>
                <c:pt idx="1035">
                  <c:v>-1.5958400443196297E-2</c:v>
                </c:pt>
                <c:pt idx="1036">
                  <c:v>-8.7025491520762444E-3</c:v>
                </c:pt>
                <c:pt idx="1037">
                  <c:v>-6.0590952634811401E-3</c:v>
                </c:pt>
                <c:pt idx="1038">
                  <c:v>-2.6411530561745167E-3</c:v>
                </c:pt>
                <c:pt idx="1039">
                  <c:v>-6.4218463376164436E-4</c:v>
                </c:pt>
                <c:pt idx="1040">
                  <c:v>2.7433638460934162E-3</c:v>
                </c:pt>
                <c:pt idx="1041">
                  <c:v>1.0010864585638046E-2</c:v>
                </c:pt>
                <c:pt idx="1042">
                  <c:v>1.2154003605246544E-2</c:v>
                </c:pt>
                <c:pt idx="1043">
                  <c:v>2.1516613662242889E-2</c:v>
                </c:pt>
                <c:pt idx="1044">
                  <c:v>2.326633594930172E-2</c:v>
                </c:pt>
                <c:pt idx="1045">
                  <c:v>2.0097972825169563E-2</c:v>
                </c:pt>
                <c:pt idx="1046">
                  <c:v>1.1969078332185745E-2</c:v>
                </c:pt>
                <c:pt idx="1047">
                  <c:v>7.3008234612643719E-3</c:v>
                </c:pt>
                <c:pt idx="1048">
                  <c:v>-1.4413904864341021E-3</c:v>
                </c:pt>
                <c:pt idx="1049">
                  <c:v>-2.0083775743842125E-3</c:v>
                </c:pt>
                <c:pt idx="1050">
                  <c:v>-8.5108205676078796E-3</c:v>
                </c:pt>
                <c:pt idx="1051">
                  <c:v>-1.2110881507396698E-2</c:v>
                </c:pt>
                <c:pt idx="1052">
                  <c:v>-7.0257969200611115E-3</c:v>
                </c:pt>
                <c:pt idx="1053">
                  <c:v>-3.8147624582052231E-4</c:v>
                </c:pt>
                <c:pt idx="1054">
                  <c:v>6.3769319094717503E-3</c:v>
                </c:pt>
                <c:pt idx="1055">
                  <c:v>1.2535758316516876E-2</c:v>
                </c:pt>
                <c:pt idx="1056">
                  <c:v>1.1607687920331955E-2</c:v>
                </c:pt>
                <c:pt idx="1057">
                  <c:v>1.3962188735604286E-2</c:v>
                </c:pt>
                <c:pt idx="1058">
                  <c:v>9.291292168200016E-3</c:v>
                </c:pt>
                <c:pt idx="1059">
                  <c:v>8.8089937344193459E-3</c:v>
                </c:pt>
                <c:pt idx="1060">
                  <c:v>3.5437899641692638E-3</c:v>
                </c:pt>
                <c:pt idx="1061">
                  <c:v>-2.6560493279248476E-3</c:v>
                </c:pt>
                <c:pt idx="1062">
                  <c:v>-2.8193530160933733E-3</c:v>
                </c:pt>
                <c:pt idx="1063">
                  <c:v>-1.5263883396983147E-3</c:v>
                </c:pt>
                <c:pt idx="1064">
                  <c:v>-2.2737057879567146E-3</c:v>
                </c:pt>
                <c:pt idx="1065">
                  <c:v>-5.1933294162154198E-3</c:v>
                </c:pt>
                <c:pt idx="1066">
                  <c:v>-6.4572123810648918E-3</c:v>
                </c:pt>
                <c:pt idx="1067">
                  <c:v>-5.6010056287050247E-3</c:v>
                </c:pt>
                <c:pt idx="1068">
                  <c:v>-5.003814585506916E-3</c:v>
                </c:pt>
                <c:pt idx="1069">
                  <c:v>1.9752653315663338E-3</c:v>
                </c:pt>
                <c:pt idx="1070">
                  <c:v>8.4399934858083725E-3</c:v>
                </c:pt>
                <c:pt idx="1071">
                  <c:v>1.6163427382707596E-2</c:v>
                </c:pt>
                <c:pt idx="1072">
                  <c:v>2.4878673255443573E-2</c:v>
                </c:pt>
                <c:pt idx="1073">
                  <c:v>3.1504616141319275E-2</c:v>
                </c:pt>
                <c:pt idx="1074">
                  <c:v>3.5775355994701385E-2</c:v>
                </c:pt>
                <c:pt idx="1075">
                  <c:v>3.4466415643692017E-2</c:v>
                </c:pt>
                <c:pt idx="1076">
                  <c:v>2.7433987706899643E-2</c:v>
                </c:pt>
                <c:pt idx="1077">
                  <c:v>1.8818926066160202E-2</c:v>
                </c:pt>
                <c:pt idx="1078">
                  <c:v>9.4616953283548355E-3</c:v>
                </c:pt>
                <c:pt idx="1079">
                  <c:v>7.8523457050323486E-3</c:v>
                </c:pt>
                <c:pt idx="1080">
                  <c:v>1.0710081085562706E-2</c:v>
                </c:pt>
                <c:pt idx="1081">
                  <c:v>8.4876725450158119E-3</c:v>
                </c:pt>
                <c:pt idx="1082">
                  <c:v>7.7484734356403351E-3</c:v>
                </c:pt>
                <c:pt idx="1083">
                  <c:v>3.6594560369849205E-3</c:v>
                </c:pt>
                <c:pt idx="1084">
                  <c:v>3.3104531466960907E-3</c:v>
                </c:pt>
                <c:pt idx="1085">
                  <c:v>8.0514131113886833E-3</c:v>
                </c:pt>
                <c:pt idx="1086">
                  <c:v>1.1148551478981972E-2</c:v>
                </c:pt>
                <c:pt idx="1087">
                  <c:v>1.9597696140408516E-2</c:v>
                </c:pt>
                <c:pt idx="1088">
                  <c:v>1.959659717977047E-2</c:v>
                </c:pt>
                <c:pt idx="1089">
                  <c:v>2.2401971742510796E-2</c:v>
                </c:pt>
                <c:pt idx="1090">
                  <c:v>2.2658724337816238E-2</c:v>
                </c:pt>
                <c:pt idx="1091">
                  <c:v>2.1677348762750626E-2</c:v>
                </c:pt>
                <c:pt idx="1092">
                  <c:v>9.7784921526908875E-3</c:v>
                </c:pt>
                <c:pt idx="1093">
                  <c:v>-3.4704688005149364E-3</c:v>
                </c:pt>
                <c:pt idx="1094">
                  <c:v>-1.114756241440773E-2</c:v>
                </c:pt>
                <c:pt idx="1095">
                  <c:v>-1.0890301316976547E-2</c:v>
                </c:pt>
                <c:pt idx="1096">
                  <c:v>-7.0407106541097164E-3</c:v>
                </c:pt>
                <c:pt idx="1097">
                  <c:v>-2.2203892003744841E-3</c:v>
                </c:pt>
                <c:pt idx="1098">
                  <c:v>-3.1700374092906713E-3</c:v>
                </c:pt>
                <c:pt idx="1099">
                  <c:v>-3.1567215919494629E-3</c:v>
                </c:pt>
                <c:pt idx="1100">
                  <c:v>8.6832530796527863E-3</c:v>
                </c:pt>
                <c:pt idx="1101">
                  <c:v>8.3727277815341949E-3</c:v>
                </c:pt>
                <c:pt idx="1102">
                  <c:v>9.5044905319809914E-3</c:v>
                </c:pt>
                <c:pt idx="1103">
                  <c:v>1.3145831413567066E-2</c:v>
                </c:pt>
                <c:pt idx="1104">
                  <c:v>1.4763816259801388E-2</c:v>
                </c:pt>
                <c:pt idx="1105">
                  <c:v>1.1425544507801533E-2</c:v>
                </c:pt>
                <c:pt idx="1106">
                  <c:v>3.594603855162859E-3</c:v>
                </c:pt>
                <c:pt idx="1107">
                  <c:v>-3.8526593707501888E-3</c:v>
                </c:pt>
                <c:pt idx="1108">
                  <c:v>-7.8051416203379631E-3</c:v>
                </c:pt>
                <c:pt idx="1109">
                  <c:v>-7.7300406992435455E-3</c:v>
                </c:pt>
                <c:pt idx="1110">
                  <c:v>-4.0175775066018105E-3</c:v>
                </c:pt>
                <c:pt idx="1111">
                  <c:v>-4.1085854172706604E-4</c:v>
                </c:pt>
                <c:pt idx="1112">
                  <c:v>6.7533045075833797E-3</c:v>
                </c:pt>
                <c:pt idx="1113">
                  <c:v>1.1415166780352592E-2</c:v>
                </c:pt>
                <c:pt idx="1114">
                  <c:v>1.5088664367794991E-2</c:v>
                </c:pt>
                <c:pt idx="1115">
                  <c:v>1.1571960523724556E-2</c:v>
                </c:pt>
                <c:pt idx="1116">
                  <c:v>1.2008888646960258E-2</c:v>
                </c:pt>
                <c:pt idx="1117">
                  <c:v>1.2752709910273552E-2</c:v>
                </c:pt>
                <c:pt idx="1118">
                  <c:v>9.6655730158090591E-3</c:v>
                </c:pt>
                <c:pt idx="1119">
                  <c:v>8.8210850954055786E-3</c:v>
                </c:pt>
                <c:pt idx="1120">
                  <c:v>6.9026406854391098E-3</c:v>
                </c:pt>
                <c:pt idx="1121">
                  <c:v>5.5689290165901184E-3</c:v>
                </c:pt>
                <c:pt idx="1122">
                  <c:v>1.3644471764564514E-3</c:v>
                </c:pt>
                <c:pt idx="1123">
                  <c:v>-2.7597241569310427E-3</c:v>
                </c:pt>
                <c:pt idx="1124">
                  <c:v>-9.699738584458828E-3</c:v>
                </c:pt>
                <c:pt idx="1125">
                  <c:v>-1.3824176043272018E-2</c:v>
                </c:pt>
                <c:pt idx="1126">
                  <c:v>-1.256770733743906E-2</c:v>
                </c:pt>
                <c:pt idx="1127">
                  <c:v>-4.0445267222821712E-3</c:v>
                </c:pt>
                <c:pt idx="1128">
                  <c:v>-3.4120399504899979E-4</c:v>
                </c:pt>
                <c:pt idx="1129">
                  <c:v>1.2198023498058319E-2</c:v>
                </c:pt>
                <c:pt idx="1130">
                  <c:v>1.4319583773612976E-2</c:v>
                </c:pt>
                <c:pt idx="1131">
                  <c:v>1.9010743126273155E-2</c:v>
                </c:pt>
                <c:pt idx="1132">
                  <c:v>1.3965978287160397E-2</c:v>
                </c:pt>
                <c:pt idx="1133">
                  <c:v>1.2626673094928265E-2</c:v>
                </c:pt>
                <c:pt idx="1134">
                  <c:v>7.5722415931522846E-3</c:v>
                </c:pt>
                <c:pt idx="1135">
                  <c:v>4.0701846592128277E-3</c:v>
                </c:pt>
                <c:pt idx="1136">
                  <c:v>-3.2076074276119471E-3</c:v>
                </c:pt>
                <c:pt idx="1137">
                  <c:v>-4.1365181095898151E-3</c:v>
                </c:pt>
                <c:pt idx="1138">
                  <c:v>3.3219717442989349E-4</c:v>
                </c:pt>
                <c:pt idx="1139">
                  <c:v>1.1513212695717812E-2</c:v>
                </c:pt>
                <c:pt idx="1140">
                  <c:v>1.5699006617069244E-2</c:v>
                </c:pt>
                <c:pt idx="1141">
                  <c:v>1.0893065482378006E-2</c:v>
                </c:pt>
                <c:pt idx="1142">
                  <c:v>7.1533797308802605E-3</c:v>
                </c:pt>
                <c:pt idx="1143">
                  <c:v>-5.2691064774990082E-4</c:v>
                </c:pt>
                <c:pt idx="1144">
                  <c:v>-7.8008216805756092E-3</c:v>
                </c:pt>
                <c:pt idx="1145">
                  <c:v>-9.6080433577299118E-3</c:v>
                </c:pt>
                <c:pt idx="1146">
                  <c:v>-1.4533489011228085E-3</c:v>
                </c:pt>
                <c:pt idx="1147">
                  <c:v>5.9608914889395237E-3</c:v>
                </c:pt>
                <c:pt idx="1148">
                  <c:v>8.349291980266571E-3</c:v>
                </c:pt>
                <c:pt idx="1149">
                  <c:v>9.3048345297574997E-3</c:v>
                </c:pt>
                <c:pt idx="1150">
                  <c:v>7.7159148640930653E-3</c:v>
                </c:pt>
                <c:pt idx="1151">
                  <c:v>8.7428297847509384E-3</c:v>
                </c:pt>
                <c:pt idx="1152">
                  <c:v>1.0899560526013374E-2</c:v>
                </c:pt>
                <c:pt idx="1153">
                  <c:v>-6.5696053206920624E-4</c:v>
                </c:pt>
                <c:pt idx="1154">
                  <c:v>-7.1489629335701466E-3</c:v>
                </c:pt>
                <c:pt idx="1155">
                  <c:v>-1.1864622123539448E-2</c:v>
                </c:pt>
                <c:pt idx="1156">
                  <c:v>-9.3347150832414627E-3</c:v>
                </c:pt>
                <c:pt idx="1157">
                  <c:v>7.2963675484061241E-4</c:v>
                </c:pt>
                <c:pt idx="1158">
                  <c:v>7.962007075548172E-3</c:v>
                </c:pt>
                <c:pt idx="1159">
                  <c:v>5.9646363370120525E-3</c:v>
                </c:pt>
                <c:pt idx="1160">
                  <c:v>6.5345177426934242E-4</c:v>
                </c:pt>
                <c:pt idx="1161">
                  <c:v>-1.7878678627312183E-3</c:v>
                </c:pt>
                <c:pt idx="1162">
                  <c:v>1.5995008870959282E-3</c:v>
                </c:pt>
                <c:pt idx="1163">
                  <c:v>4.8807822167873383E-3</c:v>
                </c:pt>
                <c:pt idx="1164">
                  <c:v>8.9624598622322083E-3</c:v>
                </c:pt>
                <c:pt idx="1165">
                  <c:v>6.7682815715670586E-3</c:v>
                </c:pt>
                <c:pt idx="1166">
                  <c:v>7.4913683347404003E-3</c:v>
                </c:pt>
                <c:pt idx="1167">
                  <c:v>1.6025202348828316E-2</c:v>
                </c:pt>
                <c:pt idx="1168">
                  <c:v>1.7246473580598831E-2</c:v>
                </c:pt>
                <c:pt idx="1169">
                  <c:v>1.9367149099707603E-2</c:v>
                </c:pt>
                <c:pt idx="1170">
                  <c:v>1.1122314259409904E-2</c:v>
                </c:pt>
                <c:pt idx="1171">
                  <c:v>4.8348573036491871E-3</c:v>
                </c:pt>
                <c:pt idx="1172">
                  <c:v>-2.8833372052758932E-3</c:v>
                </c:pt>
                <c:pt idx="1173">
                  <c:v>-7.5960671529173851E-3</c:v>
                </c:pt>
                <c:pt idx="1174">
                  <c:v>-9.45279560983181E-3</c:v>
                </c:pt>
                <c:pt idx="1175">
                  <c:v>-9.1475974768400192E-3</c:v>
                </c:pt>
                <c:pt idx="1176">
                  <c:v>-7.849566638469696E-3</c:v>
                </c:pt>
                <c:pt idx="1177">
                  <c:v>-2.5956819299608469E-3</c:v>
                </c:pt>
                <c:pt idx="1178">
                  <c:v>4.7510517761111259E-3</c:v>
                </c:pt>
                <c:pt idx="1179">
                  <c:v>9.8097259178757668E-3</c:v>
                </c:pt>
                <c:pt idx="1180">
                  <c:v>1.5461048111319542E-2</c:v>
                </c:pt>
                <c:pt idx="1181">
                  <c:v>1.557370088994503E-2</c:v>
                </c:pt>
                <c:pt idx="1182">
                  <c:v>1.0948434472084045E-2</c:v>
                </c:pt>
                <c:pt idx="1183">
                  <c:v>5.6950822472572327E-3</c:v>
                </c:pt>
                <c:pt idx="1184">
                  <c:v>2.6981160044670105E-3</c:v>
                </c:pt>
                <c:pt idx="1185">
                  <c:v>4.1359560564160347E-3</c:v>
                </c:pt>
                <c:pt idx="1186">
                  <c:v>5.6207133457064629E-4</c:v>
                </c:pt>
                <c:pt idx="1187">
                  <c:v>-5.7147331535816193E-3</c:v>
                </c:pt>
                <c:pt idx="1188">
                  <c:v>-1.7217840999364853E-2</c:v>
                </c:pt>
                <c:pt idx="1189">
                  <c:v>-2.9425239190459251E-2</c:v>
                </c:pt>
                <c:pt idx="1190">
                  <c:v>-3.1595513224601746E-2</c:v>
                </c:pt>
                <c:pt idx="1191">
                  <c:v>-2.8326481580734253E-2</c:v>
                </c:pt>
                <c:pt idx="1192">
                  <c:v>-1.8470484763383865E-2</c:v>
                </c:pt>
                <c:pt idx="1193">
                  <c:v>-3.2430619467049837E-3</c:v>
                </c:pt>
                <c:pt idx="1194">
                  <c:v>5.8920448645949364E-3</c:v>
                </c:pt>
                <c:pt idx="1195">
                  <c:v>1.5378223732113838E-2</c:v>
                </c:pt>
                <c:pt idx="1196">
                  <c:v>2.1127190440893173E-2</c:v>
                </c:pt>
                <c:pt idx="1197">
                  <c:v>2.4233501404523849E-2</c:v>
                </c:pt>
                <c:pt idx="1198">
                  <c:v>2.3404303938150406E-2</c:v>
                </c:pt>
                <c:pt idx="1199">
                  <c:v>1.6007108613848686E-2</c:v>
                </c:pt>
                <c:pt idx="1200">
                  <c:v>9.245007298886776E-3</c:v>
                </c:pt>
                <c:pt idx="1201">
                  <c:v>5.5762361735105515E-3</c:v>
                </c:pt>
                <c:pt idx="1202">
                  <c:v>1.981295645236969E-3</c:v>
                </c:pt>
                <c:pt idx="1203">
                  <c:v>-1.5252886805683374E-3</c:v>
                </c:pt>
                <c:pt idx="1204">
                  <c:v>-1.5466404147446156E-3</c:v>
                </c:pt>
                <c:pt idx="1205">
                  <c:v>2.3155240342020988E-4</c:v>
                </c:pt>
                <c:pt idx="1206">
                  <c:v>1.9304291345179081E-3</c:v>
                </c:pt>
                <c:pt idx="1207">
                  <c:v>-3.7271901965141296E-3</c:v>
                </c:pt>
                <c:pt idx="1208">
                  <c:v>-8.6629949510097504E-4</c:v>
                </c:pt>
                <c:pt idx="1209">
                  <c:v>2.1369471214711666E-3</c:v>
                </c:pt>
                <c:pt idx="1210">
                  <c:v>3.8135768845677376E-3</c:v>
                </c:pt>
                <c:pt idx="1211">
                  <c:v>2.3618880659341812E-3</c:v>
                </c:pt>
                <c:pt idx="1212">
                  <c:v>-6.0929791070520878E-3</c:v>
                </c:pt>
                <c:pt idx="1213">
                  <c:v>-1.0357232764363289E-2</c:v>
                </c:pt>
                <c:pt idx="1214">
                  <c:v>-1.2736629694700241E-2</c:v>
                </c:pt>
                <c:pt idx="1215">
                  <c:v>-1.0455366224050522E-2</c:v>
                </c:pt>
                <c:pt idx="1216">
                  <c:v>-5.0666304305195808E-3</c:v>
                </c:pt>
                <c:pt idx="1217">
                  <c:v>-4.1582263074815273E-3</c:v>
                </c:pt>
                <c:pt idx="1218">
                  <c:v>-4.9900268204510212E-3</c:v>
                </c:pt>
                <c:pt idx="1219">
                  <c:v>-1.050463505089283E-2</c:v>
                </c:pt>
                <c:pt idx="1220">
                  <c:v>-2.1561779081821442E-2</c:v>
                </c:pt>
                <c:pt idx="1221">
                  <c:v>-2.9047658666968346E-2</c:v>
                </c:pt>
                <c:pt idx="1222">
                  <c:v>-2.5655589997768402E-2</c:v>
                </c:pt>
                <c:pt idx="1223">
                  <c:v>-1.7376888543367386E-2</c:v>
                </c:pt>
                <c:pt idx="1224">
                  <c:v>-1.479801069945097E-2</c:v>
                </c:pt>
                <c:pt idx="1225">
                  <c:v>-1.1662404984235764E-2</c:v>
                </c:pt>
                <c:pt idx="1226">
                  <c:v>-9.5547270029783249E-3</c:v>
                </c:pt>
                <c:pt idx="1227">
                  <c:v>-9.667644277215004E-3</c:v>
                </c:pt>
                <c:pt idx="1228">
                  <c:v>-6.1868736520409584E-4</c:v>
                </c:pt>
                <c:pt idx="1229">
                  <c:v>2.085220068693161E-3</c:v>
                </c:pt>
                <c:pt idx="1230">
                  <c:v>7.7899596653878689E-3</c:v>
                </c:pt>
                <c:pt idx="1231">
                  <c:v>1.3328535482287407E-2</c:v>
                </c:pt>
                <c:pt idx="1232">
                  <c:v>1.2773182243108749E-2</c:v>
                </c:pt>
                <c:pt idx="1233">
                  <c:v>1.3432847335934639E-2</c:v>
                </c:pt>
                <c:pt idx="1234">
                  <c:v>8.6873676627874374E-3</c:v>
                </c:pt>
                <c:pt idx="1235">
                  <c:v>4.5597334392368793E-3</c:v>
                </c:pt>
                <c:pt idx="1236">
                  <c:v>-4.3987440876662731E-3</c:v>
                </c:pt>
                <c:pt idx="1237">
                  <c:v>-1.2828980572521687E-2</c:v>
                </c:pt>
                <c:pt idx="1238">
                  <c:v>-1.8701894208788872E-2</c:v>
                </c:pt>
                <c:pt idx="1239">
                  <c:v>-1.5055494382977486E-2</c:v>
                </c:pt>
                <c:pt idx="1240">
                  <c:v>-1.2805857695639133E-2</c:v>
                </c:pt>
                <c:pt idx="1241">
                  <c:v>-5.3093256428837776E-3</c:v>
                </c:pt>
                <c:pt idx="1242">
                  <c:v>5.8905421756207943E-3</c:v>
                </c:pt>
                <c:pt idx="1243">
                  <c:v>1.0023236274719238E-2</c:v>
                </c:pt>
                <c:pt idx="1244">
                  <c:v>1.6870161518454552E-2</c:v>
                </c:pt>
                <c:pt idx="1245">
                  <c:v>1.7844345420598984E-2</c:v>
                </c:pt>
                <c:pt idx="1246">
                  <c:v>1.9478023052215576E-2</c:v>
                </c:pt>
                <c:pt idx="1247">
                  <c:v>1.3180180452764034E-2</c:v>
                </c:pt>
                <c:pt idx="1248">
                  <c:v>5.8466005139052868E-3</c:v>
                </c:pt>
                <c:pt idx="1249">
                  <c:v>-3.6347857676446438E-3</c:v>
                </c:pt>
                <c:pt idx="1250">
                  <c:v>-1.0365445166826248E-2</c:v>
                </c:pt>
                <c:pt idx="1251">
                  <c:v>-1.1307938024401665E-2</c:v>
                </c:pt>
                <c:pt idx="1252">
                  <c:v>-9.4029344618320465E-3</c:v>
                </c:pt>
                <c:pt idx="1253">
                  <c:v>-1.5650976449251175E-2</c:v>
                </c:pt>
                <c:pt idx="1254">
                  <c:v>-1.4932474121451378E-2</c:v>
                </c:pt>
                <c:pt idx="1255">
                  <c:v>-1.8243316560983658E-2</c:v>
                </c:pt>
                <c:pt idx="1256">
                  <c:v>-1.1572432704269886E-2</c:v>
                </c:pt>
                <c:pt idx="1257">
                  <c:v>-7.1481233462691307E-3</c:v>
                </c:pt>
                <c:pt idx="1258">
                  <c:v>-3.4030906390398741E-3</c:v>
                </c:pt>
                <c:pt idx="1259">
                  <c:v>-3.0643364880234003E-3</c:v>
                </c:pt>
                <c:pt idx="1260">
                  <c:v>1.8164296634495258E-3</c:v>
                </c:pt>
                <c:pt idx="1261">
                  <c:v>2.7464050799608231E-3</c:v>
                </c:pt>
                <c:pt idx="1262">
                  <c:v>3.0827787704765797E-3</c:v>
                </c:pt>
                <c:pt idx="1263">
                  <c:v>-1.8712333403527737E-3</c:v>
                </c:pt>
                <c:pt idx="1264">
                  <c:v>-3.0884346924722195E-3</c:v>
                </c:pt>
                <c:pt idx="1265">
                  <c:v>-4.9076401628553867E-3</c:v>
                </c:pt>
                <c:pt idx="1266">
                  <c:v>-5.1586050540208817E-3</c:v>
                </c:pt>
                <c:pt idx="1267">
                  <c:v>-1.1295593343675137E-2</c:v>
                </c:pt>
                <c:pt idx="1268">
                  <c:v>-1.7660282552242279E-2</c:v>
                </c:pt>
                <c:pt idx="1269">
                  <c:v>-1.3709481805562973E-2</c:v>
                </c:pt>
                <c:pt idx="1270">
                  <c:v>-1.4144159853458405E-2</c:v>
                </c:pt>
                <c:pt idx="1271">
                  <c:v>-9.802674874663353E-3</c:v>
                </c:pt>
                <c:pt idx="1272">
                  <c:v>-2.4765613488852978E-3</c:v>
                </c:pt>
                <c:pt idx="1273">
                  <c:v>7.9545080661773682E-3</c:v>
                </c:pt>
                <c:pt idx="1274">
                  <c:v>2.0151445642113686E-3</c:v>
                </c:pt>
                <c:pt idx="1275">
                  <c:v>8.3030387759208679E-4</c:v>
                </c:pt>
                <c:pt idx="1276">
                  <c:v>9.6327159553766251E-4</c:v>
                </c:pt>
                <c:pt idx="1277">
                  <c:v>-4.3316250666975975E-3</c:v>
                </c:pt>
                <c:pt idx="1278">
                  <c:v>-4.8300311900675297E-3</c:v>
                </c:pt>
                <c:pt idx="1279">
                  <c:v>-5.2478811703622341E-3</c:v>
                </c:pt>
                <c:pt idx="1280">
                  <c:v>2.1224305965006351E-3</c:v>
                </c:pt>
                <c:pt idx="1281">
                  <c:v>3.843365702778101E-3</c:v>
                </c:pt>
                <c:pt idx="1282">
                  <c:v>3.371543250977993E-3</c:v>
                </c:pt>
                <c:pt idx="1283">
                  <c:v>1.9558067433536053E-3</c:v>
                </c:pt>
                <c:pt idx="1284">
                  <c:v>-7.6587377116084099E-3</c:v>
                </c:pt>
                <c:pt idx="1285">
                  <c:v>-5.3074327297508717E-3</c:v>
                </c:pt>
                <c:pt idx="1286">
                  <c:v>-6.940498948097229E-3</c:v>
                </c:pt>
                <c:pt idx="1287">
                  <c:v>-7.272595539689064E-3</c:v>
                </c:pt>
                <c:pt idx="1288">
                  <c:v>2.2892840206623077E-4</c:v>
                </c:pt>
                <c:pt idx="1289">
                  <c:v>4.3863891623914242E-3</c:v>
                </c:pt>
                <c:pt idx="1290">
                  <c:v>1.3080389238893986E-2</c:v>
                </c:pt>
                <c:pt idx="1291">
                  <c:v>1.6545694321393967E-2</c:v>
                </c:pt>
                <c:pt idx="1292">
                  <c:v>1.4908855780959129E-2</c:v>
                </c:pt>
                <c:pt idx="1293">
                  <c:v>7.4394871480762959E-3</c:v>
                </c:pt>
                <c:pt idx="1294">
                  <c:v>7.486601360142231E-3</c:v>
                </c:pt>
                <c:pt idx="1295">
                  <c:v>6.8663517013192177E-3</c:v>
                </c:pt>
                <c:pt idx="1296">
                  <c:v>7.7481819316744804E-3</c:v>
                </c:pt>
                <c:pt idx="1297">
                  <c:v>5.0703734159469604E-3</c:v>
                </c:pt>
                <c:pt idx="1298">
                  <c:v>5.3587504662573338E-3</c:v>
                </c:pt>
                <c:pt idx="1299">
                  <c:v>4.4729835353791714E-3</c:v>
                </c:pt>
                <c:pt idx="1300">
                  <c:v>5.0423936918377876E-3</c:v>
                </c:pt>
                <c:pt idx="1301">
                  <c:v>6.1771674081683159E-3</c:v>
                </c:pt>
                <c:pt idx="1302">
                  <c:v>9.7418297082185745E-4</c:v>
                </c:pt>
                <c:pt idx="1303">
                  <c:v>-7.6621817424893379E-3</c:v>
                </c:pt>
                <c:pt idx="1304">
                  <c:v>-1.2904183939099312E-2</c:v>
                </c:pt>
                <c:pt idx="1305">
                  <c:v>-1.1909759603440762E-2</c:v>
                </c:pt>
                <c:pt idx="1306">
                  <c:v>-6.5504536032676697E-3</c:v>
                </c:pt>
                <c:pt idx="1307">
                  <c:v>-3.0300209764391184E-3</c:v>
                </c:pt>
                <c:pt idx="1308">
                  <c:v>-2.4117249995470047E-4</c:v>
                </c:pt>
                <c:pt idx="1309">
                  <c:v>2.6193289086222649E-3</c:v>
                </c:pt>
                <c:pt idx="1310">
                  <c:v>5.1017822697758675E-3</c:v>
                </c:pt>
                <c:pt idx="1311">
                  <c:v>4.7585014253854752E-3</c:v>
                </c:pt>
                <c:pt idx="1312">
                  <c:v>5.6739747524261475E-3</c:v>
                </c:pt>
                <c:pt idx="1313">
                  <c:v>6.445758044719696E-3</c:v>
                </c:pt>
                <c:pt idx="1314">
                  <c:v>7.1785151958465576E-3</c:v>
                </c:pt>
                <c:pt idx="1315">
                  <c:v>1.6724083572626114E-2</c:v>
                </c:pt>
                <c:pt idx="1316">
                  <c:v>2.4402149021625519E-2</c:v>
                </c:pt>
                <c:pt idx="1317">
                  <c:v>2.5503098964691162E-2</c:v>
                </c:pt>
                <c:pt idx="1318">
                  <c:v>1.8894534558057785E-2</c:v>
                </c:pt>
                <c:pt idx="1319">
                  <c:v>9.0682674199342728E-3</c:v>
                </c:pt>
                <c:pt idx="1320">
                  <c:v>5.6197838857769966E-3</c:v>
                </c:pt>
                <c:pt idx="1321">
                  <c:v>7.9700229689478874E-3</c:v>
                </c:pt>
                <c:pt idx="1322">
                  <c:v>1.4125345274806023E-2</c:v>
                </c:pt>
                <c:pt idx="1323">
                  <c:v>1.4112828299403191E-2</c:v>
                </c:pt>
                <c:pt idx="1324">
                  <c:v>1.0338176041841507E-2</c:v>
                </c:pt>
                <c:pt idx="1325">
                  <c:v>4.7764303162693977E-3</c:v>
                </c:pt>
                <c:pt idx="1326">
                  <c:v>1.8650181591510773E-3</c:v>
                </c:pt>
                <c:pt idx="1327">
                  <c:v>-8.6518051102757454E-3</c:v>
                </c:pt>
                <c:pt idx="1328">
                  <c:v>-1.5604879707098007E-2</c:v>
                </c:pt>
                <c:pt idx="1329">
                  <c:v>-1.5596890822052956E-2</c:v>
                </c:pt>
                <c:pt idx="1330">
                  <c:v>-9.1902865096926689E-3</c:v>
                </c:pt>
                <c:pt idx="1331">
                  <c:v>-3.3326637931168079E-3</c:v>
                </c:pt>
                <c:pt idx="1332">
                  <c:v>2.3703230544924736E-3</c:v>
                </c:pt>
                <c:pt idx="1333">
                  <c:v>3.8212127983570099E-3</c:v>
                </c:pt>
                <c:pt idx="1334">
                  <c:v>-3.8136995863169432E-3</c:v>
                </c:pt>
                <c:pt idx="1335">
                  <c:v>-4.4584507122635841E-3</c:v>
                </c:pt>
                <c:pt idx="1336">
                  <c:v>-1.2569606304168701E-2</c:v>
                </c:pt>
                <c:pt idx="1337">
                  <c:v>-1.7886873334646225E-2</c:v>
                </c:pt>
                <c:pt idx="1338">
                  <c:v>-1.5867281705141068E-2</c:v>
                </c:pt>
                <c:pt idx="1339">
                  <c:v>-1.118784211575985E-2</c:v>
                </c:pt>
                <c:pt idx="1340">
                  <c:v>-5.850253626704216E-3</c:v>
                </c:pt>
                <c:pt idx="1341">
                  <c:v>-5.7530482299625874E-3</c:v>
                </c:pt>
                <c:pt idx="1342">
                  <c:v>-6.4506074413657188E-3</c:v>
                </c:pt>
                <c:pt idx="1343">
                  <c:v>-6.4271716400980949E-3</c:v>
                </c:pt>
                <c:pt idx="1344">
                  <c:v>-1.0065957903862E-2</c:v>
                </c:pt>
                <c:pt idx="1345">
                  <c:v>-9.0494286268949509E-3</c:v>
                </c:pt>
                <c:pt idx="1346">
                  <c:v>-7.7186692506074905E-3</c:v>
                </c:pt>
                <c:pt idx="1347">
                  <c:v>-4.8579019494354725E-3</c:v>
                </c:pt>
                <c:pt idx="1348">
                  <c:v>-4.3011517263948917E-3</c:v>
                </c:pt>
                <c:pt idx="1349">
                  <c:v>-1.0229081846773624E-2</c:v>
                </c:pt>
                <c:pt idx="1350">
                  <c:v>-2.3773662745952606E-2</c:v>
                </c:pt>
                <c:pt idx="1351">
                  <c:v>-3.264278918504715E-2</c:v>
                </c:pt>
                <c:pt idx="1352">
                  <c:v>-2.6729967445135117E-2</c:v>
                </c:pt>
                <c:pt idx="1353">
                  <c:v>-1.9672058522701263E-2</c:v>
                </c:pt>
                <c:pt idx="1354">
                  <c:v>-1.4543669298291206E-2</c:v>
                </c:pt>
                <c:pt idx="1355">
                  <c:v>-9.8884636536240578E-3</c:v>
                </c:pt>
                <c:pt idx="1356">
                  <c:v>-1.4076827093958855E-2</c:v>
                </c:pt>
                <c:pt idx="1357">
                  <c:v>-1.8161583691835403E-2</c:v>
                </c:pt>
                <c:pt idx="1358">
                  <c:v>-1.361543033272028E-2</c:v>
                </c:pt>
                <c:pt idx="1359">
                  <c:v>-1.0615112259984016E-2</c:v>
                </c:pt>
                <c:pt idx="1360">
                  <c:v>-9.0363994240760803E-3</c:v>
                </c:pt>
                <c:pt idx="1361">
                  <c:v>-7.9855164512991905E-3</c:v>
                </c:pt>
                <c:pt idx="1362">
                  <c:v>-1.2916788458824158E-2</c:v>
                </c:pt>
                <c:pt idx="1363">
                  <c:v>-1.5022283419966698E-2</c:v>
                </c:pt>
                <c:pt idx="1364">
                  <c:v>-1.274564117193222E-2</c:v>
                </c:pt>
                <c:pt idx="1365">
                  <c:v>-1.1115254834294319E-2</c:v>
                </c:pt>
                <c:pt idx="1366">
                  <c:v>-1.6085304319858551E-2</c:v>
                </c:pt>
                <c:pt idx="1367">
                  <c:v>-1.4903392642736435E-2</c:v>
                </c:pt>
                <c:pt idx="1368">
                  <c:v>-1.433765422552824E-2</c:v>
                </c:pt>
                <c:pt idx="1369">
                  <c:v>-8.9937550947070122E-3</c:v>
                </c:pt>
                <c:pt idx="1370">
                  <c:v>-1.3378174044191837E-3</c:v>
                </c:pt>
                <c:pt idx="1371">
                  <c:v>2.204719465225935E-3</c:v>
                </c:pt>
                <c:pt idx="1372">
                  <c:v>8.0834310501813889E-3</c:v>
                </c:pt>
                <c:pt idx="1373">
                  <c:v>1.2516528367996216E-2</c:v>
                </c:pt>
                <c:pt idx="1374">
                  <c:v>1.768011599779129E-2</c:v>
                </c:pt>
                <c:pt idx="1375">
                  <c:v>1.3992704451084137E-2</c:v>
                </c:pt>
                <c:pt idx="1376">
                  <c:v>1.0291272774338722E-2</c:v>
                </c:pt>
                <c:pt idx="1377">
                  <c:v>4.728994332253933E-3</c:v>
                </c:pt>
                <c:pt idx="1378">
                  <c:v>-8.4026996046304703E-4</c:v>
                </c:pt>
                <c:pt idx="1379">
                  <c:v>-2.252277685329318E-3</c:v>
                </c:pt>
                <c:pt idx="1380">
                  <c:v>-2.0326587837189436E-3</c:v>
                </c:pt>
                <c:pt idx="1381">
                  <c:v>-2.069676760584116E-3</c:v>
                </c:pt>
                <c:pt idx="1382">
                  <c:v>-3.446321003139019E-3</c:v>
                </c:pt>
                <c:pt idx="1383">
                  <c:v>-6.111878901720047E-3</c:v>
                </c:pt>
                <c:pt idx="1384">
                  <c:v>-8.5122566670179367E-3</c:v>
                </c:pt>
                <c:pt idx="1385">
                  <c:v>-1.2570114806294441E-2</c:v>
                </c:pt>
                <c:pt idx="1386">
                  <c:v>-1.3077517971396446E-2</c:v>
                </c:pt>
                <c:pt idx="1387">
                  <c:v>-1.315954327583313E-2</c:v>
                </c:pt>
                <c:pt idx="1388">
                  <c:v>-8.6027337238192558E-3</c:v>
                </c:pt>
                <c:pt idx="1389">
                  <c:v>-1.4209870714694262E-3</c:v>
                </c:pt>
                <c:pt idx="1390">
                  <c:v>-2.1779278758913279E-3</c:v>
                </c:pt>
                <c:pt idx="1391">
                  <c:v>-5.8589493855834007E-3</c:v>
                </c:pt>
                <c:pt idx="1392">
                  <c:v>-5.3031821735203266E-3</c:v>
                </c:pt>
                <c:pt idx="1393">
                  <c:v>-6.9378307089209557E-3</c:v>
                </c:pt>
                <c:pt idx="1394">
                  <c:v>-2.3346038069576025E-3</c:v>
                </c:pt>
                <c:pt idx="1395">
                  <c:v>4.3536592274904251E-3</c:v>
                </c:pt>
                <c:pt idx="1396">
                  <c:v>1.1798213236033916E-2</c:v>
                </c:pt>
                <c:pt idx="1397">
                  <c:v>1.7696581780910492E-2</c:v>
                </c:pt>
                <c:pt idx="1398">
                  <c:v>1.7576854676008224E-2</c:v>
                </c:pt>
                <c:pt idx="1399">
                  <c:v>1.2636424973607063E-2</c:v>
                </c:pt>
                <c:pt idx="1400">
                  <c:v>1.2890314683318138E-3</c:v>
                </c:pt>
                <c:pt idx="1401">
                  <c:v>-1.1766582727432251E-2</c:v>
                </c:pt>
                <c:pt idx="1402">
                  <c:v>-2.1665595471858978E-2</c:v>
                </c:pt>
                <c:pt idx="1403">
                  <c:v>-2.8983162716031075E-2</c:v>
                </c:pt>
                <c:pt idx="1404">
                  <c:v>-2.6633895933628082E-2</c:v>
                </c:pt>
                <c:pt idx="1405">
                  <c:v>-1.8011379987001419E-2</c:v>
                </c:pt>
                <c:pt idx="1406">
                  <c:v>-1.0357677936553955E-2</c:v>
                </c:pt>
                <c:pt idx="1407">
                  <c:v>-1.0605884715914726E-2</c:v>
                </c:pt>
                <c:pt idx="1408">
                  <c:v>-7.3262462392449379E-3</c:v>
                </c:pt>
                <c:pt idx="1409">
                  <c:v>-5.3078364580869675E-3</c:v>
                </c:pt>
                <c:pt idx="1410">
                  <c:v>-4.5557501725852489E-3</c:v>
                </c:pt>
                <c:pt idx="1411">
                  <c:v>6.6351331770420074E-4</c:v>
                </c:pt>
                <c:pt idx="1412">
                  <c:v>3.7006172351539135E-3</c:v>
                </c:pt>
                <c:pt idx="1413">
                  <c:v>-6.7442422732710838E-4</c:v>
                </c:pt>
                <c:pt idx="1414">
                  <c:v>-5.9288982301950455E-3</c:v>
                </c:pt>
                <c:pt idx="1415">
                  <c:v>-4.521684255450964E-3</c:v>
                </c:pt>
                <c:pt idx="1416">
                  <c:v>1.8223607912659645E-4</c:v>
                </c:pt>
                <c:pt idx="1417">
                  <c:v>6.4965910278260708E-3</c:v>
                </c:pt>
                <c:pt idx="1418">
                  <c:v>7.578275166451931E-3</c:v>
                </c:pt>
                <c:pt idx="1419">
                  <c:v>4.7161756083369255E-3</c:v>
                </c:pt>
                <c:pt idx="1420">
                  <c:v>-3.5464214161038399E-3</c:v>
                </c:pt>
                <c:pt idx="1421">
                  <c:v>-2.5962055660784245E-3</c:v>
                </c:pt>
                <c:pt idx="1422">
                  <c:v>3.0275913886725903E-3</c:v>
                </c:pt>
                <c:pt idx="1423">
                  <c:v>8.5938647389411926E-3</c:v>
                </c:pt>
                <c:pt idx="1424">
                  <c:v>6.0107540339231491E-3</c:v>
                </c:pt>
                <c:pt idx="1425">
                  <c:v>3.165166825056076E-3</c:v>
                </c:pt>
                <c:pt idx="1426">
                  <c:v>-9.5327990129590034E-4</c:v>
                </c:pt>
                <c:pt idx="1427">
                  <c:v>-6.4971819519996643E-3</c:v>
                </c:pt>
                <c:pt idx="1428">
                  <c:v>-1.200834009796381E-2</c:v>
                </c:pt>
                <c:pt idx="1429">
                  <c:v>-1.0303650051355362E-2</c:v>
                </c:pt>
                <c:pt idx="1430">
                  <c:v>-1.979985274374485E-3</c:v>
                </c:pt>
                <c:pt idx="1431">
                  <c:v>9.623408317565918E-3</c:v>
                </c:pt>
                <c:pt idx="1432">
                  <c:v>8.1033194437623024E-3</c:v>
                </c:pt>
                <c:pt idx="1433">
                  <c:v>1.1142252944409847E-2</c:v>
                </c:pt>
                <c:pt idx="1434">
                  <c:v>7.1768760681152344E-3</c:v>
                </c:pt>
                <c:pt idx="1435">
                  <c:v>2.5771697983145714E-4</c:v>
                </c:pt>
                <c:pt idx="1436">
                  <c:v>-8.420783095061779E-3</c:v>
                </c:pt>
                <c:pt idx="1437">
                  <c:v>-8.5097327828407288E-3</c:v>
                </c:pt>
                <c:pt idx="1438">
                  <c:v>-9.3033090233802795E-3</c:v>
                </c:pt>
                <c:pt idx="1439">
                  <c:v>-1.0798939503729343E-2</c:v>
                </c:pt>
                <c:pt idx="1440">
                  <c:v>-1.149541512131691E-2</c:v>
                </c:pt>
                <c:pt idx="1441">
                  <c:v>-1.0722832754254341E-2</c:v>
                </c:pt>
                <c:pt idx="1442">
                  <c:v>-1.4797966927289963E-2</c:v>
                </c:pt>
                <c:pt idx="1443">
                  <c:v>-2.3762166500091553E-2</c:v>
                </c:pt>
                <c:pt idx="1444">
                  <c:v>-2.8687331825494766E-2</c:v>
                </c:pt>
                <c:pt idx="1445">
                  <c:v>-2.0475741475820541E-2</c:v>
                </c:pt>
                <c:pt idx="1446">
                  <c:v>-1.2183394283056259E-2</c:v>
                </c:pt>
                <c:pt idx="1447">
                  <c:v>-4.1148150339722633E-3</c:v>
                </c:pt>
                <c:pt idx="1448">
                  <c:v>3.1668753363192081E-3</c:v>
                </c:pt>
                <c:pt idx="1449">
                  <c:v>1.4520655386149883E-3</c:v>
                </c:pt>
                <c:pt idx="1450">
                  <c:v>-4.0583861991763115E-3</c:v>
                </c:pt>
                <c:pt idx="1451">
                  <c:v>-1.0978343896567822E-2</c:v>
                </c:pt>
                <c:pt idx="1452">
                  <c:v>-1.4311898499727249E-2</c:v>
                </c:pt>
                <c:pt idx="1453">
                  <c:v>-1.2438364326953888E-2</c:v>
                </c:pt>
                <c:pt idx="1454">
                  <c:v>-1.1992068961262703E-2</c:v>
                </c:pt>
                <c:pt idx="1455">
                  <c:v>-1.3158001005649567E-2</c:v>
                </c:pt>
                <c:pt idx="1456">
                  <c:v>-1.5454666689038277E-2</c:v>
                </c:pt>
                <c:pt idx="1457">
                  <c:v>-1.8027812242507935E-2</c:v>
                </c:pt>
                <c:pt idx="1458">
                  <c:v>-1.6624812036752701E-2</c:v>
                </c:pt>
                <c:pt idx="1459">
                  <c:v>-1.7757987603545189E-2</c:v>
                </c:pt>
                <c:pt idx="1460">
                  <c:v>-1.9126446917653084E-2</c:v>
                </c:pt>
                <c:pt idx="1461">
                  <c:v>-1.621641032397747E-2</c:v>
                </c:pt>
                <c:pt idx="1462">
                  <c:v>-9.6239000558853149E-3</c:v>
                </c:pt>
                <c:pt idx="1463">
                  <c:v>-1.426957082003355E-3</c:v>
                </c:pt>
                <c:pt idx="1464">
                  <c:v>5.6171552278101444E-3</c:v>
                </c:pt>
                <c:pt idx="1465">
                  <c:v>8.4909722208976746E-3</c:v>
                </c:pt>
                <c:pt idx="1466">
                  <c:v>1.3104723766446114E-2</c:v>
                </c:pt>
                <c:pt idx="1467">
                  <c:v>1.3493811711668968E-2</c:v>
                </c:pt>
                <c:pt idx="1468">
                  <c:v>4.4424803927540779E-3</c:v>
                </c:pt>
                <c:pt idx="1469">
                  <c:v>2.0416411571204662E-3</c:v>
                </c:pt>
                <c:pt idx="1470">
                  <c:v>-1.0613886639475822E-2</c:v>
                </c:pt>
                <c:pt idx="1471">
                  <c:v>-1.2188879773020744E-2</c:v>
                </c:pt>
                <c:pt idx="1472">
                  <c:v>-1.0044962167739868E-2</c:v>
                </c:pt>
                <c:pt idx="1473">
                  <c:v>-7.8893993049860001E-3</c:v>
                </c:pt>
                <c:pt idx="1474">
                  <c:v>-1.9480406772345304E-3</c:v>
                </c:pt>
                <c:pt idx="1475">
                  <c:v>2.5798659771680832E-3</c:v>
                </c:pt>
                <c:pt idx="1476">
                  <c:v>8.7434593588113785E-3</c:v>
                </c:pt>
                <c:pt idx="1477">
                  <c:v>1.4152074232697487E-2</c:v>
                </c:pt>
                <c:pt idx="1478">
                  <c:v>8.9484360069036484E-3</c:v>
                </c:pt>
                <c:pt idx="1479">
                  <c:v>8.0682616680860519E-3</c:v>
                </c:pt>
                <c:pt idx="1480">
                  <c:v>4.6859025023877621E-3</c:v>
                </c:pt>
                <c:pt idx="1481">
                  <c:v>-4.4612567871809006E-3</c:v>
                </c:pt>
                <c:pt idx="1482">
                  <c:v>-1.1036422103643417E-2</c:v>
                </c:pt>
                <c:pt idx="1483">
                  <c:v>-1.7646653577685356E-2</c:v>
                </c:pt>
                <c:pt idx="1484">
                  <c:v>-1.9274573773145676E-2</c:v>
                </c:pt>
                <c:pt idx="1485">
                  <c:v>-1.2053945101797581E-2</c:v>
                </c:pt>
                <c:pt idx="1486">
                  <c:v>-1.7766300588846207E-3</c:v>
                </c:pt>
                <c:pt idx="1487">
                  <c:v>1.6497927717864513E-3</c:v>
                </c:pt>
                <c:pt idx="1488">
                  <c:v>8.0716889351606369E-4</c:v>
                </c:pt>
                <c:pt idx="1489">
                  <c:v>-4.3774731457233429E-3</c:v>
                </c:pt>
                <c:pt idx="1490">
                  <c:v>-5.8774417266249657E-3</c:v>
                </c:pt>
                <c:pt idx="1491">
                  <c:v>-6.6377744078636169E-3</c:v>
                </c:pt>
                <c:pt idx="1492">
                  <c:v>-9.5687536522746086E-3</c:v>
                </c:pt>
                <c:pt idx="1493">
                  <c:v>-5.9255491942167282E-3</c:v>
                </c:pt>
                <c:pt idx="1494">
                  <c:v>3.4895101562142372E-3</c:v>
                </c:pt>
                <c:pt idx="1495">
                  <c:v>1.2537865899503231E-2</c:v>
                </c:pt>
                <c:pt idx="1496">
                  <c:v>1.4564953744411469E-2</c:v>
                </c:pt>
                <c:pt idx="1497">
                  <c:v>9.9949687719345093E-3</c:v>
                </c:pt>
                <c:pt idx="1498">
                  <c:v>2.4510491639375687E-3</c:v>
                </c:pt>
                <c:pt idx="1499">
                  <c:v>-5.357605405151844E-3</c:v>
                </c:pt>
                <c:pt idx="1500">
                  <c:v>-5.4847253486514091E-3</c:v>
                </c:pt>
                <c:pt idx="1501">
                  <c:v>-5.0245313905179501E-3</c:v>
                </c:pt>
                <c:pt idx="1502">
                  <c:v>3.7293494679033756E-3</c:v>
                </c:pt>
                <c:pt idx="1503">
                  <c:v>5.8345780707895756E-3</c:v>
                </c:pt>
                <c:pt idx="1504">
                  <c:v>6.0946256853640079E-3</c:v>
                </c:pt>
                <c:pt idx="1505">
                  <c:v>1.2805791571736336E-2</c:v>
                </c:pt>
                <c:pt idx="1506">
                  <c:v>1.3278343714773655E-2</c:v>
                </c:pt>
                <c:pt idx="1507">
                  <c:v>8.3408430218696594E-3</c:v>
                </c:pt>
                <c:pt idx="1508">
                  <c:v>-1.0988712310791016E-3</c:v>
                </c:pt>
                <c:pt idx="1509">
                  <c:v>-1.1341389268636703E-2</c:v>
                </c:pt>
                <c:pt idx="1510">
                  <c:v>-1.6823098063468933E-2</c:v>
                </c:pt>
                <c:pt idx="1511">
                  <c:v>-2.1071638911962509E-2</c:v>
                </c:pt>
                <c:pt idx="1512">
                  <c:v>-2.0362546667456627E-2</c:v>
                </c:pt>
                <c:pt idx="1513">
                  <c:v>-4.9191429279744625E-3</c:v>
                </c:pt>
                <c:pt idx="1514">
                  <c:v>-3.7416310515254736E-3</c:v>
                </c:pt>
                <c:pt idx="1515">
                  <c:v>-6.7294314503669739E-3</c:v>
                </c:pt>
                <c:pt idx="1516">
                  <c:v>-1.0730298236012459E-2</c:v>
                </c:pt>
                <c:pt idx="1517">
                  <c:v>-9.3012461438775063E-3</c:v>
                </c:pt>
                <c:pt idx="1518">
                  <c:v>-8.493359200656414E-4</c:v>
                </c:pt>
                <c:pt idx="1519">
                  <c:v>2.6194313541054726E-3</c:v>
                </c:pt>
                <c:pt idx="1520">
                  <c:v>2.0789182744920254E-3</c:v>
                </c:pt>
                <c:pt idx="1521">
                  <c:v>-5.0042914226651192E-3</c:v>
                </c:pt>
                <c:pt idx="1522">
                  <c:v>-9.1801472008228302E-3</c:v>
                </c:pt>
                <c:pt idx="1523">
                  <c:v>-1.0479769669473171E-2</c:v>
                </c:pt>
                <c:pt idx="1524">
                  <c:v>-1.4854863286018372E-2</c:v>
                </c:pt>
                <c:pt idx="1525">
                  <c:v>-1.0929364711046219E-2</c:v>
                </c:pt>
                <c:pt idx="1526">
                  <c:v>-9.4947023317217827E-3</c:v>
                </c:pt>
                <c:pt idx="1527">
                  <c:v>-5.7356506586074829E-3</c:v>
                </c:pt>
                <c:pt idx="1528">
                  <c:v>6.7878700792789459E-4</c:v>
                </c:pt>
                <c:pt idx="1529">
                  <c:v>4.0767141617834568E-3</c:v>
                </c:pt>
                <c:pt idx="1530">
                  <c:v>9.1360844671726227E-3</c:v>
                </c:pt>
                <c:pt idx="1531">
                  <c:v>6.7546856589615345E-3</c:v>
                </c:pt>
                <c:pt idx="1532">
                  <c:v>9.8437881097197533E-3</c:v>
                </c:pt>
                <c:pt idx="1533">
                  <c:v>4.854089580476284E-3</c:v>
                </c:pt>
                <c:pt idx="1534">
                  <c:v>6.0696825385093689E-3</c:v>
                </c:pt>
                <c:pt idx="1535">
                  <c:v>5.060611292719841E-3</c:v>
                </c:pt>
                <c:pt idx="1536">
                  <c:v>1.0636588558554649E-3</c:v>
                </c:pt>
                <c:pt idx="1537">
                  <c:v>-1.3923081569373608E-3</c:v>
                </c:pt>
                <c:pt idx="1538">
                  <c:v>-4.6864352189004421E-3</c:v>
                </c:pt>
                <c:pt idx="1539">
                  <c:v>-2.7023802977055311E-3</c:v>
                </c:pt>
                <c:pt idx="1540">
                  <c:v>-1.921399962157011E-3</c:v>
                </c:pt>
                <c:pt idx="1541">
                  <c:v>-6.2578250654041767E-3</c:v>
                </c:pt>
                <c:pt idx="1542">
                  <c:v>-1.0231418535113335E-2</c:v>
                </c:pt>
                <c:pt idx="1543">
                  <c:v>-1.0145397856831551E-2</c:v>
                </c:pt>
                <c:pt idx="1544">
                  <c:v>-1.2503257021307945E-2</c:v>
                </c:pt>
                <c:pt idx="1545">
                  <c:v>-1.3061722740530968E-2</c:v>
                </c:pt>
                <c:pt idx="1546">
                  <c:v>-8.8451579213142395E-3</c:v>
                </c:pt>
                <c:pt idx="1547">
                  <c:v>-7.330617867410183E-3</c:v>
                </c:pt>
                <c:pt idx="1548">
                  <c:v>-9.886985644698143E-3</c:v>
                </c:pt>
                <c:pt idx="1549">
                  <c:v>-7.3966640047729015E-3</c:v>
                </c:pt>
                <c:pt idx="1550">
                  <c:v>-3.2722910400480032E-3</c:v>
                </c:pt>
                <c:pt idx="1551">
                  <c:v>-6.1312457546591759E-4</c:v>
                </c:pt>
                <c:pt idx="1552">
                  <c:v>-6.1941612511873245E-4</c:v>
                </c:pt>
                <c:pt idx="1553">
                  <c:v>4.7596371732652187E-3</c:v>
                </c:pt>
                <c:pt idx="1554">
                  <c:v>1.2867950834333897E-2</c:v>
                </c:pt>
                <c:pt idx="1555">
                  <c:v>1.6532991081476212E-2</c:v>
                </c:pt>
                <c:pt idx="1556">
                  <c:v>1.3295389711856842E-2</c:v>
                </c:pt>
                <c:pt idx="1557">
                  <c:v>9.8319482058286667E-3</c:v>
                </c:pt>
                <c:pt idx="1558">
                  <c:v>4.4108210131525993E-3</c:v>
                </c:pt>
                <c:pt idx="1559">
                  <c:v>2.2746995091438293E-3</c:v>
                </c:pt>
                <c:pt idx="1560">
                  <c:v>3.1045177020132542E-3</c:v>
                </c:pt>
                <c:pt idx="1561">
                  <c:v>2.538696862757206E-4</c:v>
                </c:pt>
                <c:pt idx="1562">
                  <c:v>-5.8395992964506149E-3</c:v>
                </c:pt>
                <c:pt idx="1563">
                  <c:v>-4.7716717235743999E-3</c:v>
                </c:pt>
                <c:pt idx="1564">
                  <c:v>-5.712409969419241E-3</c:v>
                </c:pt>
                <c:pt idx="1565">
                  <c:v>-5.3251860663294792E-3</c:v>
                </c:pt>
                <c:pt idx="1566">
                  <c:v>-1.3414504937827587E-3</c:v>
                </c:pt>
                <c:pt idx="1567">
                  <c:v>1.2609907425940037E-3</c:v>
                </c:pt>
                <c:pt idx="1568">
                  <c:v>-2.147638238966465E-3</c:v>
                </c:pt>
                <c:pt idx="1569">
                  <c:v>2.4633589200675488E-3</c:v>
                </c:pt>
                <c:pt idx="1570">
                  <c:v>-1.8542679026722908E-4</c:v>
                </c:pt>
                <c:pt idx="1571">
                  <c:v>3.7579154595732689E-3</c:v>
                </c:pt>
                <c:pt idx="1572">
                  <c:v>5.5383089929819107E-3</c:v>
                </c:pt>
                <c:pt idx="1573">
                  <c:v>6.4826663583517075E-3</c:v>
                </c:pt>
                <c:pt idx="1574">
                  <c:v>9.6919368952512741E-3</c:v>
                </c:pt>
                <c:pt idx="1575">
                  <c:v>1.0883966460824013E-2</c:v>
                </c:pt>
                <c:pt idx="1576">
                  <c:v>1.2661892920732498E-2</c:v>
                </c:pt>
                <c:pt idx="1577">
                  <c:v>6.860729306936264E-3</c:v>
                </c:pt>
                <c:pt idx="1578">
                  <c:v>2.9363473877310753E-3</c:v>
                </c:pt>
                <c:pt idx="1579">
                  <c:v>4.9076192080974579E-3</c:v>
                </c:pt>
                <c:pt idx="1580">
                  <c:v>1.161972526460886E-3</c:v>
                </c:pt>
                <c:pt idx="1581">
                  <c:v>3.736183512955904E-3</c:v>
                </c:pt>
                <c:pt idx="1582">
                  <c:v>8.1964395940303802E-4</c:v>
                </c:pt>
                <c:pt idx="1583">
                  <c:v>1.5560081228613853E-3</c:v>
                </c:pt>
                <c:pt idx="1584">
                  <c:v>3.2539744861423969E-3</c:v>
                </c:pt>
                <c:pt idx="1585">
                  <c:v>4.5464062131941319E-3</c:v>
                </c:pt>
                <c:pt idx="1586">
                  <c:v>3.9664763025939465E-3</c:v>
                </c:pt>
                <c:pt idx="1587">
                  <c:v>7.1204579435288906E-3</c:v>
                </c:pt>
                <c:pt idx="1588">
                  <c:v>9.0953176841139793E-3</c:v>
                </c:pt>
                <c:pt idx="1589">
                  <c:v>1.0324632748961449E-2</c:v>
                </c:pt>
                <c:pt idx="1590">
                  <c:v>1.1748641729354858E-2</c:v>
                </c:pt>
                <c:pt idx="1591">
                  <c:v>7.7885212376713753E-3</c:v>
                </c:pt>
                <c:pt idx="1592">
                  <c:v>4.2009227909147739E-3</c:v>
                </c:pt>
                <c:pt idx="1593">
                  <c:v>-3.4322291612625122E-3</c:v>
                </c:pt>
                <c:pt idx="1594">
                  <c:v>-4.5780083164572716E-3</c:v>
                </c:pt>
                <c:pt idx="1595">
                  <c:v>-3.1321782153099775E-3</c:v>
                </c:pt>
                <c:pt idx="1596">
                  <c:v>-6.6515463404357433E-3</c:v>
                </c:pt>
                <c:pt idx="1597">
                  <c:v>-7.4997632764279842E-3</c:v>
                </c:pt>
                <c:pt idx="1598">
                  <c:v>-5.0504892133176327E-3</c:v>
                </c:pt>
                <c:pt idx="1599">
                  <c:v>-2.4318031501024961E-3</c:v>
                </c:pt>
                <c:pt idx="1600">
                  <c:v>6.1078695580363274E-4</c:v>
                </c:pt>
                <c:pt idx="1601">
                  <c:v>4.4334889389574528E-3</c:v>
                </c:pt>
                <c:pt idx="1602">
                  <c:v>4.9805021844804287E-3</c:v>
                </c:pt>
                <c:pt idx="1603">
                  <c:v>6.8676178343594074E-3</c:v>
                </c:pt>
                <c:pt idx="1604">
                  <c:v>7.9271849244832993E-3</c:v>
                </c:pt>
                <c:pt idx="1605">
                  <c:v>5.2440501749515533E-3</c:v>
                </c:pt>
                <c:pt idx="1606">
                  <c:v>2.8265900909900665E-3</c:v>
                </c:pt>
                <c:pt idx="1607">
                  <c:v>2.2950228303670883E-3</c:v>
                </c:pt>
                <c:pt idx="1608">
                  <c:v>-3.1001684255897999E-3</c:v>
                </c:pt>
                <c:pt idx="1609">
                  <c:v>-8.5343485698103905E-3</c:v>
                </c:pt>
                <c:pt idx="1610">
                  <c:v>-1.2196283787488937E-2</c:v>
                </c:pt>
                <c:pt idx="1611">
                  <c:v>-1.2287097051739693E-2</c:v>
                </c:pt>
                <c:pt idx="1612">
                  <c:v>-3.6214725114405155E-3</c:v>
                </c:pt>
                <c:pt idx="1613">
                  <c:v>1.3455892913043499E-3</c:v>
                </c:pt>
                <c:pt idx="1614">
                  <c:v>9.3618966639041901E-4</c:v>
                </c:pt>
                <c:pt idx="1615">
                  <c:v>2.0768214017152786E-3</c:v>
                </c:pt>
                <c:pt idx="1616">
                  <c:v>4.7944346442818642E-3</c:v>
                </c:pt>
                <c:pt idx="1617">
                  <c:v>4.2239855974912643E-3</c:v>
                </c:pt>
                <c:pt idx="1618">
                  <c:v>1.0381931439042091E-2</c:v>
                </c:pt>
                <c:pt idx="1619">
                  <c:v>9.0061407536268234E-3</c:v>
                </c:pt>
                <c:pt idx="1620">
                  <c:v>8.2495845854282379E-3</c:v>
                </c:pt>
                <c:pt idx="1621">
                  <c:v>5.8817686513066292E-3</c:v>
                </c:pt>
                <c:pt idx="1622">
                  <c:v>3.6414284259080887E-3</c:v>
                </c:pt>
                <c:pt idx="1623">
                  <c:v>6.3780928030610085E-3</c:v>
                </c:pt>
                <c:pt idx="1624">
                  <c:v>4.3774028308689594E-3</c:v>
                </c:pt>
                <c:pt idx="1625">
                  <c:v>3.4317136742174625E-3</c:v>
                </c:pt>
                <c:pt idx="1626">
                  <c:v>-3.4235576167702675E-3</c:v>
                </c:pt>
                <c:pt idx="1627">
                  <c:v>-2.3769352119415998E-3</c:v>
                </c:pt>
                <c:pt idx="1628">
                  <c:v>-8.1421434879302979E-4</c:v>
                </c:pt>
                <c:pt idx="1629">
                  <c:v>-2.9356637969613075E-4</c:v>
                </c:pt>
                <c:pt idx="1630">
                  <c:v>2.0756670273840427E-3</c:v>
                </c:pt>
                <c:pt idx="1631">
                  <c:v>2.4138884618878365E-3</c:v>
                </c:pt>
                <c:pt idx="1632">
                  <c:v>-1.2756888754665852E-3</c:v>
                </c:pt>
                <c:pt idx="1633">
                  <c:v>3.8847792893648148E-5</c:v>
                </c:pt>
                <c:pt idx="1634">
                  <c:v>-4.3925098143517971E-3</c:v>
                </c:pt>
                <c:pt idx="1635">
                  <c:v>3.3113919198513031E-4</c:v>
                </c:pt>
                <c:pt idx="1636">
                  <c:v>9.8011549562215805E-4</c:v>
                </c:pt>
                <c:pt idx="1637">
                  <c:v>-1.8606781959533691E-3</c:v>
                </c:pt>
                <c:pt idx="1638">
                  <c:v>-1.8078039865940809E-3</c:v>
                </c:pt>
                <c:pt idx="1639">
                  <c:v>-1.4940835535526276E-3</c:v>
                </c:pt>
                <c:pt idx="1640">
                  <c:v>-1.6593802720308304E-3</c:v>
                </c:pt>
                <c:pt idx="1641">
                  <c:v>8.9459121227264404E-4</c:v>
                </c:pt>
                <c:pt idx="1642">
                  <c:v>1.1704606004059315E-3</c:v>
                </c:pt>
                <c:pt idx="1643">
                  <c:v>-3.5374755971133709E-3</c:v>
                </c:pt>
                <c:pt idx="1644">
                  <c:v>-5.3092767484486103E-3</c:v>
                </c:pt>
                <c:pt idx="1645">
                  <c:v>-8.6062699556350708E-3</c:v>
                </c:pt>
                <c:pt idx="1646">
                  <c:v>-1.4599232003092766E-2</c:v>
                </c:pt>
                <c:pt idx="1647">
                  <c:v>-1.8646705895662308E-2</c:v>
                </c:pt>
                <c:pt idx="1648">
                  <c:v>-2.0096426829695702E-2</c:v>
                </c:pt>
                <c:pt idx="1649">
                  <c:v>-1.7080396413803101E-2</c:v>
                </c:pt>
                <c:pt idx="1650">
                  <c:v>-1.9459150731563568E-2</c:v>
                </c:pt>
                <c:pt idx="1651">
                  <c:v>-1.5152286738157272E-2</c:v>
                </c:pt>
                <c:pt idx="1652">
                  <c:v>-8.0310925841331482E-3</c:v>
                </c:pt>
                <c:pt idx="1653">
                  <c:v>-7.987460121512413E-4</c:v>
                </c:pt>
                <c:pt idx="1654">
                  <c:v>-3.0358743388205767E-3</c:v>
                </c:pt>
                <c:pt idx="1655">
                  <c:v>-6.2364609912037849E-3</c:v>
                </c:pt>
                <c:pt idx="1656">
                  <c:v>-1.2580656446516514E-2</c:v>
                </c:pt>
                <c:pt idx="1657">
                  <c:v>-1.794026792049408E-2</c:v>
                </c:pt>
                <c:pt idx="1658">
                  <c:v>-2.1757351234555244E-2</c:v>
                </c:pt>
                <c:pt idx="1659">
                  <c:v>-2.0039878785610199E-2</c:v>
                </c:pt>
                <c:pt idx="1660">
                  <c:v>-8.36971215903759E-3</c:v>
                </c:pt>
                <c:pt idx="1661">
                  <c:v>-6.5877907909452915E-3</c:v>
                </c:pt>
                <c:pt idx="1662">
                  <c:v>-6.4777666702866554E-3</c:v>
                </c:pt>
                <c:pt idx="1663">
                  <c:v>-3.215127857401967E-3</c:v>
                </c:pt>
                <c:pt idx="1664">
                  <c:v>-1.3645673170685768E-3</c:v>
                </c:pt>
                <c:pt idx="1665">
                  <c:v>-3.3163977786898613E-3</c:v>
                </c:pt>
                <c:pt idx="1666">
                  <c:v>-2.750856801867485E-3</c:v>
                </c:pt>
                <c:pt idx="1667">
                  <c:v>1.3589332811534405E-3</c:v>
                </c:pt>
                <c:pt idx="1668">
                  <c:v>-3.8327048532664776E-3</c:v>
                </c:pt>
                <c:pt idx="1669">
                  <c:v>1.5082648023962975E-3</c:v>
                </c:pt>
                <c:pt idx="1670">
                  <c:v>7.9074390232563019E-3</c:v>
                </c:pt>
                <c:pt idx="1671">
                  <c:v>1.0863015428185463E-2</c:v>
                </c:pt>
                <c:pt idx="1672">
                  <c:v>1.0035023093223572E-2</c:v>
                </c:pt>
                <c:pt idx="1673">
                  <c:v>8.5897250100970268E-3</c:v>
                </c:pt>
                <c:pt idx="1674">
                  <c:v>7.7412263490259647E-3</c:v>
                </c:pt>
                <c:pt idx="1675">
                  <c:v>4.3289181776344776E-3</c:v>
                </c:pt>
                <c:pt idx="1676">
                  <c:v>2.0260619930922985E-3</c:v>
                </c:pt>
                <c:pt idx="1677">
                  <c:v>4.2050601914525032E-3</c:v>
                </c:pt>
                <c:pt idx="1678">
                  <c:v>2.4850433692336082E-4</c:v>
                </c:pt>
                <c:pt idx="1679">
                  <c:v>-6.0251038521528244E-3</c:v>
                </c:pt>
                <c:pt idx="1680">
                  <c:v>-1.038169302046299E-2</c:v>
                </c:pt>
                <c:pt idx="1681">
                  <c:v>-7.4074743315577507E-3</c:v>
                </c:pt>
                <c:pt idx="1682">
                  <c:v>-2.8546703979372978E-3</c:v>
                </c:pt>
                <c:pt idx="1683">
                  <c:v>1.6910792328417301E-3</c:v>
                </c:pt>
                <c:pt idx="1684">
                  <c:v>6.0029774904251099E-3</c:v>
                </c:pt>
                <c:pt idx="1685">
                  <c:v>9.8312711343169212E-3</c:v>
                </c:pt>
                <c:pt idx="1686">
                  <c:v>1.5938565135002136E-2</c:v>
                </c:pt>
                <c:pt idx="1687">
                  <c:v>2.0195897668600082E-2</c:v>
                </c:pt>
                <c:pt idx="1688">
                  <c:v>2.4685733020305634E-2</c:v>
                </c:pt>
                <c:pt idx="1689">
                  <c:v>2.38172747194767E-2</c:v>
                </c:pt>
                <c:pt idx="1690">
                  <c:v>1.9962400197982788E-2</c:v>
                </c:pt>
                <c:pt idx="1691">
                  <c:v>1.1986498720943928E-2</c:v>
                </c:pt>
                <c:pt idx="1692">
                  <c:v>2.1996130235493183E-3</c:v>
                </c:pt>
                <c:pt idx="1693">
                  <c:v>-4.2479000985622406E-3</c:v>
                </c:pt>
                <c:pt idx="1694">
                  <c:v>-5.1544597372412682E-3</c:v>
                </c:pt>
                <c:pt idx="1695">
                  <c:v>-4.9392762593924999E-3</c:v>
                </c:pt>
                <c:pt idx="1696">
                  <c:v>-8.2218889147043228E-3</c:v>
                </c:pt>
                <c:pt idx="1697">
                  <c:v>-2.551219891756773E-3</c:v>
                </c:pt>
                <c:pt idx="1698">
                  <c:v>-1.5434024389833212E-3</c:v>
                </c:pt>
                <c:pt idx="1699">
                  <c:v>-3.0316831544041634E-4</c:v>
                </c:pt>
                <c:pt idx="1700">
                  <c:v>5.4682344198226929E-3</c:v>
                </c:pt>
                <c:pt idx="1701">
                  <c:v>7.6743969693779945E-3</c:v>
                </c:pt>
                <c:pt idx="1702">
                  <c:v>6.8409554660320282E-3</c:v>
                </c:pt>
                <c:pt idx="1703">
                  <c:v>1.0241812095046043E-2</c:v>
                </c:pt>
                <c:pt idx="1704">
                  <c:v>1.1598102748394012E-2</c:v>
                </c:pt>
                <c:pt idx="1705">
                  <c:v>1.1250028386712074E-2</c:v>
                </c:pt>
                <c:pt idx="1706">
                  <c:v>2.7473182417452335E-3</c:v>
                </c:pt>
                <c:pt idx="1707">
                  <c:v>1.8242793157696724E-4</c:v>
                </c:pt>
                <c:pt idx="1708">
                  <c:v>5.9573492035269737E-4</c:v>
                </c:pt>
                <c:pt idx="1709">
                  <c:v>4.3824836611747742E-3</c:v>
                </c:pt>
                <c:pt idx="1710">
                  <c:v>4.4495454058051109E-3</c:v>
                </c:pt>
                <c:pt idx="1711">
                  <c:v>2.8958572074770927E-3</c:v>
                </c:pt>
                <c:pt idx="1712">
                  <c:v>6.0880440287292004E-3</c:v>
                </c:pt>
                <c:pt idx="1713">
                  <c:v>1.6922303475439548E-3</c:v>
                </c:pt>
                <c:pt idx="1714">
                  <c:v>-1.4554813969880342E-3</c:v>
                </c:pt>
                <c:pt idx="1715">
                  <c:v>-4.7034728340804577E-3</c:v>
                </c:pt>
                <c:pt idx="1716">
                  <c:v>-7.204799447208643E-3</c:v>
                </c:pt>
                <c:pt idx="1717">
                  <c:v>-2.6100475806742907E-3</c:v>
                </c:pt>
                <c:pt idx="1718">
                  <c:v>7.8150117769837379E-3</c:v>
                </c:pt>
                <c:pt idx="1719">
                  <c:v>8.8160941377282143E-3</c:v>
                </c:pt>
                <c:pt idx="1720">
                  <c:v>1.7162725329399109E-2</c:v>
                </c:pt>
                <c:pt idx="1721">
                  <c:v>1.578826829791069E-2</c:v>
                </c:pt>
                <c:pt idx="1722">
                  <c:v>1.7665548250079155E-2</c:v>
                </c:pt>
                <c:pt idx="1723">
                  <c:v>8.740229532122612E-3</c:v>
                </c:pt>
                <c:pt idx="1724">
                  <c:v>9.3614794313907623E-3</c:v>
                </c:pt>
                <c:pt idx="1725">
                  <c:v>7.4876798316836357E-3</c:v>
                </c:pt>
                <c:pt idx="1726">
                  <c:v>9.9623892456293106E-3</c:v>
                </c:pt>
                <c:pt idx="1727">
                  <c:v>7.8643504530191422E-3</c:v>
                </c:pt>
                <c:pt idx="1728">
                  <c:v>8.3678048104047775E-3</c:v>
                </c:pt>
                <c:pt idx="1729">
                  <c:v>1.0658655315637589E-2</c:v>
                </c:pt>
                <c:pt idx="1730">
                  <c:v>6.7878370173275471E-3</c:v>
                </c:pt>
                <c:pt idx="1731">
                  <c:v>9.3703046441078186E-3</c:v>
                </c:pt>
                <c:pt idx="1732">
                  <c:v>1.620832271873951E-2</c:v>
                </c:pt>
                <c:pt idx="1733">
                  <c:v>1.9447257742285728E-2</c:v>
                </c:pt>
                <c:pt idx="1734">
                  <c:v>1.7692271620035172E-2</c:v>
                </c:pt>
                <c:pt idx="1735">
                  <c:v>1.2921751476824284E-2</c:v>
                </c:pt>
                <c:pt idx="1736">
                  <c:v>1.9535886123776436E-2</c:v>
                </c:pt>
                <c:pt idx="1737">
                  <c:v>2.202540822327137E-2</c:v>
                </c:pt>
                <c:pt idx="1738">
                  <c:v>2.1376559510827065E-2</c:v>
                </c:pt>
                <c:pt idx="1739">
                  <c:v>1.6574613749980927E-2</c:v>
                </c:pt>
                <c:pt idx="1740">
                  <c:v>6.7765573039650917E-3</c:v>
                </c:pt>
                <c:pt idx="1741">
                  <c:v>-2.3247955832630396E-3</c:v>
                </c:pt>
                <c:pt idx="1742">
                  <c:v>-2.7599758468568325E-3</c:v>
                </c:pt>
                <c:pt idx="1743">
                  <c:v>4.2899441905319691E-3</c:v>
                </c:pt>
                <c:pt idx="1744">
                  <c:v>1.7246347852051258E-3</c:v>
                </c:pt>
                <c:pt idx="1745">
                  <c:v>7.0917187258601189E-4</c:v>
                </c:pt>
                <c:pt idx="1746">
                  <c:v>3.4417691640555859E-3</c:v>
                </c:pt>
                <c:pt idx="1747">
                  <c:v>-2.8905365616083145E-4</c:v>
                </c:pt>
                <c:pt idx="1748">
                  <c:v>-5.7178707793354988E-3</c:v>
                </c:pt>
                <c:pt idx="1749">
                  <c:v>-4.3154498562216759E-3</c:v>
                </c:pt>
                <c:pt idx="1750">
                  <c:v>2.5071012787520885E-3</c:v>
                </c:pt>
                <c:pt idx="1751">
                  <c:v>4.1433474980294704E-3</c:v>
                </c:pt>
                <c:pt idx="1752">
                  <c:v>1.1492552235722542E-2</c:v>
                </c:pt>
                <c:pt idx="1753">
                  <c:v>1.3314953073859215E-2</c:v>
                </c:pt>
                <c:pt idx="1754">
                  <c:v>1.3155007734894753E-2</c:v>
                </c:pt>
                <c:pt idx="1755">
                  <c:v>5.4661962203681469E-3</c:v>
                </c:pt>
                <c:pt idx="1756">
                  <c:v>-2.6731153484433889E-3</c:v>
                </c:pt>
                <c:pt idx="1757">
                  <c:v>2.6923553086817265E-3</c:v>
                </c:pt>
                <c:pt idx="1758">
                  <c:v>3.6868979223072529E-3</c:v>
                </c:pt>
                <c:pt idx="1759">
                  <c:v>9.0041644871234894E-3</c:v>
                </c:pt>
                <c:pt idx="1760">
                  <c:v>1.0820869356393814E-2</c:v>
                </c:pt>
                <c:pt idx="1761">
                  <c:v>1.3258194550871849E-2</c:v>
                </c:pt>
                <c:pt idx="1762">
                  <c:v>1.1953886598348618E-2</c:v>
                </c:pt>
                <c:pt idx="1763">
                  <c:v>1.1828185990452766E-2</c:v>
                </c:pt>
                <c:pt idx="1764">
                  <c:v>4.9229110591113567E-3</c:v>
                </c:pt>
                <c:pt idx="1765">
                  <c:v>-4.517462570220232E-3</c:v>
                </c:pt>
                <c:pt idx="1766">
                  <c:v>-1.3021906837821007E-2</c:v>
                </c:pt>
                <c:pt idx="1767">
                  <c:v>-9.6689863130450249E-3</c:v>
                </c:pt>
                <c:pt idx="1768">
                  <c:v>-7.8083355911076069E-3</c:v>
                </c:pt>
                <c:pt idx="1769">
                  <c:v>-1.8084999173879623E-3</c:v>
                </c:pt>
                <c:pt idx="1770">
                  <c:v>-1.0599168017506599E-3</c:v>
                </c:pt>
                <c:pt idx="1771">
                  <c:v>-3.9004441350698471E-3</c:v>
                </c:pt>
                <c:pt idx="1772">
                  <c:v>-9.5497854053974152E-3</c:v>
                </c:pt>
                <c:pt idx="1773">
                  <c:v>-1.5873726457357407E-2</c:v>
                </c:pt>
                <c:pt idx="1774">
                  <c:v>-2.8843732550740242E-2</c:v>
                </c:pt>
                <c:pt idx="1775">
                  <c:v>-3.4297086298465729E-2</c:v>
                </c:pt>
                <c:pt idx="1776">
                  <c:v>-2.7737122029066086E-2</c:v>
                </c:pt>
                <c:pt idx="1777">
                  <c:v>-6.4853861927986145E-2</c:v>
                </c:pt>
                <c:pt idx="1778">
                  <c:v>-8.3959572017192841E-2</c:v>
                </c:pt>
                <c:pt idx="1779">
                  <c:v>-5.513271689414978E-2</c:v>
                </c:pt>
                <c:pt idx="1780">
                  <c:v>-2.7125690132379532E-2</c:v>
                </c:pt>
                <c:pt idx="1781">
                  <c:v>-1.9620147068053484E-3</c:v>
                </c:pt>
                <c:pt idx="1782">
                  <c:v>6.3498634845018387E-3</c:v>
                </c:pt>
                <c:pt idx="1783">
                  <c:v>7.5719878077507019E-3</c:v>
                </c:pt>
                <c:pt idx="1784">
                  <c:v>1.3794650323688984E-2</c:v>
                </c:pt>
                <c:pt idx="1785">
                  <c:v>2.439349889755249E-2</c:v>
                </c:pt>
                <c:pt idx="1786">
                  <c:v>3.0681328848004341E-2</c:v>
                </c:pt>
                <c:pt idx="1787">
                  <c:v>3.4451037645339966E-2</c:v>
                </c:pt>
                <c:pt idx="1788">
                  <c:v>2.8819682076573372E-2</c:v>
                </c:pt>
                <c:pt idx="1789">
                  <c:v>1.9225379452109337E-2</c:v>
                </c:pt>
                <c:pt idx="1790">
                  <c:v>7.9354215413331985E-3</c:v>
                </c:pt>
                <c:pt idx="1791">
                  <c:v>-1.4913594350218773E-4</c:v>
                </c:pt>
                <c:pt idx="1792">
                  <c:v>-1.4094440266489983E-3</c:v>
                </c:pt>
                <c:pt idx="1793">
                  <c:v>-6.6638607531785965E-3</c:v>
                </c:pt>
                <c:pt idx="1794">
                  <c:v>-1.6576025635004044E-2</c:v>
                </c:pt>
                <c:pt idx="1795">
                  <c:v>-1.3716856017708778E-2</c:v>
                </c:pt>
                <c:pt idx="1796">
                  <c:v>-6.3488595187664032E-3</c:v>
                </c:pt>
                <c:pt idx="1797">
                  <c:v>-1.6361295711249113E-3</c:v>
                </c:pt>
                <c:pt idx="1798">
                  <c:v>6.3145691528916359E-3</c:v>
                </c:pt>
                <c:pt idx="1799">
                  <c:v>3.7752445787191391E-3</c:v>
                </c:pt>
                <c:pt idx="1800">
                  <c:v>-1.9061823841184378E-3</c:v>
                </c:pt>
                <c:pt idx="1801">
                  <c:v>-1.3806518167257309E-2</c:v>
                </c:pt>
                <c:pt idx="1802">
                  <c:v>-1.4331418089568615E-2</c:v>
                </c:pt>
                <c:pt idx="1803">
                  <c:v>-1.3246979564428329E-2</c:v>
                </c:pt>
                <c:pt idx="1804">
                  <c:v>-1.1446921154856682E-2</c:v>
                </c:pt>
                <c:pt idx="1805">
                  <c:v>-1.4139111153781414E-2</c:v>
                </c:pt>
                <c:pt idx="1806">
                  <c:v>-2.475379966199398E-2</c:v>
                </c:pt>
                <c:pt idx="1807">
                  <c:v>-3.3919867128133774E-2</c:v>
                </c:pt>
                <c:pt idx="1808">
                  <c:v>-2.6575682684779167E-2</c:v>
                </c:pt>
                <c:pt idx="1809">
                  <c:v>-8.0872196704149246E-3</c:v>
                </c:pt>
                <c:pt idx="1810">
                  <c:v>5.4052048362791538E-3</c:v>
                </c:pt>
                <c:pt idx="1811">
                  <c:v>8.7946094572544098E-3</c:v>
                </c:pt>
                <c:pt idx="1812">
                  <c:v>2.3697428405284882E-2</c:v>
                </c:pt>
                <c:pt idx="1813">
                  <c:v>2.7880989015102386E-2</c:v>
                </c:pt>
                <c:pt idx="1814">
                  <c:v>2.3526012897491455E-2</c:v>
                </c:pt>
                <c:pt idx="1815">
                  <c:v>1.3979112729430199E-2</c:v>
                </c:pt>
                <c:pt idx="1816">
                  <c:v>-4.7516464255750179E-3</c:v>
                </c:pt>
                <c:pt idx="1817">
                  <c:v>-1.3779495842754841E-2</c:v>
                </c:pt>
                <c:pt idx="1818">
                  <c:v>-1.288846880197525E-2</c:v>
                </c:pt>
                <c:pt idx="1819">
                  <c:v>-3.3857133239507675E-2</c:v>
                </c:pt>
                <c:pt idx="1820">
                  <c:v>-2.2228837013244629E-2</c:v>
                </c:pt>
                <c:pt idx="1821">
                  <c:v>-4.5981784351170063E-3</c:v>
                </c:pt>
                <c:pt idx="1822">
                  <c:v>-8.1203505396842957E-3</c:v>
                </c:pt>
                <c:pt idx="1823">
                  <c:v>-3.2981648109853268E-3</c:v>
                </c:pt>
                <c:pt idx="1824">
                  <c:v>4.6269716694951057E-3</c:v>
                </c:pt>
                <c:pt idx="1825">
                  <c:v>1.5407713130116463E-2</c:v>
                </c:pt>
                <c:pt idx="1826">
                  <c:v>2.0875260233879089E-2</c:v>
                </c:pt>
                <c:pt idx="1827">
                  <c:v>1.3730265200138092E-2</c:v>
                </c:pt>
                <c:pt idx="1828">
                  <c:v>1.5483810566365719E-3</c:v>
                </c:pt>
                <c:pt idx="1829">
                  <c:v>-9.0286293998360634E-3</c:v>
                </c:pt>
                <c:pt idx="1830">
                  <c:v>-3.3554024994373322E-3</c:v>
                </c:pt>
                <c:pt idx="1831">
                  <c:v>6.170724518597126E-3</c:v>
                </c:pt>
                <c:pt idx="1832">
                  <c:v>1.258256658911705E-2</c:v>
                </c:pt>
                <c:pt idx="1833">
                  <c:v>1.372319832444191E-2</c:v>
                </c:pt>
                <c:pt idx="1834">
                  <c:v>5.4506575688719749E-3</c:v>
                </c:pt>
                <c:pt idx="1835">
                  <c:v>-9.3027669936418533E-4</c:v>
                </c:pt>
                <c:pt idx="1836">
                  <c:v>1.6203662380576134E-4</c:v>
                </c:pt>
                <c:pt idx="1837">
                  <c:v>5.9315087273716927E-3</c:v>
                </c:pt>
                <c:pt idx="1838">
                  <c:v>1.660536415874958E-2</c:v>
                </c:pt>
                <c:pt idx="1839">
                  <c:v>2.0532194525003433E-2</c:v>
                </c:pt>
                <c:pt idx="1840">
                  <c:v>2.2819764912128448E-2</c:v>
                </c:pt>
                <c:pt idx="1841">
                  <c:v>2.1237580105662346E-2</c:v>
                </c:pt>
                <c:pt idx="1842">
                  <c:v>2.0798524841666222E-2</c:v>
                </c:pt>
                <c:pt idx="1843">
                  <c:v>1.6597388312220573E-2</c:v>
                </c:pt>
                <c:pt idx="1844">
                  <c:v>2.0383656024932861E-2</c:v>
                </c:pt>
                <c:pt idx="1845">
                  <c:v>-3.7925192154943943E-3</c:v>
                </c:pt>
                <c:pt idx="1846">
                  <c:v>-1.5401290729641914E-2</c:v>
                </c:pt>
                <c:pt idx="1847">
                  <c:v>-1.0602007620036602E-2</c:v>
                </c:pt>
                <c:pt idx="1848">
                  <c:v>-2.5787049904465675E-2</c:v>
                </c:pt>
                <c:pt idx="1849">
                  <c:v>-6.066460907459259E-2</c:v>
                </c:pt>
                <c:pt idx="1850">
                  <c:v>-7.2131268680095673E-2</c:v>
                </c:pt>
                <c:pt idx="1851">
                  <c:v>-6.7698702216148376E-2</c:v>
                </c:pt>
                <c:pt idx="1852">
                  <c:v>-6.0844548046588898E-2</c:v>
                </c:pt>
                <c:pt idx="1853">
                  <c:v>-5.5299047380685806E-2</c:v>
                </c:pt>
                <c:pt idx="1854">
                  <c:v>-4.6161118894815445E-2</c:v>
                </c:pt>
                <c:pt idx="1855">
                  <c:v>-2.7108862996101379E-2</c:v>
                </c:pt>
                <c:pt idx="1856">
                  <c:v>-7.1487575769424438E-3</c:v>
                </c:pt>
                <c:pt idx="1857">
                  <c:v>2.3909513838589191E-3</c:v>
                </c:pt>
                <c:pt idx="1858">
                  <c:v>7.1109640412032604E-3</c:v>
                </c:pt>
                <c:pt idx="1859">
                  <c:v>5.7998900301754475E-3</c:v>
                </c:pt>
                <c:pt idx="1860">
                  <c:v>-7.0901960134506226E-4</c:v>
                </c:pt>
                <c:pt idx="1861">
                  <c:v>8.577689528465271E-3</c:v>
                </c:pt>
                <c:pt idx="1862">
                  <c:v>-3.3461768180131912E-4</c:v>
                </c:pt>
                <c:pt idx="1863">
                  <c:v>-1.0225331410765648E-2</c:v>
                </c:pt>
                <c:pt idx="1864">
                  <c:v>-1.6810225322842598E-2</c:v>
                </c:pt>
                <c:pt idx="1865">
                  <c:v>-1.3224278576672077E-2</c:v>
                </c:pt>
                <c:pt idx="1866">
                  <c:v>-1.0363331064581871E-2</c:v>
                </c:pt>
                <c:pt idx="1867">
                  <c:v>2.0880117081105709E-3</c:v>
                </c:pt>
                <c:pt idx="1868">
                  <c:v>1.9279336556792259E-2</c:v>
                </c:pt>
                <c:pt idx="1869">
                  <c:v>2.5045346468687057E-2</c:v>
                </c:pt>
                <c:pt idx="1870">
                  <c:v>2.4926727637648582E-2</c:v>
                </c:pt>
                <c:pt idx="1871">
                  <c:v>2.6379214599728584E-2</c:v>
                </c:pt>
                <c:pt idx="1872">
                  <c:v>2.8084725141525269E-2</c:v>
                </c:pt>
                <c:pt idx="1873">
                  <c:v>2.3419398814439774E-2</c:v>
                </c:pt>
                <c:pt idx="1874">
                  <c:v>2.0157447084784508E-2</c:v>
                </c:pt>
                <c:pt idx="1875">
                  <c:v>2.9470255598425865E-2</c:v>
                </c:pt>
                <c:pt idx="1876">
                  <c:v>1.7708778381347656E-2</c:v>
                </c:pt>
                <c:pt idx="1877">
                  <c:v>2.2918455302715302E-2</c:v>
                </c:pt>
                <c:pt idx="1878">
                  <c:v>1.5671443194150925E-2</c:v>
                </c:pt>
                <c:pt idx="1879">
                  <c:v>1.5793148428201675E-2</c:v>
                </c:pt>
                <c:pt idx="1880">
                  <c:v>7.1444441564381123E-3</c:v>
                </c:pt>
                <c:pt idx="1881">
                  <c:v>-8.7852533906698227E-3</c:v>
                </c:pt>
                <c:pt idx="1882">
                  <c:v>-2.374949399381876E-3</c:v>
                </c:pt>
                <c:pt idx="1883">
                  <c:v>6.7591606639325619E-3</c:v>
                </c:pt>
                <c:pt idx="1884">
                  <c:v>-4.1024042293429375E-3</c:v>
                </c:pt>
                <c:pt idx="1885">
                  <c:v>-7.9211108386516571E-3</c:v>
                </c:pt>
                <c:pt idx="1886">
                  <c:v>-8.907918818295002E-3</c:v>
                </c:pt>
                <c:pt idx="1887">
                  <c:v>-7.7417204156517982E-3</c:v>
                </c:pt>
                <c:pt idx="1888">
                  <c:v>2.2919741459190845E-3</c:v>
                </c:pt>
                <c:pt idx="1889">
                  <c:v>9.3301758170127869E-3</c:v>
                </c:pt>
                <c:pt idx="1890">
                  <c:v>1.3950172811746597E-2</c:v>
                </c:pt>
                <c:pt idx="1891">
                  <c:v>-1.1353041045367718E-3</c:v>
                </c:pt>
                <c:pt idx="1892">
                  <c:v>-2.3328669369220734E-2</c:v>
                </c:pt>
                <c:pt idx="1893">
                  <c:v>-4.4917318969964981E-2</c:v>
                </c:pt>
                <c:pt idx="1894">
                  <c:v>-5.9832014143466949E-2</c:v>
                </c:pt>
                <c:pt idx="1895">
                  <c:v>-7.1578949689865112E-2</c:v>
                </c:pt>
                <c:pt idx="1896">
                  <c:v>-8.7655335664749146E-2</c:v>
                </c:pt>
                <c:pt idx="1897">
                  <c:v>-8.0204345285892487E-2</c:v>
                </c:pt>
                <c:pt idx="1898">
                  <c:v>-6.5679438412189484E-2</c:v>
                </c:pt>
                <c:pt idx="1899">
                  <c:v>-4.1172496974468231E-2</c:v>
                </c:pt>
                <c:pt idx="1900">
                  <c:v>-1.9722837954759598E-2</c:v>
                </c:pt>
                <c:pt idx="1901">
                  <c:v>5.1659997552633286E-3</c:v>
                </c:pt>
                <c:pt idx="1902">
                  <c:v>1.2115892022848129E-2</c:v>
                </c:pt>
                <c:pt idx="1903">
                  <c:v>1.4018988236784935E-2</c:v>
                </c:pt>
                <c:pt idx="1904">
                  <c:v>1.095644012093544E-2</c:v>
                </c:pt>
                <c:pt idx="1905">
                  <c:v>4.3014669790863991E-3</c:v>
                </c:pt>
                <c:pt idx="1906">
                  <c:v>8.9046023786067963E-3</c:v>
                </c:pt>
                <c:pt idx="1907">
                  <c:v>1.7451751977205276E-2</c:v>
                </c:pt>
                <c:pt idx="1908">
                  <c:v>1.580461859703064E-2</c:v>
                </c:pt>
                <c:pt idx="1909">
                  <c:v>1.4781164936721325E-2</c:v>
                </c:pt>
                <c:pt idx="1910">
                  <c:v>1.5000201761722565E-2</c:v>
                </c:pt>
                <c:pt idx="1911">
                  <c:v>1.3596715405583382E-2</c:v>
                </c:pt>
                <c:pt idx="1912">
                  <c:v>8.4556965157389641E-3</c:v>
                </c:pt>
                <c:pt idx="1913">
                  <c:v>1.0126830078661442E-2</c:v>
                </c:pt>
                <c:pt idx="1914">
                  <c:v>1.0628042742609978E-2</c:v>
                </c:pt>
                <c:pt idx="1915">
                  <c:v>1.6603376716375351E-2</c:v>
                </c:pt>
                <c:pt idx="1916">
                  <c:v>2.194599062204361E-2</c:v>
                </c:pt>
                <c:pt idx="1917">
                  <c:v>1.749877817928791E-2</c:v>
                </c:pt>
                <c:pt idx="1918">
                  <c:v>1.4527501538395882E-2</c:v>
                </c:pt>
                <c:pt idx="1919">
                  <c:v>8.7226107716560364E-3</c:v>
                </c:pt>
                <c:pt idx="1920">
                  <c:v>5.9507992118597031E-3</c:v>
                </c:pt>
                <c:pt idx="1921">
                  <c:v>-2.999552758410573E-3</c:v>
                </c:pt>
                <c:pt idx="1922">
                  <c:v>-9.2774741351604462E-3</c:v>
                </c:pt>
                <c:pt idx="1923">
                  <c:v>-8.1421686336398125E-3</c:v>
                </c:pt>
                <c:pt idx="1924">
                  <c:v>-9.7389556467533112E-3</c:v>
                </c:pt>
                <c:pt idx="1925">
                  <c:v>-3.2616148237138987E-3</c:v>
                </c:pt>
                <c:pt idx="1926">
                  <c:v>8.5395351052284241E-3</c:v>
                </c:pt>
                <c:pt idx="1927">
                  <c:v>1.9932802766561508E-2</c:v>
                </c:pt>
                <c:pt idx="1928">
                  <c:v>2.2438593208789825E-2</c:v>
                </c:pt>
                <c:pt idx="1929">
                  <c:v>1.2961201369762421E-2</c:v>
                </c:pt>
                <c:pt idx="1930">
                  <c:v>6.959870457649231E-3</c:v>
                </c:pt>
                <c:pt idx="1931">
                  <c:v>-3.4091470297425985E-3</c:v>
                </c:pt>
                <c:pt idx="1932">
                  <c:v>-9.2768892645835876E-3</c:v>
                </c:pt>
                <c:pt idx="1933">
                  <c:v>-1.7922841012477875E-2</c:v>
                </c:pt>
                <c:pt idx="1934">
                  <c:v>-1.0654828511178493E-2</c:v>
                </c:pt>
                <c:pt idx="1935">
                  <c:v>-1.0319003835320473E-2</c:v>
                </c:pt>
                <c:pt idx="1936">
                  <c:v>-1.1200131848454475E-2</c:v>
                </c:pt>
                <c:pt idx="1937">
                  <c:v>-9.8946504294872284E-3</c:v>
                </c:pt>
                <c:pt idx="1938">
                  <c:v>-5.2106329239904881E-3</c:v>
                </c:pt>
                <c:pt idx="1939">
                  <c:v>-3.8050161674618721E-3</c:v>
                </c:pt>
                <c:pt idx="1940">
                  <c:v>-4.1206651367247105E-3</c:v>
                </c:pt>
                <c:pt idx="1941">
                  <c:v>1.3172570616006851E-2</c:v>
                </c:pt>
                <c:pt idx="1942">
                  <c:v>2.2970512509346008E-2</c:v>
                </c:pt>
                <c:pt idx="1943">
                  <c:v>2.689841017127037E-2</c:v>
                </c:pt>
                <c:pt idx="1944">
                  <c:v>1.9376097247004509E-2</c:v>
                </c:pt>
                <c:pt idx="1945">
                  <c:v>1.4795459806919098E-2</c:v>
                </c:pt>
                <c:pt idx="1946">
                  <c:v>3.5459999926388264E-3</c:v>
                </c:pt>
                <c:pt idx="1947">
                  <c:v>1.7550354823470116E-4</c:v>
                </c:pt>
                <c:pt idx="1948">
                  <c:v>-5.8158100582659245E-3</c:v>
                </c:pt>
                <c:pt idx="1949">
                  <c:v>-9.0669970959424973E-3</c:v>
                </c:pt>
                <c:pt idx="1950">
                  <c:v>-1.9712876528501511E-2</c:v>
                </c:pt>
                <c:pt idx="1951">
                  <c:v>-3.2884605228900909E-2</c:v>
                </c:pt>
                <c:pt idx="1952">
                  <c:v>-4.0266923606395721E-2</c:v>
                </c:pt>
                <c:pt idx="1953">
                  <c:v>-4.0707141160964966E-2</c:v>
                </c:pt>
                <c:pt idx="1954">
                  <c:v>-3.4712597727775574E-2</c:v>
                </c:pt>
                <c:pt idx="1955">
                  <c:v>-1.4466982334852219E-2</c:v>
                </c:pt>
                <c:pt idx="1956">
                  <c:v>8.1211598590016365E-3</c:v>
                </c:pt>
                <c:pt idx="1957">
                  <c:v>2.7138261124491692E-2</c:v>
                </c:pt>
                <c:pt idx="1958">
                  <c:v>2.2159399464726448E-2</c:v>
                </c:pt>
                <c:pt idx="1959">
                  <c:v>1.1195698752999306E-2</c:v>
                </c:pt>
                <c:pt idx="1960">
                  <c:v>5.8060097508132458E-3</c:v>
                </c:pt>
                <c:pt idx="1961">
                  <c:v>5.6890398263931274E-4</c:v>
                </c:pt>
                <c:pt idx="1962">
                  <c:v>-3.6052432842552662E-3</c:v>
                </c:pt>
                <c:pt idx="1963">
                  <c:v>-4.0031196549534798E-3</c:v>
                </c:pt>
                <c:pt idx="1964">
                  <c:v>-3.9760642684996128E-3</c:v>
                </c:pt>
                <c:pt idx="1965">
                  <c:v>-7.0341723039746284E-3</c:v>
                </c:pt>
                <c:pt idx="1966">
                  <c:v>-1.6310565173625946E-2</c:v>
                </c:pt>
                <c:pt idx="1967">
                  <c:v>-2.1951939910650253E-2</c:v>
                </c:pt>
                <c:pt idx="1968">
                  <c:v>-2.3735452443361282E-2</c:v>
                </c:pt>
                <c:pt idx="1969">
                  <c:v>-2.0196909084916115E-2</c:v>
                </c:pt>
                <c:pt idx="1970">
                  <c:v>-8.5830707103013992E-3</c:v>
                </c:pt>
                <c:pt idx="1971">
                  <c:v>3.3865068107843399E-3</c:v>
                </c:pt>
                <c:pt idx="1972">
                  <c:v>9.9979853257536888E-3</c:v>
                </c:pt>
                <c:pt idx="1973">
                  <c:v>5.1989695057272911E-3</c:v>
                </c:pt>
                <c:pt idx="1974">
                  <c:v>-3.1620212830603123E-3</c:v>
                </c:pt>
                <c:pt idx="1975">
                  <c:v>-9.7714550793170929E-3</c:v>
                </c:pt>
                <c:pt idx="1976">
                  <c:v>-4.697154276072979E-3</c:v>
                </c:pt>
                <c:pt idx="1977">
                  <c:v>1.073559932410717E-2</c:v>
                </c:pt>
                <c:pt idx="1978">
                  <c:v>2.1384526044130325E-2</c:v>
                </c:pt>
                <c:pt idx="1979">
                  <c:v>2.802644856274128E-2</c:v>
                </c:pt>
                <c:pt idx="1980">
                  <c:v>1.5562184154987335E-2</c:v>
                </c:pt>
                <c:pt idx="1981">
                  <c:v>5.3796917200088501E-5</c:v>
                </c:pt>
                <c:pt idx="1982">
                  <c:v>-2.752052852883935E-3</c:v>
                </c:pt>
                <c:pt idx="1983">
                  <c:v>1.4839600771665573E-4</c:v>
                </c:pt>
                <c:pt idx="1984">
                  <c:v>2.175450325012207E-3</c:v>
                </c:pt>
                <c:pt idx="1985">
                  <c:v>1.1169744655489922E-2</c:v>
                </c:pt>
                <c:pt idx="1986">
                  <c:v>1.2042870745062828E-2</c:v>
                </c:pt>
                <c:pt idx="1987">
                  <c:v>1.1431675404310226E-2</c:v>
                </c:pt>
                <c:pt idx="1988">
                  <c:v>4.8499354161322117E-3</c:v>
                </c:pt>
                <c:pt idx="1989">
                  <c:v>3.4690867178142071E-3</c:v>
                </c:pt>
                <c:pt idx="1990">
                  <c:v>-1.2022368609905243E-3</c:v>
                </c:pt>
                <c:pt idx="1991">
                  <c:v>-1.7875996418297291E-3</c:v>
                </c:pt>
                <c:pt idx="1992">
                  <c:v>-2.0381517242640257E-3</c:v>
                </c:pt>
                <c:pt idx="1993">
                  <c:v>4.0820585563778877E-3</c:v>
                </c:pt>
                <c:pt idx="1994">
                  <c:v>4.2200442403554916E-3</c:v>
                </c:pt>
                <c:pt idx="1995">
                  <c:v>-5.67200081422925E-3</c:v>
                </c:pt>
                <c:pt idx="1996">
                  <c:v>-1.1554332450032234E-2</c:v>
                </c:pt>
                <c:pt idx="1997">
                  <c:v>-2.6188669726252556E-2</c:v>
                </c:pt>
                <c:pt idx="1998">
                  <c:v>-3.880392387509346E-2</c:v>
                </c:pt>
                <c:pt idx="1999">
                  <c:v>-4.344235360622406E-2</c:v>
                </c:pt>
                <c:pt idx="2000">
                  <c:v>-3.5672657191753387E-2</c:v>
                </c:pt>
                <c:pt idx="2001">
                  <c:v>-2.6479693129658699E-2</c:v>
                </c:pt>
                <c:pt idx="2002">
                  <c:v>-1.7319779843091965E-2</c:v>
                </c:pt>
                <c:pt idx="2003">
                  <c:v>-7.1393139660358429E-3</c:v>
                </c:pt>
                <c:pt idx="2004">
                  <c:v>7.493127603083849E-3</c:v>
                </c:pt>
                <c:pt idx="2005">
                  <c:v>1.5232006087899208E-2</c:v>
                </c:pt>
                <c:pt idx="2006">
                  <c:v>1.0917183943092823E-2</c:v>
                </c:pt>
                <c:pt idx="2007">
                  <c:v>4.4843191280961037E-3</c:v>
                </c:pt>
                <c:pt idx="2008">
                  <c:v>-3.8219306152313948E-3</c:v>
                </c:pt>
                <c:pt idx="2009">
                  <c:v>-1.1887580156326294E-2</c:v>
                </c:pt>
                <c:pt idx="2010">
                  <c:v>-1.8448313698172569E-2</c:v>
                </c:pt>
                <c:pt idx="2011">
                  <c:v>-1.0598113760352135E-2</c:v>
                </c:pt>
                <c:pt idx="2012">
                  <c:v>1.2637865729629993E-3</c:v>
                </c:pt>
                <c:pt idx="2013">
                  <c:v>-5.0109019502997398E-4</c:v>
                </c:pt>
                <c:pt idx="2014">
                  <c:v>-7.686141412705183E-3</c:v>
                </c:pt>
                <c:pt idx="2015">
                  <c:v>-1.4591451734304428E-2</c:v>
                </c:pt>
                <c:pt idx="2016">
                  <c:v>-1.6134459525346756E-2</c:v>
                </c:pt>
                <c:pt idx="2017">
                  <c:v>-1.1547164991497993E-2</c:v>
                </c:pt>
                <c:pt idx="2018">
                  <c:v>-4.4299163855612278E-3</c:v>
                </c:pt>
                <c:pt idx="2019">
                  <c:v>1.0135849006474018E-3</c:v>
                </c:pt>
                <c:pt idx="2020">
                  <c:v>-4.9531133845448494E-4</c:v>
                </c:pt>
                <c:pt idx="2021">
                  <c:v>-1.2584997341036797E-2</c:v>
                </c:pt>
                <c:pt idx="2022">
                  <c:v>-1.0357774794101715E-2</c:v>
                </c:pt>
                <c:pt idx="2023">
                  <c:v>-1.4011897146701813E-2</c:v>
                </c:pt>
                <c:pt idx="2024">
                  <c:v>-1.550665870308876E-2</c:v>
                </c:pt>
                <c:pt idx="2025">
                  <c:v>-1.6635306179523468E-2</c:v>
                </c:pt>
                <c:pt idx="2026">
                  <c:v>-1.4379505999386311E-2</c:v>
                </c:pt>
                <c:pt idx="2027">
                  <c:v>-1.3329422101378441E-2</c:v>
                </c:pt>
                <c:pt idx="2028">
                  <c:v>-1.1238272301852703E-2</c:v>
                </c:pt>
                <c:pt idx="2029">
                  <c:v>-2.9808748513460159E-3</c:v>
                </c:pt>
                <c:pt idx="2030">
                  <c:v>-5.1636174321174622E-3</c:v>
                </c:pt>
                <c:pt idx="2031">
                  <c:v>-8.7780598551034927E-3</c:v>
                </c:pt>
                <c:pt idx="2032">
                  <c:v>-1.9280357286334038E-2</c:v>
                </c:pt>
                <c:pt idx="2033">
                  <c:v>-2.4504946544766426E-2</c:v>
                </c:pt>
                <c:pt idx="2034">
                  <c:v>-2.1563895046710968E-2</c:v>
                </c:pt>
                <c:pt idx="2035">
                  <c:v>-1.9060257822275162E-2</c:v>
                </c:pt>
                <c:pt idx="2036">
                  <c:v>-7.7475388534367085E-3</c:v>
                </c:pt>
                <c:pt idx="2037">
                  <c:v>-2.5328032206743956E-3</c:v>
                </c:pt>
                <c:pt idx="2038">
                  <c:v>-1.0382374748587608E-2</c:v>
                </c:pt>
                <c:pt idx="2039">
                  <c:v>-1.3548340648412704E-2</c:v>
                </c:pt>
                <c:pt idx="2040">
                  <c:v>-1.3959347270429134E-2</c:v>
                </c:pt>
                <c:pt idx="2041">
                  <c:v>-1.4772676862776279E-2</c:v>
                </c:pt>
                <c:pt idx="2042">
                  <c:v>-1.6622427850961685E-2</c:v>
                </c:pt>
                <c:pt idx="2043">
                  <c:v>-1.7501004040241241E-2</c:v>
                </c:pt>
                <c:pt idx="2044">
                  <c:v>-8.1957485526800156E-3</c:v>
                </c:pt>
                <c:pt idx="2045">
                  <c:v>-6.4694876782596111E-3</c:v>
                </c:pt>
                <c:pt idx="2046">
                  <c:v>-1.1180302128195763E-2</c:v>
                </c:pt>
                <c:pt idx="2047">
                  <c:v>-1.4860258437693119E-2</c:v>
                </c:pt>
                <c:pt idx="2048">
                  <c:v>-1.5138853341341019E-2</c:v>
                </c:pt>
                <c:pt idx="2049">
                  <c:v>-7.8444546088576317E-3</c:v>
                </c:pt>
                <c:pt idx="2050">
                  <c:v>-3.8741864264011383E-3</c:v>
                </c:pt>
                <c:pt idx="2051">
                  <c:v>-4.5604831539094448E-3</c:v>
                </c:pt>
                <c:pt idx="2052">
                  <c:v>-3.1264731660485268E-4</c:v>
                </c:pt>
                <c:pt idx="2053">
                  <c:v>-8.6462106555700302E-3</c:v>
                </c:pt>
                <c:pt idx="2054">
                  <c:v>-2.0055640488862991E-2</c:v>
                </c:pt>
                <c:pt idx="2055">
                  <c:v>-2.2507347166538239E-2</c:v>
                </c:pt>
                <c:pt idx="2056">
                  <c:v>-1.9829515367746353E-2</c:v>
                </c:pt>
                <c:pt idx="2057">
                  <c:v>-1.8476627767086029E-2</c:v>
                </c:pt>
                <c:pt idx="2058">
                  <c:v>-1.4998551458120346E-2</c:v>
                </c:pt>
                <c:pt idx="2059">
                  <c:v>-1.8674246966838837E-2</c:v>
                </c:pt>
                <c:pt idx="2060">
                  <c:v>-2.0091447979211807E-2</c:v>
                </c:pt>
                <c:pt idx="2061">
                  <c:v>-1.6276469454169273E-2</c:v>
                </c:pt>
                <c:pt idx="2062">
                  <c:v>-1.1907481588423252E-2</c:v>
                </c:pt>
                <c:pt idx="2063">
                  <c:v>-1.3291526585817337E-2</c:v>
                </c:pt>
                <c:pt idx="2064">
                  <c:v>-1.8757529556751251E-2</c:v>
                </c:pt>
                <c:pt idx="2065">
                  <c:v>-2.2734425961971283E-2</c:v>
                </c:pt>
                <c:pt idx="2066">
                  <c:v>-2.5183843448758125E-2</c:v>
                </c:pt>
                <c:pt idx="2067">
                  <c:v>-2.8747418895363808E-2</c:v>
                </c:pt>
                <c:pt idx="2068">
                  <c:v>-2.6372075080871582E-2</c:v>
                </c:pt>
                <c:pt idx="2069">
                  <c:v>-1.8096568062901497E-2</c:v>
                </c:pt>
                <c:pt idx="2070">
                  <c:v>-1.1870269663631916E-2</c:v>
                </c:pt>
                <c:pt idx="2071">
                  <c:v>-9.000181220471859E-3</c:v>
                </c:pt>
                <c:pt idx="2072">
                  <c:v>-3.1803993042558432E-3</c:v>
                </c:pt>
                <c:pt idx="2073">
                  <c:v>4.7009596601128578E-3</c:v>
                </c:pt>
                <c:pt idx="2074">
                  <c:v>9.3591194599866867E-3</c:v>
                </c:pt>
                <c:pt idx="2075">
                  <c:v>7.6395156793296337E-3</c:v>
                </c:pt>
                <c:pt idx="2076">
                  <c:v>1.4451557770371437E-2</c:v>
                </c:pt>
                <c:pt idx="2077">
                  <c:v>2.7882944792509079E-2</c:v>
                </c:pt>
                <c:pt idx="2078">
                  <c:v>3.5262443125247955E-2</c:v>
                </c:pt>
                <c:pt idx="2079">
                  <c:v>4.0956813842058182E-2</c:v>
                </c:pt>
                <c:pt idx="2080">
                  <c:v>4.603268951177597E-2</c:v>
                </c:pt>
                <c:pt idx="2081">
                  <c:v>3.1807947903871536E-2</c:v>
                </c:pt>
                <c:pt idx="2082">
                  <c:v>2.1415356546640396E-2</c:v>
                </c:pt>
                <c:pt idx="2083">
                  <c:v>1.7578542232513428E-2</c:v>
                </c:pt>
                <c:pt idx="2084">
                  <c:v>1.4597736299037933E-2</c:v>
                </c:pt>
                <c:pt idx="2085">
                  <c:v>6.9121201522648335E-3</c:v>
                </c:pt>
                <c:pt idx="2086">
                  <c:v>7.7752037905156612E-3</c:v>
                </c:pt>
                <c:pt idx="2087">
                  <c:v>1.1161413043737411E-2</c:v>
                </c:pt>
                <c:pt idx="2088">
                  <c:v>-1.5682866796851158E-4</c:v>
                </c:pt>
                <c:pt idx="2089">
                  <c:v>-5.4615791887044907E-3</c:v>
                </c:pt>
                <c:pt idx="2090">
                  <c:v>-1.0819766670465469E-2</c:v>
                </c:pt>
                <c:pt idx="2091">
                  <c:v>-9.1776615008711815E-3</c:v>
                </c:pt>
                <c:pt idx="2092">
                  <c:v>-5.4540373384952545E-3</c:v>
                </c:pt>
                <c:pt idx="2093">
                  <c:v>-3.6960847210139036E-3</c:v>
                </c:pt>
                <c:pt idx="2094">
                  <c:v>-7.578190416097641E-4</c:v>
                </c:pt>
                <c:pt idx="2095">
                  <c:v>8.9376848191022873E-3</c:v>
                </c:pt>
                <c:pt idx="2096">
                  <c:v>1.201934926211834E-2</c:v>
                </c:pt>
                <c:pt idx="2097">
                  <c:v>1.3682227581739426E-2</c:v>
                </c:pt>
                <c:pt idx="2098">
                  <c:v>1.2848421931266785E-2</c:v>
                </c:pt>
                <c:pt idx="2099">
                  <c:v>1.9462648779153824E-2</c:v>
                </c:pt>
                <c:pt idx="2100">
                  <c:v>1.8715407699346542E-2</c:v>
                </c:pt>
                <c:pt idx="2101">
                  <c:v>2.2820405662059784E-2</c:v>
                </c:pt>
                <c:pt idx="2102">
                  <c:v>2.5832749903202057E-2</c:v>
                </c:pt>
                <c:pt idx="2103">
                  <c:v>1.8055256456136703E-2</c:v>
                </c:pt>
                <c:pt idx="2104">
                  <c:v>1.1587554588913918E-2</c:v>
                </c:pt>
                <c:pt idx="2105">
                  <c:v>6.0467841103672981E-4</c:v>
                </c:pt>
                <c:pt idx="2106">
                  <c:v>-3.6422251723706722E-3</c:v>
                </c:pt>
                <c:pt idx="2107">
                  <c:v>1.2236363254487514E-3</c:v>
                </c:pt>
                <c:pt idx="2108">
                  <c:v>3.4629660658538342E-3</c:v>
                </c:pt>
                <c:pt idx="2109">
                  <c:v>2.2403090260922909E-3</c:v>
                </c:pt>
                <c:pt idx="2110">
                  <c:v>7.0779267698526382E-3</c:v>
                </c:pt>
                <c:pt idx="2111">
                  <c:v>1.4274055138230324E-2</c:v>
                </c:pt>
                <c:pt idx="2112">
                  <c:v>1.7395742237567902E-2</c:v>
                </c:pt>
                <c:pt idx="2113">
                  <c:v>2.0057572051882744E-2</c:v>
                </c:pt>
                <c:pt idx="2114">
                  <c:v>2.7533039450645447E-2</c:v>
                </c:pt>
                <c:pt idx="2115">
                  <c:v>2.7278173714876175E-2</c:v>
                </c:pt>
                <c:pt idx="2116">
                  <c:v>1.5987835824489594E-2</c:v>
                </c:pt>
                <c:pt idx="2117">
                  <c:v>1.3329734094440937E-2</c:v>
                </c:pt>
                <c:pt idx="2118">
                  <c:v>1.0696110315620899E-2</c:v>
                </c:pt>
                <c:pt idx="2119">
                  <c:v>2.4991678074002266E-3</c:v>
                </c:pt>
                <c:pt idx="2120">
                  <c:v>-6.0070902109146118E-3</c:v>
                </c:pt>
                <c:pt idx="2121">
                  <c:v>-1.456862036138773E-2</c:v>
                </c:pt>
                <c:pt idx="2122">
                  <c:v>-1.3080265372991562E-2</c:v>
                </c:pt>
                <c:pt idx="2123">
                  <c:v>-1.5553010627627373E-2</c:v>
                </c:pt>
                <c:pt idx="2124">
                  <c:v>-5.9326924383640289E-3</c:v>
                </c:pt>
                <c:pt idx="2125">
                  <c:v>-4.7134794294834137E-4</c:v>
                </c:pt>
                <c:pt idx="2126">
                  <c:v>3.7604151293635368E-3</c:v>
                </c:pt>
                <c:pt idx="2127">
                  <c:v>9.8870173096656799E-3</c:v>
                </c:pt>
                <c:pt idx="2128">
                  <c:v>1.1832831427454948E-2</c:v>
                </c:pt>
                <c:pt idx="2129">
                  <c:v>4.781313706189394E-3</c:v>
                </c:pt>
                <c:pt idx="2130">
                  <c:v>5.2558057941496372E-3</c:v>
                </c:pt>
                <c:pt idx="2131">
                  <c:v>5.4139974527060986E-3</c:v>
                </c:pt>
                <c:pt idx="2132">
                  <c:v>-5.7086581364274025E-3</c:v>
                </c:pt>
                <c:pt idx="2133">
                  <c:v>-1.4020917005836964E-2</c:v>
                </c:pt>
                <c:pt idx="2134">
                  <c:v>-5.3456220775842667E-3</c:v>
                </c:pt>
                <c:pt idx="2135">
                  <c:v>-7.6152291148900986E-4</c:v>
                </c:pt>
                <c:pt idx="2136">
                  <c:v>-3.653376828879118E-3</c:v>
                </c:pt>
                <c:pt idx="2137">
                  <c:v>-2.0299137104302645E-3</c:v>
                </c:pt>
                <c:pt idx="2138">
                  <c:v>-2.768251346424222E-3</c:v>
                </c:pt>
                <c:pt idx="2139">
                  <c:v>2.4584685452282429E-3</c:v>
                </c:pt>
                <c:pt idx="2140">
                  <c:v>1.4801422134041786E-2</c:v>
                </c:pt>
                <c:pt idx="2141">
                  <c:v>2.1982103586196899E-2</c:v>
                </c:pt>
                <c:pt idx="2142">
                  <c:v>1.814386248588562E-2</c:v>
                </c:pt>
                <c:pt idx="2143">
                  <c:v>1.6782186925411224E-2</c:v>
                </c:pt>
                <c:pt idx="2144">
                  <c:v>6.988991517573595E-3</c:v>
                </c:pt>
                <c:pt idx="2145">
                  <c:v>-1.0700002312660217E-3</c:v>
                </c:pt>
                <c:pt idx="2146">
                  <c:v>6.3274847343564034E-3</c:v>
                </c:pt>
                <c:pt idx="2147">
                  <c:v>1.1547013185918331E-2</c:v>
                </c:pt>
                <c:pt idx="2148">
                  <c:v>8.8982218876481056E-3</c:v>
                </c:pt>
                <c:pt idx="2149">
                  <c:v>9.5629468560218811E-3</c:v>
                </c:pt>
                <c:pt idx="2150">
                  <c:v>3.9068050682544708E-3</c:v>
                </c:pt>
                <c:pt idx="2151">
                  <c:v>7.6991459354758263E-3</c:v>
                </c:pt>
                <c:pt idx="2152">
                  <c:v>1.3519696891307831E-2</c:v>
                </c:pt>
                <c:pt idx="2153">
                  <c:v>1.1207275092601776E-2</c:v>
                </c:pt>
                <c:pt idx="2154">
                  <c:v>9.2278271913528442E-3</c:v>
                </c:pt>
                <c:pt idx="2155">
                  <c:v>1.5997050330042839E-2</c:v>
                </c:pt>
                <c:pt idx="2156">
                  <c:v>2.5216547772288322E-2</c:v>
                </c:pt>
                <c:pt idx="2157">
                  <c:v>1.4950860291719437E-2</c:v>
                </c:pt>
                <c:pt idx="2158">
                  <c:v>-1.0868486016988754E-2</c:v>
                </c:pt>
                <c:pt idx="2159">
                  <c:v>-3.8248974829912186E-2</c:v>
                </c:pt>
                <c:pt idx="2160">
                  <c:v>-4.1709728538990021E-2</c:v>
                </c:pt>
                <c:pt idx="2161">
                  <c:v>-2.985386922955513E-2</c:v>
                </c:pt>
                <c:pt idx="2162">
                  <c:v>-2.6534320786595345E-2</c:v>
                </c:pt>
                <c:pt idx="2163">
                  <c:v>-2.9608141630887985E-2</c:v>
                </c:pt>
                <c:pt idx="2164">
                  <c:v>-2.9675444588065147E-2</c:v>
                </c:pt>
                <c:pt idx="2165">
                  <c:v>-1.2238131836056709E-2</c:v>
                </c:pt>
                <c:pt idx="2166">
                  <c:v>-2.9272260144352913E-4</c:v>
                </c:pt>
                <c:pt idx="2167">
                  <c:v>1.0040076449513435E-2</c:v>
                </c:pt>
                <c:pt idx="2168">
                  <c:v>1.2114908546209335E-2</c:v>
                </c:pt>
                <c:pt idx="2169">
                  <c:v>1.0698374360799789E-2</c:v>
                </c:pt>
                <c:pt idx="2170">
                  <c:v>6.0169878415763378E-3</c:v>
                </c:pt>
                <c:pt idx="2171">
                  <c:v>1.3156123459339142E-2</c:v>
                </c:pt>
                <c:pt idx="2172">
                  <c:v>8.8996021077036858E-3</c:v>
                </c:pt>
                <c:pt idx="2173">
                  <c:v>-1.7149308696389198E-2</c:v>
                </c:pt>
                <c:pt idx="2174">
                  <c:v>-3.5562112927436829E-2</c:v>
                </c:pt>
                <c:pt idx="2175">
                  <c:v>-4.0494553744792938E-2</c:v>
                </c:pt>
                <c:pt idx="2176">
                  <c:v>-2.6836313307285309E-2</c:v>
                </c:pt>
                <c:pt idx="2177">
                  <c:v>-1.5360220335423946E-2</c:v>
                </c:pt>
                <c:pt idx="2178">
                  <c:v>-1.8237296491861343E-2</c:v>
                </c:pt>
                <c:pt idx="2179">
                  <c:v>-2.2495422512292862E-2</c:v>
                </c:pt>
                <c:pt idx="2180">
                  <c:v>-2.1495416760444641E-2</c:v>
                </c:pt>
                <c:pt idx="2181">
                  <c:v>-1.4204480685293674E-2</c:v>
                </c:pt>
                <c:pt idx="2182">
                  <c:v>-1.182940136641264E-2</c:v>
                </c:pt>
                <c:pt idx="2183">
                  <c:v>8.6319316178560257E-3</c:v>
                </c:pt>
                <c:pt idx="2184">
                  <c:v>1.2945792637765408E-2</c:v>
                </c:pt>
                <c:pt idx="2185">
                  <c:v>4.0215402841567993E-3</c:v>
                </c:pt>
                <c:pt idx="2186">
                  <c:v>-4.0277694351971149E-3</c:v>
                </c:pt>
                <c:pt idx="2187">
                  <c:v>-1.4905983582139015E-2</c:v>
                </c:pt>
                <c:pt idx="2188">
                  <c:v>-1.0010957717895508E-2</c:v>
                </c:pt>
                <c:pt idx="2189">
                  <c:v>-7.6884152367711067E-3</c:v>
                </c:pt>
                <c:pt idx="2190">
                  <c:v>-8.2110268995165825E-3</c:v>
                </c:pt>
                <c:pt idx="2191">
                  <c:v>-1.0987904854118824E-2</c:v>
                </c:pt>
                <c:pt idx="2192">
                  <c:v>-1.2049727141857147E-2</c:v>
                </c:pt>
                <c:pt idx="2193">
                  <c:v>-3.0152199324220419E-3</c:v>
                </c:pt>
                <c:pt idx="2194">
                  <c:v>5.864276085048914E-3</c:v>
                </c:pt>
                <c:pt idx="2195">
                  <c:v>1.1554919183254242E-2</c:v>
                </c:pt>
                <c:pt idx="2196">
                  <c:v>1.2846007943153381E-2</c:v>
                </c:pt>
                <c:pt idx="2197">
                  <c:v>3.9246845990419388E-3</c:v>
                </c:pt>
                <c:pt idx="2198">
                  <c:v>4.7758049331605434E-3</c:v>
                </c:pt>
                <c:pt idx="2199">
                  <c:v>5.7520158588886261E-4</c:v>
                </c:pt>
                <c:pt idx="2200">
                  <c:v>-4.2447913438081741E-3</c:v>
                </c:pt>
                <c:pt idx="2201">
                  <c:v>-6.0088690370321274E-3</c:v>
                </c:pt>
                <c:pt idx="2202">
                  <c:v>-1.0397857055068016E-2</c:v>
                </c:pt>
                <c:pt idx="2203">
                  <c:v>-9.5786694437265396E-3</c:v>
                </c:pt>
                <c:pt idx="2204">
                  <c:v>-1.3069607317447662E-2</c:v>
                </c:pt>
                <c:pt idx="2205">
                  <c:v>-2.1907839924097061E-2</c:v>
                </c:pt>
                <c:pt idx="2206">
                  <c:v>-1.4549906365573406E-2</c:v>
                </c:pt>
                <c:pt idx="2207">
                  <c:v>-1.0163147002458572E-2</c:v>
                </c:pt>
                <c:pt idx="2208">
                  <c:v>-3.3048912882804871E-5</c:v>
                </c:pt>
                <c:pt idx="2209">
                  <c:v>4.3489160016179085E-3</c:v>
                </c:pt>
                <c:pt idx="2210">
                  <c:v>1.7108363099396229E-3</c:v>
                </c:pt>
                <c:pt idx="2211">
                  <c:v>3.7604053504765034E-3</c:v>
                </c:pt>
                <c:pt idx="2212">
                  <c:v>9.5367338508367538E-4</c:v>
                </c:pt>
                <c:pt idx="2213">
                  <c:v>2.2013643756508827E-3</c:v>
                </c:pt>
                <c:pt idx="2214">
                  <c:v>3.0518099665641785E-3</c:v>
                </c:pt>
                <c:pt idx="2215">
                  <c:v>2.0973328500986099E-3</c:v>
                </c:pt>
                <c:pt idx="2216">
                  <c:v>8.7807653471827507E-3</c:v>
                </c:pt>
                <c:pt idx="2217">
                  <c:v>2.1837711334228516E-2</c:v>
                </c:pt>
                <c:pt idx="2218">
                  <c:v>1.7911568284034729E-2</c:v>
                </c:pt>
                <c:pt idx="2219">
                  <c:v>1.5282764099538326E-2</c:v>
                </c:pt>
                <c:pt idx="2220">
                  <c:v>3.1172441318631172E-2</c:v>
                </c:pt>
                <c:pt idx="2221">
                  <c:v>3.6674268543720245E-2</c:v>
                </c:pt>
                <c:pt idx="2222">
                  <c:v>4.4221870601177216E-2</c:v>
                </c:pt>
                <c:pt idx="2223">
                  <c:v>5.0636094063520432E-2</c:v>
                </c:pt>
                <c:pt idx="2224">
                  <c:v>5.3740277886390686E-2</c:v>
                </c:pt>
                <c:pt idx="2225">
                  <c:v>4.7316201031208038E-2</c:v>
                </c:pt>
                <c:pt idx="2226">
                  <c:v>4.0328048169612885E-2</c:v>
                </c:pt>
                <c:pt idx="2227">
                  <c:v>3.5058185458183289E-2</c:v>
                </c:pt>
                <c:pt idx="2228">
                  <c:v>3.4585751593112946E-2</c:v>
                </c:pt>
                <c:pt idx="2229">
                  <c:v>3.1707406044006348E-2</c:v>
                </c:pt>
                <c:pt idx="2230">
                  <c:v>2.3709382861852646E-2</c:v>
                </c:pt>
                <c:pt idx="2231">
                  <c:v>1.0844449512660503E-2</c:v>
                </c:pt>
                <c:pt idx="2232">
                  <c:v>3.6008814349770546E-3</c:v>
                </c:pt>
                <c:pt idx="2233">
                  <c:v>-2.5472925044596195E-3</c:v>
                </c:pt>
                <c:pt idx="2234">
                  <c:v>3.0077220872044563E-3</c:v>
                </c:pt>
                <c:pt idx="2235">
                  <c:v>1.0363639332354069E-2</c:v>
                </c:pt>
                <c:pt idx="2236">
                  <c:v>6.2059499323368073E-3</c:v>
                </c:pt>
                <c:pt idx="2237">
                  <c:v>6.0163326561450958E-3</c:v>
                </c:pt>
                <c:pt idx="2238">
                  <c:v>-3.2797083258628845E-4</c:v>
                </c:pt>
                <c:pt idx="2239">
                  <c:v>1.1788452975451946E-3</c:v>
                </c:pt>
                <c:pt idx="2240">
                  <c:v>2.7546854689717293E-3</c:v>
                </c:pt>
                <c:pt idx="2241">
                  <c:v>8.8855484500527382E-3</c:v>
                </c:pt>
                <c:pt idx="2242">
                  <c:v>4.1420985944569111E-3</c:v>
                </c:pt>
                <c:pt idx="2243">
                  <c:v>5.4629892110824585E-4</c:v>
                </c:pt>
                <c:pt idx="2244">
                  <c:v>2.1051401272416115E-3</c:v>
                </c:pt>
                <c:pt idx="2245">
                  <c:v>5.4519344121217728E-3</c:v>
                </c:pt>
                <c:pt idx="2246">
                  <c:v>1.0755850002169609E-2</c:v>
                </c:pt>
                <c:pt idx="2247">
                  <c:v>7.562719751149416E-3</c:v>
                </c:pt>
                <c:pt idx="2248">
                  <c:v>1.3547677546739578E-2</c:v>
                </c:pt>
                <c:pt idx="2249">
                  <c:v>1.9629804417490959E-2</c:v>
                </c:pt>
                <c:pt idx="2250">
                  <c:v>1.8705129623413086E-2</c:v>
                </c:pt>
                <c:pt idx="2251">
                  <c:v>2.0362414419651031E-2</c:v>
                </c:pt>
                <c:pt idx="2252">
                  <c:v>2.4438820779323578E-2</c:v>
                </c:pt>
                <c:pt idx="2253">
                  <c:v>1.9052576273679733E-2</c:v>
                </c:pt>
                <c:pt idx="2254">
                  <c:v>1.4387538656592369E-2</c:v>
                </c:pt>
                <c:pt idx="2255">
                  <c:v>1.6794236376881599E-2</c:v>
                </c:pt>
                <c:pt idx="2256">
                  <c:v>1.9771061837673187E-2</c:v>
                </c:pt>
                <c:pt idx="2257">
                  <c:v>1.5900157392024994E-2</c:v>
                </c:pt>
                <c:pt idx="2258">
                  <c:v>1.475174818187952E-2</c:v>
                </c:pt>
                <c:pt idx="2259">
                  <c:v>7.8722694888710976E-3</c:v>
                </c:pt>
                <c:pt idx="2260">
                  <c:v>8.4734372794628143E-3</c:v>
                </c:pt>
                <c:pt idx="2261">
                  <c:v>1.0610624216496944E-2</c:v>
                </c:pt>
                <c:pt idx="2262">
                  <c:v>7.6571684330701828E-3</c:v>
                </c:pt>
                <c:pt idx="2263">
                  <c:v>6.3697341829538345E-5</c:v>
                </c:pt>
                <c:pt idx="2264">
                  <c:v>-5.0899586640298367E-3</c:v>
                </c:pt>
                <c:pt idx="2265">
                  <c:v>-1.0732132010161877E-2</c:v>
                </c:pt>
                <c:pt idx="2266">
                  <c:v>-4.1143065318465233E-3</c:v>
                </c:pt>
                <c:pt idx="2267">
                  <c:v>-4.181684460490942E-3</c:v>
                </c:pt>
                <c:pt idx="2268">
                  <c:v>-1.2356019578874111E-3</c:v>
                </c:pt>
                <c:pt idx="2269">
                  <c:v>9.252866730093956E-4</c:v>
                </c:pt>
                <c:pt idx="2270">
                  <c:v>9.9197495728731155E-4</c:v>
                </c:pt>
                <c:pt idx="2271">
                  <c:v>7.4301669374108315E-3</c:v>
                </c:pt>
                <c:pt idx="2272">
                  <c:v>1.1155992746353149E-2</c:v>
                </c:pt>
                <c:pt idx="2273">
                  <c:v>1.7814429476857185E-2</c:v>
                </c:pt>
                <c:pt idx="2274">
                  <c:v>1.9967172294855118E-2</c:v>
                </c:pt>
                <c:pt idx="2275">
                  <c:v>1.6288014128804207E-2</c:v>
                </c:pt>
                <c:pt idx="2276">
                  <c:v>1.0332801379263401E-2</c:v>
                </c:pt>
                <c:pt idx="2277">
                  <c:v>1.9175047054886818E-4</c:v>
                </c:pt>
                <c:pt idx="2278">
                  <c:v>-1.6674719750881195E-2</c:v>
                </c:pt>
                <c:pt idx="2279">
                  <c:v>-2.970556728541851E-2</c:v>
                </c:pt>
                <c:pt idx="2280">
                  <c:v>-2.4241695180535316E-2</c:v>
                </c:pt>
                <c:pt idx="2281">
                  <c:v>-1.7779268324375153E-2</c:v>
                </c:pt>
                <c:pt idx="2282">
                  <c:v>-1.6884623095393181E-2</c:v>
                </c:pt>
                <c:pt idx="2283">
                  <c:v>-1.0068528354167938E-2</c:v>
                </c:pt>
                <c:pt idx="2284">
                  <c:v>-4.4611236080527306E-3</c:v>
                </c:pt>
                <c:pt idx="2285">
                  <c:v>-2.9407534748315811E-4</c:v>
                </c:pt>
                <c:pt idx="2286">
                  <c:v>1.7527933232486248E-3</c:v>
                </c:pt>
                <c:pt idx="2287">
                  <c:v>-2.1075503900647163E-4</c:v>
                </c:pt>
                <c:pt idx="2288">
                  <c:v>3.4624077379703522E-3</c:v>
                </c:pt>
                <c:pt idx="2289">
                  <c:v>8.7892618030309677E-3</c:v>
                </c:pt>
                <c:pt idx="2290">
                  <c:v>1.1705018579959869E-2</c:v>
                </c:pt>
                <c:pt idx="2291">
                  <c:v>1.026238314807415E-2</c:v>
                </c:pt>
                <c:pt idx="2292">
                  <c:v>1.2156043201684952E-2</c:v>
                </c:pt>
                <c:pt idx="2293">
                  <c:v>1.768103614449501E-2</c:v>
                </c:pt>
                <c:pt idx="2294">
                  <c:v>2.3865846917033195E-2</c:v>
                </c:pt>
                <c:pt idx="2295">
                  <c:v>3.1000455841422081E-2</c:v>
                </c:pt>
                <c:pt idx="2296">
                  <c:v>4.0219299495220184E-2</c:v>
                </c:pt>
                <c:pt idx="2297">
                  <c:v>3.89242023229599E-2</c:v>
                </c:pt>
                <c:pt idx="2298">
                  <c:v>4.671194776892662E-2</c:v>
                </c:pt>
                <c:pt idx="2299">
                  <c:v>4.8254985362291336E-2</c:v>
                </c:pt>
                <c:pt idx="2300">
                  <c:v>4.9019090831279755E-2</c:v>
                </c:pt>
                <c:pt idx="2301">
                  <c:v>5.0532300025224686E-2</c:v>
                </c:pt>
                <c:pt idx="2302">
                  <c:v>4.5321658253669739E-2</c:v>
                </c:pt>
                <c:pt idx="2303">
                  <c:v>4.3131209909915924E-2</c:v>
                </c:pt>
                <c:pt idx="2304">
                  <c:v>3.1996060162782669E-2</c:v>
                </c:pt>
                <c:pt idx="2305">
                  <c:v>2.0575359463691711E-2</c:v>
                </c:pt>
                <c:pt idx="2306">
                  <c:v>1.7524557188153267E-2</c:v>
                </c:pt>
                <c:pt idx="2307">
                  <c:v>1.6777541488409042E-2</c:v>
                </c:pt>
                <c:pt idx="2308">
                  <c:v>2.5083012878894806E-2</c:v>
                </c:pt>
                <c:pt idx="2309">
                  <c:v>2.9392808675765991E-2</c:v>
                </c:pt>
                <c:pt idx="2310">
                  <c:v>3.2453104853630066E-2</c:v>
                </c:pt>
                <c:pt idx="2311">
                  <c:v>2.9086871072649956E-2</c:v>
                </c:pt>
                <c:pt idx="2312">
                  <c:v>2.225090004503727E-2</c:v>
                </c:pt>
                <c:pt idx="2313">
                  <c:v>2.25523691624403E-2</c:v>
                </c:pt>
                <c:pt idx="2314">
                  <c:v>1.5655048191547394E-2</c:v>
                </c:pt>
                <c:pt idx="2315">
                  <c:v>1.3555146753787994E-2</c:v>
                </c:pt>
                <c:pt idx="2316">
                  <c:v>1.157141849398613E-2</c:v>
                </c:pt>
                <c:pt idx="2317">
                  <c:v>8.8432766497135162E-3</c:v>
                </c:pt>
                <c:pt idx="2318">
                  <c:v>5.2995546720921993E-3</c:v>
                </c:pt>
                <c:pt idx="2319">
                  <c:v>2.2981720976531506E-3</c:v>
                </c:pt>
                <c:pt idx="2320">
                  <c:v>3.0486145988106728E-3</c:v>
                </c:pt>
                <c:pt idx="2321">
                  <c:v>1.7506349831819534E-4</c:v>
                </c:pt>
                <c:pt idx="2322">
                  <c:v>9.8359910771250725E-4</c:v>
                </c:pt>
                <c:pt idx="2323">
                  <c:v>2.3019080981612206E-4</c:v>
                </c:pt>
                <c:pt idx="2324">
                  <c:v>3.2326625660061836E-4</c:v>
                </c:pt>
                <c:pt idx="2325">
                  <c:v>-2.4999505840241909E-3</c:v>
                </c:pt>
                <c:pt idx="2326">
                  <c:v>-2.4632830172777176E-3</c:v>
                </c:pt>
                <c:pt idx="2327">
                  <c:v>-1.9764571916311979E-3</c:v>
                </c:pt>
                <c:pt idx="2328">
                  <c:v>-2.7791077736765146E-3</c:v>
                </c:pt>
                <c:pt idx="2329">
                  <c:v>-2.9199889395385981E-3</c:v>
                </c:pt>
                <c:pt idx="2330">
                  <c:v>-1.8260357901453972E-3</c:v>
                </c:pt>
                <c:pt idx="2331">
                  <c:v>-3.0199310276657343E-3</c:v>
                </c:pt>
                <c:pt idx="2332">
                  <c:v>2.8260983526706696E-5</c:v>
                </c:pt>
                <c:pt idx="2333">
                  <c:v>2.2602565586566925E-3</c:v>
                </c:pt>
                <c:pt idx="2334">
                  <c:v>-3.3708848059177399E-4</c:v>
                </c:pt>
                <c:pt idx="2335">
                  <c:v>-2.2203987464308739E-4</c:v>
                </c:pt>
                <c:pt idx="2336">
                  <c:v>-3.5600736737251282E-4</c:v>
                </c:pt>
                <c:pt idx="2337">
                  <c:v>-2.2071879357099533E-4</c:v>
                </c:pt>
                <c:pt idx="2338">
                  <c:v>-3.3937534317374229E-4</c:v>
                </c:pt>
                <c:pt idx="2339">
                  <c:v>8.1963231787085533E-4</c:v>
                </c:pt>
                <c:pt idx="2340">
                  <c:v>-3.4663388505578041E-3</c:v>
                </c:pt>
                <c:pt idx="2341">
                  <c:v>-1.8266122788190842E-4</c:v>
                </c:pt>
                <c:pt idx="2342">
                  <c:v>-1.2477794662117958E-3</c:v>
                </c:pt>
                <c:pt idx="2343">
                  <c:v>2.134968526661396E-4</c:v>
                </c:pt>
                <c:pt idx="2344">
                  <c:v>9.0369535610079765E-4</c:v>
                </c:pt>
                <c:pt idx="2345">
                  <c:v>-2.6524239219725132E-3</c:v>
                </c:pt>
                <c:pt idx="2346">
                  <c:v>-4.6099210157990456E-4</c:v>
                </c:pt>
                <c:pt idx="2347">
                  <c:v>2.3214789107441902E-3</c:v>
                </c:pt>
                <c:pt idx="2348">
                  <c:v>5.588834173977375E-4</c:v>
                </c:pt>
                <c:pt idx="2349">
                  <c:v>4.2119808495044708E-4</c:v>
                </c:pt>
                <c:pt idx="2350">
                  <c:v>1.5700273215770721E-3</c:v>
                </c:pt>
                <c:pt idx="2351">
                  <c:v>-1.6252335626631975E-3</c:v>
                </c:pt>
                <c:pt idx="2352">
                  <c:v>3.1626205891370773E-3</c:v>
                </c:pt>
                <c:pt idx="2353">
                  <c:v>-1.3458449393510818E-3</c:v>
                </c:pt>
                <c:pt idx="2354">
                  <c:v>3.2871449366211891E-4</c:v>
                </c:pt>
                <c:pt idx="2355">
                  <c:v>1.5622903592884541E-3</c:v>
                </c:pt>
                <c:pt idx="2356">
                  <c:v>3.6097788251936436E-3</c:v>
                </c:pt>
                <c:pt idx="2357">
                  <c:v>-4.9294903874397278E-6</c:v>
                </c:pt>
                <c:pt idx="2358">
                  <c:v>3.0785985291004181E-3</c:v>
                </c:pt>
                <c:pt idx="2359">
                  <c:v>-1.1036298237740993E-3</c:v>
                </c:pt>
                <c:pt idx="2360">
                  <c:v>-1.1381045915186405E-3</c:v>
                </c:pt>
                <c:pt idx="2361">
                  <c:v>-8.8084302842617035E-4</c:v>
                </c:pt>
                <c:pt idx="2362">
                  <c:v>-1.0380567982792854E-4</c:v>
                </c:pt>
                <c:pt idx="2363">
                  <c:v>-1.0508261620998383E-3</c:v>
                </c:pt>
                <c:pt idx="2364">
                  <c:v>2.4868552573025227E-3</c:v>
                </c:pt>
                <c:pt idx="2365">
                  <c:v>-1.1153365485370159E-3</c:v>
                </c:pt>
                <c:pt idx="2366">
                  <c:v>6.1838142573833466E-4</c:v>
                </c:pt>
                <c:pt idx="2367">
                  <c:v>-1.1427672579884529E-3</c:v>
                </c:pt>
                <c:pt idx="2368">
                  <c:v>-2.4028820917010307E-4</c:v>
                </c:pt>
                <c:pt idx="2369">
                  <c:v>-1.0633096098899841E-4</c:v>
                </c:pt>
                <c:pt idx="2370">
                  <c:v>6.0355709865689278E-4</c:v>
                </c:pt>
                <c:pt idx="2371">
                  <c:v>5.9472862631082535E-5</c:v>
                </c:pt>
                <c:pt idx="2372">
                  <c:v>-7.6255155727267265E-4</c:v>
                </c:pt>
                <c:pt idx="2373">
                  <c:v>1.0318863205611706E-3</c:v>
                </c:pt>
                <c:pt idx="2374">
                  <c:v>-1.2636980973184109E-3</c:v>
                </c:pt>
                <c:pt idx="2375">
                  <c:v>-5.3851911798119545E-4</c:v>
                </c:pt>
                <c:pt idx="2376">
                  <c:v>1.4067133888602257E-3</c:v>
                </c:pt>
                <c:pt idx="2377">
                  <c:v>5.6462176144123077E-4</c:v>
                </c:pt>
                <c:pt idx="2378">
                  <c:v>-6.134319119155407E-3</c:v>
                </c:pt>
                <c:pt idx="2379">
                  <c:v>3.1532440334558487E-4</c:v>
                </c:pt>
                <c:pt idx="2380">
                  <c:v>-1.2768073938786983E-3</c:v>
                </c:pt>
                <c:pt idx="2381">
                  <c:v>-5.1407795399427414E-4</c:v>
                </c:pt>
                <c:pt idx="2382">
                  <c:v>-1.8422678112983704E-4</c:v>
                </c:pt>
                <c:pt idx="2383">
                  <c:v>4.4800760224461555E-4</c:v>
                </c:pt>
                <c:pt idx="2384">
                  <c:v>-1.8450603820383549E-3</c:v>
                </c:pt>
                <c:pt idx="2385">
                  <c:v>-8.8472431525588036E-4</c:v>
                </c:pt>
                <c:pt idx="2386">
                  <c:v>5.1803514361381531E-4</c:v>
                </c:pt>
                <c:pt idx="2387">
                  <c:v>-2.1246194373816252E-3</c:v>
                </c:pt>
                <c:pt idx="2388">
                  <c:v>-2.0659856963902712E-3</c:v>
                </c:pt>
                <c:pt idx="2389">
                  <c:v>4.5016873627901077E-4</c:v>
                </c:pt>
                <c:pt idx="2390">
                  <c:v>-1.3416947331279516E-3</c:v>
                </c:pt>
                <c:pt idx="2391">
                  <c:v>-1.709694042801857E-4</c:v>
                </c:pt>
                <c:pt idx="2392">
                  <c:v>2.0517949014902115E-3</c:v>
                </c:pt>
                <c:pt idx="2393">
                  <c:v>-2.5394945405423641E-3</c:v>
                </c:pt>
                <c:pt idx="2394">
                  <c:v>-3.6078086122870445E-4</c:v>
                </c:pt>
                <c:pt idx="2395">
                  <c:v>-1.0702470317482948E-3</c:v>
                </c:pt>
                <c:pt idx="2396">
                  <c:v>1.502863597124815E-3</c:v>
                </c:pt>
                <c:pt idx="2397">
                  <c:v>-1.7119990661740303E-4</c:v>
                </c:pt>
                <c:pt idx="2398">
                  <c:v>1.2696716003119946E-3</c:v>
                </c:pt>
                <c:pt idx="2399">
                  <c:v>1.2313220649957657E-3</c:v>
                </c:pt>
                <c:pt idx="2400">
                  <c:v>-7.354062981903553E-4</c:v>
                </c:pt>
                <c:pt idx="2401">
                  <c:v>-1.3772279489785433E-3</c:v>
                </c:pt>
                <c:pt idx="2402">
                  <c:v>2.4481536820530891E-3</c:v>
                </c:pt>
                <c:pt idx="2403">
                  <c:v>-1.3516447506844997E-3</c:v>
                </c:pt>
                <c:pt idx="2404">
                  <c:v>-2.5667354930192232E-3</c:v>
                </c:pt>
                <c:pt idx="2405">
                  <c:v>4.2186398059129715E-4</c:v>
                </c:pt>
                <c:pt idx="2406">
                  <c:v>-2.211220795288682E-3</c:v>
                </c:pt>
                <c:pt idx="2407">
                  <c:v>-3.0415942892432213E-3</c:v>
                </c:pt>
                <c:pt idx="2408">
                  <c:v>-1.4473653864115477E-3</c:v>
                </c:pt>
                <c:pt idx="2409">
                  <c:v>-9.4029959291219711E-4</c:v>
                </c:pt>
                <c:pt idx="2410">
                  <c:v>2.9195388779044151E-3</c:v>
                </c:pt>
                <c:pt idx="2411">
                  <c:v>1.0465378873050213E-3</c:v>
                </c:pt>
                <c:pt idx="2412">
                  <c:v>-1.0071508586406708E-4</c:v>
                </c:pt>
                <c:pt idx="2413">
                  <c:v>6.8598287180066109E-4</c:v>
                </c:pt>
                <c:pt idx="2414">
                  <c:v>-1.5333401970565319E-3</c:v>
                </c:pt>
                <c:pt idx="2415">
                  <c:v>-2.2710359189659357E-3</c:v>
                </c:pt>
                <c:pt idx="2416">
                  <c:v>2.4063009768724442E-3</c:v>
                </c:pt>
                <c:pt idx="2417">
                  <c:v>1.385511364787817E-3</c:v>
                </c:pt>
                <c:pt idx="2418">
                  <c:v>2.6073632761836052E-4</c:v>
                </c:pt>
                <c:pt idx="2419">
                  <c:v>5.4036825895309448E-4</c:v>
                </c:pt>
                <c:pt idx="2420">
                  <c:v>-1.5014996752142906E-3</c:v>
                </c:pt>
                <c:pt idx="2421">
                  <c:v>-3.0685034580528736E-3</c:v>
                </c:pt>
                <c:pt idx="2422">
                  <c:v>-5.1886821165680885E-4</c:v>
                </c:pt>
                <c:pt idx="2423">
                  <c:v>1.3802321627736092E-3</c:v>
                </c:pt>
                <c:pt idx="2424">
                  <c:v>-3.3237137831747532E-3</c:v>
                </c:pt>
                <c:pt idx="2425">
                  <c:v>-1.8581761978566647E-3</c:v>
                </c:pt>
                <c:pt idx="2426">
                  <c:v>-8.2451663911342621E-4</c:v>
                </c:pt>
                <c:pt idx="2427">
                  <c:v>5.4221786558628082E-4</c:v>
                </c:pt>
                <c:pt idx="2428">
                  <c:v>4.8570800572633743E-5</c:v>
                </c:pt>
                <c:pt idx="2429">
                  <c:v>-2.0140472333878279E-3</c:v>
                </c:pt>
                <c:pt idx="2430">
                  <c:v>-1.3802619650959969E-4</c:v>
                </c:pt>
                <c:pt idx="2431">
                  <c:v>-7.4762385338544846E-4</c:v>
                </c:pt>
                <c:pt idx="2432">
                  <c:v>-2.0148162730038166E-3</c:v>
                </c:pt>
                <c:pt idx="2433">
                  <c:v>-1.9338561687618494E-3</c:v>
                </c:pt>
                <c:pt idx="2434">
                  <c:v>-1.1015995405614376E-3</c:v>
                </c:pt>
                <c:pt idx="2435">
                  <c:v>5.0428649410605431E-4</c:v>
                </c:pt>
                <c:pt idx="2436">
                  <c:v>-1.2058368884027004E-3</c:v>
                </c:pt>
                <c:pt idx="2437">
                  <c:v>4.4585531577467918E-4</c:v>
                </c:pt>
                <c:pt idx="2438">
                  <c:v>1.4752913266420364E-3</c:v>
                </c:pt>
                <c:pt idx="2439">
                  <c:v>9.2774583026766777E-4</c:v>
                </c:pt>
                <c:pt idx="2440">
                  <c:v>-2.0946648437529802E-3</c:v>
                </c:pt>
                <c:pt idx="2441">
                  <c:v>-1.9953290466219187E-3</c:v>
                </c:pt>
                <c:pt idx="2442">
                  <c:v>-1.5795498620718718E-3</c:v>
                </c:pt>
                <c:pt idx="2443">
                  <c:v>-4.1974335908889771E-4</c:v>
                </c:pt>
                <c:pt idx="2444">
                  <c:v>-1.0394807904958725E-3</c:v>
                </c:pt>
                <c:pt idx="2445">
                  <c:v>2.0532482303678989E-3</c:v>
                </c:pt>
                <c:pt idx="2446">
                  <c:v>8.9088454842567444E-5</c:v>
                </c:pt>
                <c:pt idx="2447">
                  <c:v>2.0307162776589394E-4</c:v>
                </c:pt>
                <c:pt idx="2448">
                  <c:v>-2.9384437948465347E-4</c:v>
                </c:pt>
                <c:pt idx="2449">
                  <c:v>-1.1156960390508175E-3</c:v>
                </c:pt>
                <c:pt idx="2450">
                  <c:v>-2.6157158426940441E-3</c:v>
                </c:pt>
                <c:pt idx="2451">
                  <c:v>-2.3600524291396141E-3</c:v>
                </c:pt>
                <c:pt idx="2452">
                  <c:v>-9.1667985543608665E-4</c:v>
                </c:pt>
                <c:pt idx="2453">
                  <c:v>6.4819352701306343E-4</c:v>
                </c:pt>
                <c:pt idx="2454">
                  <c:v>-1.0175751522183418E-3</c:v>
                </c:pt>
                <c:pt idx="2455">
                  <c:v>5.4596690461039543E-4</c:v>
                </c:pt>
                <c:pt idx="2456">
                  <c:v>1.7732474952936172E-4</c:v>
                </c:pt>
                <c:pt idx="2457">
                  <c:v>1.8500564619898796E-3</c:v>
                </c:pt>
                <c:pt idx="2458">
                  <c:v>5.5175554007291794E-4</c:v>
                </c:pt>
                <c:pt idx="2459">
                  <c:v>-1.310060266405344E-3</c:v>
                </c:pt>
                <c:pt idx="2460">
                  <c:v>1.0318583808839321E-3</c:v>
                </c:pt>
                <c:pt idx="2461">
                  <c:v>2.7123135514557362E-3</c:v>
                </c:pt>
                <c:pt idx="2462">
                  <c:v>-1.5997095033526421E-4</c:v>
                </c:pt>
                <c:pt idx="2463">
                  <c:v>-2.3805147502571344E-3</c:v>
                </c:pt>
                <c:pt idx="2464">
                  <c:v>-3.296886570751667E-4</c:v>
                </c:pt>
                <c:pt idx="2465">
                  <c:v>-1.4325038064271212E-3</c:v>
                </c:pt>
                <c:pt idx="2466">
                  <c:v>-1.234445720911026E-3</c:v>
                </c:pt>
                <c:pt idx="2467">
                  <c:v>-4.3709529563784599E-4</c:v>
                </c:pt>
                <c:pt idx="2468">
                  <c:v>1.1759484186768532E-3</c:v>
                </c:pt>
                <c:pt idx="2469">
                  <c:v>1.7229616641998291E-3</c:v>
                </c:pt>
                <c:pt idx="2470">
                  <c:v>1.1534909717738628E-3</c:v>
                </c:pt>
                <c:pt idx="2471">
                  <c:v>2.0642923191189766E-3</c:v>
                </c:pt>
                <c:pt idx="2472">
                  <c:v>-1.7861369997262955E-3</c:v>
                </c:pt>
                <c:pt idx="2473">
                  <c:v>2.4826438166201115E-3</c:v>
                </c:pt>
                <c:pt idx="2474">
                  <c:v>-6.2377424910664558E-4</c:v>
                </c:pt>
                <c:pt idx="2475">
                  <c:v>5.072704516351223E-4</c:v>
                </c:pt>
                <c:pt idx="2476">
                  <c:v>-2.5862560141831636E-3</c:v>
                </c:pt>
                <c:pt idx="2477">
                  <c:v>-6.2190834432840347E-4</c:v>
                </c:pt>
                <c:pt idx="2478">
                  <c:v>5.4087443277239799E-4</c:v>
                </c:pt>
                <c:pt idx="2479">
                  <c:v>-2.4637037422508001E-3</c:v>
                </c:pt>
                <c:pt idx="2480">
                  <c:v>-1.2341700494289398E-4</c:v>
                </c:pt>
                <c:pt idx="2481">
                  <c:v>1.3333321548998356E-3</c:v>
                </c:pt>
                <c:pt idx="2482">
                  <c:v>7.2633847594261169E-6</c:v>
                </c:pt>
                <c:pt idx="2483">
                  <c:v>1.886922400444746E-3</c:v>
                </c:pt>
                <c:pt idx="2484">
                  <c:v>-6.6460156813263893E-4</c:v>
                </c:pt>
                <c:pt idx="2485">
                  <c:v>2.5046057999134064E-4</c:v>
                </c:pt>
                <c:pt idx="2486">
                  <c:v>1.454764511436224E-3</c:v>
                </c:pt>
                <c:pt idx="2487">
                  <c:v>-1.1024028062820435E-3</c:v>
                </c:pt>
                <c:pt idx="2488">
                  <c:v>8.8410405442118645E-4</c:v>
                </c:pt>
                <c:pt idx="2489">
                  <c:v>7.1632489562034607E-4</c:v>
                </c:pt>
                <c:pt idx="2490">
                  <c:v>-1.8841484561562538E-3</c:v>
                </c:pt>
                <c:pt idx="2491">
                  <c:v>-6.764046847820282E-4</c:v>
                </c:pt>
                <c:pt idx="2492">
                  <c:v>-2.9459595680236816E-4</c:v>
                </c:pt>
                <c:pt idx="2493">
                  <c:v>1.2671621516346931E-4</c:v>
                </c:pt>
                <c:pt idx="2494">
                  <c:v>1.1411388404667377E-3</c:v>
                </c:pt>
                <c:pt idx="2495">
                  <c:v>1.1195670813322067E-3</c:v>
                </c:pt>
                <c:pt idx="2496">
                  <c:v>-2.145799808204174E-4</c:v>
                </c:pt>
                <c:pt idx="2497">
                  <c:v>-1.4838427305221558E-3</c:v>
                </c:pt>
                <c:pt idx="2498">
                  <c:v>2.1896208636462688E-3</c:v>
                </c:pt>
                <c:pt idx="2499">
                  <c:v>-2.4498722050338984E-3</c:v>
                </c:pt>
                <c:pt idx="2500">
                  <c:v>2.4775895290076733E-3</c:v>
                </c:pt>
                <c:pt idx="2501">
                  <c:v>6.2109995633363724E-4</c:v>
                </c:pt>
                <c:pt idx="2502">
                  <c:v>-1.3261265121400356E-3</c:v>
                </c:pt>
                <c:pt idx="2503">
                  <c:v>1.6923807561397552E-4</c:v>
                </c:pt>
                <c:pt idx="2504">
                  <c:v>-1.1075404472649097E-3</c:v>
                </c:pt>
                <c:pt idx="2505">
                  <c:v>1.3686669990420341E-3</c:v>
                </c:pt>
                <c:pt idx="2506">
                  <c:v>-7.7344663441181183E-4</c:v>
                </c:pt>
                <c:pt idx="2507">
                  <c:v>1.5906412154436111E-3</c:v>
                </c:pt>
                <c:pt idx="2508">
                  <c:v>-2.5438214652240276E-3</c:v>
                </c:pt>
                <c:pt idx="2509">
                  <c:v>4.6315370127558708E-4</c:v>
                </c:pt>
                <c:pt idx="2510">
                  <c:v>9.960089810192585E-4</c:v>
                </c:pt>
                <c:pt idx="2511">
                  <c:v>-3.9960723370313644E-5</c:v>
                </c:pt>
                <c:pt idx="2512">
                  <c:v>1.1240327730774879E-3</c:v>
                </c:pt>
                <c:pt idx="2513">
                  <c:v>4.5797601342201233E-4</c:v>
                </c:pt>
                <c:pt idx="2514">
                  <c:v>1.4305906370282173E-3</c:v>
                </c:pt>
                <c:pt idx="2515">
                  <c:v>-1.575852045789361E-3</c:v>
                </c:pt>
                <c:pt idx="2516">
                  <c:v>-8.9483475312590599E-4</c:v>
                </c:pt>
                <c:pt idx="2517">
                  <c:v>-4.2775822803378105E-3</c:v>
                </c:pt>
                <c:pt idx="2518">
                  <c:v>1.1182567104697227E-3</c:v>
                </c:pt>
                <c:pt idx="2519">
                  <c:v>-2.4743478279560804E-3</c:v>
                </c:pt>
                <c:pt idx="2520">
                  <c:v>-1.3614119961857796E-3</c:v>
                </c:pt>
                <c:pt idx="2521">
                  <c:v>9.2997215688228607E-4</c:v>
                </c:pt>
                <c:pt idx="2522">
                  <c:v>1.9050203263759613E-6</c:v>
                </c:pt>
                <c:pt idx="2523">
                  <c:v>-1.1616297997534275E-3</c:v>
                </c:pt>
                <c:pt idx="2524">
                  <c:v>-8.2142185419797897E-5</c:v>
                </c:pt>
                <c:pt idx="2525">
                  <c:v>-1.0102535597980022E-3</c:v>
                </c:pt>
                <c:pt idx="2526">
                  <c:v>1.5472262166440487E-3</c:v>
                </c:pt>
                <c:pt idx="2527">
                  <c:v>-1.9236716907471418E-3</c:v>
                </c:pt>
                <c:pt idx="2528">
                  <c:v>1.2853303924202919E-3</c:v>
                </c:pt>
                <c:pt idx="2529">
                  <c:v>1.4049061574041843E-3</c:v>
                </c:pt>
                <c:pt idx="2530">
                  <c:v>1.0275836102664471E-3</c:v>
                </c:pt>
                <c:pt idx="2531">
                  <c:v>-1.1327727697789669E-3</c:v>
                </c:pt>
                <c:pt idx="2532">
                  <c:v>-7.26314727216959E-4</c:v>
                </c:pt>
                <c:pt idx="2533">
                  <c:v>-4.514763131737709E-4</c:v>
                </c:pt>
                <c:pt idx="2534">
                  <c:v>-1.4546334277838469E-3</c:v>
                </c:pt>
                <c:pt idx="2535">
                  <c:v>2.4884426966309547E-3</c:v>
                </c:pt>
                <c:pt idx="2536">
                  <c:v>-1.1567920446395874E-3</c:v>
                </c:pt>
                <c:pt idx="2537">
                  <c:v>-5.2269315347075462E-4</c:v>
                </c:pt>
                <c:pt idx="2538">
                  <c:v>2.2123046219348907E-3</c:v>
                </c:pt>
                <c:pt idx="2539">
                  <c:v>1.5768744051456451E-3</c:v>
                </c:pt>
                <c:pt idx="2540">
                  <c:v>1.0251500643789768E-3</c:v>
                </c:pt>
                <c:pt idx="2541">
                  <c:v>2.7706800028681755E-4</c:v>
                </c:pt>
                <c:pt idx="2542">
                  <c:v>-1.8960882443934679E-3</c:v>
                </c:pt>
                <c:pt idx="2543">
                  <c:v>1.0075001046061516E-4</c:v>
                </c:pt>
                <c:pt idx="2544">
                  <c:v>3.0620303004980087E-4</c:v>
                </c:pt>
                <c:pt idx="2545">
                  <c:v>5.9888418763875961E-4</c:v>
                </c:pt>
                <c:pt idx="2546">
                  <c:v>-1.3985568657517433E-3</c:v>
                </c:pt>
                <c:pt idx="2547">
                  <c:v>3.6152638494968414E-4</c:v>
                </c:pt>
                <c:pt idx="2548">
                  <c:v>-1.2232279404997826E-3</c:v>
                </c:pt>
                <c:pt idx="2549">
                  <c:v>1.4409981667995453E-3</c:v>
                </c:pt>
                <c:pt idx="2550">
                  <c:v>-7.448946125805378E-4</c:v>
                </c:pt>
                <c:pt idx="2551">
                  <c:v>1.1637154966592789E-4</c:v>
                </c:pt>
                <c:pt idx="2552">
                  <c:v>-5.8795278891921043E-4</c:v>
                </c:pt>
                <c:pt idx="2553">
                  <c:v>3.9022648707032204E-4</c:v>
                </c:pt>
                <c:pt idx="2554">
                  <c:v>1.288137398660183E-3</c:v>
                </c:pt>
                <c:pt idx="2555">
                  <c:v>-4.3386220932006836E-4</c:v>
                </c:pt>
                <c:pt idx="2556">
                  <c:v>5.2135530859231949E-4</c:v>
                </c:pt>
                <c:pt idx="2557">
                  <c:v>3.3280346542596817E-4</c:v>
                </c:pt>
                <c:pt idx="2558">
                  <c:v>3.1877448782324791E-4</c:v>
                </c:pt>
                <c:pt idx="2559">
                  <c:v>-9.8276417702436447E-5</c:v>
                </c:pt>
                <c:pt idx="2560">
                  <c:v>-1.8175658769905567E-3</c:v>
                </c:pt>
                <c:pt idx="2561">
                  <c:v>-4.1503924876451492E-5</c:v>
                </c:pt>
                <c:pt idx="2562">
                  <c:v>-4.1636638343334198E-5</c:v>
                </c:pt>
                <c:pt idx="2563">
                  <c:v>-2.4965382181107998E-3</c:v>
                </c:pt>
                <c:pt idx="2564">
                  <c:v>3.2547535374760628E-4</c:v>
                </c:pt>
                <c:pt idx="2565">
                  <c:v>-2.4087922647595406E-3</c:v>
                </c:pt>
                <c:pt idx="2566">
                  <c:v>1.3596839271485806E-3</c:v>
                </c:pt>
                <c:pt idx="2567">
                  <c:v>9.9749397486448288E-4</c:v>
                </c:pt>
                <c:pt idx="2568">
                  <c:v>1.3553444296121597E-4</c:v>
                </c:pt>
                <c:pt idx="2569">
                  <c:v>-1.3454495929181576E-3</c:v>
                </c:pt>
                <c:pt idx="2570">
                  <c:v>8.2774646580219269E-4</c:v>
                </c:pt>
                <c:pt idx="2571">
                  <c:v>-2.2253012284636497E-3</c:v>
                </c:pt>
                <c:pt idx="2572">
                  <c:v>-4.6969624236226082E-4</c:v>
                </c:pt>
                <c:pt idx="2573">
                  <c:v>5.4629938676953316E-4</c:v>
                </c:pt>
                <c:pt idx="2574">
                  <c:v>2.3758462630212307E-3</c:v>
                </c:pt>
                <c:pt idx="2575">
                  <c:v>-5.5619515478610992E-5</c:v>
                </c:pt>
                <c:pt idx="2576">
                  <c:v>-4.1566789150238037E-5</c:v>
                </c:pt>
                <c:pt idx="2577">
                  <c:v>-5.3345272317528725E-4</c:v>
                </c:pt>
                <c:pt idx="2578">
                  <c:v>3.3233254216611385E-3</c:v>
                </c:pt>
                <c:pt idx="2579">
                  <c:v>-7.5370771810412407E-4</c:v>
                </c:pt>
                <c:pt idx="2580">
                  <c:v>9.4953319057822227E-4</c:v>
                </c:pt>
                <c:pt idx="2581">
                  <c:v>1.7522098496556282E-3</c:v>
                </c:pt>
                <c:pt idx="2582">
                  <c:v>2.0347628742456436E-4</c:v>
                </c:pt>
                <c:pt idx="2583">
                  <c:v>2.4555390700697899E-4</c:v>
                </c:pt>
                <c:pt idx="2584">
                  <c:v>9.9744042381644249E-4</c:v>
                </c:pt>
                <c:pt idx="2585">
                  <c:v>2.288520336151123E-4</c:v>
                </c:pt>
                <c:pt idx="2586">
                  <c:v>-4.9534905701875687E-4</c:v>
                </c:pt>
                <c:pt idx="2587">
                  <c:v>1.5667364932596684E-3</c:v>
                </c:pt>
                <c:pt idx="2588">
                  <c:v>1.4037592336535454E-3</c:v>
                </c:pt>
                <c:pt idx="2589">
                  <c:v>5.7258643209934235E-4</c:v>
                </c:pt>
                <c:pt idx="2590">
                  <c:v>2.7061901055276394E-3</c:v>
                </c:pt>
                <c:pt idx="2591">
                  <c:v>3.969632089138031E-4</c:v>
                </c:pt>
                <c:pt idx="2592">
                  <c:v>-3.3155572600662708E-3</c:v>
                </c:pt>
                <c:pt idx="2593">
                  <c:v>-1.4426512643694878E-4</c:v>
                </c:pt>
                <c:pt idx="2594">
                  <c:v>4.26487997174263E-4</c:v>
                </c:pt>
                <c:pt idx="2595">
                  <c:v>1.9969544373452663E-3</c:v>
                </c:pt>
                <c:pt idx="2596">
                  <c:v>-9.5224939286708832E-5</c:v>
                </c:pt>
                <c:pt idx="2597">
                  <c:v>-2.017228165641427E-3</c:v>
                </c:pt>
                <c:pt idx="2598">
                  <c:v>1.6672024503350258E-4</c:v>
                </c:pt>
                <c:pt idx="2599">
                  <c:v>2.4341931566596031E-4</c:v>
                </c:pt>
                <c:pt idx="2600">
                  <c:v>5.8762729167938232E-5</c:v>
                </c:pt>
                <c:pt idx="2601">
                  <c:v>-3.3468876499682665E-3</c:v>
                </c:pt>
                <c:pt idx="2602">
                  <c:v>-2.1392570342868567E-3</c:v>
                </c:pt>
                <c:pt idx="2603">
                  <c:v>1.5558791346848011E-3</c:v>
                </c:pt>
                <c:pt idx="2604">
                  <c:v>-5.0897523760795593E-4</c:v>
                </c:pt>
                <c:pt idx="2605">
                  <c:v>-2.3214612156152725E-5</c:v>
                </c:pt>
                <c:pt idx="2606">
                  <c:v>-1.0211938060820103E-3</c:v>
                </c:pt>
                <c:pt idx="2607">
                  <c:v>3.2515819184482098E-3</c:v>
                </c:pt>
                <c:pt idx="2608">
                  <c:v>4.6493997797369957E-4</c:v>
                </c:pt>
                <c:pt idx="2609">
                  <c:v>-2.8373799286782742E-3</c:v>
                </c:pt>
                <c:pt idx="2610">
                  <c:v>-1.2885872274637222E-3</c:v>
                </c:pt>
                <c:pt idx="2611">
                  <c:v>7.0665311068296432E-4</c:v>
                </c:pt>
                <c:pt idx="2612">
                  <c:v>-1.827192259952426E-3</c:v>
                </c:pt>
                <c:pt idx="2613">
                  <c:v>-9.1958697885274887E-4</c:v>
                </c:pt>
                <c:pt idx="2614">
                  <c:v>9.413817897439003E-4</c:v>
                </c:pt>
                <c:pt idx="2615">
                  <c:v>9.6508394926786423E-4</c:v>
                </c:pt>
                <c:pt idx="2616">
                  <c:v>-1.651782775297761E-3</c:v>
                </c:pt>
                <c:pt idx="2617">
                  <c:v>2.9552076011896133E-4</c:v>
                </c:pt>
                <c:pt idx="2618">
                  <c:v>-9.4697577878832817E-4</c:v>
                </c:pt>
                <c:pt idx="2619">
                  <c:v>-5.7439925149083138E-4</c:v>
                </c:pt>
                <c:pt idx="2620">
                  <c:v>-7.137455977499485E-4</c:v>
                </c:pt>
                <c:pt idx="2621">
                  <c:v>2.5118752382695675E-3</c:v>
                </c:pt>
                <c:pt idx="2622">
                  <c:v>-2.677571028470993E-4</c:v>
                </c:pt>
                <c:pt idx="2623">
                  <c:v>-1.2707035057246685E-3</c:v>
                </c:pt>
                <c:pt idx="2624">
                  <c:v>1.4848271384835243E-3</c:v>
                </c:pt>
                <c:pt idx="2625">
                  <c:v>-2.789841964840889E-4</c:v>
                </c:pt>
                <c:pt idx="2626">
                  <c:v>-1.1990899220108986E-3</c:v>
                </c:pt>
                <c:pt idx="2627">
                  <c:v>-2.440805546939373E-4</c:v>
                </c:pt>
                <c:pt idx="2628">
                  <c:v>-1.8024351447820663E-5</c:v>
                </c:pt>
                <c:pt idx="2629">
                  <c:v>-1.265448983758688E-3</c:v>
                </c:pt>
                <c:pt idx="2630">
                  <c:v>2.3540905676782131E-3</c:v>
                </c:pt>
                <c:pt idx="2631">
                  <c:v>1.0328963398933411E-3</c:v>
                </c:pt>
                <c:pt idx="2632">
                  <c:v>1.3873185962438583E-3</c:v>
                </c:pt>
                <c:pt idx="2633">
                  <c:v>-1.0601263493299484E-3</c:v>
                </c:pt>
                <c:pt idx="2634">
                  <c:v>-3.9336597546935081E-4</c:v>
                </c:pt>
                <c:pt idx="2635">
                  <c:v>4.29550651460886E-4</c:v>
                </c:pt>
                <c:pt idx="2636">
                  <c:v>2.5328309275209904E-3</c:v>
                </c:pt>
                <c:pt idx="2637">
                  <c:v>-1.4773572329431772E-3</c:v>
                </c:pt>
                <c:pt idx="2638">
                  <c:v>-4.4092116877436638E-4</c:v>
                </c:pt>
                <c:pt idx="2639">
                  <c:v>-1.9698422402143478E-3</c:v>
                </c:pt>
                <c:pt idx="2640">
                  <c:v>7.0457952097058296E-4</c:v>
                </c:pt>
                <c:pt idx="2641">
                  <c:v>-1.7085105646401644E-3</c:v>
                </c:pt>
                <c:pt idx="2642">
                  <c:v>1.6838428564369678E-3</c:v>
                </c:pt>
                <c:pt idx="2643">
                  <c:v>1.5421626158058643E-3</c:v>
                </c:pt>
                <c:pt idx="2644">
                  <c:v>-1.6539543867111206E-4</c:v>
                </c:pt>
                <c:pt idx="2645">
                  <c:v>1.5408918261528015E-3</c:v>
                </c:pt>
                <c:pt idx="2646">
                  <c:v>1.6977963969111443E-4</c:v>
                </c:pt>
                <c:pt idx="2647">
                  <c:v>2.4594599381089211E-4</c:v>
                </c:pt>
                <c:pt idx="2648">
                  <c:v>-9.5422752201557159E-4</c:v>
                </c:pt>
                <c:pt idx="2649">
                  <c:v>-3.9165373891592026E-5</c:v>
                </c:pt>
                <c:pt idx="2650">
                  <c:v>5.9617683291435242E-5</c:v>
                </c:pt>
                <c:pt idx="2651">
                  <c:v>-1.4740969054400921E-3</c:v>
                </c:pt>
                <c:pt idx="2652">
                  <c:v>-1.4986142050474882E-3</c:v>
                </c:pt>
                <c:pt idx="2653">
                  <c:v>-1.4482804108411074E-3</c:v>
                </c:pt>
                <c:pt idx="2654">
                  <c:v>3.7980824708938599E-4</c:v>
                </c:pt>
                <c:pt idx="2655">
                  <c:v>-2.8784619644284248E-4</c:v>
                </c:pt>
                <c:pt idx="2656">
                  <c:v>-6.6655594855546951E-4</c:v>
                </c:pt>
                <c:pt idx="2657">
                  <c:v>7.3270406574010849E-5</c:v>
                </c:pt>
                <c:pt idx="2658">
                  <c:v>-1.2214845046401024E-3</c:v>
                </c:pt>
                <c:pt idx="2659">
                  <c:v>1.615314744412899E-3</c:v>
                </c:pt>
                <c:pt idx="2660">
                  <c:v>-7.0544378831982613E-4</c:v>
                </c:pt>
                <c:pt idx="2661">
                  <c:v>1.2120320461690426E-3</c:v>
                </c:pt>
                <c:pt idx="2662">
                  <c:v>-1.3371510431170464E-3</c:v>
                </c:pt>
                <c:pt idx="2663">
                  <c:v>-1.2697731144726276E-3</c:v>
                </c:pt>
                <c:pt idx="2664">
                  <c:v>-2.0531772170215845E-3</c:v>
                </c:pt>
                <c:pt idx="2665">
                  <c:v>-4.6485569328069687E-5</c:v>
                </c:pt>
                <c:pt idx="2666">
                  <c:v>-1.5881378203630447E-5</c:v>
                </c:pt>
                <c:pt idx="2667">
                  <c:v>-4.7421129420399666E-4</c:v>
                </c:pt>
                <c:pt idx="2668">
                  <c:v>1.1119931004941463E-3</c:v>
                </c:pt>
                <c:pt idx="2669">
                  <c:v>-7.3890388011932373E-4</c:v>
                </c:pt>
                <c:pt idx="2670">
                  <c:v>-7.2015728801488876E-4</c:v>
                </c:pt>
                <c:pt idx="2671">
                  <c:v>-1.1763563379645348E-3</c:v>
                </c:pt>
                <c:pt idx="2672">
                  <c:v>1.2412355281412601E-3</c:v>
                </c:pt>
                <c:pt idx="2673">
                  <c:v>-1.4352411963045597E-3</c:v>
                </c:pt>
                <c:pt idx="2674">
                  <c:v>1.399042084813118E-4</c:v>
                </c:pt>
                <c:pt idx="2675">
                  <c:v>-8.334810845553875E-4</c:v>
                </c:pt>
                <c:pt idx="2676">
                  <c:v>-1.2386185117065907E-3</c:v>
                </c:pt>
                <c:pt idx="2677">
                  <c:v>1.1651506647467613E-3</c:v>
                </c:pt>
                <c:pt idx="2678">
                  <c:v>1.8888711929321289E-4</c:v>
                </c:pt>
                <c:pt idx="2679">
                  <c:v>2.876906655728817E-4</c:v>
                </c:pt>
                <c:pt idx="2680">
                  <c:v>9.0170605108141899E-4</c:v>
                </c:pt>
                <c:pt idx="2681">
                  <c:v>6.3592242076992989E-4</c:v>
                </c:pt>
                <c:pt idx="2682">
                  <c:v>-5.7831872254610062E-4</c:v>
                </c:pt>
                <c:pt idx="2683">
                  <c:v>1.0416824370622635E-3</c:v>
                </c:pt>
                <c:pt idx="2684">
                  <c:v>-9.8696723580360413E-4</c:v>
                </c:pt>
                <c:pt idx="2685">
                  <c:v>-1.9398459699004889E-3</c:v>
                </c:pt>
                <c:pt idx="2686">
                  <c:v>-1.5126222278922796E-3</c:v>
                </c:pt>
                <c:pt idx="2687">
                  <c:v>-8.3964131772518158E-4</c:v>
                </c:pt>
                <c:pt idx="2688">
                  <c:v>-2.6050752494484186E-3</c:v>
                </c:pt>
                <c:pt idx="2689">
                  <c:v>1.115893479436636E-3</c:v>
                </c:pt>
                <c:pt idx="2690">
                  <c:v>9.6615590155124664E-4</c:v>
                </c:pt>
                <c:pt idx="2691">
                  <c:v>1.7184987664222717E-3</c:v>
                </c:pt>
                <c:pt idx="2692">
                  <c:v>6.6796177998185158E-4</c:v>
                </c:pt>
                <c:pt idx="2693">
                  <c:v>-6.7869666963815689E-5</c:v>
                </c:pt>
                <c:pt idx="2694">
                  <c:v>1.0463143698871136E-3</c:v>
                </c:pt>
                <c:pt idx="2695">
                  <c:v>-2.7354806661605835E-4</c:v>
                </c:pt>
                <c:pt idx="2696">
                  <c:v>-4.3835956603288651E-4</c:v>
                </c:pt>
                <c:pt idx="2697">
                  <c:v>1.7480957321822643E-3</c:v>
                </c:pt>
                <c:pt idx="2698">
                  <c:v>9.900885634124279E-4</c:v>
                </c:pt>
                <c:pt idx="2699">
                  <c:v>-9.8198233172297478E-4</c:v>
                </c:pt>
                <c:pt idx="2700">
                  <c:v>-6.079208105802536E-4</c:v>
                </c:pt>
                <c:pt idx="2701">
                  <c:v>1.6640219837427139E-3</c:v>
                </c:pt>
                <c:pt idx="2702">
                  <c:v>-1.5544241759926081E-3</c:v>
                </c:pt>
                <c:pt idx="2703">
                  <c:v>2.9425895772874355E-3</c:v>
                </c:pt>
                <c:pt idx="2704">
                  <c:v>-5.7715410366654396E-4</c:v>
                </c:pt>
                <c:pt idx="2705">
                  <c:v>1.7652008682489395E-4</c:v>
                </c:pt>
                <c:pt idx="2706">
                  <c:v>2.2211256437003613E-3</c:v>
                </c:pt>
                <c:pt idx="2707">
                  <c:v>1.1603883467614651E-3</c:v>
                </c:pt>
                <c:pt idx="2708">
                  <c:v>4.4949119910597801E-4</c:v>
                </c:pt>
                <c:pt idx="2709">
                  <c:v>-9.2017278075218201E-4</c:v>
                </c:pt>
                <c:pt idx="2710">
                  <c:v>-4.4277682900428772E-4</c:v>
                </c:pt>
                <c:pt idx="2711">
                  <c:v>-2.4037621915340424E-4</c:v>
                </c:pt>
                <c:pt idx="2712">
                  <c:v>-1.018463633954525E-3</c:v>
                </c:pt>
                <c:pt idx="2713">
                  <c:v>-9.7718462347984314E-4</c:v>
                </c:pt>
                <c:pt idx="2714">
                  <c:v>2.2419821470975876E-4</c:v>
                </c:pt>
                <c:pt idx="2715">
                  <c:v>1.064864918589592E-4</c:v>
                </c:pt>
                <c:pt idx="2716">
                  <c:v>3.2594706863164902E-4</c:v>
                </c:pt>
                <c:pt idx="2717">
                  <c:v>-1.6146982088685036E-3</c:v>
                </c:pt>
                <c:pt idx="2718">
                  <c:v>-7.4115069583058357E-4</c:v>
                </c:pt>
                <c:pt idx="2719">
                  <c:v>6.6366652026772499E-4</c:v>
                </c:pt>
                <c:pt idx="2720">
                  <c:v>1.3533737510442734E-3</c:v>
                </c:pt>
                <c:pt idx="2721">
                  <c:v>-1.5823682770133018E-4</c:v>
                </c:pt>
                <c:pt idx="2722">
                  <c:v>-2.0392523147165775E-3</c:v>
                </c:pt>
                <c:pt idx="2723">
                  <c:v>-1.3606790453195572E-3</c:v>
                </c:pt>
                <c:pt idx="2724">
                  <c:v>-1.0840781033039093E-4</c:v>
                </c:pt>
                <c:pt idx="2725">
                  <c:v>-1.423476729542017E-3</c:v>
                </c:pt>
                <c:pt idx="2726">
                  <c:v>-2.2291066125035286E-4</c:v>
                </c:pt>
                <c:pt idx="2727">
                  <c:v>-1.9920850172638893E-4</c:v>
                </c:pt>
                <c:pt idx="2728">
                  <c:v>8.7602809071540833E-4</c:v>
                </c:pt>
                <c:pt idx="2729">
                  <c:v>-1.6979547217488289E-4</c:v>
                </c:pt>
                <c:pt idx="2730">
                  <c:v>-1.9279057160019875E-3</c:v>
                </c:pt>
                <c:pt idx="2731">
                  <c:v>-1.2349509634077549E-3</c:v>
                </c:pt>
                <c:pt idx="2732">
                  <c:v>8.4030814468860626E-4</c:v>
                </c:pt>
                <c:pt idx="2733">
                  <c:v>-1.237756572663784E-3</c:v>
                </c:pt>
                <c:pt idx="2734">
                  <c:v>1.3345927000045776E-3</c:v>
                </c:pt>
                <c:pt idx="2735">
                  <c:v>1.1425791308283806E-3</c:v>
                </c:pt>
                <c:pt idx="2736">
                  <c:v>-1.3305759057402611E-3</c:v>
                </c:pt>
                <c:pt idx="2737">
                  <c:v>-5.9314630925655365E-4</c:v>
                </c:pt>
                <c:pt idx="2738">
                  <c:v>4.9479864537715912E-4</c:v>
                </c:pt>
                <c:pt idx="2739">
                  <c:v>-4.1227415204048157E-4</c:v>
                </c:pt>
                <c:pt idx="2740">
                  <c:v>-2.0381312351673841E-3</c:v>
                </c:pt>
                <c:pt idx="2741">
                  <c:v>-1.8244050443172455E-4</c:v>
                </c:pt>
                <c:pt idx="2742">
                  <c:v>2.8826063498854637E-4</c:v>
                </c:pt>
                <c:pt idx="2743">
                  <c:v>7.7135814353823662E-4</c:v>
                </c:pt>
                <c:pt idx="2744">
                  <c:v>1.3724854215979576E-4</c:v>
                </c:pt>
                <c:pt idx="2745">
                  <c:v>1.2539117597043514E-3</c:v>
                </c:pt>
                <c:pt idx="2746">
                  <c:v>1.910568680614233E-3</c:v>
                </c:pt>
                <c:pt idx="2747">
                  <c:v>1.4249607920646667E-4</c:v>
                </c:pt>
                <c:pt idx="2748">
                  <c:v>-7.5525511056184769E-4</c:v>
                </c:pt>
                <c:pt idx="2749">
                  <c:v>1.1137514375150204E-3</c:v>
                </c:pt>
                <c:pt idx="2750">
                  <c:v>2.2591836750507355E-4</c:v>
                </c:pt>
                <c:pt idx="2751">
                  <c:v>6.3998159021139145E-5</c:v>
                </c:pt>
                <c:pt idx="2752">
                  <c:v>-1.5067914500832558E-4</c:v>
                </c:pt>
                <c:pt idx="2753">
                  <c:v>2.4453410878777504E-4</c:v>
                </c:pt>
                <c:pt idx="2754">
                  <c:v>-1.3409382663667202E-3</c:v>
                </c:pt>
                <c:pt idx="2755">
                  <c:v>-4.8506073653697968E-5</c:v>
                </c:pt>
                <c:pt idx="2756">
                  <c:v>3.4756585955619812E-4</c:v>
                </c:pt>
                <c:pt idx="2757">
                  <c:v>-4.0477700531482697E-4</c:v>
                </c:pt>
                <c:pt idx="2758">
                  <c:v>5.6003360077738762E-4</c:v>
                </c:pt>
                <c:pt idx="2759">
                  <c:v>1.2649726122617722E-3</c:v>
                </c:pt>
                <c:pt idx="2760">
                  <c:v>3.2696342095732689E-3</c:v>
                </c:pt>
                <c:pt idx="2761">
                  <c:v>-3.490690141916275E-4</c:v>
                </c:pt>
                <c:pt idx="2762">
                  <c:v>-5.4063741117715836E-5</c:v>
                </c:pt>
                <c:pt idx="2763">
                  <c:v>-2.6112310588359833E-3</c:v>
                </c:pt>
                <c:pt idx="2764">
                  <c:v>-1.0186103172600269E-3</c:v>
                </c:pt>
                <c:pt idx="2765">
                  <c:v>-2.21863086335361E-3</c:v>
                </c:pt>
                <c:pt idx="2766">
                  <c:v>2.117455005645752E-5</c:v>
                </c:pt>
                <c:pt idx="2767">
                  <c:v>-8.9175673201680183E-4</c:v>
                </c:pt>
                <c:pt idx="2768">
                  <c:v>1.1897371150553226E-3</c:v>
                </c:pt>
                <c:pt idx="2769">
                  <c:v>-3.2758514862507582E-3</c:v>
                </c:pt>
                <c:pt idx="2770">
                  <c:v>-3.7800241261720657E-4</c:v>
                </c:pt>
                <c:pt idx="2771">
                  <c:v>-1.8603180069476366E-3</c:v>
                </c:pt>
                <c:pt idx="2772">
                  <c:v>1.5422189608216286E-3</c:v>
                </c:pt>
                <c:pt idx="2773">
                  <c:v>-5.3051905706524849E-4</c:v>
                </c:pt>
                <c:pt idx="2774">
                  <c:v>-9.8681915551424026E-4</c:v>
                </c:pt>
                <c:pt idx="2775">
                  <c:v>-3.1908515375107527E-3</c:v>
                </c:pt>
                <c:pt idx="2776">
                  <c:v>-3.6386866122484207E-4</c:v>
                </c:pt>
                <c:pt idx="2777">
                  <c:v>-1.635989174246788E-4</c:v>
                </c:pt>
                <c:pt idx="2778">
                  <c:v>-7.4827205389738083E-4</c:v>
                </c:pt>
                <c:pt idx="2779">
                  <c:v>4.6932511031627655E-4</c:v>
                </c:pt>
                <c:pt idx="2780">
                  <c:v>-6.7342352122068405E-4</c:v>
                </c:pt>
                <c:pt idx="2781">
                  <c:v>-2.1879631094634533E-3</c:v>
                </c:pt>
                <c:pt idx="2782">
                  <c:v>-1.6272766515612602E-4</c:v>
                </c:pt>
                <c:pt idx="2783">
                  <c:v>2.6354561559855938E-3</c:v>
                </c:pt>
                <c:pt idx="2784">
                  <c:v>-3.7378352135419846E-4</c:v>
                </c:pt>
                <c:pt idx="2785">
                  <c:v>-2.5772829540073872E-3</c:v>
                </c:pt>
                <c:pt idx="2786">
                  <c:v>-8.1619247794151306E-4</c:v>
                </c:pt>
                <c:pt idx="2787">
                  <c:v>8.1286346539855003E-4</c:v>
                </c:pt>
                <c:pt idx="2788">
                  <c:v>1.0367650538682938E-3</c:v>
                </c:pt>
                <c:pt idx="2789">
                  <c:v>-1.3331822119653225E-3</c:v>
                </c:pt>
                <c:pt idx="2790">
                  <c:v>-8.1849889829754829E-4</c:v>
                </c:pt>
                <c:pt idx="2791">
                  <c:v>2.5661895051598549E-4</c:v>
                </c:pt>
                <c:pt idx="2792">
                  <c:v>-1.5507638454437256E-4</c:v>
                </c:pt>
                <c:pt idx="2793">
                  <c:v>1.003664918243885E-3</c:v>
                </c:pt>
                <c:pt idx="2794">
                  <c:v>9.5892790704965591E-4</c:v>
                </c:pt>
                <c:pt idx="2795">
                  <c:v>-1.2685400433838367E-3</c:v>
                </c:pt>
                <c:pt idx="2796">
                  <c:v>1.1911783367395401E-3</c:v>
                </c:pt>
                <c:pt idx="2797">
                  <c:v>-1.4964835718274117E-3</c:v>
                </c:pt>
                <c:pt idx="2798">
                  <c:v>-3.1831860542297363E-4</c:v>
                </c:pt>
                <c:pt idx="2799">
                  <c:v>3.2403552904725075E-4</c:v>
                </c:pt>
                <c:pt idx="2800">
                  <c:v>5.2598491311073303E-4</c:v>
                </c:pt>
                <c:pt idx="2801">
                  <c:v>1.5036314725875854E-3</c:v>
                </c:pt>
                <c:pt idx="2802">
                  <c:v>-1.261476892977953E-3</c:v>
                </c:pt>
                <c:pt idx="2803">
                  <c:v>2.847546711564064E-4</c:v>
                </c:pt>
                <c:pt idx="2804">
                  <c:v>-4.0365336462855339E-4</c:v>
                </c:pt>
                <c:pt idx="2805">
                  <c:v>2.8462018817663193E-3</c:v>
                </c:pt>
                <c:pt idx="2806">
                  <c:v>-2.6617504190653563E-3</c:v>
                </c:pt>
                <c:pt idx="2807">
                  <c:v>1.0704034939408302E-3</c:v>
                </c:pt>
                <c:pt idx="2808">
                  <c:v>-4.5003555715084076E-4</c:v>
                </c:pt>
                <c:pt idx="2809">
                  <c:v>1.4900774694979191E-3</c:v>
                </c:pt>
                <c:pt idx="2810">
                  <c:v>3.9567709900438786E-3</c:v>
                </c:pt>
                <c:pt idx="2811">
                  <c:v>-8.3292368799448013E-4</c:v>
                </c:pt>
                <c:pt idx="2812">
                  <c:v>-2.5091767311096191E-3</c:v>
                </c:pt>
                <c:pt idx="2813">
                  <c:v>1.0895528830587864E-3</c:v>
                </c:pt>
                <c:pt idx="2814">
                  <c:v>5.1027024164795876E-4</c:v>
                </c:pt>
                <c:pt idx="2815">
                  <c:v>-2.7562864124774933E-4</c:v>
                </c:pt>
                <c:pt idx="2816">
                  <c:v>1.0094256140291691E-3</c:v>
                </c:pt>
                <c:pt idx="2817">
                  <c:v>-2.8849148657172918E-3</c:v>
                </c:pt>
                <c:pt idx="2818">
                  <c:v>-2.4920476134866476E-3</c:v>
                </c:pt>
                <c:pt idx="2819">
                  <c:v>-5.4288003593683243E-4</c:v>
                </c:pt>
                <c:pt idx="2820">
                  <c:v>-9.3044713139533997E-5</c:v>
                </c:pt>
                <c:pt idx="2821">
                  <c:v>1.6848817467689514E-3</c:v>
                </c:pt>
                <c:pt idx="2822">
                  <c:v>-6.5772794187068939E-5</c:v>
                </c:pt>
                <c:pt idx="2823">
                  <c:v>9.1353897005319595E-5</c:v>
                </c:pt>
                <c:pt idx="2824">
                  <c:v>1.192794181406498E-3</c:v>
                </c:pt>
                <c:pt idx="2825">
                  <c:v>8.5617043077945709E-4</c:v>
                </c:pt>
                <c:pt idx="2826">
                  <c:v>-2.9228252824395895E-3</c:v>
                </c:pt>
                <c:pt idx="2827">
                  <c:v>-5.3802039474248886E-5</c:v>
                </c:pt>
                <c:pt idx="2828">
                  <c:v>1.8013999797403812E-3</c:v>
                </c:pt>
                <c:pt idx="2829">
                  <c:v>-3.0356273055076599E-4</c:v>
                </c:pt>
                <c:pt idx="2830">
                  <c:v>-1.9496309105306864E-3</c:v>
                </c:pt>
                <c:pt idx="2831">
                  <c:v>-1.0454878211021423E-3</c:v>
                </c:pt>
                <c:pt idx="2832">
                  <c:v>-2.6544553693383932E-3</c:v>
                </c:pt>
                <c:pt idx="2833">
                  <c:v>2.2649355232715607E-3</c:v>
                </c:pt>
                <c:pt idx="2834">
                  <c:v>-4.3949112296104431E-4</c:v>
                </c:pt>
                <c:pt idx="2835">
                  <c:v>-4.7586057335138321E-3</c:v>
                </c:pt>
                <c:pt idx="2836">
                  <c:v>1.7578247934579849E-4</c:v>
                </c:pt>
                <c:pt idx="2837">
                  <c:v>-2.0990895573049784E-3</c:v>
                </c:pt>
                <c:pt idx="2838">
                  <c:v>-2.0807979162782431E-3</c:v>
                </c:pt>
                <c:pt idx="2839">
                  <c:v>-1.5444373711943626E-3</c:v>
                </c:pt>
                <c:pt idx="2840">
                  <c:v>5.9032347053289413E-5</c:v>
                </c:pt>
                <c:pt idx="2841">
                  <c:v>3.3064908348023891E-3</c:v>
                </c:pt>
                <c:pt idx="2842">
                  <c:v>5.6519079953432083E-4</c:v>
                </c:pt>
                <c:pt idx="2843">
                  <c:v>-1.4212611131370068E-3</c:v>
                </c:pt>
                <c:pt idx="2844">
                  <c:v>-2.0124344155192375E-4</c:v>
                </c:pt>
                <c:pt idx="2845">
                  <c:v>-7.0724403485655785E-4</c:v>
                </c:pt>
                <c:pt idx="2846">
                  <c:v>1.5451195649802685E-3</c:v>
                </c:pt>
                <c:pt idx="2847">
                  <c:v>1.1168834753334522E-3</c:v>
                </c:pt>
                <c:pt idx="2848">
                  <c:v>1.3678441755473614E-3</c:v>
                </c:pt>
                <c:pt idx="2849">
                  <c:v>9.6916873008012772E-4</c:v>
                </c:pt>
                <c:pt idx="2850">
                  <c:v>-8.4108114242553711E-4</c:v>
                </c:pt>
                <c:pt idx="2851">
                  <c:v>4.5481324195861816E-4</c:v>
                </c:pt>
                <c:pt idx="2852">
                  <c:v>1.5779458917677402E-3</c:v>
                </c:pt>
                <c:pt idx="2853">
                  <c:v>3.7348400801420212E-3</c:v>
                </c:pt>
                <c:pt idx="2854">
                  <c:v>3.557717427611351E-4</c:v>
                </c:pt>
                <c:pt idx="2855">
                  <c:v>8.4153236821293831E-4</c:v>
                </c:pt>
                <c:pt idx="2856">
                  <c:v>4.1835661977529526E-4</c:v>
                </c:pt>
                <c:pt idx="2857">
                  <c:v>-1.5731551684439182E-3</c:v>
                </c:pt>
                <c:pt idx="2858">
                  <c:v>-3.7887729704380035E-3</c:v>
                </c:pt>
                <c:pt idx="2859">
                  <c:v>8.3633884787559509E-4</c:v>
                </c:pt>
                <c:pt idx="2860">
                  <c:v>-1.3569076545536518E-3</c:v>
                </c:pt>
                <c:pt idx="2861">
                  <c:v>-1.2304075062274933E-3</c:v>
                </c:pt>
                <c:pt idx="2862">
                  <c:v>-7.8320503234863281E-5</c:v>
                </c:pt>
                <c:pt idx="2863">
                  <c:v>-2.1622439380735159E-3</c:v>
                </c:pt>
                <c:pt idx="2864">
                  <c:v>1.1964160948991776E-3</c:v>
                </c:pt>
                <c:pt idx="2865">
                  <c:v>2.4327076971530914E-4</c:v>
                </c:pt>
                <c:pt idx="2866">
                  <c:v>-2.3717060685157776E-5</c:v>
                </c:pt>
                <c:pt idx="2867">
                  <c:v>-9.2679494991898537E-4</c:v>
                </c:pt>
                <c:pt idx="2868">
                  <c:v>7.3208566755056381E-4</c:v>
                </c:pt>
                <c:pt idx="2869">
                  <c:v>1.5241098590195179E-3</c:v>
                </c:pt>
                <c:pt idx="2870">
                  <c:v>-5.9704389423131943E-4</c:v>
                </c:pt>
                <c:pt idx="2871">
                  <c:v>7.7688088640570641E-4</c:v>
                </c:pt>
                <c:pt idx="2872">
                  <c:v>2.1581770852208138E-4</c:v>
                </c:pt>
                <c:pt idx="2873">
                  <c:v>5.4525071755051613E-4</c:v>
                </c:pt>
                <c:pt idx="2874">
                  <c:v>5.0438102334737778E-5</c:v>
                </c:pt>
                <c:pt idx="2875">
                  <c:v>-3.4024752676486969E-4</c:v>
                </c:pt>
                <c:pt idx="2876">
                  <c:v>1.2526577338576317E-3</c:v>
                </c:pt>
                <c:pt idx="2877">
                  <c:v>2.4425582960247993E-3</c:v>
                </c:pt>
                <c:pt idx="2878">
                  <c:v>9.015561081469059E-4</c:v>
                </c:pt>
                <c:pt idx="2879">
                  <c:v>1.2118141166865826E-3</c:v>
                </c:pt>
                <c:pt idx="2880">
                  <c:v>-8.7032001465559006E-4</c:v>
                </c:pt>
                <c:pt idx="2881">
                  <c:v>-1.1302446946501732E-3</c:v>
                </c:pt>
                <c:pt idx="2882">
                  <c:v>3.3352291211485863E-4</c:v>
                </c:pt>
                <c:pt idx="2883">
                  <c:v>-1.0475926101207733E-3</c:v>
                </c:pt>
                <c:pt idx="2884">
                  <c:v>2.118302509188652E-3</c:v>
                </c:pt>
                <c:pt idx="2885">
                  <c:v>1.4093690551817417E-3</c:v>
                </c:pt>
                <c:pt idx="2886">
                  <c:v>-8.568866178393364E-5</c:v>
                </c:pt>
                <c:pt idx="2887">
                  <c:v>3.4904037602245808E-3</c:v>
                </c:pt>
                <c:pt idx="2888">
                  <c:v>3.0816346406936646E-4</c:v>
                </c:pt>
                <c:pt idx="2889">
                  <c:v>-2.1323575638234615E-3</c:v>
                </c:pt>
                <c:pt idx="2890">
                  <c:v>4.37944196164608E-4</c:v>
                </c:pt>
                <c:pt idx="2891">
                  <c:v>1.4832345768809319E-3</c:v>
                </c:pt>
                <c:pt idx="2892">
                  <c:v>7.1103824302554131E-4</c:v>
                </c:pt>
                <c:pt idx="2893">
                  <c:v>-2.1997967269271612E-3</c:v>
                </c:pt>
                <c:pt idx="2894">
                  <c:v>-1.3878145255148411E-3</c:v>
                </c:pt>
                <c:pt idx="2895">
                  <c:v>-1.8459837883710861E-4</c:v>
                </c:pt>
                <c:pt idx="2896">
                  <c:v>-8.4226625040173531E-4</c:v>
                </c:pt>
                <c:pt idx="2897">
                  <c:v>-1.1099139228463173E-3</c:v>
                </c:pt>
                <c:pt idx="2898">
                  <c:v>-7.9074548557400703E-4</c:v>
                </c:pt>
                <c:pt idx="2899">
                  <c:v>2.1919948048889637E-3</c:v>
                </c:pt>
                <c:pt idx="2900">
                  <c:v>1.3841600157320499E-3</c:v>
                </c:pt>
                <c:pt idx="2901">
                  <c:v>-1.1778008192777634E-3</c:v>
                </c:pt>
                <c:pt idx="2902">
                  <c:v>9.3756290152668953E-4</c:v>
                </c:pt>
                <c:pt idx="2903">
                  <c:v>8.1745442003011703E-4</c:v>
                </c:pt>
                <c:pt idx="2904">
                  <c:v>-1.6295358072966337E-3</c:v>
                </c:pt>
                <c:pt idx="2905">
                  <c:v>-5.1979674026370049E-4</c:v>
                </c:pt>
                <c:pt idx="2906">
                  <c:v>-3.2437096815556288E-3</c:v>
                </c:pt>
                <c:pt idx="2907">
                  <c:v>6.6660996526479721E-4</c:v>
                </c:pt>
                <c:pt idx="2908">
                  <c:v>1.3075224123895168E-3</c:v>
                </c:pt>
                <c:pt idx="2909">
                  <c:v>-4.1554262861609459E-4</c:v>
                </c:pt>
                <c:pt idx="2910">
                  <c:v>1.4313263818621635E-4</c:v>
                </c:pt>
                <c:pt idx="2911">
                  <c:v>-3.8843415677547455E-4</c:v>
                </c:pt>
                <c:pt idx="2912">
                  <c:v>-2.3515648208558559E-3</c:v>
                </c:pt>
                <c:pt idx="2913">
                  <c:v>-2.178459195420146E-3</c:v>
                </c:pt>
                <c:pt idx="2914">
                  <c:v>3.6060065031051636E-4</c:v>
                </c:pt>
                <c:pt idx="2915">
                  <c:v>6.756526418030262E-4</c:v>
                </c:pt>
                <c:pt idx="2916">
                  <c:v>2.3624766618013382E-4</c:v>
                </c:pt>
                <c:pt idx="2917">
                  <c:v>1.1324011720716953E-3</c:v>
                </c:pt>
                <c:pt idx="2918">
                  <c:v>-1.3626031577587128E-3</c:v>
                </c:pt>
                <c:pt idx="2919">
                  <c:v>9.2814676463603973E-5</c:v>
                </c:pt>
                <c:pt idx="2920">
                  <c:v>3.5349000245332718E-4</c:v>
                </c:pt>
                <c:pt idx="2921">
                  <c:v>1.3590995222330093E-3</c:v>
                </c:pt>
                <c:pt idx="2922">
                  <c:v>-1.3945209793746471E-3</c:v>
                </c:pt>
                <c:pt idx="2923">
                  <c:v>-1.0877251625061035E-3</c:v>
                </c:pt>
                <c:pt idx="2924">
                  <c:v>-1.1913971975445747E-3</c:v>
                </c:pt>
                <c:pt idx="2925">
                  <c:v>-1.6095133032649755E-3</c:v>
                </c:pt>
                <c:pt idx="2926">
                  <c:v>-3.8975710049271584E-4</c:v>
                </c:pt>
                <c:pt idx="2927">
                  <c:v>-4.6209432184696198E-5</c:v>
                </c:pt>
                <c:pt idx="2928">
                  <c:v>-2.0206940826028585E-3</c:v>
                </c:pt>
                <c:pt idx="2929">
                  <c:v>2.3074215278029442E-4</c:v>
                </c:pt>
                <c:pt idx="2930">
                  <c:v>-1.3970229774713516E-3</c:v>
                </c:pt>
                <c:pt idx="2931">
                  <c:v>-1.1932910420000553E-3</c:v>
                </c:pt>
                <c:pt idx="2932">
                  <c:v>-7.2262436151504517E-4</c:v>
                </c:pt>
                <c:pt idx="2933">
                  <c:v>2.3472015745937824E-3</c:v>
                </c:pt>
                <c:pt idx="2934">
                  <c:v>-6.8686390295624733E-4</c:v>
                </c:pt>
                <c:pt idx="2935">
                  <c:v>5.8426288887858391E-4</c:v>
                </c:pt>
                <c:pt idx="2936">
                  <c:v>-3.3032242208719254E-4</c:v>
                </c:pt>
                <c:pt idx="2937">
                  <c:v>-6.4006540924310684E-5</c:v>
                </c:pt>
                <c:pt idx="2938">
                  <c:v>8.5854902863502502E-5</c:v>
                </c:pt>
                <c:pt idx="2939">
                  <c:v>-1.3874061405658722E-3</c:v>
                </c:pt>
                <c:pt idx="2940">
                  <c:v>1.1769048869609833E-3</c:v>
                </c:pt>
                <c:pt idx="2941">
                  <c:v>1.2450818903744221E-3</c:v>
                </c:pt>
                <c:pt idx="2942">
                  <c:v>9.8072923719882965E-5</c:v>
                </c:pt>
                <c:pt idx="2943">
                  <c:v>1.099687535315752E-3</c:v>
                </c:pt>
                <c:pt idx="2944">
                  <c:v>-6.2433816492557526E-4</c:v>
                </c:pt>
                <c:pt idx="2945">
                  <c:v>5.1203276962041855E-4</c:v>
                </c:pt>
                <c:pt idx="2946">
                  <c:v>1.185848843306303E-3</c:v>
                </c:pt>
                <c:pt idx="2947">
                  <c:v>-3.7795910611748695E-4</c:v>
                </c:pt>
                <c:pt idx="2948">
                  <c:v>1.3445382937788963E-3</c:v>
                </c:pt>
                <c:pt idx="2949">
                  <c:v>1.1408063583076E-3</c:v>
                </c:pt>
                <c:pt idx="2950">
                  <c:v>-1.0013869032263756E-3</c:v>
                </c:pt>
                <c:pt idx="2951">
                  <c:v>-8.3946669474244118E-4</c:v>
                </c:pt>
                <c:pt idx="2952">
                  <c:v>2.1460466086864471E-5</c:v>
                </c:pt>
                <c:pt idx="2953">
                  <c:v>4.4363550841808319E-5</c:v>
                </c:pt>
                <c:pt idx="2954">
                  <c:v>-8.6513301357626915E-4</c:v>
                </c:pt>
                <c:pt idx="2955">
                  <c:v>1.1396943591535091E-3</c:v>
                </c:pt>
                <c:pt idx="2956">
                  <c:v>3.231302835047245E-4</c:v>
                </c:pt>
                <c:pt idx="2957">
                  <c:v>-6.1403587460517883E-4</c:v>
                </c:pt>
                <c:pt idx="2958">
                  <c:v>3.6691408604383469E-4</c:v>
                </c:pt>
                <c:pt idx="2959">
                  <c:v>-5.1459204405546188E-4</c:v>
                </c:pt>
                <c:pt idx="2960">
                  <c:v>-5.3105875849723816E-5</c:v>
                </c:pt>
                <c:pt idx="2961">
                  <c:v>-5.3220847621560097E-4</c:v>
                </c:pt>
                <c:pt idx="2962">
                  <c:v>-1.7211087979376316E-3</c:v>
                </c:pt>
                <c:pt idx="2963">
                  <c:v>-1.2305546551942825E-3</c:v>
                </c:pt>
                <c:pt idx="2964">
                  <c:v>-1.8062489107251167E-4</c:v>
                </c:pt>
                <c:pt idx="2965">
                  <c:v>-2.4451105855405331E-3</c:v>
                </c:pt>
                <c:pt idx="2966">
                  <c:v>5.7682860642671585E-4</c:v>
                </c:pt>
                <c:pt idx="2967">
                  <c:v>6.5299496054649353E-4</c:v>
                </c:pt>
                <c:pt idx="2968">
                  <c:v>1.8923217430710793E-4</c:v>
                </c:pt>
                <c:pt idx="2969">
                  <c:v>5.362420342862606E-4</c:v>
                </c:pt>
                <c:pt idx="2970">
                  <c:v>-5.2236020565032959E-4</c:v>
                </c:pt>
                <c:pt idx="2971">
                  <c:v>-2.2108042612671852E-3</c:v>
                </c:pt>
                <c:pt idx="2972">
                  <c:v>-5.7886680588126183E-4</c:v>
                </c:pt>
                <c:pt idx="2973">
                  <c:v>1.3858871534466743E-4</c:v>
                </c:pt>
                <c:pt idx="2974">
                  <c:v>1.9352701492607594E-3</c:v>
                </c:pt>
                <c:pt idx="2975">
                  <c:v>-1.0264315642416477E-3</c:v>
                </c:pt>
                <c:pt idx="2976">
                  <c:v>-2.7014405932277441E-3</c:v>
                </c:pt>
                <c:pt idx="2977">
                  <c:v>8.4482459351420403E-4</c:v>
                </c:pt>
                <c:pt idx="2978">
                  <c:v>-9.379824623465538E-4</c:v>
                </c:pt>
                <c:pt idx="2979">
                  <c:v>-5.8458093553781509E-4</c:v>
                </c:pt>
                <c:pt idx="2980">
                  <c:v>2.5063194334506989E-4</c:v>
                </c:pt>
                <c:pt idx="2981">
                  <c:v>-1.3083824887871742E-3</c:v>
                </c:pt>
                <c:pt idx="2982">
                  <c:v>-8.4721483290195465E-5</c:v>
                </c:pt>
                <c:pt idx="2983">
                  <c:v>5.2964314818382263E-5</c:v>
                </c:pt>
                <c:pt idx="2984">
                  <c:v>-1.1399593204259872E-3</c:v>
                </c:pt>
                <c:pt idx="2985">
                  <c:v>-3.3362680114805698E-3</c:v>
                </c:pt>
                <c:pt idx="2986">
                  <c:v>3.4163426607847214E-4</c:v>
                </c:pt>
                <c:pt idx="2987">
                  <c:v>1.235657837241888E-3</c:v>
                </c:pt>
                <c:pt idx="2988">
                  <c:v>1.3489252887666225E-3</c:v>
                </c:pt>
                <c:pt idx="2989">
                  <c:v>2.7774451300501823E-3</c:v>
                </c:pt>
                <c:pt idx="2990">
                  <c:v>8.6892396211624146E-6</c:v>
                </c:pt>
                <c:pt idx="2991">
                  <c:v>1.0595722123980522E-3</c:v>
                </c:pt>
                <c:pt idx="2992">
                  <c:v>1.9580405205488205E-3</c:v>
                </c:pt>
                <c:pt idx="2993">
                  <c:v>2.9889121651649475E-4</c:v>
                </c:pt>
                <c:pt idx="2994">
                  <c:v>-1.3640695251524448E-3</c:v>
                </c:pt>
                <c:pt idx="2995">
                  <c:v>1.3259896077215672E-3</c:v>
                </c:pt>
                <c:pt idx="2996">
                  <c:v>-2.2405651398003101E-3</c:v>
                </c:pt>
                <c:pt idx="2997">
                  <c:v>2.3816176690161228E-3</c:v>
                </c:pt>
                <c:pt idx="2998">
                  <c:v>3.340747207403183E-4</c:v>
                </c:pt>
                <c:pt idx="2999">
                  <c:v>4.3257605284452438E-5</c:v>
                </c:pt>
                <c:pt idx="3000">
                  <c:v>2.136522438377142E-3</c:v>
                </c:pt>
                <c:pt idx="3001">
                  <c:v>-9.4235828146338463E-4</c:v>
                </c:pt>
                <c:pt idx="3002">
                  <c:v>1.9523221999406815E-4</c:v>
                </c:pt>
                <c:pt idx="3003">
                  <c:v>1.0620914399623871E-3</c:v>
                </c:pt>
                <c:pt idx="3004">
                  <c:v>-4.048575647175312E-4</c:v>
                </c:pt>
                <c:pt idx="3005">
                  <c:v>-5.2603147923946381E-4</c:v>
                </c:pt>
                <c:pt idx="3006">
                  <c:v>9.0025831013917923E-5</c:v>
                </c:pt>
                <c:pt idx="3007">
                  <c:v>-2.1144375205039978E-4</c:v>
                </c:pt>
                <c:pt idx="3008">
                  <c:v>1.1828211136162281E-3</c:v>
                </c:pt>
                <c:pt idx="3009">
                  <c:v>3.0467677861452103E-3</c:v>
                </c:pt>
                <c:pt idx="3010">
                  <c:v>-3.9636949077248573E-4</c:v>
                </c:pt>
                <c:pt idx="3011">
                  <c:v>9.9166994914412498E-4</c:v>
                </c:pt>
                <c:pt idx="3012">
                  <c:v>-1.0757707059383392E-5</c:v>
                </c:pt>
                <c:pt idx="3013">
                  <c:v>-1.0837456211447716E-3</c:v>
                </c:pt>
                <c:pt idx="3014">
                  <c:v>-2.504648407921195E-3</c:v>
                </c:pt>
                <c:pt idx="3015">
                  <c:v>-2.3430353030562401E-4</c:v>
                </c:pt>
                <c:pt idx="3016">
                  <c:v>-8.1608258187770844E-4</c:v>
                </c:pt>
                <c:pt idx="3017">
                  <c:v>2.2095208987593651E-4</c:v>
                </c:pt>
                <c:pt idx="3018">
                  <c:v>7.7979685738682747E-4</c:v>
                </c:pt>
                <c:pt idx="3019">
                  <c:v>-1.0916637256741524E-4</c:v>
                </c:pt>
                <c:pt idx="3020">
                  <c:v>1.8139933235943317E-3</c:v>
                </c:pt>
                <c:pt idx="3021">
                  <c:v>-6.6780624911189079E-4</c:v>
                </c:pt>
                <c:pt idx="3022">
                  <c:v>9.3586277216672897E-5</c:v>
                </c:pt>
                <c:pt idx="3023">
                  <c:v>-6.5404456108808517E-5</c:v>
                </c:pt>
                <c:pt idx="3024">
                  <c:v>-1.8762191757559776E-4</c:v>
                </c:pt>
                <c:pt idx="3025">
                  <c:v>-3.6164417397230864E-3</c:v>
                </c:pt>
                <c:pt idx="3026">
                  <c:v>-2.4871202185750008E-4</c:v>
                </c:pt>
                <c:pt idx="3027">
                  <c:v>-5.3367018699645996E-4</c:v>
                </c:pt>
                <c:pt idx="3028">
                  <c:v>-1.408818643540144E-3</c:v>
                </c:pt>
                <c:pt idx="3029">
                  <c:v>6.1491783708333969E-4</c:v>
                </c:pt>
                <c:pt idx="3030">
                  <c:v>-6.8731466308236122E-4</c:v>
                </c:pt>
                <c:pt idx="3031">
                  <c:v>1.5902207233011723E-3</c:v>
                </c:pt>
                <c:pt idx="3032">
                  <c:v>1.1966461315751076E-3</c:v>
                </c:pt>
                <c:pt idx="3033">
                  <c:v>-6.369403563439846E-4</c:v>
                </c:pt>
                <c:pt idx="3034">
                  <c:v>-1.8486082553863525E-3</c:v>
                </c:pt>
                <c:pt idx="3035">
                  <c:v>-1.5924121253192425E-3</c:v>
                </c:pt>
                <c:pt idx="3036">
                  <c:v>2.1853437647223473E-3</c:v>
                </c:pt>
                <c:pt idx="3037">
                  <c:v>1.4428547583520412E-3</c:v>
                </c:pt>
                <c:pt idx="3038">
                  <c:v>1.2501110322773457E-3</c:v>
                </c:pt>
                <c:pt idx="3039">
                  <c:v>5.5449316278100014E-4</c:v>
                </c:pt>
                <c:pt idx="3040">
                  <c:v>1.6956939361989498E-3</c:v>
                </c:pt>
                <c:pt idx="3041">
                  <c:v>5.0127040594816208E-5</c:v>
                </c:pt>
                <c:pt idx="3042">
                  <c:v>-6.9160480052232742E-5</c:v>
                </c:pt>
                <c:pt idx="3043">
                  <c:v>1.9340692088007927E-3</c:v>
                </c:pt>
                <c:pt idx="3044">
                  <c:v>-3.8415146991610527E-4</c:v>
                </c:pt>
                <c:pt idx="3045">
                  <c:v>2.3879325017333031E-3</c:v>
                </c:pt>
                <c:pt idx="3046">
                  <c:v>-1.4105653390288353E-3</c:v>
                </c:pt>
                <c:pt idx="3047">
                  <c:v>2.4086097255349159E-4</c:v>
                </c:pt>
                <c:pt idx="3048">
                  <c:v>-1.081559807062149E-3</c:v>
                </c:pt>
                <c:pt idx="3049">
                  <c:v>-8.8262138888239861E-4</c:v>
                </c:pt>
                <c:pt idx="3050">
                  <c:v>-1.4605764299631119E-3</c:v>
                </c:pt>
                <c:pt idx="3051">
                  <c:v>7.1442732587456703E-4</c:v>
                </c:pt>
                <c:pt idx="3052">
                  <c:v>9.7180251032114029E-4</c:v>
                </c:pt>
                <c:pt idx="3053">
                  <c:v>1.3130903244018555E-4</c:v>
                </c:pt>
                <c:pt idx="3054">
                  <c:v>-8.0492068082094193E-4</c:v>
                </c:pt>
                <c:pt idx="3055">
                  <c:v>-5.9799337759613991E-4</c:v>
                </c:pt>
                <c:pt idx="3056">
                  <c:v>-1.8419520929455757E-3</c:v>
                </c:pt>
                <c:pt idx="3057">
                  <c:v>-3.3777970820665359E-3</c:v>
                </c:pt>
                <c:pt idx="3058">
                  <c:v>-2.7875043451786041E-4</c:v>
                </c:pt>
                <c:pt idx="3059">
                  <c:v>1.2525669299066067E-3</c:v>
                </c:pt>
                <c:pt idx="3060">
                  <c:v>-4.7745741903781891E-4</c:v>
                </c:pt>
                <c:pt idx="3061">
                  <c:v>1.6711810603737831E-3</c:v>
                </c:pt>
                <c:pt idx="3062">
                  <c:v>-3.3074086531996727E-3</c:v>
                </c:pt>
                <c:pt idx="3063">
                  <c:v>1.6479352489113808E-3</c:v>
                </c:pt>
                <c:pt idx="3064">
                  <c:v>1.5841866843402386E-3</c:v>
                </c:pt>
                <c:pt idx="3065">
                  <c:v>-2.0113468635827303E-3</c:v>
                </c:pt>
                <c:pt idx="3066">
                  <c:v>3.8412166759371758E-4</c:v>
                </c:pt>
                <c:pt idx="3067">
                  <c:v>-3.7560283672064543E-3</c:v>
                </c:pt>
                <c:pt idx="3068">
                  <c:v>-1.0406048968434334E-3</c:v>
                </c:pt>
                <c:pt idx="3069">
                  <c:v>8.4757618606090546E-4</c:v>
                </c:pt>
                <c:pt idx="3070">
                  <c:v>6.4972741529345512E-4</c:v>
                </c:pt>
                <c:pt idx="3071">
                  <c:v>-2.284809947013855E-3</c:v>
                </c:pt>
                <c:pt idx="3072">
                  <c:v>-8.1657757982611656E-4</c:v>
                </c:pt>
                <c:pt idx="3073">
                  <c:v>1.3562957756221294E-3</c:v>
                </c:pt>
                <c:pt idx="3074">
                  <c:v>-3.854888491332531E-4</c:v>
                </c:pt>
                <c:pt idx="3075">
                  <c:v>-2.8134929016232491E-3</c:v>
                </c:pt>
                <c:pt idx="3076">
                  <c:v>1.2292810715734959E-3</c:v>
                </c:pt>
                <c:pt idx="3077">
                  <c:v>-2.3705139756202698E-3</c:v>
                </c:pt>
                <c:pt idx="3078">
                  <c:v>-1.6382075846195221E-3</c:v>
                </c:pt>
                <c:pt idx="3079">
                  <c:v>-2.3578666150569916E-4</c:v>
                </c:pt>
                <c:pt idx="3080">
                  <c:v>-1.4492562040686607E-3</c:v>
                </c:pt>
                <c:pt idx="3081">
                  <c:v>-1.6663037240505219E-3</c:v>
                </c:pt>
                <c:pt idx="3082">
                  <c:v>2.0300713367760181E-3</c:v>
                </c:pt>
                <c:pt idx="3083">
                  <c:v>-1.2362701818346977E-4</c:v>
                </c:pt>
                <c:pt idx="3084">
                  <c:v>-5.7032331824302673E-4</c:v>
                </c:pt>
                <c:pt idx="3085">
                  <c:v>-4.1719153523445129E-4</c:v>
                </c:pt>
                <c:pt idx="3086">
                  <c:v>-2.5478331372141838E-4</c:v>
                </c:pt>
                <c:pt idx="3087">
                  <c:v>-1.6956217586994171E-4</c:v>
                </c:pt>
                <c:pt idx="3088">
                  <c:v>1.7811916768550873E-4</c:v>
                </c:pt>
                <c:pt idx="3089">
                  <c:v>-2.4144679773598909E-3</c:v>
                </c:pt>
                <c:pt idx="3090">
                  <c:v>-8.5966009646654129E-4</c:v>
                </c:pt>
                <c:pt idx="3091">
                  <c:v>-6.0711987316608429E-5</c:v>
                </c:pt>
                <c:pt idx="3092">
                  <c:v>-6.4029078930616379E-4</c:v>
                </c:pt>
                <c:pt idx="3093">
                  <c:v>-1.7465681303292513E-3</c:v>
                </c:pt>
                <c:pt idx="3094">
                  <c:v>2.2426247596740723E-3</c:v>
                </c:pt>
                <c:pt idx="3095">
                  <c:v>-5.2067078649997711E-4</c:v>
                </c:pt>
                <c:pt idx="3096">
                  <c:v>6.3842441886663437E-4</c:v>
                </c:pt>
                <c:pt idx="3097">
                  <c:v>-6.6093169152736664E-4</c:v>
                </c:pt>
                <c:pt idx="3098">
                  <c:v>-1.0613058693706989E-3</c:v>
                </c:pt>
                <c:pt idx="3099">
                  <c:v>5.5150408297777176E-4</c:v>
                </c:pt>
                <c:pt idx="3100">
                  <c:v>-8.1804301589727402E-4</c:v>
                </c:pt>
                <c:pt idx="3101">
                  <c:v>-1.2715789489448071E-3</c:v>
                </c:pt>
                <c:pt idx="3102">
                  <c:v>1.3661365956068039E-3</c:v>
                </c:pt>
                <c:pt idx="3103">
                  <c:v>-8.3363475278019905E-4</c:v>
                </c:pt>
                <c:pt idx="3104">
                  <c:v>3.1780824065208435E-4</c:v>
                </c:pt>
                <c:pt idx="3105">
                  <c:v>9.3304086476564407E-5</c:v>
                </c:pt>
                <c:pt idx="3106">
                  <c:v>9.9828187376260757E-4</c:v>
                </c:pt>
                <c:pt idx="3107">
                  <c:v>2.4513020180165768E-3</c:v>
                </c:pt>
                <c:pt idx="3108">
                  <c:v>1.1125253513455391E-4</c:v>
                </c:pt>
                <c:pt idx="3109">
                  <c:v>8.3936052396893501E-4</c:v>
                </c:pt>
                <c:pt idx="3110">
                  <c:v>1.7119902186095715E-3</c:v>
                </c:pt>
                <c:pt idx="3111">
                  <c:v>9.8015367984771729E-4</c:v>
                </c:pt>
                <c:pt idx="3112">
                  <c:v>-2.1392330527305603E-3</c:v>
                </c:pt>
                <c:pt idx="3113">
                  <c:v>2.2501889616250992E-3</c:v>
                </c:pt>
                <c:pt idx="3114">
                  <c:v>2.6013143360614777E-4</c:v>
                </c:pt>
                <c:pt idx="3115">
                  <c:v>3.8289930671453476E-5</c:v>
                </c:pt>
                <c:pt idx="3116">
                  <c:v>-1.5296554192900658E-4</c:v>
                </c:pt>
                <c:pt idx="3117">
                  <c:v>-2.5922572240233421E-4</c:v>
                </c:pt>
                <c:pt idx="3118">
                  <c:v>-6.5840268507599831E-4</c:v>
                </c:pt>
                <c:pt idx="3119">
                  <c:v>5.0939340144395828E-4</c:v>
                </c:pt>
                <c:pt idx="3120">
                  <c:v>-7.7836913987994194E-4</c:v>
                </c:pt>
                <c:pt idx="3121">
                  <c:v>1.2387088499963284E-3</c:v>
                </c:pt>
                <c:pt idx="3122">
                  <c:v>6.8953493610024452E-4</c:v>
                </c:pt>
                <c:pt idx="3123">
                  <c:v>-2.4785615969449282E-3</c:v>
                </c:pt>
                <c:pt idx="3124">
                  <c:v>-7.6457392424345016E-4</c:v>
                </c:pt>
                <c:pt idx="3125">
                  <c:v>-1.9732071086764336E-4</c:v>
                </c:pt>
                <c:pt idx="3126">
                  <c:v>2.358434721827507E-5</c:v>
                </c:pt>
                <c:pt idx="3127">
                  <c:v>-5.1782932132482529E-5</c:v>
                </c:pt>
                <c:pt idx="3128">
                  <c:v>7.3953298851847649E-4</c:v>
                </c:pt>
                <c:pt idx="3129">
                  <c:v>1.3568536378443241E-3</c:v>
                </c:pt>
                <c:pt idx="3130">
                  <c:v>9.1560976579785347E-4</c:v>
                </c:pt>
                <c:pt idx="3131">
                  <c:v>-6.5352488309144974E-4</c:v>
                </c:pt>
                <c:pt idx="3132">
                  <c:v>9.4142602756619453E-4</c:v>
                </c:pt>
                <c:pt idx="3133">
                  <c:v>2.4146870709955692E-3</c:v>
                </c:pt>
                <c:pt idx="3134">
                  <c:v>-5.8801844716072083E-4</c:v>
                </c:pt>
                <c:pt idx="3135">
                  <c:v>-8.5832970216870308E-4</c:v>
                </c:pt>
                <c:pt idx="3136">
                  <c:v>1.9527040421962738E-4</c:v>
                </c:pt>
                <c:pt idx="3137">
                  <c:v>1.159335020929575E-3</c:v>
                </c:pt>
                <c:pt idx="3138">
                  <c:v>-9.1445771977305412E-4</c:v>
                </c:pt>
                <c:pt idx="3139">
                  <c:v>1.8009012565016747E-3</c:v>
                </c:pt>
                <c:pt idx="3140">
                  <c:v>4.2306212708353996E-4</c:v>
                </c:pt>
                <c:pt idx="3141">
                  <c:v>-2.3314454592764378E-3</c:v>
                </c:pt>
                <c:pt idx="3142">
                  <c:v>1.4298483729362488E-3</c:v>
                </c:pt>
                <c:pt idx="3143">
                  <c:v>-6.868322379887104E-4</c:v>
                </c:pt>
                <c:pt idx="3144">
                  <c:v>1.1668694205582142E-3</c:v>
                </c:pt>
                <c:pt idx="3145">
                  <c:v>6.1692669987678528E-4</c:v>
                </c:pt>
                <c:pt idx="3146">
                  <c:v>1.5888591296970844E-3</c:v>
                </c:pt>
                <c:pt idx="3147">
                  <c:v>1.1848574504256248E-3</c:v>
                </c:pt>
                <c:pt idx="3148">
                  <c:v>2.4473527446389198E-3</c:v>
                </c:pt>
                <c:pt idx="3149">
                  <c:v>-2.428895328193903E-3</c:v>
                </c:pt>
                <c:pt idx="3150">
                  <c:v>2.707173116505146E-4</c:v>
                </c:pt>
                <c:pt idx="3151">
                  <c:v>-2.888822928071022E-5</c:v>
                </c:pt>
                <c:pt idx="3152">
                  <c:v>-1.0841097682714462E-3</c:v>
                </c:pt>
                <c:pt idx="3153">
                  <c:v>-2.125938655808568E-3</c:v>
                </c:pt>
                <c:pt idx="3154">
                  <c:v>5.6247878819704056E-4</c:v>
                </c:pt>
                <c:pt idx="3155">
                  <c:v>2.096099779009819E-4</c:v>
                </c:pt>
                <c:pt idx="3156">
                  <c:v>-9.3531329184770584E-4</c:v>
                </c:pt>
                <c:pt idx="3157">
                  <c:v>7.8242551535367966E-4</c:v>
                </c:pt>
                <c:pt idx="3158">
                  <c:v>1.0121185332536697E-3</c:v>
                </c:pt>
                <c:pt idx="3159">
                  <c:v>2.2488785907626152E-4</c:v>
                </c:pt>
                <c:pt idx="3160">
                  <c:v>-8.2749873399734497E-5</c:v>
                </c:pt>
                <c:pt idx="3161">
                  <c:v>8.8637415319681168E-4</c:v>
                </c:pt>
                <c:pt idx="3162">
                  <c:v>1.7370595596730709E-3</c:v>
                </c:pt>
                <c:pt idx="3163">
                  <c:v>-6.9467257708311081E-4</c:v>
                </c:pt>
                <c:pt idx="3164">
                  <c:v>1.3233334757387638E-3</c:v>
                </c:pt>
                <c:pt idx="3165">
                  <c:v>-2.4458381813019514E-3</c:v>
                </c:pt>
                <c:pt idx="3166">
                  <c:v>-2.7877744287252426E-4</c:v>
                </c:pt>
                <c:pt idx="3167">
                  <c:v>9.7184302285313606E-4</c:v>
                </c:pt>
                <c:pt idx="3168">
                  <c:v>8.0803874880075455E-5</c:v>
                </c:pt>
                <c:pt idx="3169">
                  <c:v>-1.0228101164102554E-3</c:v>
                </c:pt>
                <c:pt idx="3170">
                  <c:v>2.7114199474453926E-4</c:v>
                </c:pt>
                <c:pt idx="3171">
                  <c:v>5.6835077702999115E-4</c:v>
                </c:pt>
                <c:pt idx="3172">
                  <c:v>4.96686901897192E-4</c:v>
                </c:pt>
                <c:pt idx="3173">
                  <c:v>-2.0913728512823582E-3</c:v>
                </c:pt>
                <c:pt idx="3174">
                  <c:v>1.1371010914444923E-3</c:v>
                </c:pt>
                <c:pt idx="3175">
                  <c:v>1.3139350339770317E-3</c:v>
                </c:pt>
                <c:pt idx="3176">
                  <c:v>-5.184919573366642E-4</c:v>
                </c:pt>
                <c:pt idx="3177">
                  <c:v>1.2578363530337811E-3</c:v>
                </c:pt>
                <c:pt idx="3178">
                  <c:v>-1.1211424134671688E-3</c:v>
                </c:pt>
                <c:pt idx="3179">
                  <c:v>-5.1181111484766006E-4</c:v>
                </c:pt>
                <c:pt idx="3180">
                  <c:v>2.4525653570890427E-3</c:v>
                </c:pt>
                <c:pt idx="3181">
                  <c:v>-7.5920717790722847E-4</c:v>
                </c:pt>
                <c:pt idx="3182">
                  <c:v>8.3454139530658722E-4</c:v>
                </c:pt>
                <c:pt idx="3183">
                  <c:v>4.9685267731547356E-4</c:v>
                </c:pt>
                <c:pt idx="3184">
                  <c:v>2.2909590043127537E-3</c:v>
                </c:pt>
                <c:pt idx="3185">
                  <c:v>-6.1508268117904663E-4</c:v>
                </c:pt>
                <c:pt idx="3186">
                  <c:v>-1.86944380402565E-4</c:v>
                </c:pt>
                <c:pt idx="3187">
                  <c:v>3.8030883297324181E-4</c:v>
                </c:pt>
                <c:pt idx="3188">
                  <c:v>-6.7958701401948929E-4</c:v>
                </c:pt>
                <c:pt idx="3189">
                  <c:v>-7.1047944948077202E-4</c:v>
                </c:pt>
                <c:pt idx="3190">
                  <c:v>-1.1271643452346325E-3</c:v>
                </c:pt>
                <c:pt idx="3191">
                  <c:v>9.5116626471281052E-4</c:v>
                </c:pt>
                <c:pt idx="3192">
                  <c:v>1.4219293370842934E-4</c:v>
                </c:pt>
                <c:pt idx="3193">
                  <c:v>4.1143875569105148E-4</c:v>
                </c:pt>
                <c:pt idx="3194">
                  <c:v>1.4654258266091347E-3</c:v>
                </c:pt>
                <c:pt idx="3195">
                  <c:v>3.6367634311318398E-4</c:v>
                </c:pt>
                <c:pt idx="3196">
                  <c:v>-1.0923151858150959E-3</c:v>
                </c:pt>
                <c:pt idx="3197">
                  <c:v>-7.7673094347119331E-4</c:v>
                </c:pt>
                <c:pt idx="3198">
                  <c:v>3.3701998181641102E-3</c:v>
                </c:pt>
                <c:pt idx="3199">
                  <c:v>-1.843208447098732E-4</c:v>
                </c:pt>
                <c:pt idx="3200">
                  <c:v>1.3238661922514439E-3</c:v>
                </c:pt>
                <c:pt idx="3201">
                  <c:v>-1.7789052799344063E-4</c:v>
                </c:pt>
                <c:pt idx="3202">
                  <c:v>6.9493986666202545E-4</c:v>
                </c:pt>
                <c:pt idx="3203">
                  <c:v>1.3932208530604839E-3</c:v>
                </c:pt>
                <c:pt idx="3204">
                  <c:v>-6.6625373438000679E-4</c:v>
                </c:pt>
                <c:pt idx="3205">
                  <c:v>5.2125006914138794E-4</c:v>
                </c:pt>
                <c:pt idx="3206">
                  <c:v>-9.3342829495668411E-4</c:v>
                </c:pt>
                <c:pt idx="3207">
                  <c:v>-1.5113344416022301E-3</c:v>
                </c:pt>
                <c:pt idx="3208">
                  <c:v>1.1174771934747696E-3</c:v>
                </c:pt>
                <c:pt idx="3209">
                  <c:v>3.6193849518895149E-4</c:v>
                </c:pt>
                <c:pt idx="3210">
                  <c:v>7.5383251532912254E-4</c:v>
                </c:pt>
                <c:pt idx="3211">
                  <c:v>-4.0118023753166199E-4</c:v>
                </c:pt>
                <c:pt idx="3212">
                  <c:v>5.2540050819516182E-4</c:v>
                </c:pt>
                <c:pt idx="3213">
                  <c:v>-3.6387182772159576E-3</c:v>
                </c:pt>
                <c:pt idx="3214">
                  <c:v>1.9853487610816956E-3</c:v>
                </c:pt>
                <c:pt idx="3215">
                  <c:v>-3.061874071136117E-3</c:v>
                </c:pt>
                <c:pt idx="3216">
                  <c:v>-3.9376551285386086E-4</c:v>
                </c:pt>
                <c:pt idx="3217">
                  <c:v>-5.6474050506949425E-4</c:v>
                </c:pt>
                <c:pt idx="3218">
                  <c:v>-1.5979607123881578E-3</c:v>
                </c:pt>
                <c:pt idx="3219">
                  <c:v>-3.7343939766287804E-4</c:v>
                </c:pt>
                <c:pt idx="3220">
                  <c:v>8.1391073763370514E-5</c:v>
                </c:pt>
                <c:pt idx="3221">
                  <c:v>1.3758381828665733E-4</c:v>
                </c:pt>
                <c:pt idx="3222">
                  <c:v>4.5094685629010201E-4</c:v>
                </c:pt>
                <c:pt idx="3223">
                  <c:v>-5.743703804910183E-4</c:v>
                </c:pt>
                <c:pt idx="3224">
                  <c:v>-6.1802752315998077E-4</c:v>
                </c:pt>
                <c:pt idx="3225">
                  <c:v>9.9025527015328407E-4</c:v>
                </c:pt>
                <c:pt idx="3226">
                  <c:v>-3.2417802140116692E-4</c:v>
                </c:pt>
                <c:pt idx="3227">
                  <c:v>-3.3083604648709297E-4</c:v>
                </c:pt>
                <c:pt idx="3228">
                  <c:v>-5.0573749467730522E-4</c:v>
                </c:pt>
                <c:pt idx="3229">
                  <c:v>-1.3313177041709423E-3</c:v>
                </c:pt>
                <c:pt idx="3230">
                  <c:v>1.180632971227169E-4</c:v>
                </c:pt>
                <c:pt idx="3231">
                  <c:v>-1.4300323091447353E-3</c:v>
                </c:pt>
                <c:pt idx="3232">
                  <c:v>7.8448792919516563E-4</c:v>
                </c:pt>
                <c:pt idx="3233">
                  <c:v>-1.6275369562208652E-3</c:v>
                </c:pt>
                <c:pt idx="3234">
                  <c:v>2.2865114733576775E-3</c:v>
                </c:pt>
                <c:pt idx="3235">
                  <c:v>7.3708454146981239E-4</c:v>
                </c:pt>
                <c:pt idx="3236">
                  <c:v>-4.3840194121003151E-4</c:v>
                </c:pt>
                <c:pt idx="3237">
                  <c:v>1.2258072383701801E-3</c:v>
                </c:pt>
                <c:pt idx="3238">
                  <c:v>6.4195180311799049E-4</c:v>
                </c:pt>
                <c:pt idx="3239">
                  <c:v>2.1279957145452499E-3</c:v>
                </c:pt>
                <c:pt idx="3240">
                  <c:v>-6.3461204990744591E-4</c:v>
                </c:pt>
                <c:pt idx="3241">
                  <c:v>-2.5431299582123756E-4</c:v>
                </c:pt>
                <c:pt idx="3242">
                  <c:v>2.5132931768894196E-3</c:v>
                </c:pt>
                <c:pt idx="3243">
                  <c:v>9.2578306794166565E-4</c:v>
                </c:pt>
                <c:pt idx="3244">
                  <c:v>-4.1200453415513039E-4</c:v>
                </c:pt>
                <c:pt idx="3245">
                  <c:v>-2.4980586022138596E-3</c:v>
                </c:pt>
                <c:pt idx="3246">
                  <c:v>6.6835619509220123E-4</c:v>
                </c:pt>
                <c:pt idx="3247">
                  <c:v>-3.359219990670681E-4</c:v>
                </c:pt>
                <c:pt idx="3248">
                  <c:v>-2.837067935615778E-3</c:v>
                </c:pt>
                <c:pt idx="3249">
                  <c:v>2.508961595594883E-3</c:v>
                </c:pt>
                <c:pt idx="3250">
                  <c:v>-9.2846015468239784E-4</c:v>
                </c:pt>
                <c:pt idx="3251">
                  <c:v>-2.1473318338394165E-4</c:v>
                </c:pt>
                <c:pt idx="3252">
                  <c:v>1.7758202739059925E-3</c:v>
                </c:pt>
                <c:pt idx="3253">
                  <c:v>-1.3739475980401039E-4</c:v>
                </c:pt>
                <c:pt idx="3254">
                  <c:v>-1.040424220263958E-3</c:v>
                </c:pt>
                <c:pt idx="3255">
                  <c:v>-1.7645375337451696E-3</c:v>
                </c:pt>
                <c:pt idx="3256">
                  <c:v>-1.8113283440470695E-3</c:v>
                </c:pt>
                <c:pt idx="3257">
                  <c:v>-9.3301758170127869E-4</c:v>
                </c:pt>
                <c:pt idx="3258">
                  <c:v>-7.3652574792504311E-4</c:v>
                </c:pt>
                <c:pt idx="3259">
                  <c:v>2.797367051243782E-4</c:v>
                </c:pt>
                <c:pt idx="3260">
                  <c:v>-1.4436277560889721E-3</c:v>
                </c:pt>
                <c:pt idx="3261">
                  <c:v>-2.3188954219222069E-4</c:v>
                </c:pt>
                <c:pt idx="3262">
                  <c:v>-3.2237914856523275E-3</c:v>
                </c:pt>
                <c:pt idx="3263">
                  <c:v>2.3323614150285721E-3</c:v>
                </c:pt>
                <c:pt idx="3264">
                  <c:v>1.0708793997764587E-3</c:v>
                </c:pt>
                <c:pt idx="3265">
                  <c:v>-9.3394797295331955E-4</c:v>
                </c:pt>
                <c:pt idx="3266">
                  <c:v>1.6118125058710575E-3</c:v>
                </c:pt>
                <c:pt idx="3267">
                  <c:v>-2.5901230983436108E-3</c:v>
                </c:pt>
                <c:pt idx="3268">
                  <c:v>1.3917777687311172E-4</c:v>
                </c:pt>
                <c:pt idx="3269">
                  <c:v>8.0321915447711945E-5</c:v>
                </c:pt>
                <c:pt idx="3270">
                  <c:v>4.1261687874794006E-4</c:v>
                </c:pt>
                <c:pt idx="3271">
                  <c:v>3.8358848541975021E-4</c:v>
                </c:pt>
                <c:pt idx="3272">
                  <c:v>-4.0363660082221031E-4</c:v>
                </c:pt>
                <c:pt idx="3273">
                  <c:v>4.935823380947113E-4</c:v>
                </c:pt>
                <c:pt idx="3274">
                  <c:v>-1.1571776121854782E-4</c:v>
                </c:pt>
                <c:pt idx="3275">
                  <c:v>4.4833961874246597E-4</c:v>
                </c:pt>
                <c:pt idx="3276">
                  <c:v>1.0925885289907455E-3</c:v>
                </c:pt>
                <c:pt idx="3277">
                  <c:v>-2.4804659187793732E-4</c:v>
                </c:pt>
                <c:pt idx="3278">
                  <c:v>-1.4654924161732197E-3</c:v>
                </c:pt>
                <c:pt idx="3279">
                  <c:v>9.8807783797383308E-4</c:v>
                </c:pt>
                <c:pt idx="3280">
                  <c:v>-2.1003349684178829E-3</c:v>
                </c:pt>
                <c:pt idx="3281">
                  <c:v>1.4424682594835758E-3</c:v>
                </c:pt>
                <c:pt idx="3282">
                  <c:v>-9.2033809050917625E-4</c:v>
                </c:pt>
                <c:pt idx="3283">
                  <c:v>6.9646723568439484E-4</c:v>
                </c:pt>
                <c:pt idx="3284">
                  <c:v>-5.907844752073288E-4</c:v>
                </c:pt>
                <c:pt idx="3285">
                  <c:v>-3.2174601219594479E-3</c:v>
                </c:pt>
                <c:pt idx="3286">
                  <c:v>-1.4757039025425911E-4</c:v>
                </c:pt>
                <c:pt idx="3287">
                  <c:v>-1.6187005676329136E-3</c:v>
                </c:pt>
                <c:pt idx="3288">
                  <c:v>7.706228643655777E-6</c:v>
                </c:pt>
                <c:pt idx="3289">
                  <c:v>2.3727072402834892E-4</c:v>
                </c:pt>
                <c:pt idx="3290">
                  <c:v>-1.9009043462574482E-3</c:v>
                </c:pt>
                <c:pt idx="3291">
                  <c:v>1.4642658643424511E-3</c:v>
                </c:pt>
                <c:pt idx="3292">
                  <c:v>1.5695905312895775E-4</c:v>
                </c:pt>
                <c:pt idx="3293">
                  <c:v>-3.2720388844609261E-4</c:v>
                </c:pt>
                <c:pt idx="3294">
                  <c:v>3.5691633820533752E-4</c:v>
                </c:pt>
                <c:pt idx="3295">
                  <c:v>9.2044146731495857E-4</c:v>
                </c:pt>
                <c:pt idx="3296">
                  <c:v>7.3695648461580276E-4</c:v>
                </c:pt>
                <c:pt idx="3297">
                  <c:v>1.4394982717931271E-3</c:v>
                </c:pt>
                <c:pt idx="3298">
                  <c:v>8.6689367890357971E-4</c:v>
                </c:pt>
                <c:pt idx="3299">
                  <c:v>-9.5763802528381348E-4</c:v>
                </c:pt>
                <c:pt idx="3300">
                  <c:v>1.9667996093630791E-3</c:v>
                </c:pt>
                <c:pt idx="3301">
                  <c:v>1.1113923974335194E-3</c:v>
                </c:pt>
                <c:pt idx="3302">
                  <c:v>-1.1875415220856667E-3</c:v>
                </c:pt>
                <c:pt idx="3303">
                  <c:v>1.4311447739601135E-3</c:v>
                </c:pt>
                <c:pt idx="3304">
                  <c:v>1.4980915002524853E-3</c:v>
                </c:pt>
                <c:pt idx="3305">
                  <c:v>4.1311979293823242E-4</c:v>
                </c:pt>
                <c:pt idx="3306">
                  <c:v>1.131710596382618E-4</c:v>
                </c:pt>
                <c:pt idx="3307">
                  <c:v>6.0079572722315788E-4</c:v>
                </c:pt>
                <c:pt idx="3308">
                  <c:v>1.9652349874377251E-3</c:v>
                </c:pt>
                <c:pt idx="3309">
                  <c:v>-4.6170409768819809E-4</c:v>
                </c:pt>
                <c:pt idx="3310">
                  <c:v>1.201927661895752E-4</c:v>
                </c:pt>
                <c:pt idx="3311">
                  <c:v>-6.6410796716809273E-4</c:v>
                </c:pt>
                <c:pt idx="3312">
                  <c:v>-1.1632544919848442E-4</c:v>
                </c:pt>
                <c:pt idx="3313">
                  <c:v>9.774351492524147E-4</c:v>
                </c:pt>
                <c:pt idx="3314">
                  <c:v>-9.9832797423005104E-4</c:v>
                </c:pt>
                <c:pt idx="3315">
                  <c:v>2.1101348102092743E-4</c:v>
                </c:pt>
                <c:pt idx="3316">
                  <c:v>-1.5998601447790861E-3</c:v>
                </c:pt>
                <c:pt idx="3317">
                  <c:v>-1.8438056576997042E-3</c:v>
                </c:pt>
                <c:pt idx="3318">
                  <c:v>1.0740985162556171E-3</c:v>
                </c:pt>
                <c:pt idx="3319">
                  <c:v>-6.6627701744437218E-4</c:v>
                </c:pt>
                <c:pt idx="3320">
                  <c:v>-2.470468170940876E-4</c:v>
                </c:pt>
                <c:pt idx="3321">
                  <c:v>9.9963042885065079E-5</c:v>
                </c:pt>
                <c:pt idx="3322">
                  <c:v>-3.0409824103116989E-4</c:v>
                </c:pt>
                <c:pt idx="3323">
                  <c:v>-3.3712154254317284E-4</c:v>
                </c:pt>
                <c:pt idx="3324">
                  <c:v>1.1959057301282883E-3</c:v>
                </c:pt>
                <c:pt idx="3325">
                  <c:v>-1.4270413666963577E-3</c:v>
                </c:pt>
                <c:pt idx="3326">
                  <c:v>5.4923631250858307E-4</c:v>
                </c:pt>
                <c:pt idx="3327">
                  <c:v>1.5756185166537762E-3</c:v>
                </c:pt>
                <c:pt idx="3328">
                  <c:v>1.3581821694970131E-3</c:v>
                </c:pt>
                <c:pt idx="3329">
                  <c:v>-2.9292409308254719E-3</c:v>
                </c:pt>
                <c:pt idx="3330">
                  <c:v>-2.5928393006324768E-4</c:v>
                </c:pt>
                <c:pt idx="3331">
                  <c:v>-1.1636936105787754E-3</c:v>
                </c:pt>
                <c:pt idx="3332">
                  <c:v>-2.3222779855132103E-3</c:v>
                </c:pt>
                <c:pt idx="3333">
                  <c:v>-6.3676340505480766E-4</c:v>
                </c:pt>
                <c:pt idx="3334">
                  <c:v>-2.9175460804253817E-3</c:v>
                </c:pt>
                <c:pt idx="3335">
                  <c:v>1.3576820492744446E-4</c:v>
                </c:pt>
                <c:pt idx="3336">
                  <c:v>1.0288236662745476E-3</c:v>
                </c:pt>
                <c:pt idx="3337">
                  <c:v>-1.4838690403848886E-3</c:v>
                </c:pt>
                <c:pt idx="3338">
                  <c:v>2.0039649680256844E-3</c:v>
                </c:pt>
                <c:pt idx="3339">
                  <c:v>3.956817090511322E-4</c:v>
                </c:pt>
                <c:pt idx="3340">
                  <c:v>-8.5254199802875519E-4</c:v>
                </c:pt>
                <c:pt idx="3341">
                  <c:v>-2.0037870854139328E-5</c:v>
                </c:pt>
                <c:pt idx="3342">
                  <c:v>1.5030172653496265E-3</c:v>
                </c:pt>
                <c:pt idx="3343">
                  <c:v>2.8142565861344337E-4</c:v>
                </c:pt>
                <c:pt idx="3344">
                  <c:v>1.2869802303612232E-3</c:v>
                </c:pt>
                <c:pt idx="3345">
                  <c:v>2.4640974588692188E-3</c:v>
                </c:pt>
                <c:pt idx="3346">
                  <c:v>-1.0232515633106232E-3</c:v>
                </c:pt>
                <c:pt idx="3347">
                  <c:v>3.8183201104402542E-4</c:v>
                </c:pt>
                <c:pt idx="3348">
                  <c:v>2.6596756651997566E-4</c:v>
                </c:pt>
                <c:pt idx="3349">
                  <c:v>2.0148651674389839E-3</c:v>
                </c:pt>
                <c:pt idx="3350">
                  <c:v>-2.0538317039608955E-4</c:v>
                </c:pt>
                <c:pt idx="3351">
                  <c:v>-2.3375097662210464E-3</c:v>
                </c:pt>
                <c:pt idx="3352">
                  <c:v>-4.8244325444102287E-4</c:v>
                </c:pt>
                <c:pt idx="3353">
                  <c:v>1.9916333258152008E-3</c:v>
                </c:pt>
                <c:pt idx="3354">
                  <c:v>-2.3866856936365366E-3</c:v>
                </c:pt>
                <c:pt idx="3355">
                  <c:v>-1.2042419984936714E-3</c:v>
                </c:pt>
                <c:pt idx="3356">
                  <c:v>-1.1772578582167625E-3</c:v>
                </c:pt>
                <c:pt idx="3357">
                  <c:v>1.0909563861787319E-3</c:v>
                </c:pt>
                <c:pt idx="3358">
                  <c:v>-2.4729082360863686E-4</c:v>
                </c:pt>
                <c:pt idx="3359">
                  <c:v>4.3927179649472237E-4</c:v>
                </c:pt>
                <c:pt idx="3360">
                  <c:v>1.4076381921768188E-4</c:v>
                </c:pt>
                <c:pt idx="3361">
                  <c:v>-3.7881871685385704E-4</c:v>
                </c:pt>
                <c:pt idx="3362">
                  <c:v>-1.6170144081115723E-3</c:v>
                </c:pt>
                <c:pt idx="3363">
                  <c:v>8.9272856712341309E-5</c:v>
                </c:pt>
                <c:pt idx="3364">
                  <c:v>2.4115326814353466E-3</c:v>
                </c:pt>
                <c:pt idx="3365">
                  <c:v>9.9499709904193878E-4</c:v>
                </c:pt>
                <c:pt idx="3366">
                  <c:v>-5.8803800493478775E-4</c:v>
                </c:pt>
                <c:pt idx="3367">
                  <c:v>-1.4311945997178555E-3</c:v>
                </c:pt>
                <c:pt idx="3368">
                  <c:v>1.0858667083084583E-3</c:v>
                </c:pt>
                <c:pt idx="3369">
                  <c:v>8.7574310600757599E-4</c:v>
                </c:pt>
                <c:pt idx="3370">
                  <c:v>1.9588982686400414E-3</c:v>
                </c:pt>
                <c:pt idx="3371">
                  <c:v>-6.4593972638249397E-4</c:v>
                </c:pt>
                <c:pt idx="3372">
                  <c:v>4.1458150371909142E-4</c:v>
                </c:pt>
                <c:pt idx="3373">
                  <c:v>2.1371138282120228E-3</c:v>
                </c:pt>
                <c:pt idx="3374">
                  <c:v>9.3685276806354523E-4</c:v>
                </c:pt>
                <c:pt idx="3375">
                  <c:v>2.346996683627367E-3</c:v>
                </c:pt>
                <c:pt idx="3376">
                  <c:v>1.342476811259985E-3</c:v>
                </c:pt>
                <c:pt idx="3377">
                  <c:v>-9.9924067035317421E-4</c:v>
                </c:pt>
                <c:pt idx="3378">
                  <c:v>3.0655274167656898E-4</c:v>
                </c:pt>
                <c:pt idx="3379">
                  <c:v>6.6048651933670044E-4</c:v>
                </c:pt>
                <c:pt idx="3380">
                  <c:v>7.8585417941212654E-4</c:v>
                </c:pt>
                <c:pt idx="3381">
                  <c:v>2.4535260163247585E-3</c:v>
                </c:pt>
                <c:pt idx="3382">
                  <c:v>-2.2830674424767494E-4</c:v>
                </c:pt>
                <c:pt idx="3383">
                  <c:v>5.5972253903746605E-4</c:v>
                </c:pt>
                <c:pt idx="3384">
                  <c:v>1.0640127584338188E-4</c:v>
                </c:pt>
                <c:pt idx="3385">
                  <c:v>-9.4134360551834106E-5</c:v>
                </c:pt>
                <c:pt idx="3386">
                  <c:v>-3.2462459057569504E-4</c:v>
                </c:pt>
                <c:pt idx="3387">
                  <c:v>2.2238865494728088E-4</c:v>
                </c:pt>
                <c:pt idx="3388">
                  <c:v>1.393388956785202E-4</c:v>
                </c:pt>
                <c:pt idx="3389">
                  <c:v>-5.4456060752272606E-4</c:v>
                </c:pt>
                <c:pt idx="3390">
                  <c:v>-6.8531977012753487E-4</c:v>
                </c:pt>
                <c:pt idx="3391">
                  <c:v>-7.8865047544240952E-4</c:v>
                </c:pt>
                <c:pt idx="3392">
                  <c:v>-5.327882245182991E-4</c:v>
                </c:pt>
                <c:pt idx="3393">
                  <c:v>5.9719104319810867E-4</c:v>
                </c:pt>
                <c:pt idx="3394">
                  <c:v>5.4711708799004555E-4</c:v>
                </c:pt>
                <c:pt idx="3395">
                  <c:v>-6.4411479979753494E-4</c:v>
                </c:pt>
                <c:pt idx="3396">
                  <c:v>1.5305383130908012E-3</c:v>
                </c:pt>
                <c:pt idx="3397">
                  <c:v>-1.3936124742031097E-3</c:v>
                </c:pt>
                <c:pt idx="3398">
                  <c:v>7.5676711276173592E-4</c:v>
                </c:pt>
                <c:pt idx="3399">
                  <c:v>7.2507560253143311E-4</c:v>
                </c:pt>
                <c:pt idx="3400">
                  <c:v>-1.2854160740971565E-3</c:v>
                </c:pt>
                <c:pt idx="3401">
                  <c:v>-3.3599929884076118E-4</c:v>
                </c:pt>
                <c:pt idx="3402">
                  <c:v>2.0277719013392925E-3</c:v>
                </c:pt>
                <c:pt idx="3403">
                  <c:v>-1.0247430764138699E-3</c:v>
                </c:pt>
                <c:pt idx="3404">
                  <c:v>7.1295909583568573E-4</c:v>
                </c:pt>
                <c:pt idx="3405">
                  <c:v>-1.7906785942614079E-3</c:v>
                </c:pt>
                <c:pt idx="3406">
                  <c:v>-1.5788781456649303E-3</c:v>
                </c:pt>
                <c:pt idx="3407">
                  <c:v>1.8693828023970127E-3</c:v>
                </c:pt>
                <c:pt idx="3408">
                  <c:v>1.5432410873472691E-3</c:v>
                </c:pt>
                <c:pt idx="3409">
                  <c:v>-1.4357706531882286E-3</c:v>
                </c:pt>
                <c:pt idx="3410">
                  <c:v>-4.2276224121451378E-4</c:v>
                </c:pt>
                <c:pt idx="3411">
                  <c:v>-3.0265375971794128E-4</c:v>
                </c:pt>
                <c:pt idx="3412">
                  <c:v>1.7648865468800068E-3</c:v>
                </c:pt>
                <c:pt idx="3413">
                  <c:v>-3.3261906355619431E-4</c:v>
                </c:pt>
                <c:pt idx="3414">
                  <c:v>1.3967771083116531E-3</c:v>
                </c:pt>
                <c:pt idx="3415">
                  <c:v>2.0487187430262566E-3</c:v>
                </c:pt>
                <c:pt idx="3416">
                  <c:v>1.1184755712747574E-3</c:v>
                </c:pt>
                <c:pt idx="3417">
                  <c:v>2.7025863528251648E-4</c:v>
                </c:pt>
                <c:pt idx="3418">
                  <c:v>-1.9175419583916664E-4</c:v>
                </c:pt>
                <c:pt idx="3419">
                  <c:v>6.6125625744462013E-4</c:v>
                </c:pt>
                <c:pt idx="3420">
                  <c:v>-1.1587175540626049E-3</c:v>
                </c:pt>
                <c:pt idx="3421">
                  <c:v>3.5987533628940582E-3</c:v>
                </c:pt>
                <c:pt idx="3422">
                  <c:v>3.5854089073836803E-3</c:v>
                </c:pt>
                <c:pt idx="3423">
                  <c:v>1.2010810896754265E-3</c:v>
                </c:pt>
                <c:pt idx="3424">
                  <c:v>-9.1666821390390396E-5</c:v>
                </c:pt>
                <c:pt idx="3425">
                  <c:v>1.3728057965636253E-3</c:v>
                </c:pt>
                <c:pt idx="3426">
                  <c:v>-1.1718710884451866E-3</c:v>
                </c:pt>
                <c:pt idx="3427">
                  <c:v>-7.7026663348078728E-4</c:v>
                </c:pt>
                <c:pt idx="3428">
                  <c:v>3.2497011125087738E-3</c:v>
                </c:pt>
                <c:pt idx="3429">
                  <c:v>2.7871103957295418E-3</c:v>
                </c:pt>
                <c:pt idx="3430">
                  <c:v>-6.4929807558655739E-4</c:v>
                </c:pt>
                <c:pt idx="3431">
                  <c:v>-3.2776035368442535E-5</c:v>
                </c:pt>
                <c:pt idx="3432">
                  <c:v>1.1439300142228603E-3</c:v>
                </c:pt>
                <c:pt idx="3433">
                  <c:v>9.1196876019239426E-4</c:v>
                </c:pt>
                <c:pt idx="3434">
                  <c:v>1.2247716076672077E-3</c:v>
                </c:pt>
                <c:pt idx="3435">
                  <c:v>-1.3704784214496613E-3</c:v>
                </c:pt>
                <c:pt idx="3436">
                  <c:v>3.2837674953043461E-3</c:v>
                </c:pt>
                <c:pt idx="3437">
                  <c:v>1.3308711349964142E-3</c:v>
                </c:pt>
                <c:pt idx="3438">
                  <c:v>9.4158342108130455E-4</c:v>
                </c:pt>
                <c:pt idx="3439">
                  <c:v>2.5804932229220867E-3</c:v>
                </c:pt>
                <c:pt idx="3440">
                  <c:v>3.1142216175794601E-4</c:v>
                </c:pt>
                <c:pt idx="3441">
                  <c:v>-4.3266499415040016E-4</c:v>
                </c:pt>
                <c:pt idx="3442">
                  <c:v>1.0358304716646671E-3</c:v>
                </c:pt>
                <c:pt idx="3443">
                  <c:v>1.2217187322676182E-3</c:v>
                </c:pt>
                <c:pt idx="3444">
                  <c:v>-7.0640025660395622E-4</c:v>
                </c:pt>
                <c:pt idx="3445">
                  <c:v>6.1905477195978165E-4</c:v>
                </c:pt>
                <c:pt idx="3446">
                  <c:v>-7.341424934566021E-4</c:v>
                </c:pt>
                <c:pt idx="3447">
                  <c:v>8.3152996376156807E-4</c:v>
                </c:pt>
                <c:pt idx="3448">
                  <c:v>-8.9198816567659378E-4</c:v>
                </c:pt>
                <c:pt idx="3449">
                  <c:v>1.7149797640740871E-3</c:v>
                </c:pt>
                <c:pt idx="3450">
                  <c:v>-2.5016877334564924E-3</c:v>
                </c:pt>
                <c:pt idx="3451">
                  <c:v>-2.9845442622900009E-4</c:v>
                </c:pt>
                <c:pt idx="3452">
                  <c:v>6.3110236078500748E-4</c:v>
                </c:pt>
                <c:pt idx="3453">
                  <c:v>5.1498878747224808E-4</c:v>
                </c:pt>
                <c:pt idx="3454">
                  <c:v>9.0481247752904892E-4</c:v>
                </c:pt>
                <c:pt idx="3455">
                  <c:v>-2.2385164629667997E-3</c:v>
                </c:pt>
                <c:pt idx="3456">
                  <c:v>4.8448424786329269E-4</c:v>
                </c:pt>
                <c:pt idx="3457">
                  <c:v>7.8968238085508347E-4</c:v>
                </c:pt>
                <c:pt idx="3458">
                  <c:v>-1.9734115339815617E-3</c:v>
                </c:pt>
                <c:pt idx="3459">
                  <c:v>-1.1345976963639259E-4</c:v>
                </c:pt>
                <c:pt idx="3460">
                  <c:v>-8.2040391862392426E-4</c:v>
                </c:pt>
                <c:pt idx="3461">
                  <c:v>1.3950797729194164E-3</c:v>
                </c:pt>
                <c:pt idx="3462">
                  <c:v>-1.2271581217646599E-3</c:v>
                </c:pt>
                <c:pt idx="3463">
                  <c:v>-7.3793530464172363E-4</c:v>
                </c:pt>
                <c:pt idx="3464">
                  <c:v>-1.1380193755030632E-3</c:v>
                </c:pt>
                <c:pt idx="3465">
                  <c:v>-2.4325819686055183E-3</c:v>
                </c:pt>
                <c:pt idx="3466">
                  <c:v>5.3899269551038742E-4</c:v>
                </c:pt>
                <c:pt idx="3467">
                  <c:v>-2.3806309327483177E-3</c:v>
                </c:pt>
                <c:pt idx="3468">
                  <c:v>-9.7378157079219818E-4</c:v>
                </c:pt>
                <c:pt idx="3469">
                  <c:v>4.7950586304068565E-4</c:v>
                </c:pt>
                <c:pt idx="3470">
                  <c:v>4.3697329238057137E-4</c:v>
                </c:pt>
                <c:pt idx="3471">
                  <c:v>8.5775274783372879E-4</c:v>
                </c:pt>
                <c:pt idx="3472">
                  <c:v>-8.2550523802638054E-4</c:v>
                </c:pt>
                <c:pt idx="3473">
                  <c:v>-1.7032830510288477E-3</c:v>
                </c:pt>
                <c:pt idx="3474">
                  <c:v>2.1526031196117401E-4</c:v>
                </c:pt>
                <c:pt idx="3475">
                  <c:v>-1.4817060437053442E-3</c:v>
                </c:pt>
                <c:pt idx="3476">
                  <c:v>-4.9625895917415619E-4</c:v>
                </c:pt>
                <c:pt idx="3477">
                  <c:v>1.5024435706436634E-3</c:v>
                </c:pt>
                <c:pt idx="3478">
                  <c:v>3.4050829708576202E-4</c:v>
                </c:pt>
                <c:pt idx="3479">
                  <c:v>-1.1322200298309326E-3</c:v>
                </c:pt>
                <c:pt idx="3480">
                  <c:v>-1.2778118252754211E-4</c:v>
                </c:pt>
                <c:pt idx="3481">
                  <c:v>-1.4775479212403297E-4</c:v>
                </c:pt>
                <c:pt idx="3482">
                  <c:v>3.5869660787284374E-3</c:v>
                </c:pt>
                <c:pt idx="3483">
                  <c:v>-1.1749053373932838E-4</c:v>
                </c:pt>
                <c:pt idx="3484">
                  <c:v>-2.3615744430571795E-3</c:v>
                </c:pt>
                <c:pt idx="3485">
                  <c:v>1.1436641216278076E-4</c:v>
                </c:pt>
                <c:pt idx="3486">
                  <c:v>5.763443186879158E-5</c:v>
                </c:pt>
                <c:pt idx="3487">
                  <c:v>-9.6155749633908272E-4</c:v>
                </c:pt>
                <c:pt idx="3488">
                  <c:v>5.8355741202831268E-5</c:v>
                </c:pt>
                <c:pt idx="3489">
                  <c:v>1.0266811586916447E-3</c:v>
                </c:pt>
                <c:pt idx="3490">
                  <c:v>-2.2502904757857323E-3</c:v>
                </c:pt>
                <c:pt idx="3491">
                  <c:v>-1.7355014570057392E-3</c:v>
                </c:pt>
                <c:pt idx="3492">
                  <c:v>4.4394750148057938E-5</c:v>
                </c:pt>
                <c:pt idx="3493">
                  <c:v>-1.868820283561945E-3</c:v>
                </c:pt>
                <c:pt idx="3494">
                  <c:v>1.8665497191250324E-3</c:v>
                </c:pt>
                <c:pt idx="3495">
                  <c:v>-1.5468236524611712E-3</c:v>
                </c:pt>
                <c:pt idx="3496">
                  <c:v>-1.1412473395466805E-4</c:v>
                </c:pt>
                <c:pt idx="3497">
                  <c:v>-9.3810679391026497E-4</c:v>
                </c:pt>
                <c:pt idx="3498">
                  <c:v>5.8295112103223801E-4</c:v>
                </c:pt>
                <c:pt idx="3499">
                  <c:v>-5.941661074757576E-4</c:v>
                </c:pt>
                <c:pt idx="3500">
                  <c:v>1.3912743888795376E-3</c:v>
                </c:pt>
                <c:pt idx="3501">
                  <c:v>8.4292981773614883E-4</c:v>
                </c:pt>
                <c:pt idx="3502">
                  <c:v>-1.7564049921929836E-3</c:v>
                </c:pt>
                <c:pt idx="3503">
                  <c:v>-8.4320688620209694E-4</c:v>
                </c:pt>
                <c:pt idx="3504">
                  <c:v>-1.5055295079946518E-3</c:v>
                </c:pt>
                <c:pt idx="3505">
                  <c:v>1.1099609546363354E-3</c:v>
                </c:pt>
                <c:pt idx="3506">
                  <c:v>1.1687129735946655E-3</c:v>
                </c:pt>
                <c:pt idx="3507">
                  <c:v>-4.2492244392633438E-4</c:v>
                </c:pt>
                <c:pt idx="3508">
                  <c:v>1.5713605098426342E-3</c:v>
                </c:pt>
                <c:pt idx="3509">
                  <c:v>1.2794779613614082E-3</c:v>
                </c:pt>
                <c:pt idx="3510">
                  <c:v>-4.71512321382761E-4</c:v>
                </c:pt>
                <c:pt idx="3511">
                  <c:v>3.8617290556430817E-6</c:v>
                </c:pt>
                <c:pt idx="3512">
                  <c:v>-3.676791675388813E-4</c:v>
                </c:pt>
                <c:pt idx="3513">
                  <c:v>2.4235798045992851E-3</c:v>
                </c:pt>
                <c:pt idx="3514">
                  <c:v>-8.0416211858391762E-4</c:v>
                </c:pt>
                <c:pt idx="3515">
                  <c:v>2.2195372730493546E-4</c:v>
                </c:pt>
                <c:pt idx="3516">
                  <c:v>-9.7893644124269485E-4</c:v>
                </c:pt>
                <c:pt idx="3517">
                  <c:v>-9.1289030387997627E-4</c:v>
                </c:pt>
                <c:pt idx="3518">
                  <c:v>7.1200495585799217E-4</c:v>
                </c:pt>
                <c:pt idx="3519">
                  <c:v>2.6912102475762367E-4</c:v>
                </c:pt>
                <c:pt idx="3520">
                  <c:v>-7.5685698539018631E-4</c:v>
                </c:pt>
                <c:pt idx="3521">
                  <c:v>-8.6631299927830696E-4</c:v>
                </c:pt>
                <c:pt idx="3522">
                  <c:v>-4.0220050141215324E-4</c:v>
                </c:pt>
                <c:pt idx="3523">
                  <c:v>1.7650797963142395E-3</c:v>
                </c:pt>
                <c:pt idx="3524">
                  <c:v>4.1694426909089088E-4</c:v>
                </c:pt>
                <c:pt idx="3525">
                  <c:v>6.8006478250026703E-4</c:v>
                </c:pt>
                <c:pt idx="3526">
                  <c:v>1.8358789384365082E-3</c:v>
                </c:pt>
                <c:pt idx="3527">
                  <c:v>-1.0435311123728752E-3</c:v>
                </c:pt>
              </c:numCache>
            </c:numRef>
          </c:yVal>
          <c:smooth val="0"/>
          <c:extLst>
            <c:ext xmlns:c16="http://schemas.microsoft.com/office/drawing/2014/chart" uri="{C3380CC4-5D6E-409C-BE32-E72D297353CC}">
              <c16:uniqueId val="{00000002-8D29-45C3-98A1-F26CE905CD85}"/>
            </c:ext>
          </c:extLst>
        </c:ser>
        <c:dLbls>
          <c:showLegendKey val="0"/>
          <c:showVal val="0"/>
          <c:showCatName val="0"/>
          <c:showSerName val="0"/>
          <c:showPercent val="0"/>
          <c:showBubbleSize val="0"/>
        </c:dLbls>
        <c:axId val="901979999"/>
        <c:axId val="901980831"/>
      </c:scatterChart>
      <c:valAx>
        <c:axId val="901979999"/>
        <c:scaling>
          <c:orientation val="minMax"/>
          <c:max val="3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01980831"/>
        <c:crosses val="autoZero"/>
        <c:crossBetween val="midCat"/>
      </c:valAx>
      <c:valAx>
        <c:axId val="901980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Angular Velocity (rad/s)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01979999"/>
        <c:crosses val="autoZero"/>
        <c:crossBetween val="midCat"/>
      </c:valAx>
      <c:spPr>
        <a:solidFill>
          <a:schemeClr val="lt1"/>
        </a:solidFill>
        <a:ln>
          <a:noFill/>
        </a:ln>
        <a:effectLst/>
      </c:spPr>
    </c:plotArea>
    <c:legend>
      <c:legendPos val="b"/>
      <c:layout>
        <c:manualLayout>
          <c:xMode val="edge"/>
          <c:yMode val="edge"/>
          <c:x val="0.24269520997375332"/>
          <c:y val="0.77209085410261369"/>
          <c:w val="0.60203964343636884"/>
          <c:h val="6.5498989617448267E-2"/>
        </c:manualLayout>
      </c:layout>
      <c:overlay val="0"/>
      <c:spPr>
        <a:solidFill>
          <a:schemeClr val="bg1"/>
        </a:solidFill>
        <a:ln>
          <a:solidFill>
            <a:sysClr val="windowText" lastClr="000000"/>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'y-axis Acceleration'!$G$1</c:f>
              <c:strCache>
                <c:ptCount val="1"/>
                <c:pt idx="0">
                  <c:v>Smooth FFT Magnitude (5 point moving Average)</c:v>
                </c:pt>
              </c:strCache>
            </c:strRef>
          </c:tx>
          <c:spPr>
            <a:ln w="19050" cap="rnd">
              <a:noFill/>
              <a:round/>
            </a:ln>
            <a:effectLst/>
          </c:spPr>
          <c:marker>
            <c:symbol val="circle"/>
            <c:size val="5"/>
            <c:spPr>
              <a:solidFill>
                <a:schemeClr val="accent1"/>
              </a:solidFill>
              <a:ln w="9525">
                <a:solidFill>
                  <a:schemeClr val="accent1"/>
                </a:solidFill>
              </a:ln>
              <a:effectLst/>
            </c:spPr>
          </c:marker>
          <c:xVal>
            <c:numRef>
              <c:f>'y-axis Acceleration'!$D$2:$D$1101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'y-axis Acceleration'!$G$2:$G$1101</c:f>
              <c:numCache>
                <c:formatCode>General</c:formatCode>
                <c:ptCount val="1100"/>
                <c:pt idx="0">
                  <c:v>#N/A</c:v>
                </c:pt>
                <c:pt idx="1">
                  <c:v>#N/A</c:v>
                </c:pt>
                <c:pt idx="2">
                  <c:v>#N/A</c:v>
                </c:pt>
                <c:pt idx="3">
                  <c:v>#N/A</c:v>
                </c:pt>
                <c:pt idx="4">
                  <c:v>1.4961348344158689</c:v>
                </c:pt>
                <c:pt idx="5">
                  <c:v>0.22968808369211163</c:v>
                </c:pt>
                <c:pt idx="6">
                  <c:v>0.25387180999922504</c:v>
                </c:pt>
                <c:pt idx="7">
                  <c:v>0.25775388345158973</c:v>
                </c:pt>
                <c:pt idx="8">
                  <c:v>0.24977972693528105</c:v>
                </c:pt>
                <c:pt idx="9">
                  <c:v>0.24402589427354354</c:v>
                </c:pt>
                <c:pt idx="10">
                  <c:v>0.23036476434834383</c:v>
                </c:pt>
                <c:pt idx="11">
                  <c:v>0.20776076719226136</c:v>
                </c:pt>
                <c:pt idx="12">
                  <c:v>0.18595100465408451</c:v>
                </c:pt>
                <c:pt idx="13">
                  <c:v>0.17267315014443402</c:v>
                </c:pt>
                <c:pt idx="14">
                  <c:v>0.2589380627045102</c:v>
                </c:pt>
                <c:pt idx="15">
                  <c:v>0.38428122075836002</c:v>
                </c:pt>
                <c:pt idx="16">
                  <c:v>0.4473282810224255</c:v>
                </c:pt>
                <c:pt idx="17">
                  <c:v>0.49799175014717589</c:v>
                </c:pt>
                <c:pt idx="18">
                  <c:v>0.47557810217465296</c:v>
                </c:pt>
                <c:pt idx="19">
                  <c:v>0.40914914220065868</c:v>
                </c:pt>
                <c:pt idx="20">
                  <c:v>0.31984448642431929</c:v>
                </c:pt>
                <c:pt idx="21">
                  <c:v>0.35538410737375753</c:v>
                </c:pt>
                <c:pt idx="22">
                  <c:v>0.36777679045241352</c:v>
                </c:pt>
                <c:pt idx="23">
                  <c:v>0.72514320500120888</c:v>
                </c:pt>
                <c:pt idx="24">
                  <c:v>0.76613901730845391</c:v>
                </c:pt>
                <c:pt idx="25">
                  <c:v>0.81753435244305561</c:v>
                </c:pt>
                <c:pt idx="26">
                  <c:v>0.76748901693936311</c:v>
                </c:pt>
                <c:pt idx="27">
                  <c:v>0.73397433347111973</c:v>
                </c:pt>
                <c:pt idx="28">
                  <c:v>0.44458060045922537</c:v>
                </c:pt>
                <c:pt idx="29">
                  <c:v>0.45635046960541797</c:v>
                </c:pt>
                <c:pt idx="30">
                  <c:v>0.41732848032736458</c:v>
                </c:pt>
                <c:pt idx="31">
                  <c:v>0.86996046305876895</c:v>
                </c:pt>
                <c:pt idx="32">
                  <c:v>0.93012619988278256</c:v>
                </c:pt>
                <c:pt idx="33">
                  <c:v>0.90832623196361217</c:v>
                </c:pt>
                <c:pt idx="34">
                  <c:v>0.9560751963135965</c:v>
                </c:pt>
                <c:pt idx="35">
                  <c:v>0.91072748338206433</c:v>
                </c:pt>
                <c:pt idx="36">
                  <c:v>0.55624147454977524</c:v>
                </c:pt>
                <c:pt idx="37">
                  <c:v>0.63780080587508392</c:v>
                </c:pt>
                <c:pt idx="38">
                  <c:v>0.71846496985425656</c:v>
                </c:pt>
                <c:pt idx="39">
                  <c:v>0.90923625625796967</c:v>
                </c:pt>
                <c:pt idx="40">
                  <c:v>1.0189344063481984</c:v>
                </c:pt>
                <c:pt idx="41">
                  <c:v>0.97743593609684187</c:v>
                </c:pt>
                <c:pt idx="42">
                  <c:v>0.80303279462606203</c:v>
                </c:pt>
                <c:pt idx="43">
                  <c:v>0.91236917640007031</c:v>
                </c:pt>
                <c:pt idx="44">
                  <c:v>0.64983497802807721</c:v>
                </c:pt>
                <c:pt idx="45">
                  <c:v>0.73183765789758648</c:v>
                </c:pt>
                <c:pt idx="46">
                  <c:v>0.7344166943524546</c:v>
                </c:pt>
                <c:pt idx="47">
                  <c:v>1.0646937583010314</c:v>
                </c:pt>
                <c:pt idx="48">
                  <c:v>1.1149596282601708</c:v>
                </c:pt>
                <c:pt idx="49">
                  <c:v>1.1703520602446225</c:v>
                </c:pt>
                <c:pt idx="50">
                  <c:v>1.0719445610895573</c:v>
                </c:pt>
                <c:pt idx="51">
                  <c:v>1.1685369844685938</c:v>
                </c:pt>
                <c:pt idx="52">
                  <c:v>0.86311594533897362</c:v>
                </c:pt>
                <c:pt idx="53">
                  <c:v>0.70966095861492884</c:v>
                </c:pt>
                <c:pt idx="54">
                  <c:v>0.81029876381447963</c:v>
                </c:pt>
                <c:pt idx="55">
                  <c:v>0.79642246503832415</c:v>
                </c:pt>
                <c:pt idx="56">
                  <c:v>0.89612050993836601</c:v>
                </c:pt>
                <c:pt idx="57">
                  <c:v>1.196316815098091</c:v>
                </c:pt>
                <c:pt idx="58">
                  <c:v>1.2445813556621632</c:v>
                </c:pt>
                <c:pt idx="59">
                  <c:v>1.0884641283471466</c:v>
                </c:pt>
                <c:pt idx="60">
                  <c:v>1.2811718641334287</c:v>
                </c:pt>
                <c:pt idx="61">
                  <c:v>1.5390006279043269</c:v>
                </c:pt>
                <c:pt idx="62">
                  <c:v>1.9749254033238934</c:v>
                </c:pt>
                <c:pt idx="63">
                  <c:v>2.4124854421232045</c:v>
                </c:pt>
                <c:pt idx="64">
                  <c:v>2.9267926852453221</c:v>
                </c:pt>
                <c:pt idx="65">
                  <c:v>3.562961280983636</c:v>
                </c:pt>
                <c:pt idx="66">
                  <c:v>4.537655935293782</c:v>
                </c:pt>
                <c:pt idx="67">
                  <c:v>4.1916981368408175</c:v>
                </c:pt>
                <c:pt idx="68">
                  <c:v>4.6938682498784132</c:v>
                </c:pt>
                <c:pt idx="69">
                  <c:v>5.3747817684206156</c:v>
                </c:pt>
                <c:pt idx="70">
                  <c:v>5.8491899655298143</c:v>
                </c:pt>
                <c:pt idx="71">
                  <c:v>5.5045422161911741</c:v>
                </c:pt>
                <c:pt idx="72">
                  <c:v>6.3224372548422902</c:v>
                </c:pt>
                <c:pt idx="73">
                  <c:v>5.8930555594483867</c:v>
                </c:pt>
                <c:pt idx="74">
                  <c:v>4.9839125656374099</c:v>
                </c:pt>
                <c:pt idx="75">
                  <c:v>6.1153635538656319</c:v>
                </c:pt>
                <c:pt idx="76">
                  <c:v>6.5480431696632921</c:v>
                </c:pt>
                <c:pt idx="77">
                  <c:v>5.8918109350626384</c:v>
                </c:pt>
                <c:pt idx="78">
                  <c:v>5.9718450756530945</c:v>
                </c:pt>
                <c:pt idx="79">
                  <c:v>6.128051426971405</c:v>
                </c:pt>
                <c:pt idx="80">
                  <c:v>4.3166009059816073</c:v>
                </c:pt>
                <c:pt idx="81">
                  <c:v>3.3373772708022029</c:v>
                </c:pt>
                <c:pt idx="82">
                  <c:v>3.060267071743211</c:v>
                </c:pt>
                <c:pt idx="83">
                  <c:v>2.8316485083569414</c:v>
                </c:pt>
                <c:pt idx="84">
                  <c:v>2.7713166241474068</c:v>
                </c:pt>
                <c:pt idx="85">
                  <c:v>3.0232536278840798</c:v>
                </c:pt>
                <c:pt idx="86">
                  <c:v>3.03344451621156</c:v>
                </c:pt>
                <c:pt idx="87">
                  <c:v>3.4175940026554499</c:v>
                </c:pt>
                <c:pt idx="88">
                  <c:v>3.3245211720189167</c:v>
                </c:pt>
                <c:pt idx="89">
                  <c:v>2.9417549281094568</c:v>
                </c:pt>
                <c:pt idx="90">
                  <c:v>2.2891380908909653</c:v>
                </c:pt>
                <c:pt idx="91">
                  <c:v>1.8409892984494145</c:v>
                </c:pt>
                <c:pt idx="92">
                  <c:v>1.5240227607406711</c:v>
                </c:pt>
                <c:pt idx="93">
                  <c:v>1.8763802100939295</c:v>
                </c:pt>
                <c:pt idx="94">
                  <c:v>2.0343516365003604</c:v>
                </c:pt>
                <c:pt idx="95">
                  <c:v>2.0390171805151391</c:v>
                </c:pt>
                <c:pt idx="96">
                  <c:v>2.1232998057572452</c:v>
                </c:pt>
                <c:pt idx="97">
                  <c:v>1.7391236080881238</c:v>
                </c:pt>
                <c:pt idx="98">
                  <c:v>1.0985967950392623</c:v>
                </c:pt>
                <c:pt idx="99">
                  <c:v>1.23864326486703</c:v>
                </c:pt>
                <c:pt idx="100">
                  <c:v>1.2727737088319611</c:v>
                </c:pt>
                <c:pt idx="101">
                  <c:v>1.5465464875673778</c:v>
                </c:pt>
                <c:pt idx="102">
                  <c:v>1.8456097177199702</c:v>
                </c:pt>
                <c:pt idx="103">
                  <c:v>2.051345695563743</c:v>
                </c:pt>
                <c:pt idx="104">
                  <c:v>1.7861223804538759</c:v>
                </c:pt>
                <c:pt idx="105">
                  <c:v>1.6083378561332426</c:v>
                </c:pt>
                <c:pt idx="106">
                  <c:v>1.2281991298868986</c:v>
                </c:pt>
                <c:pt idx="107">
                  <c:v>1.0306805060801025</c:v>
                </c:pt>
                <c:pt idx="108">
                  <c:v>1.1679673724190383</c:v>
                </c:pt>
                <c:pt idx="109">
                  <c:v>1.4512434269951027</c:v>
                </c:pt>
                <c:pt idx="110">
                  <c:v>1.4844109373005521</c:v>
                </c:pt>
                <c:pt idx="111">
                  <c:v>1.5826263251838872</c:v>
                </c:pt>
                <c:pt idx="112">
                  <c:v>1.6705732179007835</c:v>
                </c:pt>
                <c:pt idx="113">
                  <c:v>1.5003875221930141</c:v>
                </c:pt>
                <c:pt idx="114">
                  <c:v>1.4713180747130745</c:v>
                </c:pt>
                <c:pt idx="115">
                  <c:v>1.8799031948251641</c:v>
                </c:pt>
                <c:pt idx="116">
                  <c:v>1.6680297995629165</c:v>
                </c:pt>
                <c:pt idx="117">
                  <c:v>1.7738198732290751</c:v>
                </c:pt>
                <c:pt idx="118">
                  <c:v>1.7475067533074156</c:v>
                </c:pt>
                <c:pt idx="119">
                  <c:v>1.4665604893126996</c:v>
                </c:pt>
                <c:pt idx="120">
                  <c:v>1.0340406825879245</c:v>
                </c:pt>
                <c:pt idx="121">
                  <c:v>1.1522846013649115</c:v>
                </c:pt>
                <c:pt idx="122">
                  <c:v>1.004966370789554</c:v>
                </c:pt>
                <c:pt idx="123">
                  <c:v>0.80938489723240925</c:v>
                </c:pt>
                <c:pt idx="124">
                  <c:v>0.92225308334839862</c:v>
                </c:pt>
                <c:pt idx="125">
                  <c:v>1.0786951847858388</c:v>
                </c:pt>
                <c:pt idx="126">
                  <c:v>0.90264852730875822</c:v>
                </c:pt>
                <c:pt idx="127">
                  <c:v>0.89528889733903461</c:v>
                </c:pt>
                <c:pt idx="128">
                  <c:v>1.0882370369770094</c:v>
                </c:pt>
                <c:pt idx="129">
                  <c:v>1.1387118107222465</c:v>
                </c:pt>
                <c:pt idx="130">
                  <c:v>1.1873150374364028</c:v>
                </c:pt>
                <c:pt idx="131">
                  <c:v>1.3561133199176754</c:v>
                </c:pt>
                <c:pt idx="132">
                  <c:v>1.3034281879101535</c:v>
                </c:pt>
                <c:pt idx="133">
                  <c:v>1.1021593824881448</c:v>
                </c:pt>
                <c:pt idx="134">
                  <c:v>0.97098300970856344</c:v>
                </c:pt>
                <c:pt idx="135">
                  <c:v>0.70084230590822927</c:v>
                </c:pt>
                <c:pt idx="136">
                  <c:v>0.52301135728984049</c:v>
                </c:pt>
                <c:pt idx="137">
                  <c:v>0.46941725302012216</c:v>
                </c:pt>
                <c:pt idx="138">
                  <c:v>0.52897633798515986</c:v>
                </c:pt>
                <c:pt idx="139">
                  <c:v>0.67522151353602655</c:v>
                </c:pt>
                <c:pt idx="140">
                  <c:v>0.79076447754258017</c:v>
                </c:pt>
                <c:pt idx="141">
                  <c:v>0.94702172907984783</c:v>
                </c:pt>
                <c:pt idx="142">
                  <c:v>1.1346345585187385</c:v>
                </c:pt>
                <c:pt idx="143">
                  <c:v>1.1149211582460155</c:v>
                </c:pt>
                <c:pt idx="144">
                  <c:v>1.3224210488626316</c:v>
                </c:pt>
                <c:pt idx="145">
                  <c:v>1.444363708577596</c:v>
                </c:pt>
                <c:pt idx="146">
                  <c:v>1.5616699502014342</c:v>
                </c:pt>
                <c:pt idx="147">
                  <c:v>1.4535320125253908</c:v>
                </c:pt>
                <c:pt idx="148">
                  <c:v>1.6190205908559818</c:v>
                </c:pt>
                <c:pt idx="149">
                  <c:v>1.4926844330577325</c:v>
                </c:pt>
                <c:pt idx="150">
                  <c:v>1.3659732330782144</c:v>
                </c:pt>
                <c:pt idx="151">
                  <c:v>1.2903937040958187</c:v>
                </c:pt>
                <c:pt idx="152">
                  <c:v>1.2697057844537316</c:v>
                </c:pt>
                <c:pt idx="153">
                  <c:v>1.1153935010097844</c:v>
                </c:pt>
                <c:pt idx="154">
                  <c:v>1.2825766738978752</c:v>
                </c:pt>
                <c:pt idx="155">
                  <c:v>1.2038279421186275</c:v>
                </c:pt>
                <c:pt idx="156">
                  <c:v>1.2104262132874153</c:v>
                </c:pt>
                <c:pt idx="157">
                  <c:v>1.229193919463764</c:v>
                </c:pt>
                <c:pt idx="158">
                  <c:v>1.3594699569477056</c:v>
                </c:pt>
                <c:pt idx="159">
                  <c:v>1.1541522028130191</c:v>
                </c:pt>
                <c:pt idx="160">
                  <c:v>1.4118363399436149</c:v>
                </c:pt>
                <c:pt idx="161">
                  <c:v>1.3921005586100006</c:v>
                </c:pt>
                <c:pt idx="162">
                  <c:v>1.3335647065439078</c:v>
                </c:pt>
                <c:pt idx="163">
                  <c:v>1.4670299648822147</c:v>
                </c:pt>
                <c:pt idx="164">
                  <c:v>1.5256904640615283</c:v>
                </c:pt>
                <c:pt idx="165">
                  <c:v>1.2828334655985565</c:v>
                </c:pt>
                <c:pt idx="166">
                  <c:v>1.2060207594036143</c:v>
                </c:pt>
                <c:pt idx="167">
                  <c:v>1.3601161488602798</c:v>
                </c:pt>
                <c:pt idx="168">
                  <c:v>1.1043078321853683</c:v>
                </c:pt>
                <c:pt idx="169">
                  <c:v>0.84869781350319362</c:v>
                </c:pt>
                <c:pt idx="170">
                  <c:v>0.92986018173992091</c:v>
                </c:pt>
                <c:pt idx="171">
                  <c:v>1.0180871302308421</c:v>
                </c:pt>
                <c:pt idx="172">
                  <c:v>0.97765990060233787</c:v>
                </c:pt>
                <c:pt idx="173">
                  <c:v>0.91301518651884273</c:v>
                </c:pt>
                <c:pt idx="174">
                  <c:v>1.0590999906814484</c:v>
                </c:pt>
                <c:pt idx="175">
                  <c:v>0.91984639737467122</c:v>
                </c:pt>
                <c:pt idx="176">
                  <c:v>0.84515997196569381</c:v>
                </c:pt>
                <c:pt idx="177">
                  <c:v>0.85647828891849187</c:v>
                </c:pt>
                <c:pt idx="178">
                  <c:v>0.90482272828192067</c:v>
                </c:pt>
                <c:pt idx="179">
                  <c:v>0.7027511079606894</c:v>
                </c:pt>
                <c:pt idx="180">
                  <c:v>0.86284086920976633</c:v>
                </c:pt>
                <c:pt idx="181">
                  <c:v>0.83231960690198681</c:v>
                </c:pt>
                <c:pt idx="182">
                  <c:v>0.77098155736649721</c:v>
                </c:pt>
                <c:pt idx="183">
                  <c:v>0.69372050616468295</c:v>
                </c:pt>
                <c:pt idx="184">
                  <c:v>0.77585901338957108</c:v>
                </c:pt>
                <c:pt idx="185">
                  <c:v>0.66940101093634274</c:v>
                </c:pt>
                <c:pt idx="186">
                  <c:v>0.6318541087336087</c:v>
                </c:pt>
                <c:pt idx="187">
                  <c:v>0.51640577511891839</c:v>
                </c:pt>
                <c:pt idx="188">
                  <c:v>0.54674417754073823</c:v>
                </c:pt>
                <c:pt idx="189">
                  <c:v>0.52266567068778058</c:v>
                </c:pt>
                <c:pt idx="190">
                  <c:v>0.4697675367251975</c:v>
                </c:pt>
                <c:pt idx="191">
                  <c:v>0.48822346317694193</c:v>
                </c:pt>
                <c:pt idx="192">
                  <c:v>0.53216543795670035</c:v>
                </c:pt>
                <c:pt idx="193">
                  <c:v>0.43794572758207029</c:v>
                </c:pt>
                <c:pt idx="194">
                  <c:v>0.5422108235738895</c:v>
                </c:pt>
                <c:pt idx="195">
                  <c:v>0.5369985200991253</c:v>
                </c:pt>
                <c:pt idx="196">
                  <c:v>0.46778615022691483</c:v>
                </c:pt>
                <c:pt idx="197">
                  <c:v>0.46378327844875589</c:v>
                </c:pt>
                <c:pt idx="198">
                  <c:v>0.52538032143791491</c:v>
                </c:pt>
                <c:pt idx="199">
                  <c:v>0.39422056565995628</c:v>
                </c:pt>
                <c:pt idx="200">
                  <c:v>0.39279136729240544</c:v>
                </c:pt>
                <c:pt idx="201">
                  <c:v>0.43712191362795272</c:v>
                </c:pt>
                <c:pt idx="202">
                  <c:v>0.55288513262421057</c:v>
                </c:pt>
                <c:pt idx="203">
                  <c:v>0.54049032545685394</c:v>
                </c:pt>
                <c:pt idx="204">
                  <c:v>0.60535569745171947</c:v>
                </c:pt>
                <c:pt idx="205">
                  <c:v>0.63866753070647164</c:v>
                </c:pt>
                <c:pt idx="206">
                  <c:v>0.6729903819352917</c:v>
                </c:pt>
                <c:pt idx="207">
                  <c:v>0.54467763260008373</c:v>
                </c:pt>
                <c:pt idx="208">
                  <c:v>0.52417187698172918</c:v>
                </c:pt>
                <c:pt idx="209">
                  <c:v>0.58912506971150158</c:v>
                </c:pt>
                <c:pt idx="210">
                  <c:v>0.5587642845595584</c:v>
                </c:pt>
                <c:pt idx="211">
                  <c:v>0.60684208368879811</c:v>
                </c:pt>
                <c:pt idx="212">
                  <c:v>0.66746864373394277</c:v>
                </c:pt>
                <c:pt idx="213">
                  <c:v>0.65181203858594039</c:v>
                </c:pt>
                <c:pt idx="214">
                  <c:v>0.6483315827640822</c:v>
                </c:pt>
                <c:pt idx="215">
                  <c:v>0.62701587902051892</c:v>
                </c:pt>
                <c:pt idx="216">
                  <c:v>0.49678445387761866</c:v>
                </c:pt>
                <c:pt idx="217">
                  <c:v>0.47626951782808435</c:v>
                </c:pt>
                <c:pt idx="218">
                  <c:v>0.51150903030190953</c:v>
                </c:pt>
                <c:pt idx="219">
                  <c:v>0.38954804242308461</c:v>
                </c:pt>
                <c:pt idx="220">
                  <c:v>0.36367822886192547</c:v>
                </c:pt>
                <c:pt idx="221">
                  <c:v>0.5003839509587612</c:v>
                </c:pt>
                <c:pt idx="222">
                  <c:v>0.46688260110418167</c:v>
                </c:pt>
                <c:pt idx="223">
                  <c:v>0.50833074982710502</c:v>
                </c:pt>
                <c:pt idx="224">
                  <c:v>0.54826751653042982</c:v>
                </c:pt>
                <c:pt idx="225">
                  <c:v>0.58006442635923583</c:v>
                </c:pt>
                <c:pt idx="226">
                  <c:v>0.45886735473050067</c:v>
                </c:pt>
                <c:pt idx="227">
                  <c:v>0.44506203466142191</c:v>
                </c:pt>
                <c:pt idx="228">
                  <c:v>0.39539962491725966</c:v>
                </c:pt>
                <c:pt idx="229">
                  <c:v>0.36371233323741681</c:v>
                </c:pt>
                <c:pt idx="230">
                  <c:v>0.30805804952921789</c:v>
                </c:pt>
                <c:pt idx="231">
                  <c:v>0.28258450743917451</c:v>
                </c:pt>
                <c:pt idx="232">
                  <c:v>0.28463194181675278</c:v>
                </c:pt>
                <c:pt idx="233">
                  <c:v>0.41294813217639453</c:v>
                </c:pt>
                <c:pt idx="234">
                  <c:v>0.37060803401462217</c:v>
                </c:pt>
                <c:pt idx="235">
                  <c:v>0.49776239388008581</c:v>
                </c:pt>
                <c:pt idx="236">
                  <c:v>0.57715599876588175</c:v>
                </c:pt>
                <c:pt idx="237">
                  <c:v>0.6400998416159609</c:v>
                </c:pt>
                <c:pt idx="238">
                  <c:v>0.47397297025812479</c:v>
                </c:pt>
                <c:pt idx="239">
                  <c:v>0.45159250291697994</c:v>
                </c:pt>
                <c:pt idx="240">
                  <c:v>0.31883140854973196</c:v>
                </c:pt>
                <c:pt idx="241">
                  <c:v>0.33700654912966116</c:v>
                </c:pt>
                <c:pt idx="242">
                  <c:v>0.28485464425970142</c:v>
                </c:pt>
                <c:pt idx="243">
                  <c:v>0.36761355491686515</c:v>
                </c:pt>
                <c:pt idx="244">
                  <c:v>0.50136824919298451</c:v>
                </c:pt>
                <c:pt idx="245">
                  <c:v>0.57129643628429483</c:v>
                </c:pt>
                <c:pt idx="246">
                  <c:v>0.48237154048028985</c:v>
                </c:pt>
                <c:pt idx="247">
                  <c:v>0.53136369082159118</c:v>
                </c:pt>
                <c:pt idx="248">
                  <c:v>0.53206133636716924</c:v>
                </c:pt>
                <c:pt idx="249">
                  <c:v>0.42356958081224938</c:v>
                </c:pt>
                <c:pt idx="250">
                  <c:v>0.63147004722989053</c:v>
                </c:pt>
                <c:pt idx="251">
                  <c:v>0.63201402679099106</c:v>
                </c:pt>
                <c:pt idx="252">
                  <c:v>0.58363866772433626</c:v>
                </c:pt>
                <c:pt idx="253">
                  <c:v>0.6096229357132591</c:v>
                </c:pt>
                <c:pt idx="254">
                  <c:v>0.62349312498404852</c:v>
                </c:pt>
                <c:pt idx="255">
                  <c:v>0.33308966507092597</c:v>
                </c:pt>
                <c:pt idx="256">
                  <c:v>0.40659184220385713</c:v>
                </c:pt>
                <c:pt idx="257">
                  <c:v>0.37488045079279181</c:v>
                </c:pt>
                <c:pt idx="258">
                  <c:v>0.26571660171679606</c:v>
                </c:pt>
                <c:pt idx="259">
                  <c:v>0.27501800122188319</c:v>
                </c:pt>
                <c:pt idx="260">
                  <c:v>0.61378800226147034</c:v>
                </c:pt>
                <c:pt idx="261">
                  <c:v>0.56657646043327881</c:v>
                </c:pt>
                <c:pt idx="262">
                  <c:v>0.65715478690818063</c:v>
                </c:pt>
                <c:pt idx="263">
                  <c:v>0.7780496089514054</c:v>
                </c:pt>
                <c:pt idx="264">
                  <c:v>0.82420778000757799</c:v>
                </c:pt>
                <c:pt idx="265">
                  <c:v>0.49342614939006513</c:v>
                </c:pt>
                <c:pt idx="266">
                  <c:v>0.53574397752576564</c:v>
                </c:pt>
                <c:pt idx="267">
                  <c:v>0.49901138441646414</c:v>
                </c:pt>
                <c:pt idx="268">
                  <c:v>0.42056337595374105</c:v>
                </c:pt>
                <c:pt idx="269">
                  <c:v>0.39914598925488753</c:v>
                </c:pt>
                <c:pt idx="270">
                  <c:v>0.54487838495704488</c:v>
                </c:pt>
                <c:pt idx="271">
                  <c:v>0.58056252575938561</c:v>
                </c:pt>
                <c:pt idx="272">
                  <c:v>0.54288514522800968</c:v>
                </c:pt>
                <c:pt idx="273">
                  <c:v>0.54692584691600976</c:v>
                </c:pt>
                <c:pt idx="274">
                  <c:v>0.46750153561801999</c:v>
                </c:pt>
                <c:pt idx="275">
                  <c:v>0.48124987879842235</c:v>
                </c:pt>
                <c:pt idx="276">
                  <c:v>0.42695498662102488</c:v>
                </c:pt>
                <c:pt idx="277">
                  <c:v>0.4256505358661048</c:v>
                </c:pt>
                <c:pt idx="278">
                  <c:v>0.40232429252058743</c:v>
                </c:pt>
                <c:pt idx="279">
                  <c:v>0.50037103551244555</c:v>
                </c:pt>
                <c:pt idx="280">
                  <c:v>0.32442798745791385</c:v>
                </c:pt>
                <c:pt idx="281">
                  <c:v>0.32636475934984416</c:v>
                </c:pt>
                <c:pt idx="282">
                  <c:v>0.31250845880393652</c:v>
                </c:pt>
                <c:pt idx="283">
                  <c:v>0.35194335373723168</c:v>
                </c:pt>
                <c:pt idx="284">
                  <c:v>0.35554358797368035</c:v>
                </c:pt>
                <c:pt idx="285">
                  <c:v>0.51374173187489736</c:v>
                </c:pt>
                <c:pt idx="286">
                  <c:v>0.5210646513272954</c:v>
                </c:pt>
                <c:pt idx="287">
                  <c:v>0.58283046019770324</c:v>
                </c:pt>
                <c:pt idx="288">
                  <c:v>0.6006806753674252</c:v>
                </c:pt>
                <c:pt idx="289">
                  <c:v>0.52173307523571988</c:v>
                </c:pt>
                <c:pt idx="290">
                  <c:v>0.59931963689058998</c:v>
                </c:pt>
                <c:pt idx="291">
                  <c:v>0.53508909028019269</c:v>
                </c:pt>
                <c:pt idx="292">
                  <c:v>0.53284623739262549</c:v>
                </c:pt>
                <c:pt idx="293">
                  <c:v>0.50360996908134747</c:v>
                </c:pt>
                <c:pt idx="294">
                  <c:v>0.56819749003155628</c:v>
                </c:pt>
                <c:pt idx="295">
                  <c:v>0.45023444372481797</c:v>
                </c:pt>
                <c:pt idx="296">
                  <c:v>0.49398580345115767</c:v>
                </c:pt>
                <c:pt idx="297">
                  <c:v>0.49492351005138524</c:v>
                </c:pt>
                <c:pt idx="298">
                  <c:v>0.49711328465202004</c:v>
                </c:pt>
                <c:pt idx="299">
                  <c:v>0.47628401758877759</c:v>
                </c:pt>
                <c:pt idx="300">
                  <c:v>0.34905381940336211</c:v>
                </c:pt>
                <c:pt idx="301">
                  <c:v>0.37916310309125889</c:v>
                </c:pt>
                <c:pt idx="302">
                  <c:v>0.33090083356054889</c:v>
                </c:pt>
                <c:pt idx="303">
                  <c:v>0.3544120745857276</c:v>
                </c:pt>
                <c:pt idx="304">
                  <c:v>0.32942184667992264</c:v>
                </c:pt>
                <c:pt idx="305">
                  <c:v>0.41489793989374546</c:v>
                </c:pt>
                <c:pt idx="306">
                  <c:v>0.39981009874682771</c:v>
                </c:pt>
                <c:pt idx="307">
                  <c:v>0.44941458672690437</c:v>
                </c:pt>
                <c:pt idx="308">
                  <c:v>0.38262143091793233</c:v>
                </c:pt>
                <c:pt idx="309">
                  <c:v>0.4016445862569884</c:v>
                </c:pt>
                <c:pt idx="310">
                  <c:v>0.4131586848762609</c:v>
                </c:pt>
                <c:pt idx="311">
                  <c:v>0.37558912470692063</c:v>
                </c:pt>
                <c:pt idx="312">
                  <c:v>0.35955565076713275</c:v>
                </c:pt>
                <c:pt idx="313">
                  <c:v>0.3795705019723784</c:v>
                </c:pt>
                <c:pt idx="314">
                  <c:v>0.31172857817660177</c:v>
                </c:pt>
                <c:pt idx="315">
                  <c:v>0.23976727147704874</c:v>
                </c:pt>
                <c:pt idx="316">
                  <c:v>0.22009721675854985</c:v>
                </c:pt>
                <c:pt idx="317">
                  <c:v>0.23342976740004451</c:v>
                </c:pt>
                <c:pt idx="318">
                  <c:v>0.18812317349573163</c:v>
                </c:pt>
                <c:pt idx="319">
                  <c:v>0.33131870177176365</c:v>
                </c:pt>
                <c:pt idx="320">
                  <c:v>0.42262297758924772</c:v>
                </c:pt>
                <c:pt idx="321">
                  <c:v>0.42819131910337288</c:v>
                </c:pt>
                <c:pt idx="322">
                  <c:v>0.377153283712308</c:v>
                </c:pt>
                <c:pt idx="323">
                  <c:v>0.44230535395162851</c:v>
                </c:pt>
                <c:pt idx="324">
                  <c:v>0.29781935773595253</c:v>
                </c:pt>
                <c:pt idx="325">
                  <c:v>0.21049061996355461</c:v>
                </c:pt>
                <c:pt idx="326">
                  <c:v>0.19391066309023935</c:v>
                </c:pt>
                <c:pt idx="327">
                  <c:v>0.20030101878578238</c:v>
                </c:pt>
                <c:pt idx="328">
                  <c:v>0.17823796273717987</c:v>
                </c:pt>
                <c:pt idx="329">
                  <c:v>0.21234245546754543</c:v>
                </c:pt>
                <c:pt idx="330">
                  <c:v>0.23767079692535958</c:v>
                </c:pt>
                <c:pt idx="331">
                  <c:v>0.22569016307989259</c:v>
                </c:pt>
                <c:pt idx="332">
                  <c:v>0.25468297962422798</c:v>
                </c:pt>
                <c:pt idx="333">
                  <c:v>0.22196790462102767</c:v>
                </c:pt>
                <c:pt idx="334">
                  <c:v>0.17801252744821988</c:v>
                </c:pt>
                <c:pt idx="335">
                  <c:v>0.21278670454772475</c:v>
                </c:pt>
                <c:pt idx="336">
                  <c:v>0.21954124245093279</c:v>
                </c:pt>
                <c:pt idx="337">
                  <c:v>0.19450943478001317</c:v>
                </c:pt>
                <c:pt idx="338">
                  <c:v>0.24555586787856307</c:v>
                </c:pt>
                <c:pt idx="339">
                  <c:v>0.27965410648744782</c:v>
                </c:pt>
                <c:pt idx="340">
                  <c:v>0.20150554621682906</c:v>
                </c:pt>
                <c:pt idx="341">
                  <c:v>0.21663499198354658</c:v>
                </c:pt>
                <c:pt idx="342">
                  <c:v>0.23521894233078494</c:v>
                </c:pt>
                <c:pt idx="343">
                  <c:v>0.19145726765311794</c:v>
                </c:pt>
                <c:pt idx="344">
                  <c:v>0.17360692619816775</c:v>
                </c:pt>
                <c:pt idx="345">
                  <c:v>0.18646507344168448</c:v>
                </c:pt>
                <c:pt idx="346">
                  <c:v>0.17160750154009768</c:v>
                </c:pt>
                <c:pt idx="347">
                  <c:v>0.19943952556327668</c:v>
                </c:pt>
                <c:pt idx="348">
                  <c:v>0.19939549102332893</c:v>
                </c:pt>
                <c:pt idx="349">
                  <c:v>0.17721478141670949</c:v>
                </c:pt>
                <c:pt idx="350">
                  <c:v>0.18508184168786812</c:v>
                </c:pt>
                <c:pt idx="351">
                  <c:v>0.18977214033399328</c:v>
                </c:pt>
                <c:pt idx="352">
                  <c:v>0.13533992983553969</c:v>
                </c:pt>
                <c:pt idx="353">
                  <c:v>0.16758269233211259</c:v>
                </c:pt>
                <c:pt idx="354">
                  <c:v>0.18581338381367338</c:v>
                </c:pt>
                <c:pt idx="355">
                  <c:v>0.16886683476892123</c:v>
                </c:pt>
                <c:pt idx="356">
                  <c:v>0.16972840059937502</c:v>
                </c:pt>
                <c:pt idx="357">
                  <c:v>0.15598531293080634</c:v>
                </c:pt>
                <c:pt idx="358">
                  <c:v>0.1659556633703492</c:v>
                </c:pt>
                <c:pt idx="359">
                  <c:v>0.17903172710398735</c:v>
                </c:pt>
                <c:pt idx="360">
                  <c:v>0.23408887689392194</c:v>
                </c:pt>
                <c:pt idx="361">
                  <c:v>0.23289952022651148</c:v>
                </c:pt>
                <c:pt idx="362">
                  <c:v>0.23672976085801783</c:v>
                </c:pt>
                <c:pt idx="363">
                  <c:v>0.22907634557428164</c:v>
                </c:pt>
                <c:pt idx="364">
                  <c:v>0.26886485706495394</c:v>
                </c:pt>
                <c:pt idx="365">
                  <c:v>0.2112343655379755</c:v>
                </c:pt>
                <c:pt idx="366">
                  <c:v>0.24006737258047117</c:v>
                </c:pt>
                <c:pt idx="367">
                  <c:v>0.27236645544226346</c:v>
                </c:pt>
                <c:pt idx="368">
                  <c:v>0.24204246929290382</c:v>
                </c:pt>
                <c:pt idx="369">
                  <c:v>0.23139124610134804</c:v>
                </c:pt>
                <c:pt idx="370">
                  <c:v>0.27096177890194184</c:v>
                </c:pt>
                <c:pt idx="371">
                  <c:v>0.26027281554008935</c:v>
                </c:pt>
                <c:pt idx="372">
                  <c:v>0.20791339409834272</c:v>
                </c:pt>
                <c:pt idx="373">
                  <c:v>0.23670310517420204</c:v>
                </c:pt>
                <c:pt idx="374">
                  <c:v>0.21946576482547059</c:v>
                </c:pt>
                <c:pt idx="375">
                  <c:v>0.19776518787046893</c:v>
                </c:pt>
                <c:pt idx="376">
                  <c:v>0.22508265560480253</c:v>
                </c:pt>
                <c:pt idx="377">
                  <c:v>0.24647107927218365</c:v>
                </c:pt>
                <c:pt idx="378">
                  <c:v>0.24881768184179406</c:v>
                </c:pt>
                <c:pt idx="379">
                  <c:v>0.23715520961444336</c:v>
                </c:pt>
                <c:pt idx="380">
                  <c:v>0.23068354726332876</c:v>
                </c:pt>
                <c:pt idx="381">
                  <c:v>0.15901758216945761</c:v>
                </c:pt>
                <c:pt idx="382">
                  <c:v>0.16828557346104239</c:v>
                </c:pt>
                <c:pt idx="383">
                  <c:v>0.14144759874333132</c:v>
                </c:pt>
                <c:pt idx="384">
                  <c:v>0.14419315075406441</c:v>
                </c:pt>
                <c:pt idx="385">
                  <c:v>0.15122892380309266</c:v>
                </c:pt>
                <c:pt idx="386">
                  <c:v>0.18314406036081216</c:v>
                </c:pt>
                <c:pt idx="387">
                  <c:v>0.21002543753182018</c:v>
                </c:pt>
                <c:pt idx="388">
                  <c:v>0.2566778000567399</c:v>
                </c:pt>
                <c:pt idx="389">
                  <c:v>0.25895330286938389</c:v>
                </c:pt>
                <c:pt idx="390">
                  <c:v>0.25208888437677046</c:v>
                </c:pt>
                <c:pt idx="391">
                  <c:v>0.23748247207729456</c:v>
                </c:pt>
                <c:pt idx="392">
                  <c:v>0.22796898861361808</c:v>
                </c:pt>
                <c:pt idx="393">
                  <c:v>0.15923600692564327</c:v>
                </c:pt>
                <c:pt idx="394">
                  <c:v>0.15728632337578935</c:v>
                </c:pt>
                <c:pt idx="395">
                  <c:v>0.17430354228580627</c:v>
                </c:pt>
                <c:pt idx="396">
                  <c:v>0.18856506128793177</c:v>
                </c:pt>
                <c:pt idx="397">
                  <c:v>0.17324710479925845</c:v>
                </c:pt>
                <c:pt idx="398">
                  <c:v>0.21087310913448865</c:v>
                </c:pt>
                <c:pt idx="399">
                  <c:v>0.21696466961195107</c:v>
                </c:pt>
                <c:pt idx="400">
                  <c:v>0.19198975917093297</c:v>
                </c:pt>
                <c:pt idx="401">
                  <c:v>0.16628017401035888</c:v>
                </c:pt>
                <c:pt idx="402">
                  <c:v>0.15088401967008816</c:v>
                </c:pt>
                <c:pt idx="403">
                  <c:v>0.16378153956586733</c:v>
                </c:pt>
                <c:pt idx="404">
                  <c:v>0.13697805887168307</c:v>
                </c:pt>
                <c:pt idx="405">
                  <c:v>0.1567350229567151</c:v>
                </c:pt>
                <c:pt idx="406">
                  <c:v>0.20040463258939525</c:v>
                </c:pt>
                <c:pt idx="407">
                  <c:v>0.20272392237366738</c:v>
                </c:pt>
                <c:pt idx="408">
                  <c:v>0.18678567575869173</c:v>
                </c:pt>
                <c:pt idx="409">
                  <c:v>0.19010001893703926</c:v>
                </c:pt>
                <c:pt idx="410">
                  <c:v>0.18697481125577617</c:v>
                </c:pt>
                <c:pt idx="411">
                  <c:v>0.13934958118608839</c:v>
                </c:pt>
                <c:pt idx="412">
                  <c:v>0.13059045492341342</c:v>
                </c:pt>
                <c:pt idx="413">
                  <c:v>0.12269637580861847</c:v>
                </c:pt>
                <c:pt idx="414">
                  <c:v>0.13975227262187007</c:v>
                </c:pt>
                <c:pt idx="415">
                  <c:v>0.12110213637020535</c:v>
                </c:pt>
                <c:pt idx="416">
                  <c:v>0.13113266355248004</c:v>
                </c:pt>
                <c:pt idx="417">
                  <c:v>0.14238510737502366</c:v>
                </c:pt>
                <c:pt idx="418">
                  <c:v>0.15245819085388063</c:v>
                </c:pt>
                <c:pt idx="419">
                  <c:v>0.17983331908262956</c:v>
                </c:pt>
                <c:pt idx="420">
                  <c:v>0.1753655808524468</c:v>
                </c:pt>
                <c:pt idx="421">
                  <c:v>0.18790850637068193</c:v>
                </c:pt>
                <c:pt idx="422">
                  <c:v>0.20795101827136481</c:v>
                </c:pt>
                <c:pt idx="423">
                  <c:v>0.17781688031144441</c:v>
                </c:pt>
                <c:pt idx="424">
                  <c:v>0.17612036881268095</c:v>
                </c:pt>
                <c:pt idx="425">
                  <c:v>0.17027404297094309</c:v>
                </c:pt>
                <c:pt idx="426">
                  <c:v>0.18717673206094521</c:v>
                </c:pt>
                <c:pt idx="427">
                  <c:v>0.14110952935534818</c:v>
                </c:pt>
                <c:pt idx="428">
                  <c:v>0.13688799852154807</c:v>
                </c:pt>
                <c:pt idx="429">
                  <c:v>8.0568009857923936E-2</c:v>
                </c:pt>
                <c:pt idx="430">
                  <c:v>8.8079959032751509E-2</c:v>
                </c:pt>
                <c:pt idx="431">
                  <c:v>6.3648289314384307E-2</c:v>
                </c:pt>
                <c:pt idx="432">
                  <c:v>9.8345425037025078E-2</c:v>
                </c:pt>
                <c:pt idx="433">
                  <c:v>0.11678933038281776</c:v>
                </c:pt>
                <c:pt idx="434">
                  <c:v>0.15012829204252437</c:v>
                </c:pt>
                <c:pt idx="435">
                  <c:v>0.15884010422340142</c:v>
                </c:pt>
                <c:pt idx="436">
                  <c:v>0.16247218604450578</c:v>
                </c:pt>
                <c:pt idx="437">
                  <c:v>0.158626116788496</c:v>
                </c:pt>
                <c:pt idx="438">
                  <c:v>0.17216311389205732</c:v>
                </c:pt>
                <c:pt idx="439">
                  <c:v>0.14484934883571282</c:v>
                </c:pt>
                <c:pt idx="440">
                  <c:v>0.14432746372856309</c:v>
                </c:pt>
                <c:pt idx="441">
                  <c:v>0.12927079878074957</c:v>
                </c:pt>
                <c:pt idx="442">
                  <c:v>0.13421531671086845</c:v>
                </c:pt>
                <c:pt idx="443">
                  <c:v>0.11167912808768113</c:v>
                </c:pt>
                <c:pt idx="444">
                  <c:v>0.10872477449833065</c:v>
                </c:pt>
                <c:pt idx="445">
                  <c:v>0.1417481927360813</c:v>
                </c:pt>
                <c:pt idx="446">
                  <c:v>0.15070780621878493</c:v>
                </c:pt>
                <c:pt idx="447">
                  <c:v>0.1259044147293554</c:v>
                </c:pt>
                <c:pt idx="448">
                  <c:v>0.14430103863482946</c:v>
                </c:pt>
                <c:pt idx="449">
                  <c:v>0.15348484962802136</c:v>
                </c:pt>
                <c:pt idx="450">
                  <c:v>0.15356425188011141</c:v>
                </c:pt>
                <c:pt idx="451">
                  <c:v>0.14052496966908032</c:v>
                </c:pt>
                <c:pt idx="452">
                  <c:v>0.17439910174220058</c:v>
                </c:pt>
                <c:pt idx="453">
                  <c:v>0.1502016738511722</c:v>
                </c:pt>
                <c:pt idx="454">
                  <c:v>0.15664561813385297</c:v>
                </c:pt>
                <c:pt idx="455">
                  <c:v>0.14359135414822574</c:v>
                </c:pt>
                <c:pt idx="456">
                  <c:v>0.16573837113012474</c:v>
                </c:pt>
                <c:pt idx="457">
                  <c:v>0.1729720918084949</c:v>
                </c:pt>
                <c:pt idx="458">
                  <c:v>0.19012748284976094</c:v>
                </c:pt>
                <c:pt idx="459">
                  <c:v>0.17432809988451431</c:v>
                </c:pt>
                <c:pt idx="460">
                  <c:v>0.13197970471107479</c:v>
                </c:pt>
                <c:pt idx="461">
                  <c:v>0.14465857367715598</c:v>
                </c:pt>
                <c:pt idx="462">
                  <c:v>0.1188975476598281</c:v>
                </c:pt>
                <c:pt idx="463">
                  <c:v>0.10243556298300587</c:v>
                </c:pt>
                <c:pt idx="464">
                  <c:v>0.11733143966385304</c:v>
                </c:pt>
                <c:pt idx="465">
                  <c:v>0.16638670806903486</c:v>
                </c:pt>
                <c:pt idx="466">
                  <c:v>0.14872016612123121</c:v>
                </c:pt>
                <c:pt idx="467">
                  <c:v>0.16022732022677882</c:v>
                </c:pt>
                <c:pt idx="468">
                  <c:v>0.17317352565737132</c:v>
                </c:pt>
                <c:pt idx="469">
                  <c:v>0.16094222797564614</c:v>
                </c:pt>
                <c:pt idx="470">
                  <c:v>0.13572555940892936</c:v>
                </c:pt>
                <c:pt idx="471">
                  <c:v>0.13330846985502134</c:v>
                </c:pt>
                <c:pt idx="472">
                  <c:v>0.1054856135846827</c:v>
                </c:pt>
                <c:pt idx="473">
                  <c:v>7.8323879735490848E-2</c:v>
                </c:pt>
                <c:pt idx="474">
                  <c:v>8.6150552977454886E-2</c:v>
                </c:pt>
                <c:pt idx="475">
                  <c:v>0.10858709647508694</c:v>
                </c:pt>
                <c:pt idx="476">
                  <c:v>9.6463960740189258E-2</c:v>
                </c:pt>
                <c:pt idx="477">
                  <c:v>0.11860655656321946</c:v>
                </c:pt>
                <c:pt idx="478">
                  <c:v>0.15029865722163166</c:v>
                </c:pt>
                <c:pt idx="479">
                  <c:v>0.15072911418512025</c:v>
                </c:pt>
                <c:pt idx="480">
                  <c:v>0.1534177173402877</c:v>
                </c:pt>
                <c:pt idx="481">
                  <c:v>0.17973362271933951</c:v>
                </c:pt>
                <c:pt idx="482">
                  <c:v>0.17936966058944684</c:v>
                </c:pt>
                <c:pt idx="483">
                  <c:v>0.18184686613242851</c:v>
                </c:pt>
                <c:pt idx="484">
                  <c:v>0.18842378457529216</c:v>
                </c:pt>
                <c:pt idx="485">
                  <c:v>0.15543404075432715</c:v>
                </c:pt>
                <c:pt idx="486">
                  <c:v>0.13378651278703346</c:v>
                </c:pt>
                <c:pt idx="487">
                  <c:v>0.13142120205981128</c:v>
                </c:pt>
                <c:pt idx="488">
                  <c:v>0.11474960375311298</c:v>
                </c:pt>
                <c:pt idx="489">
                  <c:v>9.4117470363776351E-2</c:v>
                </c:pt>
                <c:pt idx="490">
                  <c:v>0.12569180594632515</c:v>
                </c:pt>
                <c:pt idx="491">
                  <c:v>0.14469412828110972</c:v>
                </c:pt>
                <c:pt idx="492">
                  <c:v>0.11839479426216519</c:v>
                </c:pt>
                <c:pt idx="493">
                  <c:v>0.1249223435986158</c:v>
                </c:pt>
                <c:pt idx="494">
                  <c:v>0.12345172397834481</c:v>
                </c:pt>
                <c:pt idx="495">
                  <c:v>0.10964457655835055</c:v>
                </c:pt>
                <c:pt idx="496">
                  <c:v>9.6647248785525705E-2</c:v>
                </c:pt>
                <c:pt idx="497">
                  <c:v>9.8565422299248806E-2</c:v>
                </c:pt>
                <c:pt idx="498">
                  <c:v>8.0891621302925182E-2</c:v>
                </c:pt>
                <c:pt idx="499">
                  <c:v>8.5225098233262103E-2</c:v>
                </c:pt>
                <c:pt idx="500">
                  <c:v>7.0012804474271953E-2</c:v>
                </c:pt>
                <c:pt idx="501">
                  <c:v>0.1016537427795237</c:v>
                </c:pt>
                <c:pt idx="502">
                  <c:v>0.12064569152127973</c:v>
                </c:pt>
                <c:pt idx="503">
                  <c:v>0.1343585065088061</c:v>
                </c:pt>
                <c:pt idx="504">
                  <c:v>0.12827823751562745</c:v>
                </c:pt>
                <c:pt idx="505">
                  <c:v>0.12588931185800034</c:v>
                </c:pt>
                <c:pt idx="506">
                  <c:v>0.10653451527698055</c:v>
                </c:pt>
                <c:pt idx="507">
                  <c:v>0.11689695280897357</c:v>
                </c:pt>
                <c:pt idx="508">
                  <c:v>0.10717612668863963</c:v>
                </c:pt>
                <c:pt idx="509">
                  <c:v>0.11928536221081057</c:v>
                </c:pt>
                <c:pt idx="510">
                  <c:v>0.12111826756319485</c:v>
                </c:pt>
                <c:pt idx="511">
                  <c:v>0.11283152364820173</c:v>
                </c:pt>
                <c:pt idx="512">
                  <c:v>8.4349228781008354E-2</c:v>
                </c:pt>
                <c:pt idx="513">
                  <c:v>9.6678188346649624E-2</c:v>
                </c:pt>
                <c:pt idx="514">
                  <c:v>9.8990861858446744E-2</c:v>
                </c:pt>
                <c:pt idx="515">
                  <c:v>9.6678188346649693E-2</c:v>
                </c:pt>
                <c:pt idx="516">
                  <c:v>8.4349228781008229E-2</c:v>
                </c:pt>
                <c:pt idx="517">
                  <c:v>0.11283152364820159</c:v>
                </c:pt>
                <c:pt idx="518">
                  <c:v>0.12111826756319469</c:v>
                </c:pt>
                <c:pt idx="519">
                  <c:v>0.11928536221080988</c:v>
                </c:pt>
                <c:pt idx="520">
                  <c:v>0.10717612668863911</c:v>
                </c:pt>
                <c:pt idx="521">
                  <c:v>0.11689695280897314</c:v>
                </c:pt>
                <c:pt idx="522">
                  <c:v>0.10653451527698021</c:v>
                </c:pt>
                <c:pt idx="523">
                  <c:v>0.12588931185800001</c:v>
                </c:pt>
                <c:pt idx="524">
                  <c:v>0.12827823751562728</c:v>
                </c:pt>
                <c:pt idx="525">
                  <c:v>0.13435850650880612</c:v>
                </c:pt>
                <c:pt idx="526">
                  <c:v>0.1206456915212801</c:v>
                </c:pt>
                <c:pt idx="527">
                  <c:v>0.10165374277952369</c:v>
                </c:pt>
                <c:pt idx="528">
                  <c:v>7.0012804474271745E-2</c:v>
                </c:pt>
                <c:pt idx="529">
                  <c:v>8.5225098233262311E-2</c:v>
                </c:pt>
                <c:pt idx="530">
                  <c:v>8.0891621302925085E-2</c:v>
                </c:pt>
                <c:pt idx="531">
                  <c:v>9.8565422299248986E-2</c:v>
                </c:pt>
                <c:pt idx="532">
                  <c:v>9.6647248785525983E-2</c:v>
                </c:pt>
                <c:pt idx="533">
                  <c:v>0.1096445765583511</c:v>
                </c:pt>
                <c:pt idx="534">
                  <c:v>0.12345172397834533</c:v>
                </c:pt>
                <c:pt idx="535">
                  <c:v>0.12492234359861609</c:v>
                </c:pt>
                <c:pt idx="536">
                  <c:v>0.118394794262165</c:v>
                </c:pt>
                <c:pt idx="537">
                  <c:v>0.14469412828110992</c:v>
                </c:pt>
                <c:pt idx="538">
                  <c:v>0.12569180594632506</c:v>
                </c:pt>
                <c:pt idx="539">
                  <c:v>9.411747036377624E-2</c:v>
                </c:pt>
                <c:pt idx="540">
                  <c:v>0.1147496037531129</c:v>
                </c:pt>
                <c:pt idx="541">
                  <c:v>0.13142120205981095</c:v>
                </c:pt>
                <c:pt idx="542">
                  <c:v>0.13378651278703296</c:v>
                </c:pt>
                <c:pt idx="543">
                  <c:v>0.15543404075432671</c:v>
                </c:pt>
                <c:pt idx="544">
                  <c:v>0.18842378457529169</c:v>
                </c:pt>
                <c:pt idx="545">
                  <c:v>0.18184686613242837</c:v>
                </c:pt>
                <c:pt idx="546">
                  <c:v>0.17936966058944637</c:v>
                </c:pt>
                <c:pt idx="547">
                  <c:v>0.17973362271933907</c:v>
                </c:pt>
                <c:pt idx="548">
                  <c:v>0.1534177173402867</c:v>
                </c:pt>
                <c:pt idx="549">
                  <c:v>0.15072911418511881</c:v>
                </c:pt>
                <c:pt idx="550">
                  <c:v>0.15029865722162988</c:v>
                </c:pt>
                <c:pt idx="551">
                  <c:v>0.11860655656321854</c:v>
                </c:pt>
                <c:pt idx="552">
                  <c:v>9.646396074018844E-2</c:v>
                </c:pt>
                <c:pt idx="553">
                  <c:v>0.10858709647508658</c:v>
                </c:pt>
                <c:pt idx="554">
                  <c:v>8.6150552977454678E-2</c:v>
                </c:pt>
                <c:pt idx="555">
                  <c:v>7.8323879735490473E-2</c:v>
                </c:pt>
                <c:pt idx="556">
                  <c:v>0.10548561358468203</c:v>
                </c:pt>
                <c:pt idx="557">
                  <c:v>0.13330846985502026</c:v>
                </c:pt>
                <c:pt idx="558">
                  <c:v>0.13572555940892808</c:v>
                </c:pt>
                <c:pt idx="559">
                  <c:v>0.16094222797564517</c:v>
                </c:pt>
                <c:pt idx="560">
                  <c:v>0.17317352565737018</c:v>
                </c:pt>
                <c:pt idx="561">
                  <c:v>0.16022732022677744</c:v>
                </c:pt>
                <c:pt idx="562">
                  <c:v>0.14872016612122987</c:v>
                </c:pt>
                <c:pt idx="563">
                  <c:v>0.16638670806903369</c:v>
                </c:pt>
                <c:pt idx="564">
                  <c:v>0.11733143966385169</c:v>
                </c:pt>
                <c:pt idx="565">
                  <c:v>0.10243556298300534</c:v>
                </c:pt>
                <c:pt idx="566">
                  <c:v>0.11889754765982792</c:v>
                </c:pt>
                <c:pt idx="567">
                  <c:v>0.14465857367715634</c:v>
                </c:pt>
                <c:pt idx="568">
                  <c:v>0.13197970471107584</c:v>
                </c:pt>
                <c:pt idx="569">
                  <c:v>0.17432809988451567</c:v>
                </c:pt>
                <c:pt idx="570">
                  <c:v>0.19012748284976244</c:v>
                </c:pt>
                <c:pt idx="571">
                  <c:v>0.17297209180849651</c:v>
                </c:pt>
                <c:pt idx="572">
                  <c:v>0.16573837113012663</c:v>
                </c:pt>
                <c:pt idx="573">
                  <c:v>0.14359135414822782</c:v>
                </c:pt>
                <c:pt idx="574">
                  <c:v>0.15664561813385408</c:v>
                </c:pt>
                <c:pt idx="575">
                  <c:v>0.15020167385117253</c:v>
                </c:pt>
                <c:pt idx="576">
                  <c:v>0.17439910174220058</c:v>
                </c:pt>
                <c:pt idx="577">
                  <c:v>0.14052496966908018</c:v>
                </c:pt>
                <c:pt idx="578">
                  <c:v>0.15356425188011141</c:v>
                </c:pt>
                <c:pt idx="579">
                  <c:v>0.15348484962802278</c:v>
                </c:pt>
                <c:pt idx="580">
                  <c:v>0.14430103863483146</c:v>
                </c:pt>
                <c:pt idx="581">
                  <c:v>0.12590441472935604</c:v>
                </c:pt>
                <c:pt idx="582">
                  <c:v>0.15070780621878493</c:v>
                </c:pt>
                <c:pt idx="583">
                  <c:v>0.14174819273608091</c:v>
                </c:pt>
                <c:pt idx="584">
                  <c:v>0.10872477449833115</c:v>
                </c:pt>
                <c:pt idx="585">
                  <c:v>0.11167912808768221</c:v>
                </c:pt>
                <c:pt idx="586">
                  <c:v>0.13421531671087089</c:v>
                </c:pt>
                <c:pt idx="587">
                  <c:v>0.12927079878074915</c:v>
                </c:pt>
                <c:pt idx="588">
                  <c:v>0.14432746372856045</c:v>
                </c:pt>
                <c:pt idx="589">
                  <c:v>0.14484934883570896</c:v>
                </c:pt>
                <c:pt idx="590">
                  <c:v>0.17216311389205319</c:v>
                </c:pt>
                <c:pt idx="591">
                  <c:v>0.15862611678849292</c:v>
                </c:pt>
                <c:pt idx="592">
                  <c:v>0.16247218604450545</c:v>
                </c:pt>
                <c:pt idx="593">
                  <c:v>0.15884010422340297</c:v>
                </c:pt>
                <c:pt idx="594">
                  <c:v>0.15012829204252523</c:v>
                </c:pt>
                <c:pt idx="595">
                  <c:v>0.11678933038281722</c:v>
                </c:pt>
                <c:pt idx="596">
                  <c:v>9.8345425037024231E-2</c:v>
                </c:pt>
                <c:pt idx="597">
                  <c:v>6.3648289314384862E-2</c:v>
                </c:pt>
                <c:pt idx="598">
                  <c:v>8.807995903275205E-2</c:v>
                </c:pt>
                <c:pt idx="599">
                  <c:v>8.0568009857924852E-2</c:v>
                </c:pt>
                <c:pt idx="600">
                  <c:v>0.13688799852155009</c:v>
                </c:pt>
                <c:pt idx="601">
                  <c:v>0.14110952935534993</c:v>
                </c:pt>
                <c:pt idx="602">
                  <c:v>0.18717673206094526</c:v>
                </c:pt>
                <c:pt idx="603">
                  <c:v>0.17027404297094367</c:v>
                </c:pt>
                <c:pt idx="604">
                  <c:v>0.17612036881268128</c:v>
                </c:pt>
                <c:pt idx="605">
                  <c:v>0.17781688031144477</c:v>
                </c:pt>
                <c:pt idx="606">
                  <c:v>0.20795101827136481</c:v>
                </c:pt>
                <c:pt idx="607">
                  <c:v>0.18790850637068207</c:v>
                </c:pt>
                <c:pt idx="608">
                  <c:v>0.17536558085244586</c:v>
                </c:pt>
                <c:pt idx="609">
                  <c:v>0.17983331908262912</c:v>
                </c:pt>
                <c:pt idx="610">
                  <c:v>0.1524581908538796</c:v>
                </c:pt>
                <c:pt idx="611">
                  <c:v>0.14238510737502322</c:v>
                </c:pt>
                <c:pt idx="612">
                  <c:v>0.13113266355248016</c:v>
                </c:pt>
                <c:pt idx="613">
                  <c:v>0.12110213637020655</c:v>
                </c:pt>
                <c:pt idx="614">
                  <c:v>0.13975227262187168</c:v>
                </c:pt>
                <c:pt idx="615">
                  <c:v>0.12269637580862103</c:v>
                </c:pt>
                <c:pt idx="616">
                  <c:v>0.13059045492341539</c:v>
                </c:pt>
                <c:pt idx="617">
                  <c:v>0.13934958118608975</c:v>
                </c:pt>
                <c:pt idx="618">
                  <c:v>0.18697481125577697</c:v>
                </c:pt>
                <c:pt idx="619">
                  <c:v>0.1901000189370394</c:v>
                </c:pt>
                <c:pt idx="620">
                  <c:v>0.1867856757586909</c:v>
                </c:pt>
                <c:pt idx="621">
                  <c:v>0.20272392237366627</c:v>
                </c:pt>
                <c:pt idx="622">
                  <c:v>0.20040463258939473</c:v>
                </c:pt>
                <c:pt idx="623">
                  <c:v>0.15673502295671402</c:v>
                </c:pt>
                <c:pt idx="624">
                  <c:v>0.13697805887168205</c:v>
                </c:pt>
                <c:pt idx="625">
                  <c:v>0.16378153956586666</c:v>
                </c:pt>
                <c:pt idx="626">
                  <c:v>0.15088401967008747</c:v>
                </c:pt>
                <c:pt idx="627">
                  <c:v>0.16628017401035899</c:v>
                </c:pt>
                <c:pt idx="628">
                  <c:v>0.19198975917093403</c:v>
                </c:pt>
                <c:pt idx="629">
                  <c:v>0.21696466961195196</c:v>
                </c:pt>
                <c:pt idx="630">
                  <c:v>0.21087310913448931</c:v>
                </c:pt>
                <c:pt idx="631">
                  <c:v>0.17324710479925959</c:v>
                </c:pt>
                <c:pt idx="632">
                  <c:v>0.18856506128793191</c:v>
                </c:pt>
                <c:pt idx="633">
                  <c:v>0.17430354228580575</c:v>
                </c:pt>
                <c:pt idx="634">
                  <c:v>0.15728632337578904</c:v>
                </c:pt>
                <c:pt idx="635">
                  <c:v>0.15923600692564305</c:v>
                </c:pt>
                <c:pt idx="636">
                  <c:v>0.22796898861361839</c:v>
                </c:pt>
                <c:pt idx="637">
                  <c:v>0.23748247207729517</c:v>
                </c:pt>
                <c:pt idx="638">
                  <c:v>0.25208888437677157</c:v>
                </c:pt>
                <c:pt idx="639">
                  <c:v>0.25895330286938484</c:v>
                </c:pt>
                <c:pt idx="640">
                  <c:v>0.25667780005674085</c:v>
                </c:pt>
                <c:pt idx="641">
                  <c:v>0.21002543753182104</c:v>
                </c:pt>
                <c:pt idx="642">
                  <c:v>0.18314406036081238</c:v>
                </c:pt>
                <c:pt idx="643">
                  <c:v>0.15122892380309308</c:v>
                </c:pt>
                <c:pt idx="644">
                  <c:v>0.14419315075406441</c:v>
                </c:pt>
                <c:pt idx="645">
                  <c:v>0.14144759874333138</c:v>
                </c:pt>
                <c:pt idx="646">
                  <c:v>0.16828557346104234</c:v>
                </c:pt>
                <c:pt idx="647">
                  <c:v>0.15901758216945799</c:v>
                </c:pt>
                <c:pt idx="648">
                  <c:v>0.2306835472633289</c:v>
                </c:pt>
                <c:pt idx="649">
                  <c:v>0.23715520961444372</c:v>
                </c:pt>
                <c:pt idx="650">
                  <c:v>0.2488176818417947</c:v>
                </c:pt>
                <c:pt idx="651">
                  <c:v>0.2464710792721844</c:v>
                </c:pt>
                <c:pt idx="652">
                  <c:v>0.22508265560480334</c:v>
                </c:pt>
                <c:pt idx="653">
                  <c:v>0.1977651878704704</c:v>
                </c:pt>
                <c:pt idx="654">
                  <c:v>0.21946576482547289</c:v>
                </c:pt>
                <c:pt idx="655">
                  <c:v>0.23670310517420426</c:v>
                </c:pt>
                <c:pt idx="656">
                  <c:v>0.20791339409834403</c:v>
                </c:pt>
                <c:pt idx="657">
                  <c:v>0.26027281554009091</c:v>
                </c:pt>
                <c:pt idx="658">
                  <c:v>0.27096177890194273</c:v>
                </c:pt>
                <c:pt idx="659">
                  <c:v>0.23139124610134817</c:v>
                </c:pt>
                <c:pt idx="660">
                  <c:v>0.24204246929290391</c:v>
                </c:pt>
                <c:pt idx="661">
                  <c:v>0.27236645544226395</c:v>
                </c:pt>
                <c:pt idx="662">
                  <c:v>0.24006737258047101</c:v>
                </c:pt>
                <c:pt idx="663">
                  <c:v>0.21123436553797553</c:v>
                </c:pt>
                <c:pt idx="664">
                  <c:v>0.268864857064954</c:v>
                </c:pt>
                <c:pt idx="665">
                  <c:v>0.22907634557428103</c:v>
                </c:pt>
                <c:pt idx="666">
                  <c:v>0.23672976085801789</c:v>
                </c:pt>
                <c:pt idx="667">
                  <c:v>0.23289952022651222</c:v>
                </c:pt>
                <c:pt idx="668">
                  <c:v>0.23408887689392183</c:v>
                </c:pt>
                <c:pt idx="669">
                  <c:v>0.17903172710398768</c:v>
                </c:pt>
                <c:pt idx="670">
                  <c:v>0.16595566337035056</c:v>
                </c:pt>
                <c:pt idx="671">
                  <c:v>0.15598531293080714</c:v>
                </c:pt>
                <c:pt idx="672">
                  <c:v>0.16972840059937486</c:v>
                </c:pt>
                <c:pt idx="673">
                  <c:v>0.16886683476892184</c:v>
                </c:pt>
                <c:pt idx="674">
                  <c:v>0.18581338381367352</c:v>
                </c:pt>
                <c:pt idx="675">
                  <c:v>0.16758269233211215</c:v>
                </c:pt>
                <c:pt idx="676">
                  <c:v>0.13533992983553905</c:v>
                </c:pt>
                <c:pt idx="677">
                  <c:v>0.18977214033399289</c:v>
                </c:pt>
                <c:pt idx="678">
                  <c:v>0.18508184168786754</c:v>
                </c:pt>
                <c:pt idx="679">
                  <c:v>0.17721478141670954</c:v>
                </c:pt>
                <c:pt idx="680">
                  <c:v>0.19939549102332926</c:v>
                </c:pt>
                <c:pt idx="681">
                  <c:v>0.19943952556327779</c:v>
                </c:pt>
                <c:pt idx="682">
                  <c:v>0.17160750154009863</c:v>
                </c:pt>
                <c:pt idx="683">
                  <c:v>0.18646507344168542</c:v>
                </c:pt>
                <c:pt idx="684">
                  <c:v>0.17360692619816781</c:v>
                </c:pt>
                <c:pt idx="685">
                  <c:v>0.19145726765311796</c:v>
                </c:pt>
                <c:pt idx="686">
                  <c:v>0.23521894233078494</c:v>
                </c:pt>
                <c:pt idx="687">
                  <c:v>0.21663499198354663</c:v>
                </c:pt>
                <c:pt idx="688">
                  <c:v>0.20150554621682884</c:v>
                </c:pt>
                <c:pt idx="689">
                  <c:v>0.2796541064874476</c:v>
                </c:pt>
                <c:pt idx="690">
                  <c:v>0.24555586787856237</c:v>
                </c:pt>
                <c:pt idx="691">
                  <c:v>0.19450943478001206</c:v>
                </c:pt>
                <c:pt idx="692">
                  <c:v>0.21954124245093293</c:v>
                </c:pt>
                <c:pt idx="693">
                  <c:v>0.21278670454772336</c:v>
                </c:pt>
                <c:pt idx="694">
                  <c:v>0.17801252744821913</c:v>
                </c:pt>
                <c:pt idx="695">
                  <c:v>0.22196790462102739</c:v>
                </c:pt>
                <c:pt idx="696">
                  <c:v>0.25468297962422731</c:v>
                </c:pt>
                <c:pt idx="697">
                  <c:v>0.22569016307989034</c:v>
                </c:pt>
                <c:pt idx="698">
                  <c:v>0.23767079692535997</c:v>
                </c:pt>
                <c:pt idx="699">
                  <c:v>0.21234245546754563</c:v>
                </c:pt>
                <c:pt idx="700">
                  <c:v>0.17823796273718151</c:v>
                </c:pt>
                <c:pt idx="701">
                  <c:v>0.20030101878578446</c:v>
                </c:pt>
                <c:pt idx="702">
                  <c:v>0.19391066309024338</c:v>
                </c:pt>
                <c:pt idx="703">
                  <c:v>0.21049061996355739</c:v>
                </c:pt>
                <c:pt idx="704">
                  <c:v>0.29781935773595486</c:v>
                </c:pt>
                <c:pt idx="705">
                  <c:v>0.44230535395162907</c:v>
                </c:pt>
                <c:pt idx="706">
                  <c:v>0.37715328371230938</c:v>
                </c:pt>
                <c:pt idx="707">
                  <c:v>0.42819131910337316</c:v>
                </c:pt>
                <c:pt idx="708">
                  <c:v>0.42262297758924783</c:v>
                </c:pt>
                <c:pt idx="709">
                  <c:v>0.33131870177176431</c:v>
                </c:pt>
                <c:pt idx="710">
                  <c:v>0.18812317349573246</c:v>
                </c:pt>
                <c:pt idx="711">
                  <c:v>0.23342976740004487</c:v>
                </c:pt>
                <c:pt idx="712">
                  <c:v>0.22009721675855051</c:v>
                </c:pt>
                <c:pt idx="713">
                  <c:v>0.23976727147704965</c:v>
                </c:pt>
                <c:pt idx="714">
                  <c:v>0.31172857817660304</c:v>
                </c:pt>
                <c:pt idx="715">
                  <c:v>0.3795705019723799</c:v>
                </c:pt>
                <c:pt idx="716">
                  <c:v>0.35955565076713342</c:v>
                </c:pt>
                <c:pt idx="717">
                  <c:v>0.37558912470692085</c:v>
                </c:pt>
                <c:pt idx="718">
                  <c:v>0.41315868487626178</c:v>
                </c:pt>
                <c:pt idx="719">
                  <c:v>0.40164458625698873</c:v>
                </c:pt>
                <c:pt idx="720">
                  <c:v>0.38262143091793277</c:v>
                </c:pt>
                <c:pt idx="721">
                  <c:v>0.44941458672690515</c:v>
                </c:pt>
                <c:pt idx="722">
                  <c:v>0.39981009874682794</c:v>
                </c:pt>
                <c:pt idx="723">
                  <c:v>0.41489793989374524</c:v>
                </c:pt>
                <c:pt idx="724">
                  <c:v>0.32942184667992214</c:v>
                </c:pt>
                <c:pt idx="725">
                  <c:v>0.35441207458572682</c:v>
                </c:pt>
                <c:pt idx="726">
                  <c:v>0.33090083356054756</c:v>
                </c:pt>
                <c:pt idx="727">
                  <c:v>0.37916310309125756</c:v>
                </c:pt>
                <c:pt idx="728">
                  <c:v>0.34905381940336083</c:v>
                </c:pt>
                <c:pt idx="729">
                  <c:v>0.4762840175887767</c:v>
                </c:pt>
                <c:pt idx="730">
                  <c:v>0.49711328465201943</c:v>
                </c:pt>
                <c:pt idx="731">
                  <c:v>0.49492351005138513</c:v>
                </c:pt>
                <c:pt idx="732">
                  <c:v>0.4939858034511575</c:v>
                </c:pt>
                <c:pt idx="733">
                  <c:v>0.45023444372481808</c:v>
                </c:pt>
                <c:pt idx="734">
                  <c:v>0.56819749003155551</c:v>
                </c:pt>
                <c:pt idx="735">
                  <c:v>0.50360996908134659</c:v>
                </c:pt>
                <c:pt idx="736">
                  <c:v>0.5328462373926246</c:v>
                </c:pt>
                <c:pt idx="737">
                  <c:v>0.53508909028019225</c:v>
                </c:pt>
                <c:pt idx="738">
                  <c:v>0.59931963689058965</c:v>
                </c:pt>
                <c:pt idx="739">
                  <c:v>0.52173307523572077</c:v>
                </c:pt>
                <c:pt idx="740">
                  <c:v>0.60068067536742575</c:v>
                </c:pt>
                <c:pt idx="741">
                  <c:v>0.58283046019770368</c:v>
                </c:pt>
                <c:pt idx="742">
                  <c:v>0.52106465132729607</c:v>
                </c:pt>
                <c:pt idx="743">
                  <c:v>0.51374173187489713</c:v>
                </c:pt>
                <c:pt idx="744">
                  <c:v>0.35554358797367996</c:v>
                </c:pt>
                <c:pt idx="745">
                  <c:v>0.35194335373723107</c:v>
                </c:pt>
                <c:pt idx="746">
                  <c:v>0.31250845880393657</c:v>
                </c:pt>
                <c:pt idx="747">
                  <c:v>0.32636475934984399</c:v>
                </c:pt>
                <c:pt idx="748">
                  <c:v>0.3244279874579144</c:v>
                </c:pt>
                <c:pt idx="749">
                  <c:v>0.50037103551244633</c:v>
                </c:pt>
                <c:pt idx="750">
                  <c:v>0.40232429252058849</c:v>
                </c:pt>
                <c:pt idx="751">
                  <c:v>0.42565053586610546</c:v>
                </c:pt>
                <c:pt idx="752">
                  <c:v>0.42695498662102549</c:v>
                </c:pt>
                <c:pt idx="753">
                  <c:v>0.48124987879842235</c:v>
                </c:pt>
                <c:pt idx="754">
                  <c:v>0.46750153561801999</c:v>
                </c:pt>
                <c:pt idx="755">
                  <c:v>0.54692584691600921</c:v>
                </c:pt>
                <c:pt idx="756">
                  <c:v>0.54288514522800957</c:v>
                </c:pt>
                <c:pt idx="757">
                  <c:v>0.58056252575938561</c:v>
                </c:pt>
                <c:pt idx="758">
                  <c:v>0.54487838495704533</c:v>
                </c:pt>
                <c:pt idx="759">
                  <c:v>0.3991459892548882</c:v>
                </c:pt>
                <c:pt idx="760">
                  <c:v>0.42056337595374221</c:v>
                </c:pt>
                <c:pt idx="761">
                  <c:v>0.49901138441646464</c:v>
                </c:pt>
                <c:pt idx="762">
                  <c:v>0.53574397752576619</c:v>
                </c:pt>
                <c:pt idx="763">
                  <c:v>0.4934261493900659</c:v>
                </c:pt>
                <c:pt idx="764">
                  <c:v>0.82420778000757677</c:v>
                </c:pt>
                <c:pt idx="765">
                  <c:v>0.77804960895140396</c:v>
                </c:pt>
                <c:pt idx="766">
                  <c:v>0.65715478690817919</c:v>
                </c:pt>
                <c:pt idx="767">
                  <c:v>0.56657646043327725</c:v>
                </c:pt>
                <c:pt idx="768">
                  <c:v>0.61378800226146835</c:v>
                </c:pt>
                <c:pt idx="769">
                  <c:v>0.27501800122188308</c:v>
                </c:pt>
                <c:pt idx="770">
                  <c:v>0.2657166017167959</c:v>
                </c:pt>
                <c:pt idx="771">
                  <c:v>0.37488045079279192</c:v>
                </c:pt>
                <c:pt idx="772">
                  <c:v>0.40659184220385691</c:v>
                </c:pt>
                <c:pt idx="773">
                  <c:v>0.33308966507092574</c:v>
                </c:pt>
                <c:pt idx="774">
                  <c:v>0.62349312498404807</c:v>
                </c:pt>
                <c:pt idx="775">
                  <c:v>0.60962293571325843</c:v>
                </c:pt>
                <c:pt idx="776">
                  <c:v>0.58363866772433526</c:v>
                </c:pt>
                <c:pt idx="777">
                  <c:v>0.63201402679099028</c:v>
                </c:pt>
                <c:pt idx="778">
                  <c:v>0.63147004722988964</c:v>
                </c:pt>
                <c:pt idx="779">
                  <c:v>0.42356958081224888</c:v>
                </c:pt>
                <c:pt idx="780">
                  <c:v>0.53206133636716901</c:v>
                </c:pt>
                <c:pt idx="781">
                  <c:v>0.53136369082159085</c:v>
                </c:pt>
                <c:pt idx="782">
                  <c:v>0.48237154048028896</c:v>
                </c:pt>
                <c:pt idx="783">
                  <c:v>0.57129643628429361</c:v>
                </c:pt>
                <c:pt idx="784">
                  <c:v>0.50136824919298328</c:v>
                </c:pt>
                <c:pt idx="785">
                  <c:v>0.36761355491686426</c:v>
                </c:pt>
                <c:pt idx="786">
                  <c:v>0.28485464425970075</c:v>
                </c:pt>
                <c:pt idx="787">
                  <c:v>0.33700654912966133</c:v>
                </c:pt>
                <c:pt idx="788">
                  <c:v>0.31883140854973202</c:v>
                </c:pt>
                <c:pt idx="789">
                  <c:v>0.45159250291697994</c:v>
                </c:pt>
                <c:pt idx="790">
                  <c:v>0.47397297025812418</c:v>
                </c:pt>
                <c:pt idx="791">
                  <c:v>0.64009984161596067</c:v>
                </c:pt>
                <c:pt idx="792">
                  <c:v>0.57715599876588175</c:v>
                </c:pt>
                <c:pt idx="793">
                  <c:v>0.49776239388008647</c:v>
                </c:pt>
                <c:pt idx="794">
                  <c:v>0.37060803401462306</c:v>
                </c:pt>
                <c:pt idx="795">
                  <c:v>0.41294813217639553</c:v>
                </c:pt>
                <c:pt idx="796">
                  <c:v>0.2846319418167535</c:v>
                </c:pt>
                <c:pt idx="797">
                  <c:v>0.28258450743917529</c:v>
                </c:pt>
                <c:pt idx="798">
                  <c:v>0.30805804952921861</c:v>
                </c:pt>
                <c:pt idx="799">
                  <c:v>0.36371233323741703</c:v>
                </c:pt>
                <c:pt idx="800">
                  <c:v>0.39539962491725955</c:v>
                </c:pt>
                <c:pt idx="801">
                  <c:v>0.44506203466142136</c:v>
                </c:pt>
                <c:pt idx="802">
                  <c:v>0.4588673547304995</c:v>
                </c:pt>
                <c:pt idx="803">
                  <c:v>0.58006442635923461</c:v>
                </c:pt>
                <c:pt idx="804">
                  <c:v>0.54826751653042938</c:v>
                </c:pt>
                <c:pt idx="805">
                  <c:v>0.50833074982710502</c:v>
                </c:pt>
                <c:pt idx="806">
                  <c:v>0.46688260110418217</c:v>
                </c:pt>
                <c:pt idx="807">
                  <c:v>0.50038395095876176</c:v>
                </c:pt>
                <c:pt idx="808">
                  <c:v>0.36367822886192619</c:v>
                </c:pt>
                <c:pt idx="809">
                  <c:v>0.38954804242308427</c:v>
                </c:pt>
                <c:pt idx="810">
                  <c:v>0.51150903030190953</c:v>
                </c:pt>
                <c:pt idx="811">
                  <c:v>0.47626951782808397</c:v>
                </c:pt>
                <c:pt idx="812">
                  <c:v>0.49678445387761866</c:v>
                </c:pt>
                <c:pt idx="813">
                  <c:v>0.62701587902051925</c:v>
                </c:pt>
                <c:pt idx="814">
                  <c:v>0.64833158276408276</c:v>
                </c:pt>
                <c:pt idx="815">
                  <c:v>0.65181203858594061</c:v>
                </c:pt>
                <c:pt idx="816">
                  <c:v>0.66746864373394321</c:v>
                </c:pt>
                <c:pt idx="817">
                  <c:v>0.60684208368879777</c:v>
                </c:pt>
                <c:pt idx="818">
                  <c:v>0.55876428455955751</c:v>
                </c:pt>
                <c:pt idx="819">
                  <c:v>0.58912506971150103</c:v>
                </c:pt>
                <c:pt idx="820">
                  <c:v>0.52417187698172873</c:v>
                </c:pt>
                <c:pt idx="821">
                  <c:v>0.54467763260008306</c:v>
                </c:pt>
                <c:pt idx="822">
                  <c:v>0.67299038193529159</c:v>
                </c:pt>
                <c:pt idx="823">
                  <c:v>0.63866753070647153</c:v>
                </c:pt>
                <c:pt idx="824">
                  <c:v>0.60535569745171913</c:v>
                </c:pt>
                <c:pt idx="825">
                  <c:v>0.54049032545685427</c:v>
                </c:pt>
                <c:pt idx="826">
                  <c:v>0.55288513262421057</c:v>
                </c:pt>
                <c:pt idx="827">
                  <c:v>0.43712191362795305</c:v>
                </c:pt>
                <c:pt idx="828">
                  <c:v>0.39279136729240544</c:v>
                </c:pt>
                <c:pt idx="829">
                  <c:v>0.39422056565995567</c:v>
                </c:pt>
                <c:pt idx="830">
                  <c:v>0.52538032143791391</c:v>
                </c:pt>
                <c:pt idx="831">
                  <c:v>0.46378327844875555</c:v>
                </c:pt>
                <c:pt idx="832">
                  <c:v>0.46778615022691472</c:v>
                </c:pt>
                <c:pt idx="833">
                  <c:v>0.53699852009912608</c:v>
                </c:pt>
                <c:pt idx="834">
                  <c:v>0.54221082357389183</c:v>
                </c:pt>
                <c:pt idx="835">
                  <c:v>0.43794572758207267</c:v>
                </c:pt>
                <c:pt idx="836">
                  <c:v>0.53216543795670124</c:v>
                </c:pt>
                <c:pt idx="837">
                  <c:v>0.48822346317694187</c:v>
                </c:pt>
                <c:pt idx="838">
                  <c:v>0.46976753672519644</c:v>
                </c:pt>
                <c:pt idx="839">
                  <c:v>0.52266567068777836</c:v>
                </c:pt>
                <c:pt idx="840">
                  <c:v>0.54674417754073468</c:v>
                </c:pt>
                <c:pt idx="841">
                  <c:v>0.51640577511891617</c:v>
                </c:pt>
                <c:pt idx="842">
                  <c:v>0.63185410873360726</c:v>
                </c:pt>
                <c:pt idx="843">
                  <c:v>0.66940101093634297</c:v>
                </c:pt>
                <c:pt idx="844">
                  <c:v>0.77585901338957264</c:v>
                </c:pt>
                <c:pt idx="845">
                  <c:v>0.69372050616468539</c:v>
                </c:pt>
                <c:pt idx="846">
                  <c:v>0.77098155736649876</c:v>
                </c:pt>
                <c:pt idx="847">
                  <c:v>0.83231960690198792</c:v>
                </c:pt>
                <c:pt idx="848">
                  <c:v>0.86284086920976555</c:v>
                </c:pt>
                <c:pt idx="849">
                  <c:v>0.70275110796068874</c:v>
                </c:pt>
                <c:pt idx="850">
                  <c:v>0.90482272828191879</c:v>
                </c:pt>
                <c:pt idx="851">
                  <c:v>0.85647828891848954</c:v>
                </c:pt>
                <c:pt idx="852">
                  <c:v>0.84515997196569193</c:v>
                </c:pt>
                <c:pt idx="853">
                  <c:v>0.91984639737467</c:v>
                </c:pt>
                <c:pt idx="854">
                  <c:v>1.0590999906814478</c:v>
                </c:pt>
                <c:pt idx="855">
                  <c:v>0.91301518651884384</c:v>
                </c:pt>
                <c:pt idx="856">
                  <c:v>0.97765990060234031</c:v>
                </c:pt>
                <c:pt idx="857">
                  <c:v>1.0180871302308439</c:v>
                </c:pt>
                <c:pt idx="858">
                  <c:v>0.92986018173992235</c:v>
                </c:pt>
                <c:pt idx="859">
                  <c:v>0.84869781350319418</c:v>
                </c:pt>
                <c:pt idx="860">
                  <c:v>1.1043078321853692</c:v>
                </c:pt>
                <c:pt idx="861">
                  <c:v>1.3601161488602789</c:v>
                </c:pt>
                <c:pt idx="862">
                  <c:v>1.206020759403613</c:v>
                </c:pt>
                <c:pt idx="863">
                  <c:v>1.2828334655985563</c:v>
                </c:pt>
                <c:pt idx="864">
                  <c:v>1.5256904640615268</c:v>
                </c:pt>
                <c:pt idx="865">
                  <c:v>1.4670299648822129</c:v>
                </c:pt>
                <c:pt idx="866">
                  <c:v>1.3335647065439056</c:v>
                </c:pt>
                <c:pt idx="867">
                  <c:v>1.3921005586099999</c:v>
                </c:pt>
                <c:pt idx="868">
                  <c:v>1.4118363399436125</c:v>
                </c:pt>
                <c:pt idx="869">
                  <c:v>1.1541522028130171</c:v>
                </c:pt>
                <c:pt idx="870">
                  <c:v>1.3594699569477029</c:v>
                </c:pt>
                <c:pt idx="871">
                  <c:v>1.2291939194637629</c:v>
                </c:pt>
                <c:pt idx="872">
                  <c:v>1.2104262132874137</c:v>
                </c:pt>
                <c:pt idx="873">
                  <c:v>1.2038279421186246</c:v>
                </c:pt>
                <c:pt idx="874">
                  <c:v>1.2825766738978728</c:v>
                </c:pt>
                <c:pt idx="875">
                  <c:v>1.1153935010097826</c:v>
                </c:pt>
                <c:pt idx="876">
                  <c:v>1.2697057844537296</c:v>
                </c:pt>
                <c:pt idx="877">
                  <c:v>1.2903937040958169</c:v>
                </c:pt>
                <c:pt idx="878">
                  <c:v>1.3659732330782139</c:v>
                </c:pt>
                <c:pt idx="879">
                  <c:v>1.4926844330577309</c:v>
                </c:pt>
                <c:pt idx="880">
                  <c:v>1.6190205908559789</c:v>
                </c:pt>
                <c:pt idx="881">
                  <c:v>1.4535320125253883</c:v>
                </c:pt>
                <c:pt idx="882">
                  <c:v>1.5616699502014313</c:v>
                </c:pt>
                <c:pt idx="883">
                  <c:v>1.4443637085775918</c:v>
                </c:pt>
                <c:pt idx="884">
                  <c:v>1.3224210488626298</c:v>
                </c:pt>
                <c:pt idx="885">
                  <c:v>1.1149211582460148</c:v>
                </c:pt>
                <c:pt idx="886">
                  <c:v>1.1346345585187381</c:v>
                </c:pt>
                <c:pt idx="887">
                  <c:v>0.94702172907984838</c:v>
                </c:pt>
                <c:pt idx="888">
                  <c:v>0.79076447754258239</c:v>
                </c:pt>
                <c:pt idx="889">
                  <c:v>0.67522151353602788</c:v>
                </c:pt>
                <c:pt idx="890">
                  <c:v>0.52897633798516153</c:v>
                </c:pt>
                <c:pt idx="891">
                  <c:v>0.46941725302012322</c:v>
                </c:pt>
                <c:pt idx="892">
                  <c:v>0.52301135728984005</c:v>
                </c:pt>
                <c:pt idx="893">
                  <c:v>0.70084230590822949</c:v>
                </c:pt>
                <c:pt idx="894">
                  <c:v>0.97098300970856521</c:v>
                </c:pt>
                <c:pt idx="895">
                  <c:v>1.1021593824881453</c:v>
                </c:pt>
                <c:pt idx="896">
                  <c:v>1.3034281879101546</c:v>
                </c:pt>
                <c:pt idx="897">
                  <c:v>1.3561133199176769</c:v>
                </c:pt>
                <c:pt idx="898">
                  <c:v>1.1873150374364028</c:v>
                </c:pt>
                <c:pt idx="899">
                  <c:v>1.1387118107222447</c:v>
                </c:pt>
                <c:pt idx="900">
                  <c:v>1.088237036977008</c:v>
                </c:pt>
                <c:pt idx="901">
                  <c:v>0.89528889733903338</c:v>
                </c:pt>
                <c:pt idx="902">
                  <c:v>0.90264852730875622</c:v>
                </c:pt>
                <c:pt idx="903">
                  <c:v>1.0786951847858384</c:v>
                </c:pt>
                <c:pt idx="904">
                  <c:v>0.92225308334839817</c:v>
                </c:pt>
                <c:pt idx="905">
                  <c:v>0.80938489723240858</c:v>
                </c:pt>
                <c:pt idx="906">
                  <c:v>1.0049663707895533</c:v>
                </c:pt>
                <c:pt idx="907">
                  <c:v>1.1522846013649117</c:v>
                </c:pt>
                <c:pt idx="908">
                  <c:v>1.0340406825879245</c:v>
                </c:pt>
                <c:pt idx="909">
                  <c:v>1.4665604893126978</c:v>
                </c:pt>
                <c:pt idx="910">
                  <c:v>1.7475067533074131</c:v>
                </c:pt>
                <c:pt idx="911">
                  <c:v>1.773819873229072</c:v>
                </c:pt>
                <c:pt idx="912">
                  <c:v>1.6680297995629121</c:v>
                </c:pt>
                <c:pt idx="913">
                  <c:v>1.8799031948251588</c:v>
                </c:pt>
                <c:pt idx="914">
                  <c:v>1.4713180747130707</c:v>
                </c:pt>
                <c:pt idx="915">
                  <c:v>1.5003875221930112</c:v>
                </c:pt>
                <c:pt idx="916">
                  <c:v>1.6705732179007817</c:v>
                </c:pt>
                <c:pt idx="917">
                  <c:v>1.582626325183887</c:v>
                </c:pt>
                <c:pt idx="918">
                  <c:v>1.4844109373005525</c:v>
                </c:pt>
                <c:pt idx="919">
                  <c:v>1.4512434269951011</c:v>
                </c:pt>
                <c:pt idx="920">
                  <c:v>1.1679673724190378</c:v>
                </c:pt>
                <c:pt idx="921">
                  <c:v>1.0306805060801016</c:v>
                </c:pt>
                <c:pt idx="922">
                  <c:v>1.2281991298868973</c:v>
                </c:pt>
                <c:pt idx="923">
                  <c:v>1.6083378561332426</c:v>
                </c:pt>
                <c:pt idx="924">
                  <c:v>1.7861223804538753</c:v>
                </c:pt>
                <c:pt idx="925">
                  <c:v>2.051345695563743</c:v>
                </c:pt>
                <c:pt idx="926">
                  <c:v>1.8456097177199708</c:v>
                </c:pt>
                <c:pt idx="927">
                  <c:v>1.5465464875673773</c:v>
                </c:pt>
                <c:pt idx="928">
                  <c:v>1.2727737088319599</c:v>
                </c:pt>
                <c:pt idx="929">
                  <c:v>1.2386432648670311</c:v>
                </c:pt>
                <c:pt idx="930">
                  <c:v>1.0985967950392612</c:v>
                </c:pt>
                <c:pt idx="931">
                  <c:v>1.7391236080881214</c:v>
                </c:pt>
                <c:pt idx="932">
                  <c:v>2.1232998057572456</c:v>
                </c:pt>
                <c:pt idx="933">
                  <c:v>2.0390171805151396</c:v>
                </c:pt>
                <c:pt idx="934">
                  <c:v>2.0343516365003618</c:v>
                </c:pt>
                <c:pt idx="935">
                  <c:v>1.8763802100939302</c:v>
                </c:pt>
                <c:pt idx="936">
                  <c:v>1.5240227607406731</c:v>
                </c:pt>
                <c:pt idx="937">
                  <c:v>1.8409892984494143</c:v>
                </c:pt>
                <c:pt idx="938">
                  <c:v>2.2891380908909644</c:v>
                </c:pt>
                <c:pt idx="939">
                  <c:v>2.9417549281094524</c:v>
                </c:pt>
                <c:pt idx="940">
                  <c:v>3.3245211720189145</c:v>
                </c:pt>
                <c:pt idx="941">
                  <c:v>3.4175940026554472</c:v>
                </c:pt>
                <c:pt idx="942">
                  <c:v>3.0334445162115555</c:v>
                </c:pt>
                <c:pt idx="943">
                  <c:v>3.0232536278840771</c:v>
                </c:pt>
                <c:pt idx="944">
                  <c:v>2.7713166241474059</c:v>
                </c:pt>
                <c:pt idx="945">
                  <c:v>2.8316485083569396</c:v>
                </c:pt>
                <c:pt idx="946">
                  <c:v>3.0602670717432088</c:v>
                </c:pt>
                <c:pt idx="947">
                  <c:v>3.3373772708022011</c:v>
                </c:pt>
                <c:pt idx="948">
                  <c:v>4.3166009059816002</c:v>
                </c:pt>
                <c:pt idx="949">
                  <c:v>6.128051426971405</c:v>
                </c:pt>
                <c:pt idx="950">
                  <c:v>5.9718450756530936</c:v>
                </c:pt>
                <c:pt idx="951">
                  <c:v>5.8918109350626375</c:v>
                </c:pt>
                <c:pt idx="952">
                  <c:v>6.5480431696632921</c:v>
                </c:pt>
                <c:pt idx="953">
                  <c:v>6.1153635538656328</c:v>
                </c:pt>
                <c:pt idx="954">
                  <c:v>4.9839125656374037</c:v>
                </c:pt>
                <c:pt idx="955">
                  <c:v>5.8930555594483778</c:v>
                </c:pt>
                <c:pt idx="956">
                  <c:v>6.3224372548422823</c:v>
                </c:pt>
                <c:pt idx="957">
                  <c:v>5.5045422161911706</c:v>
                </c:pt>
                <c:pt idx="958">
                  <c:v>5.8491899655298116</c:v>
                </c:pt>
                <c:pt idx="959">
                  <c:v>5.3747817684206129</c:v>
                </c:pt>
                <c:pt idx="960">
                  <c:v>4.6938682498784088</c:v>
                </c:pt>
                <c:pt idx="961">
                  <c:v>4.1916981368408113</c:v>
                </c:pt>
                <c:pt idx="962">
                  <c:v>4.5376559352937758</c:v>
                </c:pt>
                <c:pt idx="963">
                  <c:v>3.5629612809836315</c:v>
                </c:pt>
                <c:pt idx="964">
                  <c:v>2.9267926852453199</c:v>
                </c:pt>
                <c:pt idx="965">
                  <c:v>2.4124854421232031</c:v>
                </c:pt>
                <c:pt idx="966">
                  <c:v>1.9749254033238941</c:v>
                </c:pt>
                <c:pt idx="967">
                  <c:v>1.5390006279043253</c:v>
                </c:pt>
                <c:pt idx="968">
                  <c:v>1.2811718641334271</c:v>
                </c:pt>
                <c:pt idx="969">
                  <c:v>1.0884641283471455</c:v>
                </c:pt>
                <c:pt idx="970">
                  <c:v>1.2445813556621625</c:v>
                </c:pt>
                <c:pt idx="971">
                  <c:v>1.1963168150980887</c:v>
                </c:pt>
                <c:pt idx="972">
                  <c:v>0.89612050993836634</c:v>
                </c:pt>
                <c:pt idx="973">
                  <c:v>0.79642246503832426</c:v>
                </c:pt>
                <c:pt idx="974">
                  <c:v>0.81029876381448029</c:v>
                </c:pt>
                <c:pt idx="975">
                  <c:v>0.70966095861492939</c:v>
                </c:pt>
                <c:pt idx="976">
                  <c:v>0.86311594533897495</c:v>
                </c:pt>
                <c:pt idx="977">
                  <c:v>1.1685369844685951</c:v>
                </c:pt>
                <c:pt idx="978">
                  <c:v>1.0719445610895586</c:v>
                </c:pt>
                <c:pt idx="979">
                  <c:v>1.1703520602446236</c:v>
                </c:pt>
                <c:pt idx="980">
                  <c:v>1.114959628260173</c:v>
                </c:pt>
                <c:pt idx="981">
                  <c:v>1.0646937583010327</c:v>
                </c:pt>
                <c:pt idx="982">
                  <c:v>0.73441669435245582</c:v>
                </c:pt>
                <c:pt idx="983">
                  <c:v>0.73183765789758726</c:v>
                </c:pt>
                <c:pt idx="984">
                  <c:v>0.64983497802807766</c:v>
                </c:pt>
                <c:pt idx="985">
                  <c:v>0.91236917640006854</c:v>
                </c:pt>
                <c:pt idx="986">
                  <c:v>0.80303279462606114</c:v>
                </c:pt>
                <c:pt idx="987">
                  <c:v>0.97743593609683921</c:v>
                </c:pt>
                <c:pt idx="988">
                  <c:v>1.0189344063481962</c:v>
                </c:pt>
                <c:pt idx="989">
                  <c:v>0.90923625625796833</c:v>
                </c:pt>
                <c:pt idx="990">
                  <c:v>0.71846496985425556</c:v>
                </c:pt>
                <c:pt idx="991">
                  <c:v>0.63780080587508436</c:v>
                </c:pt>
                <c:pt idx="992">
                  <c:v>0.55624147454977624</c:v>
                </c:pt>
                <c:pt idx="993">
                  <c:v>0.91072748338206588</c:v>
                </c:pt>
                <c:pt idx="994">
                  <c:v>0.95607519631359783</c:v>
                </c:pt>
                <c:pt idx="995">
                  <c:v>0.90832623196361373</c:v>
                </c:pt>
                <c:pt idx="996">
                  <c:v>0.93012619988278311</c:v>
                </c:pt>
                <c:pt idx="997">
                  <c:v>0.86996046305877006</c:v>
                </c:pt>
                <c:pt idx="998">
                  <c:v>0.41732848032736436</c:v>
                </c:pt>
                <c:pt idx="999">
                  <c:v>0.45635046960541803</c:v>
                </c:pt>
                <c:pt idx="1000">
                  <c:v>0.44458060045922593</c:v>
                </c:pt>
                <c:pt idx="1001">
                  <c:v>0.73397433347111929</c:v>
                </c:pt>
                <c:pt idx="1002">
                  <c:v>0.76748901693936278</c:v>
                </c:pt>
                <c:pt idx="1003">
                  <c:v>0.81753435244305561</c:v>
                </c:pt>
                <c:pt idx="1004">
                  <c:v>0.7661390173084528</c:v>
                </c:pt>
                <c:pt idx="1005">
                  <c:v>0.72514320500120721</c:v>
                </c:pt>
                <c:pt idx="1006">
                  <c:v>0.36777679045241279</c:v>
                </c:pt>
                <c:pt idx="1007">
                  <c:v>0.35538410737375548</c:v>
                </c:pt>
                <c:pt idx="1008">
                  <c:v>0.31984448642431695</c:v>
                </c:pt>
                <c:pt idx="1009">
                  <c:v>0.40914914220065696</c:v>
                </c:pt>
                <c:pt idx="1010">
                  <c:v>0.47557810217465207</c:v>
                </c:pt>
                <c:pt idx="1011">
                  <c:v>0.49799175014717462</c:v>
                </c:pt>
                <c:pt idx="1012">
                  <c:v>0.44732828102242594</c:v>
                </c:pt>
                <c:pt idx="1013">
                  <c:v>0.38428122075835935</c:v>
                </c:pt>
                <c:pt idx="1014">
                  <c:v>0.2589380627045107</c:v>
                </c:pt>
                <c:pt idx="1015">
                  <c:v>0.17267315014443413</c:v>
                </c:pt>
                <c:pt idx="1016">
                  <c:v>0.18595100465408421</c:v>
                </c:pt>
                <c:pt idx="1017">
                  <c:v>0.20776076719226025</c:v>
                </c:pt>
                <c:pt idx="1018">
                  <c:v>0.23036476434834335</c:v>
                </c:pt>
                <c:pt idx="1019">
                  <c:v>0.2440258942735424</c:v>
                </c:pt>
                <c:pt idx="1020">
                  <c:v>0.24977972693528061</c:v>
                </c:pt>
                <c:pt idx="1021">
                  <c:v>0.25775388345159045</c:v>
                </c:pt>
                <c:pt idx="1022">
                  <c:v>0.25387180999922537</c:v>
                </c:pt>
                <c:pt idx="1023">
                  <c:v>0.22968808369211313</c:v>
                </c:pt>
              </c:numCache>
            </c:numRef>
          </c:yVal>
          <c:smooth val="0"/>
          <c:extLst>
            <c:ext xmlns:c16="http://schemas.microsoft.com/office/drawing/2014/chart" uri="{C3380CC4-5D6E-409C-BE32-E72D297353CC}">
              <c16:uniqueId val="{00000000-CAD0-42D4-BC82-13F0305B68AB}"/>
            </c:ext>
          </c:extLst>
        </c:ser>
        <c:dLbls>
          <c:showLegendKey val="0"/>
          <c:showVal val="0"/>
          <c:showCatName val="0"/>
          <c:showSerName val="0"/>
          <c:showPercent val="0"/>
          <c:showBubbleSize val="0"/>
        </c:dLbls>
        <c:axId val="448790543"/>
        <c:axId val="1"/>
      </c:scatterChart>
      <c:valAx>
        <c:axId val="448790543"/>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a:t>
                </a:r>
                <a:r>
                  <a:rPr lang="en-US" sz="2400" baseline="0" dirty="0"/>
                  <a:t> (Hz)</a:t>
                </a:r>
                <a:endParaRPr lang="en-US" sz="2400"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8790543"/>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'x-axis Acceleration '!$C$1</c:f>
              <c:strCache>
                <c:ptCount val="1"/>
                <c:pt idx="0">
                  <c:v>x-Acceleration (m/s^2)</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'x-axis Acceleration '!$B$2:$B$1101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'x-axis Acceleration '!$C$2:$C$1101</c:f>
              <c:numCache>
                <c:formatCode>General</c:formatCode>
                <c:ptCount val="1100"/>
                <c:pt idx="0">
                  <c:v>-8.090679008513689E-2</c:v>
                </c:pt>
                <c:pt idx="1">
                  <c:v>-5.8364750482141972E-2</c:v>
                </c:pt>
                <c:pt idx="2">
                  <c:v>-2.2052152566611766E-2</c:v>
                </c:pt>
                <c:pt idx="3">
                  <c:v>-4.7222479060292245E-3</c:v>
                </c:pt>
                <c:pt idx="4">
                  <c:v>1.7022852748632432E-2</c:v>
                </c:pt>
                <c:pt idx="5">
                  <c:v>6.4890243150293833E-2</c:v>
                </c:pt>
                <c:pt idx="6">
                  <c:v>7.8255662508308885E-2</c:v>
                </c:pt>
                <c:pt idx="7">
                  <c:v>6.6586191505193709E-2</c:v>
                </c:pt>
                <c:pt idx="8">
                  <c:v>3.5524941422045229E-2</c:v>
                </c:pt>
                <c:pt idx="9">
                  <c:v>1.2339708097279073E-2</c:v>
                </c:pt>
                <c:pt idx="10">
                  <c:v>1.5634796842932702E-2</c:v>
                </c:pt>
                <c:pt idx="11">
                  <c:v>3.5141619890928268E-2</c:v>
                </c:pt>
                <c:pt idx="12">
                  <c:v>-3.0127778649330139E-4</c:v>
                </c:pt>
                <c:pt idx="13">
                  <c:v>-3.0976282730698586E-2</c:v>
                </c:pt>
                <c:pt idx="14">
                  <c:v>-2.689116206020117E-2</c:v>
                </c:pt>
                <c:pt idx="15">
                  <c:v>-3.0474006906151773E-2</c:v>
                </c:pt>
                <c:pt idx="16">
                  <c:v>-4.2170192375779153E-2</c:v>
                </c:pt>
                <c:pt idx="17">
                  <c:v>-2.7520468644797805E-2</c:v>
                </c:pt>
                <c:pt idx="18">
                  <c:v>-4.3752997107803823E-2</c:v>
                </c:pt>
                <c:pt idx="19">
                  <c:v>-6.0368262380361561E-2</c:v>
                </c:pt>
                <c:pt idx="20">
                  <c:v>-2.9374218732118609E-2</c:v>
                </c:pt>
                <c:pt idx="21">
                  <c:v>-1.190617360174656E-2</c:v>
                </c:pt>
                <c:pt idx="22">
                  <c:v>2.4407593756914141E-2</c:v>
                </c:pt>
                <c:pt idx="23">
                  <c:v>5.1139017194509508E-2</c:v>
                </c:pt>
                <c:pt idx="24">
                  <c:v>4.7227010652422907E-2</c:v>
                </c:pt>
                <c:pt idx="25">
                  <c:v>3.4750733524560929E-3</c:v>
                </c:pt>
                <c:pt idx="26">
                  <c:v>-2.9839912913739684E-2</c:v>
                </c:pt>
                <c:pt idx="27">
                  <c:v>-1.5355811566114427E-2</c:v>
                </c:pt>
                <c:pt idx="28">
                  <c:v>-2.0584355257451534E-2</c:v>
                </c:pt>
                <c:pt idx="29">
                  <c:v>-3.0421710871160031E-2</c:v>
                </c:pt>
                <c:pt idx="30">
                  <c:v>-4.2186710759997373E-2</c:v>
                </c:pt>
                <c:pt idx="31">
                  <c:v>-2.0664242841303349E-2</c:v>
                </c:pt>
                <c:pt idx="32">
                  <c:v>2.4230094216763975E-2</c:v>
                </c:pt>
                <c:pt idx="33">
                  <c:v>3.1456741131842138E-2</c:v>
                </c:pt>
                <c:pt idx="34">
                  <c:v>3.9428213685750967E-2</c:v>
                </c:pt>
                <c:pt idx="35">
                  <c:v>4.6965530477464199E-2</c:v>
                </c:pt>
                <c:pt idx="36">
                  <c:v>5.7381833530962469E-2</c:v>
                </c:pt>
                <c:pt idx="37">
                  <c:v>7.0015218034386636E-2</c:v>
                </c:pt>
                <c:pt idx="38">
                  <c:v>6.2685258127748972E-2</c:v>
                </c:pt>
                <c:pt idx="39">
                  <c:v>3.1261553764343267E-2</c:v>
                </c:pt>
                <c:pt idx="40">
                  <c:v>2.2765841782093049E-2</c:v>
                </c:pt>
                <c:pt idx="41">
                  <c:v>6.8356874585151677E-3</c:v>
                </c:pt>
                <c:pt idx="42">
                  <c:v>-1.2383598759770393E-2</c:v>
                </c:pt>
                <c:pt idx="43">
                  <c:v>-2.214534256607294E-2</c:v>
                </c:pt>
                <c:pt idx="44">
                  <c:v>-2.1538876667618754E-2</c:v>
                </c:pt>
                <c:pt idx="45">
                  <c:v>-1.9367074593901634E-2</c:v>
                </c:pt>
                <c:pt idx="46">
                  <c:v>-3.00667117908597E-2</c:v>
                </c:pt>
                <c:pt idx="47">
                  <c:v>-7.0783213265240202E-2</c:v>
                </c:pt>
                <c:pt idx="48">
                  <c:v>-0.10527517095208169</c:v>
                </c:pt>
                <c:pt idx="49">
                  <c:v>-8.4283155128359794E-2</c:v>
                </c:pt>
                <c:pt idx="50">
                  <c:v>-2.6798593327403069E-2</c:v>
                </c:pt>
                <c:pt idx="51">
                  <c:v>1.5876981206238271E-2</c:v>
                </c:pt>
                <c:pt idx="52">
                  <c:v>3.1758567094802861E-2</c:v>
                </c:pt>
                <c:pt idx="53">
                  <c:v>6.0065047703683379E-2</c:v>
                </c:pt>
                <c:pt idx="54">
                  <c:v>8.2480568177998065E-2</c:v>
                </c:pt>
                <c:pt idx="55">
                  <c:v>8.5068509280681617E-2</c:v>
                </c:pt>
                <c:pt idx="56">
                  <c:v>7.3676269389688978E-2</c:v>
                </c:pt>
                <c:pt idx="57">
                  <c:v>3.12231083214283E-2</c:v>
                </c:pt>
                <c:pt idx="58">
                  <c:v>-1.8884935118257999E-2</c:v>
                </c:pt>
                <c:pt idx="59">
                  <c:v>-3.0108117386698725E-2</c:v>
                </c:pt>
                <c:pt idx="60">
                  <c:v>-3.2068615704774858E-2</c:v>
                </c:pt>
                <c:pt idx="61">
                  <c:v>-3.0016316100955009E-2</c:v>
                </c:pt>
                <c:pt idx="62">
                  <c:v>-2.6890979334712031E-2</c:v>
                </c:pt>
                <c:pt idx="63">
                  <c:v>-4.5089341700077057E-2</c:v>
                </c:pt>
                <c:pt idx="64">
                  <c:v>-5.6322281509637834E-2</c:v>
                </c:pt>
                <c:pt idx="65">
                  <c:v>-5.3094179928302766E-2</c:v>
                </c:pt>
                <c:pt idx="66">
                  <c:v>-4.0471064597368239E-2</c:v>
                </c:pt>
                <c:pt idx="67">
                  <c:v>-9.7308266535401349E-3</c:v>
                </c:pt>
                <c:pt idx="68">
                  <c:v>8.748019337654114E-3</c:v>
                </c:pt>
                <c:pt idx="69">
                  <c:v>3.7682198546826841E-2</c:v>
                </c:pt>
                <c:pt idx="70">
                  <c:v>7.8785602971911436E-2</c:v>
                </c:pt>
                <c:pt idx="71">
                  <c:v>0.10849680405110121</c:v>
                </c:pt>
                <c:pt idx="72">
                  <c:v>8.6600552871823319E-2</c:v>
                </c:pt>
                <c:pt idx="73">
                  <c:v>6.2432219870388508E-2</c:v>
                </c:pt>
                <c:pt idx="74">
                  <c:v>3.5908774584531788E-2</c:v>
                </c:pt>
                <c:pt idx="75">
                  <c:v>9.8775552213191987E-3</c:v>
                </c:pt>
                <c:pt idx="76">
                  <c:v>-2.2124329134821891E-2</c:v>
                </c:pt>
                <c:pt idx="77">
                  <c:v>-6.1934767998754983E-2</c:v>
                </c:pt>
                <c:pt idx="78">
                  <c:v>-9.7789638563990602E-2</c:v>
                </c:pt>
                <c:pt idx="79">
                  <c:v>-8.1420650705695152E-2</c:v>
                </c:pt>
                <c:pt idx="80">
                  <c:v>-3.0709503516554833E-2</c:v>
                </c:pt>
                <c:pt idx="81">
                  <c:v>-1.5254545100033283E-2</c:v>
                </c:pt>
                <c:pt idx="82">
                  <c:v>-1.5615281760692597E-2</c:v>
                </c:pt>
                <c:pt idx="83">
                  <c:v>-6.5253830328583723E-3</c:v>
                </c:pt>
                <c:pt idx="84">
                  <c:v>-3.4037738665938379E-2</c:v>
                </c:pt>
                <c:pt idx="85">
                  <c:v>-4.9577956795692449E-2</c:v>
                </c:pt>
                <c:pt idx="86">
                  <c:v>-3.1163941808044913E-2</c:v>
                </c:pt>
                <c:pt idx="87">
                  <c:v>1.4441855214536191E-2</c:v>
                </c:pt>
                <c:pt idx="88">
                  <c:v>4.4717312604188923E-2</c:v>
                </c:pt>
                <c:pt idx="89">
                  <c:v>2.8446302153170112E-2</c:v>
                </c:pt>
                <c:pt idx="90">
                  <c:v>-1.64211742579937E-3</c:v>
                </c:pt>
                <c:pt idx="91">
                  <c:v>1.3433320149779321E-2</c:v>
                </c:pt>
                <c:pt idx="92">
                  <c:v>7.1450051665306099E-3</c:v>
                </c:pt>
                <c:pt idx="93">
                  <c:v>-7.1958028525114064E-3</c:v>
                </c:pt>
                <c:pt idx="94">
                  <c:v>-2.5933278501033784E-2</c:v>
                </c:pt>
                <c:pt idx="95">
                  <c:v>-4.8086295537650585E-2</c:v>
                </c:pt>
                <c:pt idx="96">
                  <c:v>-4.993291933089495E-2</c:v>
                </c:pt>
                <c:pt idx="97">
                  <c:v>-4.5169850550591945E-2</c:v>
                </c:pt>
                <c:pt idx="98">
                  <c:v>-2.3264280371367931E-2</c:v>
                </c:pt>
                <c:pt idx="99">
                  <c:v>2.861883156001568E-2</c:v>
                </c:pt>
                <c:pt idx="100">
                  <c:v>6.2480971030890946E-2</c:v>
                </c:pt>
                <c:pt idx="101">
                  <c:v>5.3841052092611794E-2</c:v>
                </c:pt>
                <c:pt idx="102">
                  <c:v>1.8835124149918558E-2</c:v>
                </c:pt>
                <c:pt idx="103">
                  <c:v>-4.7688575237989431E-2</c:v>
                </c:pt>
                <c:pt idx="104">
                  <c:v>-9.7409204095602039E-2</c:v>
                </c:pt>
                <c:pt idx="105">
                  <c:v>-0.1290753120929003</c:v>
                </c:pt>
                <c:pt idx="106">
                  <c:v>-3.7054280675947668E-2</c:v>
                </c:pt>
                <c:pt idx="107">
                  <c:v>-7.7883085235953336E-3</c:v>
                </c:pt>
                <c:pt idx="108">
                  <c:v>-8.2820327952504158E-3</c:v>
                </c:pt>
                <c:pt idx="109">
                  <c:v>4.5800911299884318E-2</c:v>
                </c:pt>
                <c:pt idx="110">
                  <c:v>8.5550648756325245E-2</c:v>
                </c:pt>
                <c:pt idx="111">
                  <c:v>0.10412348873913288</c:v>
                </c:pt>
                <c:pt idx="112">
                  <c:v>8.2304566986858854E-2</c:v>
                </c:pt>
                <c:pt idx="113">
                  <c:v>4.1656551025807863E-2</c:v>
                </c:pt>
                <c:pt idx="114">
                  <c:v>1.4475220888853073E-2</c:v>
                </c:pt>
                <c:pt idx="115">
                  <c:v>3.3924229592084888E-2</c:v>
                </c:pt>
                <c:pt idx="116">
                  <c:v>5.2718423232436182E-2</c:v>
                </c:pt>
                <c:pt idx="117">
                  <c:v>5.7995060272514824E-2</c:v>
                </c:pt>
                <c:pt idx="118">
                  <c:v>3.0213988535106182E-2</c:v>
                </c:pt>
                <c:pt idx="119">
                  <c:v>-2.4686067402362826E-2</c:v>
                </c:pt>
                <c:pt idx="120">
                  <c:v>-5.2935683839023119E-2</c:v>
                </c:pt>
                <c:pt idx="121">
                  <c:v>-9.1823614798486233E-2</c:v>
                </c:pt>
                <c:pt idx="122">
                  <c:v>-8.9539180733263501E-2</c:v>
                </c:pt>
                <c:pt idx="123">
                  <c:v>-6.1301368363201623E-2</c:v>
                </c:pt>
                <c:pt idx="124">
                  <c:v>-3.1271128579974175E-2</c:v>
                </c:pt>
                <c:pt idx="125">
                  <c:v>-2.5296735987067224E-2</c:v>
                </c:pt>
                <c:pt idx="126">
                  <c:v>2.088625431060791E-3</c:v>
                </c:pt>
                <c:pt idx="127">
                  <c:v>2.2171472311019898E-2</c:v>
                </c:pt>
                <c:pt idx="128">
                  <c:v>6.4312063157558443E-3</c:v>
                </c:pt>
                <c:pt idx="129">
                  <c:v>-1.2410678677260875E-2</c:v>
                </c:pt>
                <c:pt idx="130">
                  <c:v>-3.1864620968699457E-2</c:v>
                </c:pt>
                <c:pt idx="131">
                  <c:v>-4.1337037235498433E-2</c:v>
                </c:pt>
                <c:pt idx="132">
                  <c:v>-7.7903550490736962E-3</c:v>
                </c:pt>
                <c:pt idx="133">
                  <c:v>1.8356639184057714E-2</c:v>
                </c:pt>
                <c:pt idx="134">
                  <c:v>4.3146421574056154E-2</c:v>
                </c:pt>
                <c:pt idx="135">
                  <c:v>6.5363392531871803E-2</c:v>
                </c:pt>
                <c:pt idx="136">
                  <c:v>9.8000138327479364E-2</c:v>
                </c:pt>
                <c:pt idx="137">
                  <c:v>8.5270457491278651E-2</c:v>
                </c:pt>
                <c:pt idx="138">
                  <c:v>7.0141079351305965E-2</c:v>
                </c:pt>
                <c:pt idx="139">
                  <c:v>5.3642648756504062E-2</c:v>
                </c:pt>
                <c:pt idx="140">
                  <c:v>1.6539653465151787E-2</c:v>
                </c:pt>
                <c:pt idx="141">
                  <c:v>-5.2014930099248888E-2</c:v>
                </c:pt>
                <c:pt idx="142">
                  <c:v>-0.10127618707716465</c:v>
                </c:pt>
                <c:pt idx="143">
                  <c:v>-0.11547925662249327</c:v>
                </c:pt>
                <c:pt idx="144">
                  <c:v>-0.11436795674264431</c:v>
                </c:pt>
                <c:pt idx="145">
                  <c:v>-9.3907854817807682E-2</c:v>
                </c:pt>
                <c:pt idx="146">
                  <c:v>-6.0492625348269942E-2</c:v>
                </c:pt>
                <c:pt idx="147">
                  <c:v>-1.8861728981137277E-2</c:v>
                </c:pt>
                <c:pt idx="148">
                  <c:v>-1.4885585792362691E-2</c:v>
                </c:pt>
                <c:pt idx="149">
                  <c:v>-1.9145538210868836E-2</c:v>
                </c:pt>
                <c:pt idx="150">
                  <c:v>-1.892433073371649E-2</c:v>
                </c:pt>
                <c:pt idx="151">
                  <c:v>-4.9917643480002882E-2</c:v>
                </c:pt>
                <c:pt idx="152">
                  <c:v>-1.4166560992598535E-2</c:v>
                </c:pt>
                <c:pt idx="153">
                  <c:v>2.7105681784451011E-2</c:v>
                </c:pt>
                <c:pt idx="154">
                  <c:v>3.4532449655234818E-2</c:v>
                </c:pt>
                <c:pt idx="155">
                  <c:v>7.3722170032560833E-2</c:v>
                </c:pt>
                <c:pt idx="156">
                  <c:v>0.11266239702701569</c:v>
                </c:pt>
                <c:pt idx="157">
                  <c:v>9.8129288703203213E-2</c:v>
                </c:pt>
                <c:pt idx="158">
                  <c:v>9.7537842839956285E-2</c:v>
                </c:pt>
                <c:pt idx="159">
                  <c:v>0.1116281707584858</c:v>
                </c:pt>
                <c:pt idx="160">
                  <c:v>8.1756244339048864E-2</c:v>
                </c:pt>
                <c:pt idx="161">
                  <c:v>1.6063836291432383E-2</c:v>
                </c:pt>
                <c:pt idx="162">
                  <c:v>-3.5293610952794555E-2</c:v>
                </c:pt>
                <c:pt idx="163">
                  <c:v>-7.0230578295886525E-2</c:v>
                </c:pt>
                <c:pt idx="164">
                  <c:v>-0.1117998230829835</c:v>
                </c:pt>
                <c:pt idx="165">
                  <c:v>-9.8551713488996037E-2</c:v>
                </c:pt>
                <c:pt idx="166">
                  <c:v>-5.0123721286654474E-2</c:v>
                </c:pt>
                <c:pt idx="167">
                  <c:v>-2.7984225936233998E-2</c:v>
                </c:pt>
                <c:pt idx="168">
                  <c:v>1.5226149559020997E-2</c:v>
                </c:pt>
                <c:pt idx="169">
                  <c:v>2.3560624569654465E-4</c:v>
                </c:pt>
                <c:pt idx="170">
                  <c:v>-1.2240488156676292E-2</c:v>
                </c:pt>
                <c:pt idx="171">
                  <c:v>-4.0282930433750159E-3</c:v>
                </c:pt>
                <c:pt idx="172">
                  <c:v>6.0165290907025337E-3</c:v>
                </c:pt>
                <c:pt idx="173">
                  <c:v>3.2861351966857912E-4</c:v>
                </c:pt>
                <c:pt idx="174">
                  <c:v>3.1961246207356455E-3</c:v>
                </c:pt>
                <c:pt idx="175">
                  <c:v>-9.206514135003091E-3</c:v>
                </c:pt>
                <c:pt idx="176">
                  <c:v>-2.1827327124774459E-2</c:v>
                </c:pt>
                <c:pt idx="177">
                  <c:v>-8.6377993226051334E-3</c:v>
                </c:pt>
                <c:pt idx="178">
                  <c:v>6.0042864829301839E-3</c:v>
                </c:pt>
                <c:pt idx="179">
                  <c:v>2.1505547538399696E-2</c:v>
                </c:pt>
                <c:pt idx="180">
                  <c:v>3.2649024948477746E-2</c:v>
                </c:pt>
                <c:pt idx="181">
                  <c:v>5.4068179875612264E-2</c:v>
                </c:pt>
                <c:pt idx="182">
                  <c:v>5.3788061700761322E-2</c:v>
                </c:pt>
                <c:pt idx="183">
                  <c:v>4.9272878319025042E-2</c:v>
                </c:pt>
                <c:pt idx="184">
                  <c:v>4.1545161567628386E-2</c:v>
                </c:pt>
                <c:pt idx="185">
                  <c:v>2.231282874941826E-2</c:v>
                </c:pt>
                <c:pt idx="186">
                  <c:v>6.5599181503057484E-3</c:v>
                </c:pt>
                <c:pt idx="187">
                  <c:v>-1.3042360693216324E-2</c:v>
                </c:pt>
                <c:pt idx="188">
                  <c:v>-2.3456507585942747E-2</c:v>
                </c:pt>
                <c:pt idx="189">
                  <c:v>-4.3265302777290349E-2</c:v>
                </c:pt>
                <c:pt idx="190">
                  <c:v>-7.2514902725815775E-2</c:v>
                </c:pt>
                <c:pt idx="191">
                  <c:v>-7.898908607661724E-2</c:v>
                </c:pt>
                <c:pt idx="192">
                  <c:v>-8.5056193582713602E-2</c:v>
                </c:pt>
                <c:pt idx="193">
                  <c:v>-8.5940438769757752E-2</c:v>
                </c:pt>
                <c:pt idx="194">
                  <c:v>-5.5888235382735733E-2</c:v>
                </c:pt>
                <c:pt idx="195">
                  <c:v>-3.2575569301843646E-2</c:v>
                </c:pt>
                <c:pt idx="196">
                  <c:v>-3.7097842432558537E-2</c:v>
                </c:pt>
                <c:pt idx="197">
                  <c:v>-1.9177149720489981E-2</c:v>
                </c:pt>
                <c:pt idx="198">
                  <c:v>6.7086566984653475E-3</c:v>
                </c:pt>
                <c:pt idx="199">
                  <c:v>7.4528793431818494E-2</c:v>
                </c:pt>
                <c:pt idx="200">
                  <c:v>0.11832805663347244</c:v>
                </c:pt>
                <c:pt idx="201">
                  <c:v>8.3196230828762055E-2</c:v>
                </c:pt>
                <c:pt idx="202">
                  <c:v>8.2483747601509103E-2</c:v>
                </c:pt>
                <c:pt idx="203">
                  <c:v>7.4991052374243736E-2</c:v>
                </c:pt>
                <c:pt idx="204">
                  <c:v>5.1120963916182517E-2</c:v>
                </c:pt>
                <c:pt idx="205">
                  <c:v>3.2719703167676931E-2</c:v>
                </c:pt>
                <c:pt idx="206">
                  <c:v>7.4863729253411299E-3</c:v>
                </c:pt>
                <c:pt idx="207">
                  <c:v>-2.3459211923182011E-2</c:v>
                </c:pt>
                <c:pt idx="208">
                  <c:v>-2.7012126334011555E-2</c:v>
                </c:pt>
                <c:pt idx="209">
                  <c:v>-5.27829984202981E-2</c:v>
                </c:pt>
                <c:pt idx="210">
                  <c:v>-9.534053228795529E-2</c:v>
                </c:pt>
                <c:pt idx="211">
                  <c:v>-0.13678066324442625</c:v>
                </c:pt>
                <c:pt idx="212">
                  <c:v>-0.1262639708071947</c:v>
                </c:pt>
                <c:pt idx="213">
                  <c:v>-7.9465853422880178E-2</c:v>
                </c:pt>
                <c:pt idx="214">
                  <c:v>-3.7871282882988452E-2</c:v>
                </c:pt>
                <c:pt idx="215">
                  <c:v>-1.0278381854295731E-2</c:v>
                </c:pt>
                <c:pt idx="216">
                  <c:v>9.9460772797465326E-3</c:v>
                </c:pt>
                <c:pt idx="217">
                  <c:v>4.7436377517879012E-2</c:v>
                </c:pt>
                <c:pt idx="218">
                  <c:v>5.1094103269279004E-2</c:v>
                </c:pt>
                <c:pt idx="219">
                  <c:v>5.2795314118266108E-2</c:v>
                </c:pt>
                <c:pt idx="220">
                  <c:v>2.5174858085811141E-2</c:v>
                </c:pt>
                <c:pt idx="221">
                  <c:v>-9.1723444685339935E-3</c:v>
                </c:pt>
                <c:pt idx="222">
                  <c:v>1.0205730199813844E-2</c:v>
                </c:pt>
                <c:pt idx="223">
                  <c:v>2.4653834626078609E-2</c:v>
                </c:pt>
                <c:pt idx="224">
                  <c:v>4.9083318896591663E-2</c:v>
                </c:pt>
                <c:pt idx="225">
                  <c:v>5.8914388753473761E-2</c:v>
                </c:pt>
                <c:pt idx="226">
                  <c:v>2.0288632325828077E-2</c:v>
                </c:pt>
                <c:pt idx="227">
                  <c:v>-3.6175188347697257E-2</c:v>
                </c:pt>
                <c:pt idx="228">
                  <c:v>-4.0813199803233148E-2</c:v>
                </c:pt>
                <c:pt idx="229">
                  <c:v>-2.2922254800796509E-2</c:v>
                </c:pt>
                <c:pt idx="230">
                  <c:v>1.4629733562469484E-3</c:v>
                </c:pt>
                <c:pt idx="231">
                  <c:v>2.5667961090803149E-2</c:v>
                </c:pt>
                <c:pt idx="232">
                  <c:v>3.8293451853096488E-2</c:v>
                </c:pt>
                <c:pt idx="233">
                  <c:v>1.2558905594050885E-2</c:v>
                </c:pt>
                <c:pt idx="234">
                  <c:v>-1.4292349219322206E-2</c:v>
                </c:pt>
                <c:pt idx="235">
                  <c:v>-6.1413488723337656E-2</c:v>
                </c:pt>
                <c:pt idx="236">
                  <c:v>-5.1980723887681962E-2</c:v>
                </c:pt>
                <c:pt idx="237">
                  <c:v>-1.0906226634979248E-2</c:v>
                </c:pt>
                <c:pt idx="238">
                  <c:v>2.5085286051034928E-3</c:v>
                </c:pt>
                <c:pt idx="239">
                  <c:v>-3.5191832855343821E-3</c:v>
                </c:pt>
                <c:pt idx="240">
                  <c:v>-3.0039960779249669E-2</c:v>
                </c:pt>
                <c:pt idx="241">
                  <c:v>-3.783214308321476E-2</c:v>
                </c:pt>
                <c:pt idx="242">
                  <c:v>-1.8707289397716525E-2</c:v>
                </c:pt>
                <c:pt idx="243">
                  <c:v>-1.4729428589344026E-2</c:v>
                </c:pt>
                <c:pt idx="244">
                  <c:v>1.1873575374484063E-2</c:v>
                </c:pt>
                <c:pt idx="245">
                  <c:v>6.5536470115184792E-2</c:v>
                </c:pt>
                <c:pt idx="246">
                  <c:v>8.6747244894504555E-2</c:v>
                </c:pt>
                <c:pt idx="247">
                  <c:v>7.2305426225066194E-2</c:v>
                </c:pt>
                <c:pt idx="248">
                  <c:v>3.7114580087363722E-2</c:v>
                </c:pt>
                <c:pt idx="249">
                  <c:v>1.8580368272960186E-2</c:v>
                </c:pt>
                <c:pt idx="250">
                  <c:v>-1.9091670736670494E-2</c:v>
                </c:pt>
                <c:pt idx="251">
                  <c:v>-6.0705098547041418E-2</c:v>
                </c:pt>
                <c:pt idx="252">
                  <c:v>-6.3554739095270638E-2</c:v>
                </c:pt>
                <c:pt idx="253">
                  <c:v>-3.9298076592385774E-2</c:v>
                </c:pt>
                <c:pt idx="254">
                  <c:v>-3.9462931528687482E-2</c:v>
                </c:pt>
                <c:pt idx="255">
                  <c:v>-4.9093222618103033E-2</c:v>
                </c:pt>
                <c:pt idx="256">
                  <c:v>-4.1140241883695125E-2</c:v>
                </c:pt>
                <c:pt idx="257">
                  <c:v>-6.4177211746573454E-3</c:v>
                </c:pt>
                <c:pt idx="258">
                  <c:v>4.4423197656869889E-2</c:v>
                </c:pt>
                <c:pt idx="259">
                  <c:v>6.5854375921189784E-2</c:v>
                </c:pt>
                <c:pt idx="260">
                  <c:v>3.9198418110609055E-2</c:v>
                </c:pt>
                <c:pt idx="261">
                  <c:v>-1.5386070907115938E-2</c:v>
                </c:pt>
                <c:pt idx="262">
                  <c:v>-3.280646122992039E-2</c:v>
                </c:pt>
                <c:pt idx="263">
                  <c:v>-5.803800076246262E-2</c:v>
                </c:pt>
                <c:pt idx="264">
                  <c:v>-9.1310046538710596E-2</c:v>
                </c:pt>
                <c:pt idx="265">
                  <c:v>-7.5715851299464704E-2</c:v>
                </c:pt>
                <c:pt idx="266">
                  <c:v>-2.5564903914928438E-2</c:v>
                </c:pt>
                <c:pt idx="267">
                  <c:v>1.9984430931508541E-2</c:v>
                </c:pt>
                <c:pt idx="268">
                  <c:v>4.7283034287393097E-2</c:v>
                </c:pt>
                <c:pt idx="269">
                  <c:v>2.9987920559942725E-2</c:v>
                </c:pt>
                <c:pt idx="270">
                  <c:v>2.0584464892745021E-2</c:v>
                </c:pt>
                <c:pt idx="271">
                  <c:v>4.5997231565415859E-2</c:v>
                </c:pt>
                <c:pt idx="272">
                  <c:v>5.1393151804804804E-2</c:v>
                </c:pt>
                <c:pt idx="273">
                  <c:v>3.9331990443170074E-2</c:v>
                </c:pt>
                <c:pt idx="274">
                  <c:v>1.8867941647768022E-2</c:v>
                </c:pt>
                <c:pt idx="275">
                  <c:v>-7.9255353659391404E-4</c:v>
                </c:pt>
                <c:pt idx="276">
                  <c:v>2.3384148292243483E-2</c:v>
                </c:pt>
                <c:pt idx="277">
                  <c:v>1.4980347231030465E-2</c:v>
                </c:pt>
                <c:pt idx="278">
                  <c:v>-9.2699929699301721E-3</c:v>
                </c:pt>
                <c:pt idx="279">
                  <c:v>-1.2171856462955476E-2</c:v>
                </c:pt>
                <c:pt idx="280">
                  <c:v>-3.4492213502526285E-2</c:v>
                </c:pt>
                <c:pt idx="281">
                  <c:v>-4.8405882418155674E-2</c:v>
                </c:pt>
                <c:pt idx="282">
                  <c:v>-3.2957100123167042E-2</c:v>
                </c:pt>
                <c:pt idx="283">
                  <c:v>1.299748331308365E-2</c:v>
                </c:pt>
                <c:pt idx="284">
                  <c:v>1.9543477781116963E-2</c:v>
                </c:pt>
                <c:pt idx="285">
                  <c:v>4.9239183738827706E-2</c:v>
                </c:pt>
                <c:pt idx="286">
                  <c:v>7.1145338639616973E-2</c:v>
                </c:pt>
                <c:pt idx="287">
                  <c:v>4.7962846197187901E-2</c:v>
                </c:pt>
                <c:pt idx="288">
                  <c:v>3.4837601222097878E-2</c:v>
                </c:pt>
                <c:pt idx="289">
                  <c:v>1.4981626309454443E-2</c:v>
                </c:pt>
                <c:pt idx="290">
                  <c:v>-3.4141453653573989E-2</c:v>
                </c:pt>
                <c:pt idx="291">
                  <c:v>-4.6653106436133386E-2</c:v>
                </c:pt>
                <c:pt idx="292">
                  <c:v>-4.7522075772285462E-2</c:v>
                </c:pt>
                <c:pt idx="293">
                  <c:v>-4.0142670348286634E-2</c:v>
                </c:pt>
                <c:pt idx="294">
                  <c:v>-3.1345095857977866E-2</c:v>
                </c:pt>
                <c:pt idx="295">
                  <c:v>-6.4660337939858439E-2</c:v>
                </c:pt>
                <c:pt idx="296">
                  <c:v>-5.1102837547659874E-2</c:v>
                </c:pt>
                <c:pt idx="297">
                  <c:v>-5.3396225161850455E-2</c:v>
                </c:pt>
                <c:pt idx="298">
                  <c:v>-6.4124221354722982E-2</c:v>
                </c:pt>
                <c:pt idx="299">
                  <c:v>-2.8686586171388629E-2</c:v>
                </c:pt>
                <c:pt idx="300">
                  <c:v>1.714553464204073E-2</c:v>
                </c:pt>
                <c:pt idx="301">
                  <c:v>3.5768916495144368E-2</c:v>
                </c:pt>
                <c:pt idx="302">
                  <c:v>3.7524360269308089E-2</c:v>
                </c:pt>
                <c:pt idx="303">
                  <c:v>4.762725256383419E-2</c:v>
                </c:pt>
                <c:pt idx="304">
                  <c:v>4.7049109116196634E-2</c:v>
                </c:pt>
                <c:pt idx="305">
                  <c:v>2.6890979334712031E-2</c:v>
                </c:pt>
                <c:pt idx="306">
                  <c:v>3.8265896849334242E-2</c:v>
                </c:pt>
                <c:pt idx="307">
                  <c:v>3.3050728663802147E-2</c:v>
                </c:pt>
                <c:pt idx="308">
                  <c:v>2.4362789466977119E-2</c:v>
                </c:pt>
                <c:pt idx="309">
                  <c:v>4.229638259857893E-2</c:v>
                </c:pt>
                <c:pt idx="310">
                  <c:v>3.7592589966952805E-2</c:v>
                </c:pt>
                <c:pt idx="311">
                  <c:v>2.6280603110790255E-2</c:v>
                </c:pt>
                <c:pt idx="312">
                  <c:v>4.1861605569720267E-2</c:v>
                </c:pt>
                <c:pt idx="313">
                  <c:v>2.2601937018334867E-2</c:v>
                </c:pt>
                <c:pt idx="314">
                  <c:v>-2.831598233431578E-2</c:v>
                </c:pt>
                <c:pt idx="315">
                  <c:v>-6.2334936819970613E-2</c:v>
                </c:pt>
                <c:pt idx="316">
                  <c:v>-5.9988668449223043E-2</c:v>
                </c:pt>
                <c:pt idx="317">
                  <c:v>-1.2350817807018757E-2</c:v>
                </c:pt>
                <c:pt idx="318">
                  <c:v>3.2733626849949363E-2</c:v>
                </c:pt>
                <c:pt idx="319">
                  <c:v>5.1127834394574169E-2</c:v>
                </c:pt>
                <c:pt idx="320">
                  <c:v>3.1508525535464287E-2</c:v>
                </c:pt>
                <c:pt idx="321">
                  <c:v>-1.6052361130714416E-2</c:v>
                </c:pt>
                <c:pt idx="322">
                  <c:v>-4.5452051796019077E-2</c:v>
                </c:pt>
                <c:pt idx="323">
                  <c:v>-6.3460270017385481E-2</c:v>
                </c:pt>
                <c:pt idx="324">
                  <c:v>-9.6367814987897885E-2</c:v>
                </c:pt>
                <c:pt idx="325">
                  <c:v>-8.5624250583350658E-2</c:v>
                </c:pt>
                <c:pt idx="326">
                  <c:v>-6.1930748037993914E-2</c:v>
                </c:pt>
                <c:pt idx="327">
                  <c:v>-3.8033250756561755E-2</c:v>
                </c:pt>
                <c:pt idx="328">
                  <c:v>-1.4423509575426579E-2</c:v>
                </c:pt>
                <c:pt idx="329">
                  <c:v>-1.0761910043656826E-2</c:v>
                </c:pt>
                <c:pt idx="330">
                  <c:v>-9.2422186955809591E-3</c:v>
                </c:pt>
                <c:pt idx="331">
                  <c:v>3.5796581134200096E-2</c:v>
                </c:pt>
                <c:pt idx="332">
                  <c:v>6.929016329348088E-2</c:v>
                </c:pt>
                <c:pt idx="333">
                  <c:v>3.0534160137176514E-2</c:v>
                </c:pt>
                <c:pt idx="334">
                  <c:v>1.3776332437992096E-2</c:v>
                </c:pt>
                <c:pt idx="335">
                  <c:v>8.8049200549721717E-3</c:v>
                </c:pt>
                <c:pt idx="336">
                  <c:v>8.8950768113136292E-3</c:v>
                </c:pt>
                <c:pt idx="337">
                  <c:v>2.1118059866130353E-2</c:v>
                </c:pt>
                <c:pt idx="338">
                  <c:v>1.6402572803199292E-2</c:v>
                </c:pt>
                <c:pt idx="339">
                  <c:v>4.397522784769535E-2</c:v>
                </c:pt>
                <c:pt idx="340">
                  <c:v>4.2228591442108158E-2</c:v>
                </c:pt>
                <c:pt idx="341">
                  <c:v>2.1780732125043872E-2</c:v>
                </c:pt>
                <c:pt idx="342">
                  <c:v>-9.5362240076065068E-3</c:v>
                </c:pt>
                <c:pt idx="343">
                  <c:v>-5.4292530231177812E-2</c:v>
                </c:pt>
                <c:pt idx="344">
                  <c:v>-6.3365252763032912E-2</c:v>
                </c:pt>
                <c:pt idx="345">
                  <c:v>-8.644070461392403E-2</c:v>
                </c:pt>
                <c:pt idx="346">
                  <c:v>-5.8668513335287574E-2</c:v>
                </c:pt>
                <c:pt idx="347">
                  <c:v>-3.0299540609121326E-3</c:v>
                </c:pt>
                <c:pt idx="348">
                  <c:v>3.576697960495949E-2</c:v>
                </c:pt>
                <c:pt idx="349">
                  <c:v>5.2186472788453106E-2</c:v>
                </c:pt>
                <c:pt idx="350">
                  <c:v>5.5160805210471155E-2</c:v>
                </c:pt>
                <c:pt idx="351">
                  <c:v>5.5741360634565355E-2</c:v>
                </c:pt>
                <c:pt idx="352">
                  <c:v>3.4185636676847937E-2</c:v>
                </c:pt>
                <c:pt idx="353">
                  <c:v>4.2078025639057164E-4</c:v>
                </c:pt>
                <c:pt idx="354">
                  <c:v>-1.3773408830165864E-2</c:v>
                </c:pt>
                <c:pt idx="355">
                  <c:v>-1.3625656999647618E-2</c:v>
                </c:pt>
                <c:pt idx="356">
                  <c:v>5.1546129584312443E-3</c:v>
                </c:pt>
                <c:pt idx="357">
                  <c:v>6.4117643237113957E-3</c:v>
                </c:pt>
                <c:pt idx="358">
                  <c:v>1.8999065458774568E-3</c:v>
                </c:pt>
                <c:pt idx="359">
                  <c:v>2.5337008684873583E-2</c:v>
                </c:pt>
                <c:pt idx="360">
                  <c:v>9.2273082956671713E-3</c:v>
                </c:pt>
                <c:pt idx="361">
                  <c:v>-1.2451061010360719E-2</c:v>
                </c:pt>
                <c:pt idx="362">
                  <c:v>-4.0646407976746561E-2</c:v>
                </c:pt>
                <c:pt idx="363">
                  <c:v>-7.5724987573921682E-2</c:v>
                </c:pt>
                <c:pt idx="364">
                  <c:v>-8.5484538674354557E-2</c:v>
                </c:pt>
                <c:pt idx="365">
                  <c:v>-5.1733313575387005E-2</c:v>
                </c:pt>
                <c:pt idx="366">
                  <c:v>-1.6956925392150879E-5</c:v>
                </c:pt>
                <c:pt idx="367">
                  <c:v>1.328143872320652E-2</c:v>
                </c:pt>
                <c:pt idx="368">
                  <c:v>-7.4535188823938369E-3</c:v>
                </c:pt>
                <c:pt idx="369">
                  <c:v>1.757526844739914E-3</c:v>
                </c:pt>
                <c:pt idx="370">
                  <c:v>7.402355745434761E-3</c:v>
                </c:pt>
                <c:pt idx="371">
                  <c:v>3.1399182602763176E-3</c:v>
                </c:pt>
                <c:pt idx="372">
                  <c:v>-7.6689887791872027E-4</c:v>
                </c:pt>
                <c:pt idx="373">
                  <c:v>7.3102986440062526E-3</c:v>
                </c:pt>
                <c:pt idx="374">
                  <c:v>3.8107656575739383E-2</c:v>
                </c:pt>
                <c:pt idx="375">
                  <c:v>5.1458348259329802E-2</c:v>
                </c:pt>
                <c:pt idx="376">
                  <c:v>6.3113530129194267E-2</c:v>
                </c:pt>
                <c:pt idx="377">
                  <c:v>7.2493523843586455E-2</c:v>
                </c:pt>
                <c:pt idx="378">
                  <c:v>7.3284432850778111E-2</c:v>
                </c:pt>
                <c:pt idx="379">
                  <c:v>2.6526368893682959E-2</c:v>
                </c:pt>
                <c:pt idx="380">
                  <c:v>-2.8830500766634942E-2</c:v>
                </c:pt>
                <c:pt idx="381">
                  <c:v>-8.9936937578022486E-2</c:v>
                </c:pt>
                <c:pt idx="382">
                  <c:v>-9.2836791090667253E-2</c:v>
                </c:pt>
                <c:pt idx="383">
                  <c:v>-6.4546390324831018E-2</c:v>
                </c:pt>
                <c:pt idx="384">
                  <c:v>-4.5424789153039456E-2</c:v>
                </c:pt>
                <c:pt idx="385">
                  <c:v>-8.4740041941404349E-3</c:v>
                </c:pt>
                <c:pt idx="386">
                  <c:v>1.0686992593109608E-2</c:v>
                </c:pt>
                <c:pt idx="387">
                  <c:v>1.0149450749158859E-2</c:v>
                </c:pt>
                <c:pt idx="388">
                  <c:v>2.3318696022033691E-3</c:v>
                </c:pt>
                <c:pt idx="389">
                  <c:v>9.0052602812647816E-3</c:v>
                </c:pt>
                <c:pt idx="390">
                  <c:v>1.8476580195128919E-2</c:v>
                </c:pt>
                <c:pt idx="391">
                  <c:v>-5.5118047446012499E-3</c:v>
                </c:pt>
                <c:pt idx="392">
                  <c:v>-2.2904201522469522E-2</c:v>
                </c:pt>
                <c:pt idx="393">
                  <c:v>-2.6798008605837823E-2</c:v>
                </c:pt>
                <c:pt idx="394">
                  <c:v>-4.3470905497670173E-2</c:v>
                </c:pt>
                <c:pt idx="395">
                  <c:v>-6.3431691750884062E-2</c:v>
                </c:pt>
                <c:pt idx="396">
                  <c:v>-4.9679186716675761E-2</c:v>
                </c:pt>
                <c:pt idx="397">
                  <c:v>-6.8095942586660393E-2</c:v>
                </c:pt>
                <c:pt idx="398">
                  <c:v>-0.10013751491904259</c:v>
                </c:pt>
                <c:pt idx="399">
                  <c:v>-6.9590710178017615E-2</c:v>
                </c:pt>
                <c:pt idx="400">
                  <c:v>-8.8362739216536285E-2</c:v>
                </c:pt>
                <c:pt idx="401">
                  <c:v>-1.0546312239021064E-2</c:v>
                </c:pt>
                <c:pt idx="402">
                  <c:v>6.9278706405311821E-2</c:v>
                </c:pt>
                <c:pt idx="403">
                  <c:v>7.2109471410512924E-2</c:v>
                </c:pt>
                <c:pt idx="404">
                  <c:v>8.317134361714125E-2</c:v>
                </c:pt>
                <c:pt idx="405">
                  <c:v>0.12293719746172428</c:v>
                </c:pt>
                <c:pt idx="406">
                  <c:v>0.10916106602177024</c:v>
                </c:pt>
                <c:pt idx="407">
                  <c:v>3.7845884039998057E-2</c:v>
                </c:pt>
                <c:pt idx="408">
                  <c:v>5.5698200874030592E-3</c:v>
                </c:pt>
                <c:pt idx="409">
                  <c:v>8.0488750711083413E-4</c:v>
                </c:pt>
                <c:pt idx="410">
                  <c:v>1.5763764493167402E-2</c:v>
                </c:pt>
                <c:pt idx="411">
                  <c:v>5.0890949070453648E-2</c:v>
                </c:pt>
                <c:pt idx="412">
                  <c:v>6.5110957268625508E-2</c:v>
                </c:pt>
                <c:pt idx="413">
                  <c:v>3.9564472083002331E-2</c:v>
                </c:pt>
                <c:pt idx="414">
                  <c:v>6.8141623958945276E-3</c:v>
                </c:pt>
                <c:pt idx="415">
                  <c:v>-4.7596244048327213E-2</c:v>
                </c:pt>
                <c:pt idx="416">
                  <c:v>-8.8959283120930197E-2</c:v>
                </c:pt>
                <c:pt idx="417">
                  <c:v>-8.6800180468708285E-2</c:v>
                </c:pt>
                <c:pt idx="418">
                  <c:v>-3.1505821198225023E-2</c:v>
                </c:pt>
                <c:pt idx="419">
                  <c:v>5.664398800581694E-3</c:v>
                </c:pt>
                <c:pt idx="420">
                  <c:v>3.3591906744986771E-2</c:v>
                </c:pt>
                <c:pt idx="421">
                  <c:v>5.1371133383363486E-2</c:v>
                </c:pt>
                <c:pt idx="422">
                  <c:v>3.3194606713950636E-2</c:v>
                </c:pt>
                <c:pt idx="423">
                  <c:v>-3.853030063211918E-2</c:v>
                </c:pt>
                <c:pt idx="424">
                  <c:v>-9.0451346375048161E-2</c:v>
                </c:pt>
                <c:pt idx="425">
                  <c:v>-0.10005941804498435</c:v>
                </c:pt>
                <c:pt idx="426">
                  <c:v>-8.767834089696408E-2</c:v>
                </c:pt>
                <c:pt idx="427">
                  <c:v>-4.8749241884797817E-2</c:v>
                </c:pt>
                <c:pt idx="428">
                  <c:v>-1.2124603651463986E-2</c:v>
                </c:pt>
                <c:pt idx="429">
                  <c:v>4.6675618216395383E-2</c:v>
                </c:pt>
                <c:pt idx="430">
                  <c:v>9.416471203789116E-2</c:v>
                </c:pt>
                <c:pt idx="431">
                  <c:v>0.10642009232193232</c:v>
                </c:pt>
                <c:pt idx="432">
                  <c:v>9.7929405290633445E-2</c:v>
                </c:pt>
                <c:pt idx="433">
                  <c:v>8.0769380517303951E-2</c:v>
                </c:pt>
                <c:pt idx="434">
                  <c:v>5.7367873303592207E-2</c:v>
                </c:pt>
                <c:pt idx="435">
                  <c:v>3.1464214604347944E-2</c:v>
                </c:pt>
                <c:pt idx="436">
                  <c:v>2.3057106211781503E-2</c:v>
                </c:pt>
                <c:pt idx="437">
                  <c:v>-8.0670928023755563E-3</c:v>
                </c:pt>
                <c:pt idx="438">
                  <c:v>-1.7378929909318688E-2</c:v>
                </c:pt>
                <c:pt idx="439">
                  <c:v>-2.4556843936443331E-2</c:v>
                </c:pt>
                <c:pt idx="440">
                  <c:v>-3.2543299980461599E-2</c:v>
                </c:pt>
                <c:pt idx="441">
                  <c:v>-5.4343072101473808E-2</c:v>
                </c:pt>
                <c:pt idx="442">
                  <c:v>-5.5001139678061015E-2</c:v>
                </c:pt>
                <c:pt idx="443">
                  <c:v>-5.1546860486268997E-2</c:v>
                </c:pt>
                <c:pt idx="444">
                  <c:v>-4.0392273366451265E-2</c:v>
                </c:pt>
                <c:pt idx="445">
                  <c:v>-2.1484132111072543E-2</c:v>
                </c:pt>
                <c:pt idx="446">
                  <c:v>-7.77175359427929E-3</c:v>
                </c:pt>
                <c:pt idx="447">
                  <c:v>-6.5231172367930419E-3</c:v>
                </c:pt>
                <c:pt idx="448">
                  <c:v>-8.5079911351203918E-3</c:v>
                </c:pt>
                <c:pt idx="449">
                  <c:v>-2.3408596962690353E-3</c:v>
                </c:pt>
                <c:pt idx="450">
                  <c:v>1.044707402586937E-2</c:v>
                </c:pt>
                <c:pt idx="451">
                  <c:v>2.0410583317279817E-2</c:v>
                </c:pt>
                <c:pt idx="452">
                  <c:v>5.4615917801856999E-3</c:v>
                </c:pt>
                <c:pt idx="453">
                  <c:v>1.009134404361248E-2</c:v>
                </c:pt>
                <c:pt idx="454">
                  <c:v>1.2240268886089326E-2</c:v>
                </c:pt>
                <c:pt idx="455">
                  <c:v>9.502931423485279E-3</c:v>
                </c:pt>
                <c:pt idx="456">
                  <c:v>4.8069959878921514E-3</c:v>
                </c:pt>
                <c:pt idx="457">
                  <c:v>1.2319754473865033E-2</c:v>
                </c:pt>
                <c:pt idx="458">
                  <c:v>2.7203366830945017E-2</c:v>
                </c:pt>
                <c:pt idx="459">
                  <c:v>1.1285747475922108E-2</c:v>
                </c:pt>
                <c:pt idx="460">
                  <c:v>-3.5664726421236995E-3</c:v>
                </c:pt>
                <c:pt idx="461">
                  <c:v>-1.5016599968075754E-2</c:v>
                </c:pt>
                <c:pt idx="462">
                  <c:v>-3.554306779056788E-2</c:v>
                </c:pt>
                <c:pt idx="463">
                  <c:v>-6.7426984570920473E-2</c:v>
                </c:pt>
                <c:pt idx="464">
                  <c:v>-6.4177796468138704E-2</c:v>
                </c:pt>
                <c:pt idx="465">
                  <c:v>-2.4187811538577082E-2</c:v>
                </c:pt>
                <c:pt idx="466">
                  <c:v>1.8806472793221476E-2</c:v>
                </c:pt>
                <c:pt idx="467">
                  <c:v>2.3901517242193224E-2</c:v>
                </c:pt>
                <c:pt idx="468">
                  <c:v>2.7763310819864273E-2</c:v>
                </c:pt>
                <c:pt idx="469">
                  <c:v>3.97712990641594E-3</c:v>
                </c:pt>
                <c:pt idx="470">
                  <c:v>-7.1405466645956038E-4</c:v>
                </c:pt>
                <c:pt idx="471">
                  <c:v>8.2062382623553278E-3</c:v>
                </c:pt>
                <c:pt idx="472">
                  <c:v>1.8079663887619973E-2</c:v>
                </c:pt>
                <c:pt idx="473">
                  <c:v>3.016384866088629E-2</c:v>
                </c:pt>
                <c:pt idx="474">
                  <c:v>2.909910723567009E-2</c:v>
                </c:pt>
                <c:pt idx="475">
                  <c:v>1.1074187904596329E-2</c:v>
                </c:pt>
                <c:pt idx="476">
                  <c:v>-4.9659671634435659E-3</c:v>
                </c:pt>
                <c:pt idx="477">
                  <c:v>4.7401184588670734E-3</c:v>
                </c:pt>
                <c:pt idx="478">
                  <c:v>2.0082115978002548E-2</c:v>
                </c:pt>
                <c:pt idx="479">
                  <c:v>3.0989256240427497E-2</c:v>
                </c:pt>
                <c:pt idx="480">
                  <c:v>2.453495342284441E-2</c:v>
                </c:pt>
                <c:pt idx="481">
                  <c:v>5.0869679823517802E-3</c:v>
                </c:pt>
                <c:pt idx="482">
                  <c:v>-4.1878635585308077E-2</c:v>
                </c:pt>
                <c:pt idx="483">
                  <c:v>-6.2769786939024935E-2</c:v>
                </c:pt>
                <c:pt idx="484">
                  <c:v>-7.4203505516052246E-2</c:v>
                </c:pt>
                <c:pt idx="485">
                  <c:v>-4.6819678992033008E-2</c:v>
                </c:pt>
                <c:pt idx="486">
                  <c:v>-2.3896108567714694E-2</c:v>
                </c:pt>
                <c:pt idx="487">
                  <c:v>-1.9235877692699434E-3</c:v>
                </c:pt>
                <c:pt idx="488">
                  <c:v>2.4083804190158844E-2</c:v>
                </c:pt>
                <c:pt idx="489">
                  <c:v>1.8554567433893682E-2</c:v>
                </c:pt>
                <c:pt idx="490">
                  <c:v>1.116079978644848E-2</c:v>
                </c:pt>
                <c:pt idx="491">
                  <c:v>3.0632868446409705E-2</c:v>
                </c:pt>
                <c:pt idx="492">
                  <c:v>2.8904577679932118E-2</c:v>
                </c:pt>
                <c:pt idx="493">
                  <c:v>2.7802048623561861E-3</c:v>
                </c:pt>
                <c:pt idx="494">
                  <c:v>-2.1268479488790036E-2</c:v>
                </c:pt>
                <c:pt idx="495">
                  <c:v>-2.0850878655910492E-2</c:v>
                </c:pt>
                <c:pt idx="496">
                  <c:v>4.6667724475264556E-3</c:v>
                </c:pt>
                <c:pt idx="497">
                  <c:v>2.1988856457173824E-2</c:v>
                </c:pt>
                <c:pt idx="498">
                  <c:v>3.6359046734869484E-2</c:v>
                </c:pt>
                <c:pt idx="499">
                  <c:v>3.9783066585659985E-2</c:v>
                </c:pt>
                <c:pt idx="500">
                  <c:v>2.683024138212204E-2</c:v>
                </c:pt>
                <c:pt idx="501">
                  <c:v>-7.8152422606945042E-3</c:v>
                </c:pt>
                <c:pt idx="502">
                  <c:v>-5.0362799316644669E-2</c:v>
                </c:pt>
                <c:pt idx="503">
                  <c:v>-6.2211999110877519E-2</c:v>
                </c:pt>
                <c:pt idx="504">
                  <c:v>-7.7062556426972156E-2</c:v>
                </c:pt>
                <c:pt idx="505">
                  <c:v>-6.8434606008231647E-2</c:v>
                </c:pt>
                <c:pt idx="506">
                  <c:v>-3.1092569231987E-2</c:v>
                </c:pt>
                <c:pt idx="507">
                  <c:v>1.7097514383494855E-2</c:v>
                </c:pt>
                <c:pt idx="508">
                  <c:v>4.8440764714032414E-2</c:v>
                </c:pt>
                <c:pt idx="509">
                  <c:v>4.7839670944958924E-2</c:v>
                </c:pt>
                <c:pt idx="510">
                  <c:v>6.4174726679921149E-2</c:v>
                </c:pt>
                <c:pt idx="511">
                  <c:v>8.7219937462359676E-2</c:v>
                </c:pt>
                <c:pt idx="512">
                  <c:v>6.5146351195871838E-2</c:v>
                </c:pt>
                <c:pt idx="513">
                  <c:v>9.2190856486558913E-3</c:v>
                </c:pt>
                <c:pt idx="514">
                  <c:v>-3.8828143179416658E-2</c:v>
                </c:pt>
                <c:pt idx="515">
                  <c:v>-4.0842874422669415E-2</c:v>
                </c:pt>
                <c:pt idx="516">
                  <c:v>-9.8357841745018958E-3</c:v>
                </c:pt>
                <c:pt idx="517">
                  <c:v>2.1649462133646012E-2</c:v>
                </c:pt>
                <c:pt idx="518">
                  <c:v>4.3685936853289607E-2</c:v>
                </c:pt>
                <c:pt idx="519">
                  <c:v>2.9156483039259912E-2</c:v>
                </c:pt>
                <c:pt idx="520">
                  <c:v>-5.5188579484820371E-3</c:v>
                </c:pt>
                <c:pt idx="521">
                  <c:v>-2.8677522987127304E-2</c:v>
                </c:pt>
                <c:pt idx="522">
                  <c:v>-3.7135045342147351E-2</c:v>
                </c:pt>
                <c:pt idx="523">
                  <c:v>-7.2821114100515852E-2</c:v>
                </c:pt>
                <c:pt idx="524">
                  <c:v>-0.11084552094340325</c:v>
                </c:pt>
                <c:pt idx="525">
                  <c:v>-0.11155413039028646</c:v>
                </c:pt>
                <c:pt idx="526">
                  <c:v>-0.11780780062079431</c:v>
                </c:pt>
                <c:pt idx="527">
                  <c:v>-9.3948566056787974E-2</c:v>
                </c:pt>
                <c:pt idx="528">
                  <c:v>-5.1171834692358975E-2</c:v>
                </c:pt>
                <c:pt idx="529">
                  <c:v>-1.0682132095098496E-4</c:v>
                </c:pt>
                <c:pt idx="530">
                  <c:v>6.3064778968691823E-2</c:v>
                </c:pt>
                <c:pt idx="531">
                  <c:v>0.10468995602801442</c:v>
                </c:pt>
                <c:pt idx="532">
                  <c:v>0.12214073359966279</c:v>
                </c:pt>
                <c:pt idx="533">
                  <c:v>0.11549469692632557</c:v>
                </c:pt>
                <c:pt idx="534">
                  <c:v>8.5829908121377238E-2</c:v>
                </c:pt>
                <c:pt idx="535">
                  <c:v>5.6706297397613528E-2</c:v>
                </c:pt>
                <c:pt idx="536">
                  <c:v>4.3389318566769364E-2</c:v>
                </c:pt>
                <c:pt idx="537">
                  <c:v>3.837823648005724E-2</c:v>
                </c:pt>
                <c:pt idx="538">
                  <c:v>2.3744793590158225E-2</c:v>
                </c:pt>
                <c:pt idx="539">
                  <c:v>2.9140476286411286E-2</c:v>
                </c:pt>
                <c:pt idx="540">
                  <c:v>2.0417124889791013E-2</c:v>
                </c:pt>
                <c:pt idx="541">
                  <c:v>-9.5629384741187096E-3</c:v>
                </c:pt>
                <c:pt idx="542">
                  <c:v>-2.6277898773550988E-2</c:v>
                </c:pt>
                <c:pt idx="543">
                  <c:v>3.0341311655938626E-2</c:v>
                </c:pt>
                <c:pt idx="544">
                  <c:v>1.2430705390870572E-2</c:v>
                </c:pt>
                <c:pt idx="545">
                  <c:v>-5.0310722552239895E-2</c:v>
                </c:pt>
                <c:pt idx="546">
                  <c:v>-9.6084005758166321E-2</c:v>
                </c:pt>
                <c:pt idx="547">
                  <c:v>-0.13164297066628933</c:v>
                </c:pt>
                <c:pt idx="548">
                  <c:v>-0.13818889204412699</c:v>
                </c:pt>
                <c:pt idx="549">
                  <c:v>-0.10348296280950309</c:v>
                </c:pt>
                <c:pt idx="550">
                  <c:v>-4.4037793055176737E-2</c:v>
                </c:pt>
                <c:pt idx="551">
                  <c:v>1.99045068025589E-2</c:v>
                </c:pt>
                <c:pt idx="552">
                  <c:v>5.4372052364051342E-2</c:v>
                </c:pt>
                <c:pt idx="553">
                  <c:v>5.2153436020016673E-2</c:v>
                </c:pt>
                <c:pt idx="554">
                  <c:v>4.3001447170972824E-2</c:v>
                </c:pt>
                <c:pt idx="555">
                  <c:v>2.7462069578468799E-2</c:v>
                </c:pt>
                <c:pt idx="556">
                  <c:v>1.336569344624877E-2</c:v>
                </c:pt>
                <c:pt idx="557">
                  <c:v>2.3021949827671051E-3</c:v>
                </c:pt>
                <c:pt idx="558">
                  <c:v>-7.7850925549864773E-3</c:v>
                </c:pt>
                <c:pt idx="559">
                  <c:v>-3.4416912328451871E-2</c:v>
                </c:pt>
                <c:pt idx="560">
                  <c:v>-4.2100007515400648E-2</c:v>
                </c:pt>
                <c:pt idx="561">
                  <c:v>-7.1428855508565902E-3</c:v>
                </c:pt>
                <c:pt idx="562">
                  <c:v>4.1675335206091409E-2</c:v>
                </c:pt>
                <c:pt idx="563">
                  <c:v>5.2182160466909412E-2</c:v>
                </c:pt>
                <c:pt idx="564">
                  <c:v>3.615490581840277E-2</c:v>
                </c:pt>
                <c:pt idx="565">
                  <c:v>4.0455021299421787E-2</c:v>
                </c:pt>
                <c:pt idx="566">
                  <c:v>4.6686910651624204E-2</c:v>
                </c:pt>
                <c:pt idx="567">
                  <c:v>3.0612257011234763E-2</c:v>
                </c:pt>
                <c:pt idx="568">
                  <c:v>3.0056369528174403E-2</c:v>
                </c:pt>
                <c:pt idx="569">
                  <c:v>1.4339803028851749E-2</c:v>
                </c:pt>
                <c:pt idx="570">
                  <c:v>9.2844648286700255E-4</c:v>
                </c:pt>
                <c:pt idx="571">
                  <c:v>-3.274733126163483E-3</c:v>
                </c:pt>
                <c:pt idx="572">
                  <c:v>-2.0827983152121306E-2</c:v>
                </c:pt>
                <c:pt idx="573">
                  <c:v>-4.6377976667135959E-2</c:v>
                </c:pt>
                <c:pt idx="574">
                  <c:v>-6.1452829521149402E-2</c:v>
                </c:pt>
                <c:pt idx="575">
                  <c:v>-6.023772329092026E-2</c:v>
                </c:pt>
                <c:pt idx="576">
                  <c:v>-4.4333278443664317E-2</c:v>
                </c:pt>
                <c:pt idx="577">
                  <c:v>-1.1575312558561564E-2</c:v>
                </c:pt>
                <c:pt idx="578">
                  <c:v>9.3926383182406422E-3</c:v>
                </c:pt>
                <c:pt idx="579">
                  <c:v>2.6777726076543332E-2</c:v>
                </c:pt>
                <c:pt idx="580">
                  <c:v>5.5311023835092787E-2</c:v>
                </c:pt>
                <c:pt idx="581">
                  <c:v>6.4151429180055855E-2</c:v>
                </c:pt>
                <c:pt idx="582">
                  <c:v>6.7666428051888952E-2</c:v>
                </c:pt>
                <c:pt idx="583">
                  <c:v>4.7912121601402763E-2</c:v>
                </c:pt>
                <c:pt idx="584">
                  <c:v>-4.9014285206794737E-3</c:v>
                </c:pt>
                <c:pt idx="585">
                  <c:v>-4.4318569041788582E-2</c:v>
                </c:pt>
                <c:pt idx="586">
                  <c:v>-5.0387101806700231E-2</c:v>
                </c:pt>
                <c:pt idx="587">
                  <c:v>-4.5796379707753659E-2</c:v>
                </c:pt>
                <c:pt idx="588">
                  <c:v>-2.7579178344458343E-2</c:v>
                </c:pt>
                <c:pt idx="589">
                  <c:v>-4.8497537523508077E-2</c:v>
                </c:pt>
                <c:pt idx="590">
                  <c:v>-5.6585753392428162E-2</c:v>
                </c:pt>
                <c:pt idx="591">
                  <c:v>-2.6170182097703221E-2</c:v>
                </c:pt>
                <c:pt idx="592">
                  <c:v>-1.6690529901534319E-2</c:v>
                </c:pt>
                <c:pt idx="593">
                  <c:v>-3.7913328018039469E-2</c:v>
                </c:pt>
                <c:pt idx="594">
                  <c:v>-2.4956263583153487E-2</c:v>
                </c:pt>
                <c:pt idx="595">
                  <c:v>-2.5860188305377962E-2</c:v>
                </c:pt>
                <c:pt idx="596">
                  <c:v>-6.1062034517526627E-2</c:v>
                </c:pt>
                <c:pt idx="597">
                  <c:v>-7.7953781727701427E-2</c:v>
                </c:pt>
                <c:pt idx="598">
                  <c:v>-3.689061345532537E-2</c:v>
                </c:pt>
                <c:pt idx="599">
                  <c:v>4.099978080019355E-2</c:v>
                </c:pt>
                <c:pt idx="600">
                  <c:v>-2.5202467907220128E-2</c:v>
                </c:pt>
                <c:pt idx="601">
                  <c:v>-5.4781722910702234E-2</c:v>
                </c:pt>
                <c:pt idx="602">
                  <c:v>3.4548785313963895E-2</c:v>
                </c:pt>
                <c:pt idx="603">
                  <c:v>0.110716882199049</c:v>
                </c:pt>
                <c:pt idx="604">
                  <c:v>0.1290413068793714</c:v>
                </c:pt>
                <c:pt idx="605">
                  <c:v>9.6115397997200494E-2</c:v>
                </c:pt>
                <c:pt idx="606">
                  <c:v>5.9395121242851019E-2</c:v>
                </c:pt>
                <c:pt idx="607">
                  <c:v>3.8778770752251147E-2</c:v>
                </c:pt>
                <c:pt idx="608">
                  <c:v>3.4977642036974434E-2</c:v>
                </c:pt>
                <c:pt idx="609">
                  <c:v>6.4213409665971999E-2</c:v>
                </c:pt>
                <c:pt idx="610">
                  <c:v>0.10052474677562714</c:v>
                </c:pt>
                <c:pt idx="611">
                  <c:v>6.7318865898996591E-2</c:v>
                </c:pt>
                <c:pt idx="612">
                  <c:v>1.4267827458679676E-2</c:v>
                </c:pt>
                <c:pt idx="613">
                  <c:v>-3.0634531248360873E-2</c:v>
                </c:pt>
                <c:pt idx="614">
                  <c:v>-0.11464363468810916</c:v>
                </c:pt>
                <c:pt idx="615">
                  <c:v>-0.1494107221439481</c:v>
                </c:pt>
                <c:pt idx="616">
                  <c:v>-0.13889271408319473</c:v>
                </c:pt>
                <c:pt idx="617">
                  <c:v>-0.13651390230283142</c:v>
                </c:pt>
                <c:pt idx="618">
                  <c:v>-0.11943577509373426</c:v>
                </c:pt>
                <c:pt idx="619">
                  <c:v>-5.9505706708878281E-2</c:v>
                </c:pt>
                <c:pt idx="620">
                  <c:v>7.004288267344237E-3</c:v>
                </c:pt>
                <c:pt idx="621">
                  <c:v>7.8269586190581331E-2</c:v>
                </c:pt>
                <c:pt idx="622">
                  <c:v>0.10296709220856429</c:v>
                </c:pt>
                <c:pt idx="623">
                  <c:v>6.8435684088617568E-2</c:v>
                </c:pt>
                <c:pt idx="624">
                  <c:v>3.9287478514015678E-2</c:v>
                </c:pt>
                <c:pt idx="625">
                  <c:v>1.7499364279210568E-2</c:v>
                </c:pt>
                <c:pt idx="626">
                  <c:v>-4.6189897321164608E-3</c:v>
                </c:pt>
                <c:pt idx="627">
                  <c:v>-4.392373580485583E-3</c:v>
                </c:pt>
                <c:pt idx="628">
                  <c:v>3.1432000100612645E-2</c:v>
                </c:pt>
                <c:pt idx="629">
                  <c:v>4.4976472165435558E-2</c:v>
                </c:pt>
                <c:pt idx="630">
                  <c:v>2.48495701700449E-2</c:v>
                </c:pt>
                <c:pt idx="631">
                  <c:v>1.9310557600110769E-2</c:v>
                </c:pt>
                <c:pt idx="632">
                  <c:v>-6.8594783172011382E-3</c:v>
                </c:pt>
                <c:pt idx="633">
                  <c:v>-2.9152262080460789E-2</c:v>
                </c:pt>
                <c:pt idx="634">
                  <c:v>-4.4057710133492946E-2</c:v>
                </c:pt>
                <c:pt idx="635">
                  <c:v>-4.272745030000806E-2</c:v>
                </c:pt>
                <c:pt idx="636">
                  <c:v>-4.2681019753217697E-2</c:v>
                </c:pt>
                <c:pt idx="637">
                  <c:v>-1.6176852006465198E-2</c:v>
                </c:pt>
                <c:pt idx="638">
                  <c:v>7.6554670929908754E-3</c:v>
                </c:pt>
                <c:pt idx="639">
                  <c:v>3.9800571687519555E-2</c:v>
                </c:pt>
                <c:pt idx="640">
                  <c:v>4.4390617702156306E-2</c:v>
                </c:pt>
                <c:pt idx="641">
                  <c:v>4.0346317905932669E-2</c:v>
                </c:pt>
                <c:pt idx="642">
                  <c:v>2.3788720797747374E-2</c:v>
                </c:pt>
                <c:pt idx="643">
                  <c:v>-3.7713261879980566E-3</c:v>
                </c:pt>
                <c:pt idx="644">
                  <c:v>-1.9899591486901045E-2</c:v>
                </c:pt>
                <c:pt idx="645">
                  <c:v>-1.1064046639949084E-2</c:v>
                </c:pt>
                <c:pt idx="646">
                  <c:v>-3.0550897791981699E-2</c:v>
                </c:pt>
                <c:pt idx="647">
                  <c:v>-6.7419328372925524E-2</c:v>
                </c:pt>
                <c:pt idx="648">
                  <c:v>-4.5888144448399545E-2</c:v>
                </c:pt>
                <c:pt idx="649">
                  <c:v>-8.7324693985283385E-3</c:v>
                </c:pt>
                <c:pt idx="650">
                  <c:v>3.6189404390752321E-2</c:v>
                </c:pt>
                <c:pt idx="651">
                  <c:v>5.2365763038396837E-2</c:v>
                </c:pt>
                <c:pt idx="652">
                  <c:v>4.9540954884141689E-2</c:v>
                </c:pt>
                <c:pt idx="653">
                  <c:v>1.9151421971619131E-2</c:v>
                </c:pt>
                <c:pt idx="654">
                  <c:v>-1.1274838764220477E-2</c:v>
                </c:pt>
                <c:pt idx="655">
                  <c:v>-3.2989497352391484E-2</c:v>
                </c:pt>
                <c:pt idx="656">
                  <c:v>-4.2034518700093032E-2</c:v>
                </c:pt>
                <c:pt idx="657">
                  <c:v>-4.9234268423169851E-2</c:v>
                </c:pt>
                <c:pt idx="658">
                  <c:v>-3.8853377569466829E-2</c:v>
                </c:pt>
                <c:pt idx="659">
                  <c:v>-3.0701883863657714E-2</c:v>
                </c:pt>
                <c:pt idx="660">
                  <c:v>-3.4606800656765704E-2</c:v>
                </c:pt>
                <c:pt idx="661">
                  <c:v>-4.6665623132139449E-2</c:v>
                </c:pt>
                <c:pt idx="662">
                  <c:v>-6.8773817606270313E-2</c:v>
                </c:pt>
                <c:pt idx="663">
                  <c:v>-6.3213645424693821E-2</c:v>
                </c:pt>
                <c:pt idx="664">
                  <c:v>-2.4719560984522104E-2</c:v>
                </c:pt>
                <c:pt idx="665">
                  <c:v>1.7645800486207008E-4</c:v>
                </c:pt>
                <c:pt idx="666">
                  <c:v>4.161834312602878E-2</c:v>
                </c:pt>
                <c:pt idx="667">
                  <c:v>9.475058477371931E-2</c:v>
                </c:pt>
                <c:pt idx="668">
                  <c:v>0.11718355553224684</c:v>
                </c:pt>
                <c:pt idx="669">
                  <c:v>9.9136215783655654E-2</c:v>
                </c:pt>
                <c:pt idx="670">
                  <c:v>3.8882102016359568E-2</c:v>
                </c:pt>
                <c:pt idx="671">
                  <c:v>-2.0349096190184355E-2</c:v>
                </c:pt>
                <c:pt idx="672">
                  <c:v>-5.6594524215906862E-2</c:v>
                </c:pt>
                <c:pt idx="673">
                  <c:v>-2.7489259131252768E-2</c:v>
                </c:pt>
                <c:pt idx="674">
                  <c:v>9.9299974367022519E-3</c:v>
                </c:pt>
                <c:pt idx="675">
                  <c:v>2.0668153166770935E-2</c:v>
                </c:pt>
                <c:pt idx="676">
                  <c:v>4.2633894849568608E-2</c:v>
                </c:pt>
                <c:pt idx="677">
                  <c:v>6.3293624371290214E-2</c:v>
                </c:pt>
                <c:pt idx="678">
                  <c:v>4.6804293505847458E-2</c:v>
                </c:pt>
                <c:pt idx="679">
                  <c:v>1.3428715467453004E-2</c:v>
                </c:pt>
                <c:pt idx="680">
                  <c:v>-1.1025509834289552E-2</c:v>
                </c:pt>
                <c:pt idx="681">
                  <c:v>-3.8194542545825244E-2</c:v>
                </c:pt>
                <c:pt idx="682">
                  <c:v>-4.1012809127569202E-2</c:v>
                </c:pt>
                <c:pt idx="683">
                  <c:v>-4.3356099072843796E-2</c:v>
                </c:pt>
                <c:pt idx="684">
                  <c:v>-5.0887513831257822E-2</c:v>
                </c:pt>
                <c:pt idx="685">
                  <c:v>-5.131640709936619E-2</c:v>
                </c:pt>
                <c:pt idx="686">
                  <c:v>-4.3941916991025211E-2</c:v>
                </c:pt>
                <c:pt idx="687">
                  <c:v>2.5890374556183818E-3</c:v>
                </c:pt>
                <c:pt idx="688">
                  <c:v>2.2898098491132262E-2</c:v>
                </c:pt>
                <c:pt idx="689">
                  <c:v>5.8251058682799346E-3</c:v>
                </c:pt>
                <c:pt idx="690">
                  <c:v>-1.9150526616722348E-2</c:v>
                </c:pt>
                <c:pt idx="691">
                  <c:v>-5.7953398860991004E-2</c:v>
                </c:pt>
                <c:pt idx="692">
                  <c:v>-8.7729504033923156E-2</c:v>
                </c:pt>
                <c:pt idx="693">
                  <c:v>-8.522883262485266E-2</c:v>
                </c:pt>
                <c:pt idx="694">
                  <c:v>-4.3084294907748705E-2</c:v>
                </c:pt>
                <c:pt idx="695">
                  <c:v>-1.5629680529236793E-2</c:v>
                </c:pt>
                <c:pt idx="696">
                  <c:v>6.4371266216039658E-3</c:v>
                </c:pt>
                <c:pt idx="697">
                  <c:v>5.1355108357965952E-2</c:v>
                </c:pt>
                <c:pt idx="698">
                  <c:v>9.4708978179842238E-2</c:v>
                </c:pt>
                <c:pt idx="699">
                  <c:v>7.5205444190651186E-2</c:v>
                </c:pt>
                <c:pt idx="700">
                  <c:v>7.3521555718034509E-2</c:v>
                </c:pt>
                <c:pt idx="701">
                  <c:v>9.2654485870152722E-2</c:v>
                </c:pt>
                <c:pt idx="702">
                  <c:v>0.10277998130768538</c:v>
                </c:pt>
                <c:pt idx="703">
                  <c:v>8.8447067029774187E-2</c:v>
                </c:pt>
                <c:pt idx="704">
                  <c:v>4.3297864459455014E-2</c:v>
                </c:pt>
                <c:pt idx="705">
                  <c:v>8.2074442505836488E-3</c:v>
                </c:pt>
                <c:pt idx="706">
                  <c:v>-3.5758172236382967E-2</c:v>
                </c:pt>
                <c:pt idx="707">
                  <c:v>-5.3611000701785087E-2</c:v>
                </c:pt>
                <c:pt idx="708">
                  <c:v>-4.9463479276746512E-2</c:v>
                </c:pt>
                <c:pt idx="709">
                  <c:v>-5.2803481947630647E-2</c:v>
                </c:pt>
                <c:pt idx="710">
                  <c:v>-7.5942010637372742E-2</c:v>
                </c:pt>
                <c:pt idx="711">
                  <c:v>-7.4617780745029449E-2</c:v>
                </c:pt>
                <c:pt idx="712">
                  <c:v>-9.4396937862038621E-2</c:v>
                </c:pt>
                <c:pt idx="713">
                  <c:v>-8.8582356981933119E-2</c:v>
                </c:pt>
                <c:pt idx="714">
                  <c:v>-4.8276330046355724E-2</c:v>
                </c:pt>
                <c:pt idx="715">
                  <c:v>8.7595493160188206E-3</c:v>
                </c:pt>
                <c:pt idx="716">
                  <c:v>3.1838783584535124E-2</c:v>
                </c:pt>
                <c:pt idx="717">
                  <c:v>6.3052664268761882E-2</c:v>
                </c:pt>
                <c:pt idx="718">
                  <c:v>8.0292540080845354E-2</c:v>
                </c:pt>
                <c:pt idx="719">
                  <c:v>6.4918967597186572E-2</c:v>
                </c:pt>
                <c:pt idx="720">
                  <c:v>9.2249511368572724E-3</c:v>
                </c:pt>
                <c:pt idx="721">
                  <c:v>-3.3433684743940831E-2</c:v>
                </c:pt>
                <c:pt idx="722">
                  <c:v>-7.7301780637353656E-2</c:v>
                </c:pt>
                <c:pt idx="723">
                  <c:v>-0.17619336353614928</c:v>
                </c:pt>
                <c:pt idx="724">
                  <c:v>-0.15338814441114665</c:v>
                </c:pt>
                <c:pt idx="725">
                  <c:v>-4.5361730586737398E-2</c:v>
                </c:pt>
                <c:pt idx="726">
                  <c:v>-3.6652522142976526E-2</c:v>
                </c:pt>
                <c:pt idx="727">
                  <c:v>-8.595169465988875E-2</c:v>
                </c:pt>
                <c:pt idx="728">
                  <c:v>-1.1061543300747871E-2</c:v>
                </c:pt>
                <c:pt idx="729">
                  <c:v>7.2306211944669491E-2</c:v>
                </c:pt>
                <c:pt idx="730">
                  <c:v>6.2203392740339043E-2</c:v>
                </c:pt>
                <c:pt idx="731">
                  <c:v>2.8851751741021874E-2</c:v>
                </c:pt>
                <c:pt idx="732">
                  <c:v>3.8322030119597915E-2</c:v>
                </c:pt>
                <c:pt idx="733">
                  <c:v>7.6583431921899328E-2</c:v>
                </c:pt>
                <c:pt idx="734">
                  <c:v>0.10730028100311757</c:v>
                </c:pt>
                <c:pt idx="735">
                  <c:v>0.13036537231877446</c:v>
                </c:pt>
                <c:pt idx="736">
                  <c:v>0.13872424118220808</c:v>
                </c:pt>
                <c:pt idx="737">
                  <c:v>0.13755719175562264</c:v>
                </c:pt>
                <c:pt idx="738">
                  <c:v>0.10624745327979326</c:v>
                </c:pt>
                <c:pt idx="739">
                  <c:v>3.1005518808960915E-2</c:v>
                </c:pt>
                <c:pt idx="740">
                  <c:v>-3.3021328132599594E-2</c:v>
                </c:pt>
                <c:pt idx="741">
                  <c:v>-8.4600933026522399E-2</c:v>
                </c:pt>
                <c:pt idx="742">
                  <c:v>-0.10193451046943665</c:v>
                </c:pt>
                <c:pt idx="743">
                  <c:v>-0.12129570130258799</c:v>
                </c:pt>
                <c:pt idx="744">
                  <c:v>-0.12347051834687592</c:v>
                </c:pt>
                <c:pt idx="745">
                  <c:v>-0.10301050778478385</c:v>
                </c:pt>
                <c:pt idx="746">
                  <c:v>-0.11191448332741857</c:v>
                </c:pt>
                <c:pt idx="747">
                  <c:v>-0.12690444191917777</c:v>
                </c:pt>
                <c:pt idx="748">
                  <c:v>-9.7594469469040643E-2</c:v>
                </c:pt>
                <c:pt idx="749">
                  <c:v>-7.06790049187839E-2</c:v>
                </c:pt>
                <c:pt idx="750">
                  <c:v>-3.5356340613216165E-2</c:v>
                </c:pt>
                <c:pt idx="751">
                  <c:v>1.5947549790143968E-3</c:v>
                </c:pt>
                <c:pt idx="752">
                  <c:v>3.6138259526342156E-2</c:v>
                </c:pt>
                <c:pt idx="753">
                  <c:v>4.2403514552861454E-2</c:v>
                </c:pt>
                <c:pt idx="754">
                  <c:v>6.8132597319781787E-2</c:v>
                </c:pt>
                <c:pt idx="755">
                  <c:v>0.10641197931021452</c:v>
                </c:pt>
                <c:pt idx="756">
                  <c:v>0.11347828460857273</c:v>
                </c:pt>
                <c:pt idx="757">
                  <c:v>7.6329699307680132E-2</c:v>
                </c:pt>
                <c:pt idx="758">
                  <c:v>3.7483941391110422E-2</c:v>
                </c:pt>
                <c:pt idx="759">
                  <c:v>1.6458833981305362E-2</c:v>
                </c:pt>
                <c:pt idx="760">
                  <c:v>1.7070617191493512E-2</c:v>
                </c:pt>
                <c:pt idx="761">
                  <c:v>2.859180646017194E-2</c:v>
                </c:pt>
                <c:pt idx="762">
                  <c:v>3.199472151696682E-2</c:v>
                </c:pt>
                <c:pt idx="763">
                  <c:v>8.608015067875386E-4</c:v>
                </c:pt>
                <c:pt idx="764">
                  <c:v>5.5225672759115696E-3</c:v>
                </c:pt>
                <c:pt idx="765">
                  <c:v>1.2936032731086016E-2</c:v>
                </c:pt>
                <c:pt idx="766">
                  <c:v>-1.6824796590954066E-2</c:v>
                </c:pt>
                <c:pt idx="767">
                  <c:v>-5.1928245127201081E-2</c:v>
                </c:pt>
                <c:pt idx="768">
                  <c:v>-7.7040008101612337E-2</c:v>
                </c:pt>
                <c:pt idx="769">
                  <c:v>-8.9595642909407622E-2</c:v>
                </c:pt>
                <c:pt idx="770">
                  <c:v>-6.8173272013664243E-2</c:v>
                </c:pt>
                <c:pt idx="771">
                  <c:v>-5.7051813025027515E-2</c:v>
                </c:pt>
                <c:pt idx="772">
                  <c:v>-5.2267182637006047E-2</c:v>
                </c:pt>
                <c:pt idx="773">
                  <c:v>-2.7375147063285112E-2</c:v>
                </c:pt>
                <c:pt idx="774">
                  <c:v>9.8251495510339737E-3</c:v>
                </c:pt>
                <c:pt idx="775">
                  <c:v>5.2100463900715113E-2</c:v>
                </c:pt>
                <c:pt idx="776">
                  <c:v>5.9500206671655183E-2</c:v>
                </c:pt>
                <c:pt idx="777">
                  <c:v>7.7189093828201301E-3</c:v>
                </c:pt>
                <c:pt idx="778">
                  <c:v>-8.245889693498612E-3</c:v>
                </c:pt>
                <c:pt idx="779">
                  <c:v>8.0247735790908332E-3</c:v>
                </c:pt>
                <c:pt idx="780">
                  <c:v>1.7440398763865234E-2</c:v>
                </c:pt>
                <c:pt idx="781">
                  <c:v>3.8524928502738478E-3</c:v>
                </c:pt>
                <c:pt idx="782">
                  <c:v>-8.6440485343337072E-3</c:v>
                </c:pt>
                <c:pt idx="783">
                  <c:v>2.2485047522932292E-2</c:v>
                </c:pt>
                <c:pt idx="784">
                  <c:v>5.9062542580068114E-2</c:v>
                </c:pt>
                <c:pt idx="785">
                  <c:v>8.0846783034503461E-2</c:v>
                </c:pt>
                <c:pt idx="786">
                  <c:v>5.9803731981664901E-2</c:v>
                </c:pt>
                <c:pt idx="787">
                  <c:v>-8.8210912607610235E-3</c:v>
                </c:pt>
                <c:pt idx="788">
                  <c:v>-6.4100777674466369E-2</c:v>
                </c:pt>
                <c:pt idx="789">
                  <c:v>-5.8960947208106518E-2</c:v>
                </c:pt>
                <c:pt idx="790">
                  <c:v>-7.2695252783596523E-2</c:v>
                </c:pt>
                <c:pt idx="791">
                  <c:v>-5.4172424767166376E-2</c:v>
                </c:pt>
                <c:pt idx="792">
                  <c:v>-3.5387422218918801E-2</c:v>
                </c:pt>
                <c:pt idx="793">
                  <c:v>-3.8500845283269886E-2</c:v>
                </c:pt>
                <c:pt idx="794">
                  <c:v>-5.3130688481032848E-2</c:v>
                </c:pt>
                <c:pt idx="795">
                  <c:v>-5.6708380468189719E-2</c:v>
                </c:pt>
                <c:pt idx="796">
                  <c:v>-4.5571408085525039E-2</c:v>
                </c:pt>
                <c:pt idx="797">
                  <c:v>-2.5527390372008088E-2</c:v>
                </c:pt>
                <c:pt idx="798">
                  <c:v>-1.3310912344604731E-2</c:v>
                </c:pt>
                <c:pt idx="799">
                  <c:v>2.6736832112073901E-2</c:v>
                </c:pt>
                <c:pt idx="800">
                  <c:v>5.8299974296242001E-2</c:v>
                </c:pt>
                <c:pt idx="801">
                  <c:v>5.2643542326986793E-2</c:v>
                </c:pt>
                <c:pt idx="802">
                  <c:v>3.7467550914734603E-2</c:v>
                </c:pt>
                <c:pt idx="803">
                  <c:v>4.0820691548287867E-3</c:v>
                </c:pt>
                <c:pt idx="804">
                  <c:v>-2.3971062563359739E-2</c:v>
                </c:pt>
                <c:pt idx="805">
                  <c:v>-3.0414529759436846E-2</c:v>
                </c:pt>
                <c:pt idx="806">
                  <c:v>-1.2643269952386618E-2</c:v>
                </c:pt>
                <c:pt idx="807">
                  <c:v>1.3137213494628668E-2</c:v>
                </c:pt>
                <c:pt idx="808">
                  <c:v>4.0032578241080051E-2</c:v>
                </c:pt>
                <c:pt idx="809">
                  <c:v>6.3607053402811295E-2</c:v>
                </c:pt>
                <c:pt idx="810">
                  <c:v>5.1952035985887053E-2</c:v>
                </c:pt>
                <c:pt idx="811">
                  <c:v>2.1080802138894798E-2</c:v>
                </c:pt>
                <c:pt idx="812">
                  <c:v>1.089953888207674E-2</c:v>
                </c:pt>
                <c:pt idx="813">
                  <c:v>1.0086447000503541E-4</c:v>
                </c:pt>
                <c:pt idx="814">
                  <c:v>-4.6657875571399929E-2</c:v>
                </c:pt>
                <c:pt idx="815">
                  <c:v>-7.172037575393915E-2</c:v>
                </c:pt>
                <c:pt idx="816">
                  <c:v>-4.6811163984239103E-2</c:v>
                </c:pt>
                <c:pt idx="817">
                  <c:v>-3.2187241092324258E-2</c:v>
                </c:pt>
                <c:pt idx="818">
                  <c:v>-6.4435402862727644E-3</c:v>
                </c:pt>
                <c:pt idx="819">
                  <c:v>2.5125321205705407E-2</c:v>
                </c:pt>
                <c:pt idx="820">
                  <c:v>3.2532153725624083E-2</c:v>
                </c:pt>
                <c:pt idx="821">
                  <c:v>2.9286163318902256E-2</c:v>
                </c:pt>
                <c:pt idx="822">
                  <c:v>6.7759544961154463E-3</c:v>
                </c:pt>
                <c:pt idx="823">
                  <c:v>5.1476511172950275E-3</c:v>
                </c:pt>
                <c:pt idx="824">
                  <c:v>-8.1858095526695252E-3</c:v>
                </c:pt>
                <c:pt idx="825">
                  <c:v>-2.5922826603055001E-2</c:v>
                </c:pt>
                <c:pt idx="826">
                  <c:v>-3.5663666613399987E-2</c:v>
                </c:pt>
                <c:pt idx="827">
                  <c:v>-1.9391504991799594E-2</c:v>
                </c:pt>
                <c:pt idx="828">
                  <c:v>1.7420262414962053E-2</c:v>
                </c:pt>
                <c:pt idx="829">
                  <c:v>3.4965490791946649E-2</c:v>
                </c:pt>
                <c:pt idx="830">
                  <c:v>1.9251244906336069E-2</c:v>
                </c:pt>
                <c:pt idx="831">
                  <c:v>7.7549611218273645E-3</c:v>
                </c:pt>
                <c:pt idx="832">
                  <c:v>-2.0177681408822538E-2</c:v>
                </c:pt>
                <c:pt idx="833">
                  <c:v>-4.4931576512753965E-2</c:v>
                </c:pt>
                <c:pt idx="834">
                  <c:v>-2.4490715581923724E-2</c:v>
                </c:pt>
                <c:pt idx="835">
                  <c:v>-9.1434007510542877E-3</c:v>
                </c:pt>
                <c:pt idx="836">
                  <c:v>3.9295116439461708E-3</c:v>
                </c:pt>
                <c:pt idx="837">
                  <c:v>3.8807129748165609E-2</c:v>
                </c:pt>
                <c:pt idx="838">
                  <c:v>5.3056045118719343E-2</c:v>
                </c:pt>
                <c:pt idx="839">
                  <c:v>3.1301515828818086E-2</c:v>
                </c:pt>
                <c:pt idx="840">
                  <c:v>5.1947577483952047E-3</c:v>
                </c:pt>
                <c:pt idx="841">
                  <c:v>-2.0452610179781915E-2</c:v>
                </c:pt>
                <c:pt idx="842">
                  <c:v>-4.9521659072488546E-2</c:v>
                </c:pt>
                <c:pt idx="843">
                  <c:v>-4.8531652372330432E-2</c:v>
                </c:pt>
                <c:pt idx="844">
                  <c:v>-3.1558336503803734E-2</c:v>
                </c:pt>
                <c:pt idx="845">
                  <c:v>-2.3255546092987061E-2</c:v>
                </c:pt>
                <c:pt idx="846">
                  <c:v>-2.5715140812098983E-2</c:v>
                </c:pt>
                <c:pt idx="847">
                  <c:v>-2.0253238398581744E-2</c:v>
                </c:pt>
                <c:pt idx="848">
                  <c:v>1.825005540624261E-2</c:v>
                </c:pt>
                <c:pt idx="849">
                  <c:v>5.0184258241206411E-2</c:v>
                </c:pt>
                <c:pt idx="850">
                  <c:v>6.3557900246232757E-2</c:v>
                </c:pt>
                <c:pt idx="851">
                  <c:v>7.5335508193820719E-2</c:v>
                </c:pt>
                <c:pt idx="852">
                  <c:v>4.1862135473638776E-2</c:v>
                </c:pt>
                <c:pt idx="853">
                  <c:v>3.9888426102697855E-3</c:v>
                </c:pt>
                <c:pt idx="854">
                  <c:v>-2.4508019685745241E-2</c:v>
                </c:pt>
                <c:pt idx="855">
                  <c:v>-3.610145861282945E-2</c:v>
                </c:pt>
                <c:pt idx="856">
                  <c:v>-3.7712311707437038E-2</c:v>
                </c:pt>
                <c:pt idx="857">
                  <c:v>-2.4414537325501442E-2</c:v>
                </c:pt>
                <c:pt idx="858">
                  <c:v>-3.0791236627846958E-2</c:v>
                </c:pt>
                <c:pt idx="859">
                  <c:v>-4.1411278601735831E-2</c:v>
                </c:pt>
                <c:pt idx="860">
                  <c:v>-3.4487974271178244E-2</c:v>
                </c:pt>
                <c:pt idx="861">
                  <c:v>-3.1538200154900553E-2</c:v>
                </c:pt>
                <c:pt idx="862">
                  <c:v>-4.9037692341953522E-2</c:v>
                </c:pt>
                <c:pt idx="863">
                  <c:v>-3.4719725009053945E-2</c:v>
                </c:pt>
                <c:pt idx="864">
                  <c:v>-2.6695061065256598E-2</c:v>
                </c:pt>
                <c:pt idx="865">
                  <c:v>-1.7092398069798946E-2</c:v>
                </c:pt>
                <c:pt idx="866">
                  <c:v>4.1042830925434828E-2</c:v>
                </c:pt>
                <c:pt idx="867">
                  <c:v>9.1303285695612441E-2</c:v>
                </c:pt>
                <c:pt idx="868">
                  <c:v>9.2485263794660572E-2</c:v>
                </c:pt>
                <c:pt idx="869">
                  <c:v>9.6515073459595452E-2</c:v>
                </c:pt>
                <c:pt idx="870">
                  <c:v>7.8962462972849617E-2</c:v>
                </c:pt>
                <c:pt idx="871">
                  <c:v>3.6402023769915103E-2</c:v>
                </c:pt>
                <c:pt idx="872">
                  <c:v>1.5659848507493735E-2</c:v>
                </c:pt>
                <c:pt idx="873">
                  <c:v>-2.5066063329577448E-2</c:v>
                </c:pt>
                <c:pt idx="874">
                  <c:v>-5.7493588440120223E-2</c:v>
                </c:pt>
                <c:pt idx="875">
                  <c:v>-6.2136533483862881E-2</c:v>
                </c:pt>
                <c:pt idx="876">
                  <c:v>-4.6240621916949748E-2</c:v>
                </c:pt>
                <c:pt idx="877">
                  <c:v>-3.9063219521194702E-2</c:v>
                </c:pt>
                <c:pt idx="878">
                  <c:v>-1.8267487417906524E-2</c:v>
                </c:pt>
                <c:pt idx="879">
                  <c:v>5.1667093858122825E-3</c:v>
                </c:pt>
                <c:pt idx="880">
                  <c:v>-1.0811118017882109E-2</c:v>
                </c:pt>
                <c:pt idx="881">
                  <c:v>-2.5352869257330896E-2</c:v>
                </c:pt>
                <c:pt idx="882">
                  <c:v>1.1587354168295861E-2</c:v>
                </c:pt>
                <c:pt idx="883">
                  <c:v>2.7197610978037121E-2</c:v>
                </c:pt>
                <c:pt idx="884">
                  <c:v>4.2425642609596255E-2</c:v>
                </c:pt>
                <c:pt idx="885">
                  <c:v>6.0351433362811804E-2</c:v>
                </c:pt>
                <c:pt idx="886">
                  <c:v>3.224392253905535E-2</c:v>
                </c:pt>
                <c:pt idx="887">
                  <c:v>-2.3327375482767823E-2</c:v>
                </c:pt>
                <c:pt idx="888">
                  <c:v>-4.8464811388403181E-2</c:v>
                </c:pt>
                <c:pt idx="889">
                  <c:v>-3.3259949348866939E-2</c:v>
                </c:pt>
                <c:pt idx="890">
                  <c:v>-4.6343112643808131E-2</c:v>
                </c:pt>
                <c:pt idx="891">
                  <c:v>-4.2760212980210786E-2</c:v>
                </c:pt>
                <c:pt idx="892">
                  <c:v>-4.3432131148874759E-2</c:v>
                </c:pt>
                <c:pt idx="893">
                  <c:v>-3.6578755863010882E-2</c:v>
                </c:pt>
                <c:pt idx="894">
                  <c:v>-1.6807912755757572E-2</c:v>
                </c:pt>
                <c:pt idx="895">
                  <c:v>1.49688720703125E-2</c:v>
                </c:pt>
                <c:pt idx="896">
                  <c:v>2.4533089622855189E-2</c:v>
                </c:pt>
                <c:pt idx="897">
                  <c:v>5.0154419168829921E-2</c:v>
                </c:pt>
                <c:pt idx="898">
                  <c:v>7.4154736083000897E-2</c:v>
                </c:pt>
                <c:pt idx="899">
                  <c:v>5.2854352723807098E-2</c:v>
                </c:pt>
                <c:pt idx="900">
                  <c:v>3.5423565320670605E-2</c:v>
                </c:pt>
                <c:pt idx="901">
                  <c:v>-5.0979315117001536E-3</c:v>
                </c:pt>
                <c:pt idx="902">
                  <c:v>-2.1917282883077861E-2</c:v>
                </c:pt>
                <c:pt idx="903">
                  <c:v>-6.1119483411312108E-3</c:v>
                </c:pt>
                <c:pt idx="904">
                  <c:v>1.4997011795639993E-3</c:v>
                </c:pt>
                <c:pt idx="905">
                  <c:v>1.904609899967909E-2</c:v>
                </c:pt>
                <c:pt idx="906">
                  <c:v>3.7813450265675785E-2</c:v>
                </c:pt>
                <c:pt idx="907">
                  <c:v>4.38232733309269E-2</c:v>
                </c:pt>
                <c:pt idx="908">
                  <c:v>1.2703076004981995E-2</c:v>
                </c:pt>
                <c:pt idx="909">
                  <c:v>-3.2751935943961148E-2</c:v>
                </c:pt>
                <c:pt idx="910">
                  <c:v>-6.183132709935308E-2</c:v>
                </c:pt>
                <c:pt idx="911">
                  <c:v>-4.3260296098887922E-2</c:v>
                </c:pt>
                <c:pt idx="912">
                  <c:v>2.608296722173691E-3</c:v>
                </c:pt>
                <c:pt idx="913">
                  <c:v>4.1513550058007241E-2</c:v>
                </c:pt>
                <c:pt idx="914">
                  <c:v>4.8918518777936702E-2</c:v>
                </c:pt>
                <c:pt idx="915">
                  <c:v>7.3351675830781466E-3</c:v>
                </c:pt>
                <c:pt idx="916">
                  <c:v>-4.2431380189955237E-2</c:v>
                </c:pt>
                <c:pt idx="917">
                  <c:v>-5.1935426238924269E-2</c:v>
                </c:pt>
                <c:pt idx="918">
                  <c:v>-6.488022979348898E-2</c:v>
                </c:pt>
                <c:pt idx="919">
                  <c:v>-6.0171467028558259E-2</c:v>
                </c:pt>
                <c:pt idx="920">
                  <c:v>-5.9716955646872523E-2</c:v>
                </c:pt>
                <c:pt idx="921">
                  <c:v>-3.5883412286639216E-2</c:v>
                </c:pt>
                <c:pt idx="922">
                  <c:v>-2.6413554176688194E-2</c:v>
                </c:pt>
                <c:pt idx="923">
                  <c:v>-1.010954350233078E-2</c:v>
                </c:pt>
                <c:pt idx="924">
                  <c:v>1.518629712983966E-2</c:v>
                </c:pt>
                <c:pt idx="925">
                  <c:v>2.1399438846856356E-2</c:v>
                </c:pt>
                <c:pt idx="926">
                  <c:v>2.8868069127202037E-3</c:v>
                </c:pt>
                <c:pt idx="927">
                  <c:v>-4.4630901720374823E-2</c:v>
                </c:pt>
                <c:pt idx="928">
                  <c:v>-0.11516504187136889</c:v>
                </c:pt>
                <c:pt idx="929">
                  <c:v>-0.10994757134467364</c:v>
                </c:pt>
                <c:pt idx="930">
                  <c:v>6.5742803737521179E-3</c:v>
                </c:pt>
                <c:pt idx="931">
                  <c:v>-5.5032586734741928E-2</c:v>
                </c:pt>
                <c:pt idx="932">
                  <c:v>-4.7543874923139814E-2</c:v>
                </c:pt>
                <c:pt idx="933">
                  <c:v>0.10769065573811532</c:v>
                </c:pt>
                <c:pt idx="934">
                  <c:v>0.12839571945369244</c:v>
                </c:pt>
                <c:pt idx="935">
                  <c:v>0.11063922386616469</c:v>
                </c:pt>
                <c:pt idx="936">
                  <c:v>9.4377185236662636E-2</c:v>
                </c:pt>
                <c:pt idx="937">
                  <c:v>4.0582545418292287E-2</c:v>
                </c:pt>
                <c:pt idx="938">
                  <c:v>9.6186514757573612E-3</c:v>
                </c:pt>
                <c:pt idx="939">
                  <c:v>2.3631668239831927E-2</c:v>
                </c:pt>
                <c:pt idx="940">
                  <c:v>6.0646553300321107E-2</c:v>
                </c:pt>
                <c:pt idx="941">
                  <c:v>7.0772962365299466E-2</c:v>
                </c:pt>
                <c:pt idx="942">
                  <c:v>3.0801779888570309E-2</c:v>
                </c:pt>
                <c:pt idx="943">
                  <c:v>-1.9712243042886257E-3</c:v>
                </c:pt>
                <c:pt idx="944">
                  <c:v>-4.0576387569308285E-3</c:v>
                </c:pt>
                <c:pt idx="945">
                  <c:v>-3.2313559222966436E-2</c:v>
                </c:pt>
                <c:pt idx="946">
                  <c:v>-4.9828747529536491E-2</c:v>
                </c:pt>
                <c:pt idx="947">
                  <c:v>-3.5821194257587195E-2</c:v>
                </c:pt>
                <c:pt idx="948">
                  <c:v>-1.5752380695194006E-2</c:v>
                </c:pt>
                <c:pt idx="949">
                  <c:v>-3.2975390944629909E-2</c:v>
                </c:pt>
                <c:pt idx="950">
                  <c:v>-4.7628513369709254E-2</c:v>
                </c:pt>
                <c:pt idx="951">
                  <c:v>-4.5817045960575342E-2</c:v>
                </c:pt>
                <c:pt idx="952">
                  <c:v>-3.8322340752929451E-2</c:v>
                </c:pt>
                <c:pt idx="953">
                  <c:v>-1.6712109781801703E-2</c:v>
                </c:pt>
                <c:pt idx="954">
                  <c:v>-5.6254782713949687E-3</c:v>
                </c:pt>
                <c:pt idx="955">
                  <c:v>1.3130781557410955E-2</c:v>
                </c:pt>
                <c:pt idx="956">
                  <c:v>1.1169552337378263E-2</c:v>
                </c:pt>
                <c:pt idx="957">
                  <c:v>1.0621832683682443E-3</c:v>
                </c:pt>
                <c:pt idx="958">
                  <c:v>-4.9664970673620702E-3</c:v>
                </c:pt>
                <c:pt idx="959">
                  <c:v>-2.1749851517379286E-2</c:v>
                </c:pt>
                <c:pt idx="960">
                  <c:v>-8.8039881549775607E-3</c:v>
                </c:pt>
                <c:pt idx="961">
                  <c:v>3.2537434492260223E-2</c:v>
                </c:pt>
                <c:pt idx="962">
                  <c:v>6.6562619917094709E-2</c:v>
                </c:pt>
                <c:pt idx="963">
                  <c:v>7.4288418050855398E-2</c:v>
                </c:pt>
                <c:pt idx="964">
                  <c:v>9.7246633227914575E-2</c:v>
                </c:pt>
                <c:pt idx="965">
                  <c:v>9.5511124804615974E-2</c:v>
                </c:pt>
                <c:pt idx="966">
                  <c:v>5.7738276142627006E-2</c:v>
                </c:pt>
                <c:pt idx="967">
                  <c:v>-2.4163618683815005E-3</c:v>
                </c:pt>
                <c:pt idx="968">
                  <c:v>-6.378393167629838E-2</c:v>
                </c:pt>
                <c:pt idx="969">
                  <c:v>-0.10023229463025927</c:v>
                </c:pt>
                <c:pt idx="970">
                  <c:v>-9.9616144280880697E-2</c:v>
                </c:pt>
                <c:pt idx="971">
                  <c:v>-9.6728643011301754E-2</c:v>
                </c:pt>
                <c:pt idx="972">
                  <c:v>-8.2587681859731685E-2</c:v>
                </c:pt>
                <c:pt idx="973">
                  <c:v>-6.1263452824205165E-2</c:v>
                </c:pt>
                <c:pt idx="974">
                  <c:v>-4.3838457819074396E-2</c:v>
                </c:pt>
                <c:pt idx="975">
                  <c:v>-2.1775122452527287E-2</c:v>
                </c:pt>
                <c:pt idx="976">
                  <c:v>-5.5051352642476563E-3</c:v>
                </c:pt>
                <c:pt idx="977">
                  <c:v>2.3372344225645065E-2</c:v>
                </c:pt>
                <c:pt idx="978">
                  <c:v>4.5153112895786766E-2</c:v>
                </c:pt>
                <c:pt idx="979">
                  <c:v>6.2710273247212178E-2</c:v>
                </c:pt>
                <c:pt idx="980">
                  <c:v>7.4973328001797207E-2</c:v>
                </c:pt>
                <c:pt idx="981">
                  <c:v>7.1275731548666954E-2</c:v>
                </c:pt>
                <c:pt idx="982">
                  <c:v>5.4971757419407373E-2</c:v>
                </c:pt>
                <c:pt idx="983">
                  <c:v>3.2841708976775408E-2</c:v>
                </c:pt>
                <c:pt idx="984">
                  <c:v>8.8816464878618724E-3</c:v>
                </c:pt>
                <c:pt idx="985">
                  <c:v>-1.6235342435538768E-2</c:v>
                </c:pt>
                <c:pt idx="986">
                  <c:v>-2.6053365692496302E-2</c:v>
                </c:pt>
                <c:pt idx="987">
                  <c:v>-3.1235588472336533E-2</c:v>
                </c:pt>
                <c:pt idx="988">
                  <c:v>-2.0535878185182811E-2</c:v>
                </c:pt>
                <c:pt idx="989">
                  <c:v>1.2512310594320298E-3</c:v>
                </c:pt>
                <c:pt idx="990">
                  <c:v>-1.2220954801887274E-2</c:v>
                </c:pt>
                <c:pt idx="991">
                  <c:v>-2.4361656568944456E-2</c:v>
                </c:pt>
                <c:pt idx="992">
                  <c:v>-3.1402508206665521E-2</c:v>
                </c:pt>
                <c:pt idx="993">
                  <c:v>-1.9829571079462767E-2</c:v>
                </c:pt>
                <c:pt idx="994">
                  <c:v>-3.6745967958122495E-2</c:v>
                </c:pt>
                <c:pt idx="995">
                  <c:v>-2.7635201979428529E-2</c:v>
                </c:pt>
                <c:pt idx="996">
                  <c:v>4.1847608797252181E-3</c:v>
                </c:pt>
                <c:pt idx="997">
                  <c:v>3.3249607086181646E-2</c:v>
                </c:pt>
                <c:pt idx="998">
                  <c:v>5.4820387624204159E-2</c:v>
                </c:pt>
                <c:pt idx="999">
                  <c:v>4.6465465631335974E-2</c:v>
                </c:pt>
                <c:pt idx="1000">
                  <c:v>1.9116247314959766E-2</c:v>
                </c:pt>
                <c:pt idx="1001">
                  <c:v>-3.7098573334515095E-3</c:v>
                </c:pt>
                <c:pt idx="1002">
                  <c:v>-5.6643805280327799E-3</c:v>
                </c:pt>
                <c:pt idx="1003">
                  <c:v>-7.1552560664713384E-3</c:v>
                </c:pt>
                <c:pt idx="1004">
                  <c:v>-3.0647230669856074E-2</c:v>
                </c:pt>
                <c:pt idx="1005">
                  <c:v>-1.6679255738854409E-2</c:v>
                </c:pt>
                <c:pt idx="1006">
                  <c:v>1.3685042783617974E-3</c:v>
                </c:pt>
                <c:pt idx="1007">
                  <c:v>2.4700265172868968E-2</c:v>
                </c:pt>
                <c:pt idx="1008">
                  <c:v>3.1543261650949721E-2</c:v>
                </c:pt>
                <c:pt idx="1009">
                  <c:v>-8.2917903363704682E-3</c:v>
                </c:pt>
                <c:pt idx="1010">
                  <c:v>-7.0530869364738472E-2</c:v>
                </c:pt>
                <c:pt idx="1011">
                  <c:v>-8.2578856218606236E-2</c:v>
                </c:pt>
                <c:pt idx="1012">
                  <c:v>-4.0783707909286024E-2</c:v>
                </c:pt>
                <c:pt idx="1013">
                  <c:v>1.8938254415988922E-2</c:v>
                </c:pt>
                <c:pt idx="1014">
                  <c:v>5.103239687159658E-2</c:v>
                </c:pt>
                <c:pt idx="1015">
                  <c:v>8.0130517389625316E-2</c:v>
                </c:pt>
                <c:pt idx="1016">
                  <c:v>7.7972766906023033E-2</c:v>
                </c:pt>
                <c:pt idx="1017">
                  <c:v>4.027280744165182E-2</c:v>
                </c:pt>
                <c:pt idx="1018">
                  <c:v>2.4757768884301187E-2</c:v>
                </c:pt>
                <c:pt idx="1019">
                  <c:v>4.0827269665896894E-3</c:v>
                </c:pt>
                <c:pt idx="1020">
                  <c:v>-1.5602911245077849E-2</c:v>
                </c:pt>
                <c:pt idx="1021">
                  <c:v>-2.4984147492796184E-2</c:v>
                </c:pt>
                <c:pt idx="1022">
                  <c:v>-5.3845583684742453E-2</c:v>
                </c:pt>
                <c:pt idx="1023">
                  <c:v>-6.5228139124810694E-2</c:v>
                </c:pt>
              </c:numCache>
            </c:numRef>
          </c:yVal>
          <c:smooth val="0"/>
          <c:extLst>
            <c:ext xmlns:c16="http://schemas.microsoft.com/office/drawing/2014/chart" uri="{C3380CC4-5D6E-409C-BE32-E72D297353CC}">
              <c16:uniqueId val="{00000000-12A6-47B8-A18C-782BCFA66EFD}"/>
            </c:ext>
          </c:extLst>
        </c:ser>
        <c:dLbls>
          <c:showLegendKey val="0"/>
          <c:showVal val="0"/>
          <c:showCatName val="0"/>
          <c:showSerName val="0"/>
          <c:showPercent val="0"/>
          <c:showBubbleSize val="0"/>
        </c:dLbls>
        <c:axId val="1629106447"/>
        <c:axId val="1"/>
      </c:scatterChart>
      <c:valAx>
        <c:axId val="1629106447"/>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Acceleration (m/s</a:t>
                </a:r>
                <a:r>
                  <a:rPr lang="en-US" sz="2400" baseline="30000" dirty="0"/>
                  <a:t>2</a:t>
                </a:r>
                <a:r>
                  <a:rPr lang="en-US" sz="2400" dirty="0"/>
                  <a:t>)</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29106447"/>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'x-axis Acceleration '!$G$1</c:f>
              <c:strCache>
                <c:ptCount val="1"/>
                <c:pt idx="0">
                  <c:v>Smooth FFT Magnitude (5 point moving Average)</c:v>
                </c:pt>
              </c:strCache>
            </c:strRef>
          </c:tx>
          <c:spPr>
            <a:ln w="19050" cap="rnd">
              <a:noFill/>
              <a:round/>
            </a:ln>
            <a:effectLst/>
          </c:spPr>
          <c:marker>
            <c:symbol val="circle"/>
            <c:size val="5"/>
            <c:spPr>
              <a:solidFill>
                <a:schemeClr val="accent1"/>
              </a:solidFill>
              <a:ln w="9525">
                <a:solidFill>
                  <a:schemeClr val="accent1"/>
                </a:solidFill>
              </a:ln>
              <a:effectLst/>
            </c:spPr>
          </c:marker>
          <c:xVal>
            <c:numRef>
              <c:f>'x-axis Acceleration '!$D$2:$D$1101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'x-axis Acceleration '!$G$2:$G$1101</c:f>
              <c:numCache>
                <c:formatCode>General</c:formatCode>
                <c:ptCount val="1100"/>
                <c:pt idx="0">
                  <c:v>#N/A</c:v>
                </c:pt>
                <c:pt idx="1">
                  <c:v>#N/A</c:v>
                </c:pt>
                <c:pt idx="2">
                  <c:v>#N/A</c:v>
                </c:pt>
                <c:pt idx="3">
                  <c:v>#N/A</c:v>
                </c:pt>
                <c:pt idx="4">
                  <c:v>0.63054232867550786</c:v>
                </c:pt>
                <c:pt idx="5">
                  <c:v>0.30369319553291396</c:v>
                </c:pt>
                <c:pt idx="6">
                  <c:v>0.32380521251586963</c:v>
                </c:pt>
                <c:pt idx="7">
                  <c:v>0.27112085352316451</c:v>
                </c:pt>
                <c:pt idx="8">
                  <c:v>0.317457854835833</c:v>
                </c:pt>
                <c:pt idx="9">
                  <c:v>0.36292695875180248</c:v>
                </c:pt>
                <c:pt idx="10">
                  <c:v>0.4124301987669643</c:v>
                </c:pt>
                <c:pt idx="11">
                  <c:v>0.4156975797444673</c:v>
                </c:pt>
                <c:pt idx="12">
                  <c:v>0.3956149108278163</c:v>
                </c:pt>
                <c:pt idx="13">
                  <c:v>0.36456354254586232</c:v>
                </c:pt>
                <c:pt idx="14">
                  <c:v>0.34111500277331153</c:v>
                </c:pt>
                <c:pt idx="15">
                  <c:v>0.3933543801783802</c:v>
                </c:pt>
                <c:pt idx="16">
                  <c:v>0.67716144557926605</c:v>
                </c:pt>
                <c:pt idx="17">
                  <c:v>0.8148180264731526</c:v>
                </c:pt>
                <c:pt idx="18">
                  <c:v>0.81583027436040934</c:v>
                </c:pt>
                <c:pt idx="19">
                  <c:v>0.83893758872136992</c:v>
                </c:pt>
                <c:pt idx="20">
                  <c:v>0.87203814906138066</c:v>
                </c:pt>
                <c:pt idx="21">
                  <c:v>0.73746221783158605</c:v>
                </c:pt>
                <c:pt idx="22">
                  <c:v>0.66364373355431949</c:v>
                </c:pt>
                <c:pt idx="23">
                  <c:v>0.68663231809842562</c:v>
                </c:pt>
                <c:pt idx="24">
                  <c:v>0.71408064725321274</c:v>
                </c:pt>
                <c:pt idx="25">
                  <c:v>0.94667445458601984</c:v>
                </c:pt>
                <c:pt idx="26">
                  <c:v>1.0603728276258249</c:v>
                </c:pt>
                <c:pt idx="27">
                  <c:v>1.2808786728915358</c:v>
                </c:pt>
                <c:pt idx="28">
                  <c:v>1.3552663712704112</c:v>
                </c:pt>
                <c:pt idx="29">
                  <c:v>1.5790359535595762</c:v>
                </c:pt>
                <c:pt idx="30">
                  <c:v>1.5586684768783623</c:v>
                </c:pt>
                <c:pt idx="31">
                  <c:v>2.534322296442808</c:v>
                </c:pt>
                <c:pt idx="32">
                  <c:v>2.8536170647138208</c:v>
                </c:pt>
                <c:pt idx="33">
                  <c:v>3.1179348678077305</c:v>
                </c:pt>
                <c:pt idx="34">
                  <c:v>3.4584728306837009</c:v>
                </c:pt>
                <c:pt idx="35">
                  <c:v>3.6396594795772024</c:v>
                </c:pt>
                <c:pt idx="36">
                  <c:v>2.9189337251518586</c:v>
                </c:pt>
                <c:pt idx="37">
                  <c:v>2.7908266356051419</c:v>
                </c:pt>
                <c:pt idx="38">
                  <c:v>2.9254334739892172</c:v>
                </c:pt>
                <c:pt idx="39">
                  <c:v>2.8245132795098122</c:v>
                </c:pt>
                <c:pt idx="40">
                  <c:v>2.7242806221653071</c:v>
                </c:pt>
                <c:pt idx="41">
                  <c:v>3.8647855406860101</c:v>
                </c:pt>
                <c:pt idx="42">
                  <c:v>3.4640838339308089</c:v>
                </c:pt>
                <c:pt idx="43">
                  <c:v>3.6840413137374939</c:v>
                </c:pt>
                <c:pt idx="44">
                  <c:v>3.4733793798511217</c:v>
                </c:pt>
                <c:pt idx="45">
                  <c:v>3.2470227199739048</c:v>
                </c:pt>
                <c:pt idx="46">
                  <c:v>3.9512635327281513</c:v>
                </c:pt>
                <c:pt idx="47">
                  <c:v>4.2691301628562597</c:v>
                </c:pt>
                <c:pt idx="48">
                  <c:v>4.9449790898831463</c:v>
                </c:pt>
                <c:pt idx="49">
                  <c:v>5.5286729800694694</c:v>
                </c:pt>
                <c:pt idx="50">
                  <c:v>5.9234111281492776</c:v>
                </c:pt>
                <c:pt idx="51">
                  <c:v>4.607549968221039</c:v>
                </c:pt>
                <c:pt idx="52">
                  <c:v>4.7831762876935802</c:v>
                </c:pt>
                <c:pt idx="53">
                  <c:v>3.56221778217476</c:v>
                </c:pt>
                <c:pt idx="54">
                  <c:v>3.774238437571241</c:v>
                </c:pt>
                <c:pt idx="55">
                  <c:v>4.0803450711391029</c:v>
                </c:pt>
                <c:pt idx="56">
                  <c:v>3.8981188990721813</c:v>
                </c:pt>
                <c:pt idx="57">
                  <c:v>3.4972368118068831</c:v>
                </c:pt>
                <c:pt idx="58">
                  <c:v>3.6732012116090162</c:v>
                </c:pt>
                <c:pt idx="59">
                  <c:v>3.08041970652013</c:v>
                </c:pt>
                <c:pt idx="60">
                  <c:v>2.5333936963151507</c:v>
                </c:pt>
                <c:pt idx="61">
                  <c:v>2.0292047613597961</c:v>
                </c:pt>
                <c:pt idx="62">
                  <c:v>3.5869964245862507</c:v>
                </c:pt>
                <c:pt idx="63">
                  <c:v>4.3381315641833602</c:v>
                </c:pt>
                <c:pt idx="64">
                  <c:v>4.2214841867983308</c:v>
                </c:pt>
                <c:pt idx="65">
                  <c:v>4.5514668286471043</c:v>
                </c:pt>
                <c:pt idx="66">
                  <c:v>4.6401553616834263</c:v>
                </c:pt>
                <c:pt idx="67">
                  <c:v>3.2152156016643678</c:v>
                </c:pt>
                <c:pt idx="68">
                  <c:v>2.8888032079890893</c:v>
                </c:pt>
                <c:pt idx="69">
                  <c:v>3.2294677567986154</c:v>
                </c:pt>
                <c:pt idx="70">
                  <c:v>3.6872759952870071</c:v>
                </c:pt>
                <c:pt idx="71">
                  <c:v>4.2232570450179967</c:v>
                </c:pt>
                <c:pt idx="72">
                  <c:v>4.253122393141</c:v>
                </c:pt>
                <c:pt idx="73">
                  <c:v>3.7375370789342299</c:v>
                </c:pt>
                <c:pt idx="74">
                  <c:v>3.3354003817226272</c:v>
                </c:pt>
                <c:pt idx="75">
                  <c:v>3.0171665850920077</c:v>
                </c:pt>
                <c:pt idx="76">
                  <c:v>2.6285675711416041</c:v>
                </c:pt>
                <c:pt idx="77">
                  <c:v>2.9286297062378317</c:v>
                </c:pt>
                <c:pt idx="78">
                  <c:v>3.2083385001268629</c:v>
                </c:pt>
                <c:pt idx="79">
                  <c:v>3.0786315547614427</c:v>
                </c:pt>
                <c:pt idx="80">
                  <c:v>2.5209710767806208</c:v>
                </c:pt>
                <c:pt idx="81">
                  <c:v>1.9118261920987323</c:v>
                </c:pt>
                <c:pt idx="82">
                  <c:v>1.4269599254603225</c:v>
                </c:pt>
                <c:pt idx="83">
                  <c:v>1.6245123567668949</c:v>
                </c:pt>
                <c:pt idx="84">
                  <c:v>1.793701419327548</c:v>
                </c:pt>
                <c:pt idx="85">
                  <c:v>2.2506844560089041</c:v>
                </c:pt>
                <c:pt idx="86">
                  <c:v>2.2976196058070562</c:v>
                </c:pt>
                <c:pt idx="87">
                  <c:v>2.2162599996479804</c:v>
                </c:pt>
                <c:pt idx="88">
                  <c:v>1.7966639629687269</c:v>
                </c:pt>
                <c:pt idx="89">
                  <c:v>1.475485333362542</c:v>
                </c:pt>
                <c:pt idx="90">
                  <c:v>1.2964723438815295</c:v>
                </c:pt>
                <c:pt idx="91">
                  <c:v>1.8191367507849443</c:v>
                </c:pt>
                <c:pt idx="92">
                  <c:v>2.0956235708522302</c:v>
                </c:pt>
                <c:pt idx="93">
                  <c:v>2.7038787520776681</c:v>
                </c:pt>
                <c:pt idx="94">
                  <c:v>2.9681656768169224</c:v>
                </c:pt>
                <c:pt idx="95">
                  <c:v>2.6229236335636088</c:v>
                </c:pt>
                <c:pt idx="96">
                  <c:v>2.419245889181743</c:v>
                </c:pt>
                <c:pt idx="97">
                  <c:v>2.6083635915203951</c:v>
                </c:pt>
                <c:pt idx="98">
                  <c:v>2.0216833033038668</c:v>
                </c:pt>
                <c:pt idx="99">
                  <c:v>2.3480628369965535</c:v>
                </c:pt>
                <c:pt idx="100">
                  <c:v>2.5494972998171077</c:v>
                </c:pt>
                <c:pt idx="101">
                  <c:v>2.7680433621186999</c:v>
                </c:pt>
                <c:pt idx="102">
                  <c:v>2.8460799688004808</c:v>
                </c:pt>
                <c:pt idx="103">
                  <c:v>3.2258478377451874</c:v>
                </c:pt>
                <c:pt idx="104">
                  <c:v>3.1972557546507678</c:v>
                </c:pt>
                <c:pt idx="105">
                  <c:v>3.0001212764612384</c:v>
                </c:pt>
                <c:pt idx="106">
                  <c:v>2.8716063026936149</c:v>
                </c:pt>
                <c:pt idx="107">
                  <c:v>2.6973355260957481</c:v>
                </c:pt>
                <c:pt idx="108">
                  <c:v>3.4128093051390374</c:v>
                </c:pt>
                <c:pt idx="109">
                  <c:v>3.2952220255842639</c:v>
                </c:pt>
                <c:pt idx="110">
                  <c:v>3.3166154704296114</c:v>
                </c:pt>
                <c:pt idx="111">
                  <c:v>3.5084666289795772</c:v>
                </c:pt>
                <c:pt idx="112">
                  <c:v>3.6847327307166693</c:v>
                </c:pt>
                <c:pt idx="113">
                  <c:v>2.5122609566529603</c:v>
                </c:pt>
                <c:pt idx="114">
                  <c:v>2.6058153274887665</c:v>
                </c:pt>
                <c:pt idx="115">
                  <c:v>2.9544263132856492</c:v>
                </c:pt>
                <c:pt idx="116">
                  <c:v>2.821587292162115</c:v>
                </c:pt>
                <c:pt idx="117">
                  <c:v>2.5440024335552311</c:v>
                </c:pt>
                <c:pt idx="118">
                  <c:v>2.4870994562404776</c:v>
                </c:pt>
                <c:pt idx="119">
                  <c:v>2.1892486162945568</c:v>
                </c:pt>
                <c:pt idx="120">
                  <c:v>1.8369492702144306</c:v>
                </c:pt>
                <c:pt idx="121">
                  <c:v>1.6288034560113456</c:v>
                </c:pt>
                <c:pt idx="122">
                  <c:v>1.7495972395621533</c:v>
                </c:pt>
                <c:pt idx="123">
                  <c:v>1.7044841468618632</c:v>
                </c:pt>
                <c:pt idx="124">
                  <c:v>1.8628154045865977</c:v>
                </c:pt>
                <c:pt idx="125">
                  <c:v>1.9390461344653283</c:v>
                </c:pt>
                <c:pt idx="126">
                  <c:v>1.8983418026919729</c:v>
                </c:pt>
                <c:pt idx="127">
                  <c:v>1.6889046137505812</c:v>
                </c:pt>
                <c:pt idx="128">
                  <c:v>1.9366805738609245</c:v>
                </c:pt>
                <c:pt idx="129">
                  <c:v>1.7164606791988999</c:v>
                </c:pt>
                <c:pt idx="130">
                  <c:v>1.6030994746020615</c:v>
                </c:pt>
                <c:pt idx="131">
                  <c:v>1.4519067904356913</c:v>
                </c:pt>
                <c:pt idx="132">
                  <c:v>1.6619687588179759</c:v>
                </c:pt>
                <c:pt idx="133">
                  <c:v>1.3586416220819622</c:v>
                </c:pt>
                <c:pt idx="134">
                  <c:v>1.3132260702062972</c:v>
                </c:pt>
                <c:pt idx="135">
                  <c:v>1.3064672967750137</c:v>
                </c:pt>
                <c:pt idx="136">
                  <c:v>1.2435826128030081</c:v>
                </c:pt>
                <c:pt idx="137">
                  <c:v>1.0007123433099077</c:v>
                </c:pt>
                <c:pt idx="138">
                  <c:v>1.2684459302227853</c:v>
                </c:pt>
                <c:pt idx="139">
                  <c:v>1.0784434322350642</c:v>
                </c:pt>
                <c:pt idx="140">
                  <c:v>1.1189638496793934</c:v>
                </c:pt>
                <c:pt idx="141">
                  <c:v>1.4055375321699644</c:v>
                </c:pt>
                <c:pt idx="142">
                  <c:v>1.2628088183509469</c:v>
                </c:pt>
                <c:pt idx="143">
                  <c:v>1.162355780777695</c:v>
                </c:pt>
                <c:pt idx="144">
                  <c:v>1.5584505509621713</c:v>
                </c:pt>
                <c:pt idx="145">
                  <c:v>1.5985795590460143</c:v>
                </c:pt>
                <c:pt idx="146">
                  <c:v>1.3412475152776158</c:v>
                </c:pt>
                <c:pt idx="147">
                  <c:v>1.5270304200061948</c:v>
                </c:pt>
                <c:pt idx="148">
                  <c:v>1.3736698960626343</c:v>
                </c:pt>
                <c:pt idx="149">
                  <c:v>1.0873970930849939</c:v>
                </c:pt>
                <c:pt idx="150">
                  <c:v>1.0418505083815872</c:v>
                </c:pt>
                <c:pt idx="151">
                  <c:v>1.0675752974358867</c:v>
                </c:pt>
                <c:pt idx="152">
                  <c:v>1.0184827075967045</c:v>
                </c:pt>
                <c:pt idx="153">
                  <c:v>0.94912426825887175</c:v>
                </c:pt>
                <c:pt idx="154">
                  <c:v>1.1222155381972687</c:v>
                </c:pt>
                <c:pt idx="155">
                  <c:v>1.3396377890303555</c:v>
                </c:pt>
                <c:pt idx="156">
                  <c:v>1.2210482776782434</c:v>
                </c:pt>
                <c:pt idx="157">
                  <c:v>1.3224990121533486</c:v>
                </c:pt>
                <c:pt idx="158">
                  <c:v>1.3052659618756062</c:v>
                </c:pt>
                <c:pt idx="159">
                  <c:v>1.1064513521138684</c:v>
                </c:pt>
                <c:pt idx="160">
                  <c:v>0.79082438411801181</c:v>
                </c:pt>
                <c:pt idx="161">
                  <c:v>0.92328495448534886</c:v>
                </c:pt>
                <c:pt idx="162">
                  <c:v>0.73760830508861974</c:v>
                </c:pt>
                <c:pt idx="163">
                  <c:v>0.70746047216887153</c:v>
                </c:pt>
                <c:pt idx="164">
                  <c:v>0.75972312923198659</c:v>
                </c:pt>
                <c:pt idx="165">
                  <c:v>0.63090177131751235</c:v>
                </c:pt>
                <c:pt idx="166">
                  <c:v>0.48726481741039879</c:v>
                </c:pt>
                <c:pt idx="167">
                  <c:v>0.48806384073113068</c:v>
                </c:pt>
                <c:pt idx="168">
                  <c:v>0.59987003325973487</c:v>
                </c:pt>
                <c:pt idx="169">
                  <c:v>0.60824484833214598</c:v>
                </c:pt>
                <c:pt idx="170">
                  <c:v>0.80536424911377902</c:v>
                </c:pt>
                <c:pt idx="171">
                  <c:v>0.79888853295339235</c:v>
                </c:pt>
                <c:pt idx="172">
                  <c:v>0.93196218269313036</c:v>
                </c:pt>
                <c:pt idx="173">
                  <c:v>1.0290002158911844</c:v>
                </c:pt>
                <c:pt idx="174">
                  <c:v>0.93757625327418226</c:v>
                </c:pt>
                <c:pt idx="175">
                  <c:v>0.90233492509292379</c:v>
                </c:pt>
                <c:pt idx="176">
                  <c:v>1.2158889427074455</c:v>
                </c:pt>
                <c:pt idx="177">
                  <c:v>0.9501793958912641</c:v>
                </c:pt>
                <c:pt idx="178">
                  <c:v>0.775191029155611</c:v>
                </c:pt>
                <c:pt idx="179">
                  <c:v>0.82114329661654417</c:v>
                </c:pt>
                <c:pt idx="180">
                  <c:v>0.79210754241104497</c:v>
                </c:pt>
                <c:pt idx="181">
                  <c:v>0.50279332675450583</c:v>
                </c:pt>
                <c:pt idx="182">
                  <c:v>0.55501304334882628</c:v>
                </c:pt>
                <c:pt idx="183">
                  <c:v>0.62910729777495333</c:v>
                </c:pt>
                <c:pt idx="184">
                  <c:v>0.80057202619657564</c:v>
                </c:pt>
                <c:pt idx="185">
                  <c:v>0.80544142147506581</c:v>
                </c:pt>
                <c:pt idx="186">
                  <c:v>0.92554486756980414</c:v>
                </c:pt>
                <c:pt idx="187">
                  <c:v>1.0613540256620762</c:v>
                </c:pt>
                <c:pt idx="188">
                  <c:v>1.0423851644762343</c:v>
                </c:pt>
                <c:pt idx="189">
                  <c:v>0.78296692309075588</c:v>
                </c:pt>
                <c:pt idx="190">
                  <c:v>0.69376069656194717</c:v>
                </c:pt>
                <c:pt idx="191">
                  <c:v>0.57069876963085908</c:v>
                </c:pt>
                <c:pt idx="192">
                  <c:v>0.61043788159925749</c:v>
                </c:pt>
                <c:pt idx="193">
                  <c:v>0.52393488465002369</c:v>
                </c:pt>
                <c:pt idx="194">
                  <c:v>0.65791985749269621</c:v>
                </c:pt>
                <c:pt idx="195">
                  <c:v>0.74548003326348988</c:v>
                </c:pt>
                <c:pt idx="196">
                  <c:v>0.76532623525617649</c:v>
                </c:pt>
                <c:pt idx="197">
                  <c:v>0.61792287492502929</c:v>
                </c:pt>
                <c:pt idx="198">
                  <c:v>0.70015224275983967</c:v>
                </c:pt>
                <c:pt idx="199">
                  <c:v>0.7370172552006119</c:v>
                </c:pt>
                <c:pt idx="200">
                  <c:v>0.65837218344003223</c:v>
                </c:pt>
                <c:pt idx="201">
                  <c:v>0.67961078064223179</c:v>
                </c:pt>
                <c:pt idx="202">
                  <c:v>0.84436107243008818</c:v>
                </c:pt>
                <c:pt idx="203">
                  <c:v>0.81814527579883101</c:v>
                </c:pt>
                <c:pt idx="204">
                  <c:v>0.81147441661694231</c:v>
                </c:pt>
                <c:pt idx="205">
                  <c:v>0.78535756933198475</c:v>
                </c:pt>
                <c:pt idx="206">
                  <c:v>0.84964079797063774</c:v>
                </c:pt>
                <c:pt idx="207">
                  <c:v>0.6213692899399339</c:v>
                </c:pt>
                <c:pt idx="208">
                  <c:v>0.72685687255150966</c:v>
                </c:pt>
                <c:pt idx="209">
                  <c:v>0.65947860772323574</c:v>
                </c:pt>
                <c:pt idx="210">
                  <c:v>0.71729537935594423</c:v>
                </c:pt>
                <c:pt idx="211">
                  <c:v>0.65104688502852559</c:v>
                </c:pt>
                <c:pt idx="212">
                  <c:v>0.73300650353872587</c:v>
                </c:pt>
                <c:pt idx="213">
                  <c:v>0.59919840897395704</c:v>
                </c:pt>
                <c:pt idx="214">
                  <c:v>0.52369204157495841</c:v>
                </c:pt>
                <c:pt idx="215">
                  <c:v>0.45665671640864536</c:v>
                </c:pt>
                <c:pt idx="216">
                  <c:v>0.39003535932392513</c:v>
                </c:pt>
                <c:pt idx="217">
                  <c:v>0.38130107582508427</c:v>
                </c:pt>
                <c:pt idx="218">
                  <c:v>0.39016713218209809</c:v>
                </c:pt>
                <c:pt idx="219">
                  <c:v>0.50627621327306538</c:v>
                </c:pt>
                <c:pt idx="220">
                  <c:v>0.59524629904242465</c:v>
                </c:pt>
                <c:pt idx="221">
                  <c:v>0.64421821975078142</c:v>
                </c:pt>
                <c:pt idx="222">
                  <c:v>0.73201876902864649</c:v>
                </c:pt>
                <c:pt idx="223">
                  <c:v>0.78736261111621553</c:v>
                </c:pt>
                <c:pt idx="224">
                  <c:v>0.71878868146522867</c:v>
                </c:pt>
                <c:pt idx="225">
                  <c:v>0.75018241944029584</c:v>
                </c:pt>
                <c:pt idx="226">
                  <c:v>0.91776095312084538</c:v>
                </c:pt>
                <c:pt idx="227">
                  <c:v>0.79528797915146765</c:v>
                </c:pt>
                <c:pt idx="228">
                  <c:v>0.7822818935005722</c:v>
                </c:pt>
                <c:pt idx="229">
                  <c:v>0.77302368790383613</c:v>
                </c:pt>
                <c:pt idx="230">
                  <c:v>0.72537338612050728</c:v>
                </c:pt>
                <c:pt idx="231">
                  <c:v>0.52598802346851758</c:v>
                </c:pt>
                <c:pt idx="232">
                  <c:v>0.46801315023226903</c:v>
                </c:pt>
                <c:pt idx="233">
                  <c:v>0.42005891368225468</c:v>
                </c:pt>
                <c:pt idx="234">
                  <c:v>0.40685429612794399</c:v>
                </c:pt>
                <c:pt idx="235">
                  <c:v>0.43224123052899577</c:v>
                </c:pt>
                <c:pt idx="236">
                  <c:v>0.55392962913981258</c:v>
                </c:pt>
                <c:pt idx="237">
                  <c:v>0.68821091954346203</c:v>
                </c:pt>
                <c:pt idx="238">
                  <c:v>0.75248615547265241</c:v>
                </c:pt>
                <c:pt idx="239">
                  <c:v>0.69046272272679265</c:v>
                </c:pt>
                <c:pt idx="240">
                  <c:v>0.65987980500783205</c:v>
                </c:pt>
                <c:pt idx="241">
                  <c:v>0.63278997925272873</c:v>
                </c:pt>
                <c:pt idx="242">
                  <c:v>0.50710918070272648</c:v>
                </c:pt>
                <c:pt idx="243">
                  <c:v>0.43226269606570156</c:v>
                </c:pt>
                <c:pt idx="244">
                  <c:v>0.58576924980850065</c:v>
                </c:pt>
                <c:pt idx="245">
                  <c:v>0.5245302059395055</c:v>
                </c:pt>
                <c:pt idx="246">
                  <c:v>0.47794894780016933</c:v>
                </c:pt>
                <c:pt idx="247">
                  <c:v>0.44154458143395336</c:v>
                </c:pt>
                <c:pt idx="248">
                  <c:v>0.37040252130082846</c:v>
                </c:pt>
                <c:pt idx="249">
                  <c:v>0.28488673828811706</c:v>
                </c:pt>
                <c:pt idx="250">
                  <c:v>0.36333344696696412</c:v>
                </c:pt>
                <c:pt idx="251">
                  <c:v>0.29648124726543212</c:v>
                </c:pt>
                <c:pt idx="252">
                  <c:v>0.41463005444198975</c:v>
                </c:pt>
                <c:pt idx="253">
                  <c:v>0.47398674221954185</c:v>
                </c:pt>
                <c:pt idx="254">
                  <c:v>0.55362741957931405</c:v>
                </c:pt>
                <c:pt idx="255">
                  <c:v>0.4544075071886331</c:v>
                </c:pt>
                <c:pt idx="256">
                  <c:v>0.47893952802009954</c:v>
                </c:pt>
                <c:pt idx="257">
                  <c:v>0.49350948649442106</c:v>
                </c:pt>
                <c:pt idx="258">
                  <c:v>0.48509676430281568</c:v>
                </c:pt>
                <c:pt idx="259">
                  <c:v>0.4071095302438309</c:v>
                </c:pt>
                <c:pt idx="260">
                  <c:v>0.60791710473266758</c:v>
                </c:pt>
                <c:pt idx="261">
                  <c:v>0.63565658333509134</c:v>
                </c:pt>
                <c:pt idx="262">
                  <c:v>0.66134366328924576</c:v>
                </c:pt>
                <c:pt idx="263">
                  <c:v>0.64333929000733225</c:v>
                </c:pt>
                <c:pt idx="264">
                  <c:v>0.57210196856480766</c:v>
                </c:pt>
                <c:pt idx="265">
                  <c:v>0.43225122692516821</c:v>
                </c:pt>
                <c:pt idx="266">
                  <c:v>0.49421730648751561</c:v>
                </c:pt>
                <c:pt idx="267">
                  <c:v>0.39176236241784512</c:v>
                </c:pt>
                <c:pt idx="268">
                  <c:v>0.50726019736387828</c:v>
                </c:pt>
                <c:pt idx="269">
                  <c:v>0.59277694162813499</c:v>
                </c:pt>
                <c:pt idx="270">
                  <c:v>0.55926055353652138</c:v>
                </c:pt>
                <c:pt idx="271">
                  <c:v>0.51408482843438152</c:v>
                </c:pt>
                <c:pt idx="272">
                  <c:v>0.50031863894116402</c:v>
                </c:pt>
                <c:pt idx="273">
                  <c:v>0.40133039320793601</c:v>
                </c:pt>
                <c:pt idx="274">
                  <c:v>0.33611777421105882</c:v>
                </c:pt>
                <c:pt idx="275">
                  <c:v>0.38692107836761247</c:v>
                </c:pt>
                <c:pt idx="276">
                  <c:v>0.48921701024073599</c:v>
                </c:pt>
                <c:pt idx="277">
                  <c:v>0.48251838952256143</c:v>
                </c:pt>
                <c:pt idx="278">
                  <c:v>0.56036850253763304</c:v>
                </c:pt>
                <c:pt idx="279">
                  <c:v>0.59626151354983947</c:v>
                </c:pt>
                <c:pt idx="280">
                  <c:v>0.49289945015535314</c:v>
                </c:pt>
                <c:pt idx="281">
                  <c:v>0.44118490186755999</c:v>
                </c:pt>
                <c:pt idx="282">
                  <c:v>0.5804142940733199</c:v>
                </c:pt>
                <c:pt idx="283">
                  <c:v>0.46978825431152665</c:v>
                </c:pt>
                <c:pt idx="284">
                  <c:v>0.43075041691151761</c:v>
                </c:pt>
                <c:pt idx="285">
                  <c:v>0.50456683082254405</c:v>
                </c:pt>
                <c:pt idx="286">
                  <c:v>0.47227480282929485</c:v>
                </c:pt>
                <c:pt idx="287">
                  <c:v>0.35805644060503872</c:v>
                </c:pt>
                <c:pt idx="288">
                  <c:v>0.37747877641414213</c:v>
                </c:pt>
                <c:pt idx="289">
                  <c:v>0.36102063769281306</c:v>
                </c:pt>
                <c:pt idx="290">
                  <c:v>0.3350340127183159</c:v>
                </c:pt>
                <c:pt idx="291">
                  <c:v>0.39199608551505605</c:v>
                </c:pt>
                <c:pt idx="292">
                  <c:v>0.41706235532682179</c:v>
                </c:pt>
                <c:pt idx="293">
                  <c:v>0.42363513584679513</c:v>
                </c:pt>
                <c:pt idx="294">
                  <c:v>0.51877088326288379</c:v>
                </c:pt>
                <c:pt idx="295">
                  <c:v>0.4946156948307513</c:v>
                </c:pt>
                <c:pt idx="296">
                  <c:v>0.40691809333961426</c:v>
                </c:pt>
                <c:pt idx="297">
                  <c:v>0.36808417663362147</c:v>
                </c:pt>
                <c:pt idx="298">
                  <c:v>0.36829679618797651</c:v>
                </c:pt>
                <c:pt idx="299">
                  <c:v>0.42938489372991356</c:v>
                </c:pt>
                <c:pt idx="300">
                  <c:v>0.49364678236830989</c:v>
                </c:pt>
                <c:pt idx="301">
                  <c:v>0.55202425110599973</c:v>
                </c:pt>
                <c:pt idx="302">
                  <c:v>0.54624964356499572</c:v>
                </c:pt>
                <c:pt idx="303">
                  <c:v>0.58656247085040791</c:v>
                </c:pt>
                <c:pt idx="304">
                  <c:v>0.48924585472977639</c:v>
                </c:pt>
                <c:pt idx="305">
                  <c:v>0.46318186717440935</c:v>
                </c:pt>
                <c:pt idx="306">
                  <c:v>0.4090825821496053</c:v>
                </c:pt>
                <c:pt idx="307">
                  <c:v>0.47477862568516915</c:v>
                </c:pt>
                <c:pt idx="308">
                  <c:v>0.5528056546025516</c:v>
                </c:pt>
                <c:pt idx="309">
                  <c:v>0.49762756502382499</c:v>
                </c:pt>
                <c:pt idx="310">
                  <c:v>0.52762555823099022</c:v>
                </c:pt>
                <c:pt idx="311">
                  <c:v>0.53486960862660338</c:v>
                </c:pt>
                <c:pt idx="312">
                  <c:v>0.56884225902941765</c:v>
                </c:pt>
                <c:pt idx="313">
                  <c:v>0.43143946700499258</c:v>
                </c:pt>
                <c:pt idx="314">
                  <c:v>0.47437507124162864</c:v>
                </c:pt>
                <c:pt idx="315">
                  <c:v>0.4058818688023284</c:v>
                </c:pt>
                <c:pt idx="316">
                  <c:v>0.36519999459371932</c:v>
                </c:pt>
                <c:pt idx="317">
                  <c:v>0.27935216552636011</c:v>
                </c:pt>
                <c:pt idx="318">
                  <c:v>0.31937137302034768</c:v>
                </c:pt>
                <c:pt idx="319">
                  <c:v>0.26358764883134089</c:v>
                </c:pt>
                <c:pt idx="320">
                  <c:v>0.3922120686767876</c:v>
                </c:pt>
                <c:pt idx="321">
                  <c:v>0.38040018257397623</c:v>
                </c:pt>
                <c:pt idx="322">
                  <c:v>0.42683043714682123</c:v>
                </c:pt>
                <c:pt idx="323">
                  <c:v>0.43972490290895594</c:v>
                </c:pt>
                <c:pt idx="324">
                  <c:v>0.54976047213657109</c:v>
                </c:pt>
                <c:pt idx="325">
                  <c:v>0.4265900690634673</c:v>
                </c:pt>
                <c:pt idx="326">
                  <c:v>0.47568829644354943</c:v>
                </c:pt>
                <c:pt idx="327">
                  <c:v>0.45522593138140965</c:v>
                </c:pt>
                <c:pt idx="328">
                  <c:v>0.45977648825403961</c:v>
                </c:pt>
                <c:pt idx="329">
                  <c:v>0.37094569388772075</c:v>
                </c:pt>
                <c:pt idx="330">
                  <c:v>0.3452912055327696</c:v>
                </c:pt>
                <c:pt idx="331">
                  <c:v>0.2586765365025504</c:v>
                </c:pt>
                <c:pt idx="332">
                  <c:v>0.23807985756254588</c:v>
                </c:pt>
                <c:pt idx="333">
                  <c:v>0.25169082698775269</c:v>
                </c:pt>
                <c:pt idx="334">
                  <c:v>0.27313241422647483</c:v>
                </c:pt>
                <c:pt idx="335">
                  <c:v>0.3117992473679288</c:v>
                </c:pt>
                <c:pt idx="336">
                  <c:v>0.36329005739565862</c:v>
                </c:pt>
                <c:pt idx="337">
                  <c:v>0.31948606392674589</c:v>
                </c:pt>
                <c:pt idx="338">
                  <c:v>0.27777611194923868</c:v>
                </c:pt>
                <c:pt idx="339">
                  <c:v>0.31883776962120092</c:v>
                </c:pt>
                <c:pt idx="340">
                  <c:v>0.35942910987995369</c:v>
                </c:pt>
                <c:pt idx="341">
                  <c:v>0.36786094142111392</c:v>
                </c:pt>
                <c:pt idx="342">
                  <c:v>0.43486806484768181</c:v>
                </c:pt>
                <c:pt idx="343">
                  <c:v>0.46504772936217587</c:v>
                </c:pt>
                <c:pt idx="344">
                  <c:v>0.37807458152969226</c:v>
                </c:pt>
                <c:pt idx="345">
                  <c:v>0.29917018235808379</c:v>
                </c:pt>
                <c:pt idx="346">
                  <c:v>0.26984879418418134</c:v>
                </c:pt>
                <c:pt idx="347">
                  <c:v>0.27675230072923523</c:v>
                </c:pt>
                <c:pt idx="348">
                  <c:v>0.25942075757266125</c:v>
                </c:pt>
                <c:pt idx="349">
                  <c:v>0.33789061622173877</c:v>
                </c:pt>
                <c:pt idx="350">
                  <c:v>0.31340141177297492</c:v>
                </c:pt>
                <c:pt idx="351">
                  <c:v>0.3259023704707561</c:v>
                </c:pt>
                <c:pt idx="352">
                  <c:v>0.2743739704841538</c:v>
                </c:pt>
                <c:pt idx="353">
                  <c:v>0.2883078690245105</c:v>
                </c:pt>
                <c:pt idx="354">
                  <c:v>0.26739822362251681</c:v>
                </c:pt>
                <c:pt idx="355">
                  <c:v>0.31258819204156796</c:v>
                </c:pt>
                <c:pt idx="356">
                  <c:v>0.33419126692220791</c:v>
                </c:pt>
                <c:pt idx="357">
                  <c:v>0.32877950476700391</c:v>
                </c:pt>
                <c:pt idx="358">
                  <c:v>0.29941018430197774</c:v>
                </c:pt>
                <c:pt idx="359">
                  <c:v>0.36345752139858628</c:v>
                </c:pt>
                <c:pt idx="360">
                  <c:v>0.34217747781905783</c:v>
                </c:pt>
                <c:pt idx="361">
                  <c:v>0.30207154025888155</c:v>
                </c:pt>
                <c:pt idx="362">
                  <c:v>0.3319828343552737</c:v>
                </c:pt>
                <c:pt idx="363">
                  <c:v>0.30388670578866872</c:v>
                </c:pt>
                <c:pt idx="364">
                  <c:v>0.24065426657622496</c:v>
                </c:pt>
                <c:pt idx="365">
                  <c:v>0.26939623658086909</c:v>
                </c:pt>
                <c:pt idx="366">
                  <c:v>0.31824944209778916</c:v>
                </c:pt>
                <c:pt idx="367">
                  <c:v>0.26613880258038447</c:v>
                </c:pt>
                <c:pt idx="368">
                  <c:v>0.28900761428665322</c:v>
                </c:pt>
                <c:pt idx="369">
                  <c:v>0.26037528393891768</c:v>
                </c:pt>
                <c:pt idx="370">
                  <c:v>0.27367942857895905</c:v>
                </c:pt>
                <c:pt idx="371">
                  <c:v>0.25062209029702298</c:v>
                </c:pt>
                <c:pt idx="372">
                  <c:v>0.2743644752360353</c:v>
                </c:pt>
                <c:pt idx="373">
                  <c:v>0.24839133827310994</c:v>
                </c:pt>
                <c:pt idx="374">
                  <c:v>0.28582823224125631</c:v>
                </c:pt>
                <c:pt idx="375">
                  <c:v>0.22776508495465703</c:v>
                </c:pt>
                <c:pt idx="376">
                  <c:v>0.22628357400069615</c:v>
                </c:pt>
                <c:pt idx="377">
                  <c:v>0.19530023281265046</c:v>
                </c:pt>
                <c:pt idx="378">
                  <c:v>0.25277329564919648</c:v>
                </c:pt>
                <c:pt idx="379">
                  <c:v>0.18564837073031326</c:v>
                </c:pt>
                <c:pt idx="380">
                  <c:v>0.19860192852656758</c:v>
                </c:pt>
                <c:pt idx="381">
                  <c:v>0.17073161340184601</c:v>
                </c:pt>
                <c:pt idx="382">
                  <c:v>0.1833987658666219</c:v>
                </c:pt>
                <c:pt idx="383">
                  <c:v>0.20940889891068157</c:v>
                </c:pt>
                <c:pt idx="384">
                  <c:v>0.28695430835241859</c:v>
                </c:pt>
                <c:pt idx="385">
                  <c:v>0.29530429722091295</c:v>
                </c:pt>
                <c:pt idx="386">
                  <c:v>0.29885719108884667</c:v>
                </c:pt>
                <c:pt idx="387">
                  <c:v>0.33466374561361883</c:v>
                </c:pt>
                <c:pt idx="388">
                  <c:v>0.25354883042846482</c:v>
                </c:pt>
                <c:pt idx="389">
                  <c:v>0.18405731283103058</c:v>
                </c:pt>
                <c:pt idx="390">
                  <c:v>0.18816650565270235</c:v>
                </c:pt>
                <c:pt idx="391">
                  <c:v>0.22207332591128912</c:v>
                </c:pt>
                <c:pt idx="392">
                  <c:v>0.19295312529921871</c:v>
                </c:pt>
                <c:pt idx="393">
                  <c:v>0.24216894183361726</c:v>
                </c:pt>
                <c:pt idx="394">
                  <c:v>0.23939627412246675</c:v>
                </c:pt>
                <c:pt idx="395">
                  <c:v>0.22205319827492059</c:v>
                </c:pt>
                <c:pt idx="396">
                  <c:v>0.19997735222016974</c:v>
                </c:pt>
                <c:pt idx="397">
                  <c:v>0.18288648203662747</c:v>
                </c:pt>
                <c:pt idx="398">
                  <c:v>0.11238964626532599</c:v>
                </c:pt>
                <c:pt idx="399">
                  <c:v>0.1750574450998873</c:v>
                </c:pt>
                <c:pt idx="400">
                  <c:v>0.20501703480516476</c:v>
                </c:pt>
                <c:pt idx="401">
                  <c:v>0.18624428647440436</c:v>
                </c:pt>
                <c:pt idx="402">
                  <c:v>0.19126976219992925</c:v>
                </c:pt>
                <c:pt idx="403">
                  <c:v>0.18838600167243144</c:v>
                </c:pt>
                <c:pt idx="404">
                  <c:v>0.14733050523720884</c:v>
                </c:pt>
                <c:pt idx="405">
                  <c:v>0.16383589558734307</c:v>
                </c:pt>
                <c:pt idx="406">
                  <c:v>0.18862272972827168</c:v>
                </c:pt>
                <c:pt idx="407">
                  <c:v>0.2111819746278219</c:v>
                </c:pt>
                <c:pt idx="408">
                  <c:v>0.21722852183173452</c:v>
                </c:pt>
                <c:pt idx="409">
                  <c:v>0.20610021912440707</c:v>
                </c:pt>
                <c:pt idx="410">
                  <c:v>0.19364446395709789</c:v>
                </c:pt>
                <c:pt idx="411">
                  <c:v>0.17704283366067919</c:v>
                </c:pt>
                <c:pt idx="412">
                  <c:v>0.19064630627840867</c:v>
                </c:pt>
                <c:pt idx="413">
                  <c:v>0.20345933329155938</c:v>
                </c:pt>
                <c:pt idx="414">
                  <c:v>0.2004091193133748</c:v>
                </c:pt>
                <c:pt idx="415">
                  <c:v>0.20305822664585746</c:v>
                </c:pt>
                <c:pt idx="416">
                  <c:v>0.19670006901795042</c:v>
                </c:pt>
                <c:pt idx="417">
                  <c:v>0.16650586939740303</c:v>
                </c:pt>
                <c:pt idx="418">
                  <c:v>0.16090462258317828</c:v>
                </c:pt>
                <c:pt idx="419">
                  <c:v>0.15142282607309576</c:v>
                </c:pt>
                <c:pt idx="420">
                  <c:v>9.6080114663071009E-2</c:v>
                </c:pt>
                <c:pt idx="421">
                  <c:v>0.11337701269275682</c:v>
                </c:pt>
                <c:pt idx="422">
                  <c:v>9.5780179202411969E-2</c:v>
                </c:pt>
                <c:pt idx="423">
                  <c:v>8.3788122798012149E-2</c:v>
                </c:pt>
                <c:pt idx="424">
                  <c:v>8.6461479408204076E-2</c:v>
                </c:pt>
                <c:pt idx="425">
                  <c:v>9.947537807291898E-2</c:v>
                </c:pt>
                <c:pt idx="426">
                  <c:v>0.11205922187774502</c:v>
                </c:pt>
                <c:pt idx="427">
                  <c:v>0.12947748375849083</c:v>
                </c:pt>
                <c:pt idx="428">
                  <c:v>0.13470521156874468</c:v>
                </c:pt>
                <c:pt idx="429">
                  <c:v>0.14884877238583843</c:v>
                </c:pt>
                <c:pt idx="430">
                  <c:v>0.164021755319575</c:v>
                </c:pt>
                <c:pt idx="431">
                  <c:v>0.12890446450135906</c:v>
                </c:pt>
                <c:pt idx="432">
                  <c:v>0.12492620668175518</c:v>
                </c:pt>
                <c:pt idx="433">
                  <c:v>0.12860697704862192</c:v>
                </c:pt>
                <c:pt idx="434">
                  <c:v>0.10822868380226178</c:v>
                </c:pt>
                <c:pt idx="435">
                  <c:v>0.10436832083540078</c:v>
                </c:pt>
                <c:pt idx="436">
                  <c:v>0.11066429492426995</c:v>
                </c:pt>
                <c:pt idx="437">
                  <c:v>0.11535456017406469</c:v>
                </c:pt>
                <c:pt idx="438">
                  <c:v>0.11460669361884146</c:v>
                </c:pt>
                <c:pt idx="439">
                  <c:v>0.1136613193061364</c:v>
                </c:pt>
                <c:pt idx="440">
                  <c:v>0.13766569305427362</c:v>
                </c:pt>
                <c:pt idx="441">
                  <c:v>0.17582951827004939</c:v>
                </c:pt>
                <c:pt idx="442">
                  <c:v>0.20063224130678986</c:v>
                </c:pt>
                <c:pt idx="443">
                  <c:v>0.20577840081391541</c:v>
                </c:pt>
                <c:pt idx="444">
                  <c:v>0.21962818038913495</c:v>
                </c:pt>
                <c:pt idx="445">
                  <c:v>0.1995823697610537</c:v>
                </c:pt>
                <c:pt idx="446">
                  <c:v>0.15058022310212968</c:v>
                </c:pt>
                <c:pt idx="447">
                  <c:v>0.13673580162594201</c:v>
                </c:pt>
                <c:pt idx="448">
                  <c:v>0.14415091530707205</c:v>
                </c:pt>
                <c:pt idx="449">
                  <c:v>0.15257151590893717</c:v>
                </c:pt>
                <c:pt idx="450">
                  <c:v>0.15682535758468236</c:v>
                </c:pt>
                <c:pt idx="451">
                  <c:v>0.19681573600311544</c:v>
                </c:pt>
                <c:pt idx="452">
                  <c:v>0.16953088231202412</c:v>
                </c:pt>
                <c:pt idx="453">
                  <c:v>0.17808583032733585</c:v>
                </c:pt>
                <c:pt idx="454">
                  <c:v>0.17045696835401708</c:v>
                </c:pt>
                <c:pt idx="455">
                  <c:v>0.17495164293349516</c:v>
                </c:pt>
                <c:pt idx="456">
                  <c:v>0.13773611251262458</c:v>
                </c:pt>
                <c:pt idx="457">
                  <c:v>0.16016886144827031</c:v>
                </c:pt>
                <c:pt idx="458">
                  <c:v>0.15733850303349978</c:v>
                </c:pt>
                <c:pt idx="459">
                  <c:v>0.14297364832963796</c:v>
                </c:pt>
                <c:pt idx="460">
                  <c:v>0.13400234661604751</c:v>
                </c:pt>
                <c:pt idx="461">
                  <c:v>0.1303455117217503</c:v>
                </c:pt>
                <c:pt idx="462">
                  <c:v>0.13525815405179625</c:v>
                </c:pt>
                <c:pt idx="463">
                  <c:v>0.12715698674516956</c:v>
                </c:pt>
                <c:pt idx="464">
                  <c:v>0.12983807145352824</c:v>
                </c:pt>
                <c:pt idx="465">
                  <c:v>0.11351819449286812</c:v>
                </c:pt>
                <c:pt idx="466">
                  <c:v>0.12828747419627756</c:v>
                </c:pt>
                <c:pt idx="467">
                  <c:v>0.12073382464267479</c:v>
                </c:pt>
                <c:pt idx="468">
                  <c:v>0.12137304542591927</c:v>
                </c:pt>
                <c:pt idx="469">
                  <c:v>0.13435816216207427</c:v>
                </c:pt>
                <c:pt idx="470">
                  <c:v>0.14020295925848447</c:v>
                </c:pt>
                <c:pt idx="471">
                  <c:v>0.13222585288118793</c:v>
                </c:pt>
                <c:pt idx="472">
                  <c:v>0.13560431226970501</c:v>
                </c:pt>
                <c:pt idx="473">
                  <c:v>0.1369886310338671</c:v>
                </c:pt>
                <c:pt idx="474">
                  <c:v>0.11236786271565542</c:v>
                </c:pt>
                <c:pt idx="475">
                  <c:v>0.10848209907653336</c:v>
                </c:pt>
                <c:pt idx="476">
                  <c:v>0.12977470348728046</c:v>
                </c:pt>
                <c:pt idx="477">
                  <c:v>0.13723051477049417</c:v>
                </c:pt>
                <c:pt idx="478">
                  <c:v>0.13916019385053349</c:v>
                </c:pt>
                <c:pt idx="479">
                  <c:v>0.16156427909741811</c:v>
                </c:pt>
                <c:pt idx="480">
                  <c:v>0.17790494121602873</c:v>
                </c:pt>
                <c:pt idx="481">
                  <c:v>0.15694662382786423</c:v>
                </c:pt>
                <c:pt idx="482">
                  <c:v>0.12907652032613476</c:v>
                </c:pt>
                <c:pt idx="483">
                  <c:v>0.14944864370148045</c:v>
                </c:pt>
                <c:pt idx="484">
                  <c:v>0.12264925825935089</c:v>
                </c:pt>
                <c:pt idx="485">
                  <c:v>0.11586425120654209</c:v>
                </c:pt>
                <c:pt idx="486">
                  <c:v>0.13721958917895924</c:v>
                </c:pt>
                <c:pt idx="487">
                  <c:v>0.13470959862936843</c:v>
                </c:pt>
                <c:pt idx="488">
                  <c:v>0.10126987113432437</c:v>
                </c:pt>
                <c:pt idx="489">
                  <c:v>0.12272138086436542</c:v>
                </c:pt>
                <c:pt idx="490">
                  <c:v>0.11327611075534068</c:v>
                </c:pt>
                <c:pt idx="491">
                  <c:v>8.0319478335282121E-2</c:v>
                </c:pt>
                <c:pt idx="492">
                  <c:v>8.8106512107876789E-2</c:v>
                </c:pt>
                <c:pt idx="493">
                  <c:v>7.2697612409199655E-2</c:v>
                </c:pt>
                <c:pt idx="494">
                  <c:v>4.8389992241670218E-2</c:v>
                </c:pt>
                <c:pt idx="495">
                  <c:v>5.3330416227329105E-2</c:v>
                </c:pt>
                <c:pt idx="496">
                  <c:v>7.0495424249226127E-2</c:v>
                </c:pt>
                <c:pt idx="497">
                  <c:v>6.5303706383143242E-2</c:v>
                </c:pt>
                <c:pt idx="498">
                  <c:v>7.9312512515588546E-2</c:v>
                </c:pt>
                <c:pt idx="499">
                  <c:v>0.1055991698072197</c:v>
                </c:pt>
                <c:pt idx="500">
                  <c:v>9.149877912715694E-2</c:v>
                </c:pt>
                <c:pt idx="501">
                  <c:v>9.5033772130086069E-2</c:v>
                </c:pt>
                <c:pt idx="502">
                  <c:v>0.12735473984048157</c:v>
                </c:pt>
                <c:pt idx="503">
                  <c:v>0.1181365785473649</c:v>
                </c:pt>
                <c:pt idx="504">
                  <c:v>9.5982099962232628E-2</c:v>
                </c:pt>
                <c:pt idx="505">
                  <c:v>0.10386598893255963</c:v>
                </c:pt>
                <c:pt idx="506">
                  <c:v>9.4956241749767162E-2</c:v>
                </c:pt>
                <c:pt idx="507">
                  <c:v>7.16103931430771E-2</c:v>
                </c:pt>
                <c:pt idx="508">
                  <c:v>8.9419626394087764E-2</c:v>
                </c:pt>
                <c:pt idx="509">
                  <c:v>0.10019289570799821</c:v>
                </c:pt>
                <c:pt idx="510">
                  <c:v>0.11183010658762607</c:v>
                </c:pt>
                <c:pt idx="511">
                  <c:v>0.11427427820993094</c:v>
                </c:pt>
                <c:pt idx="512">
                  <c:v>9.5163419523263668E-2</c:v>
                </c:pt>
                <c:pt idx="513">
                  <c:v>9.1322127909340398E-2</c:v>
                </c:pt>
                <c:pt idx="514">
                  <c:v>0.10087121061664858</c:v>
                </c:pt>
                <c:pt idx="515">
                  <c:v>9.1322127909340647E-2</c:v>
                </c:pt>
                <c:pt idx="516">
                  <c:v>9.5163419523264153E-2</c:v>
                </c:pt>
                <c:pt idx="517">
                  <c:v>0.11427427820993133</c:v>
                </c:pt>
                <c:pt idx="518">
                  <c:v>0.11183010658762638</c:v>
                </c:pt>
                <c:pt idx="519">
                  <c:v>0.1001928957079985</c:v>
                </c:pt>
                <c:pt idx="520">
                  <c:v>8.9419626394087723E-2</c:v>
                </c:pt>
                <c:pt idx="521">
                  <c:v>7.1610393143077433E-2</c:v>
                </c:pt>
                <c:pt idx="522">
                  <c:v>9.4956241749767273E-2</c:v>
                </c:pt>
                <c:pt idx="523">
                  <c:v>0.10386598893255972</c:v>
                </c:pt>
                <c:pt idx="524">
                  <c:v>9.5982099962232573E-2</c:v>
                </c:pt>
                <c:pt idx="525">
                  <c:v>0.1181365785473649</c:v>
                </c:pt>
                <c:pt idx="526">
                  <c:v>0.12735473984048137</c:v>
                </c:pt>
                <c:pt idx="527">
                  <c:v>9.5033772130086125E-2</c:v>
                </c:pt>
                <c:pt idx="528">
                  <c:v>9.1498779127156066E-2</c:v>
                </c:pt>
                <c:pt idx="529">
                  <c:v>0.10559916980721926</c:v>
                </c:pt>
                <c:pt idx="530">
                  <c:v>7.931251251558781E-2</c:v>
                </c:pt>
                <c:pt idx="531">
                  <c:v>6.5303706383142521E-2</c:v>
                </c:pt>
                <c:pt idx="532">
                  <c:v>7.0495424249225794E-2</c:v>
                </c:pt>
                <c:pt idx="533">
                  <c:v>5.3330416227328661E-2</c:v>
                </c:pt>
                <c:pt idx="534">
                  <c:v>4.8389992241669365E-2</c:v>
                </c:pt>
                <c:pt idx="535">
                  <c:v>7.2697612409198947E-2</c:v>
                </c:pt>
                <c:pt idx="536">
                  <c:v>8.8106512107876095E-2</c:v>
                </c:pt>
                <c:pt idx="537">
                  <c:v>8.0319478335281774E-2</c:v>
                </c:pt>
                <c:pt idx="538">
                  <c:v>0.11327611075534165</c:v>
                </c:pt>
                <c:pt idx="539">
                  <c:v>0.12272138086436649</c:v>
                </c:pt>
                <c:pt idx="540">
                  <c:v>0.1012698711343254</c:v>
                </c:pt>
                <c:pt idx="541">
                  <c:v>0.13470959862936946</c:v>
                </c:pt>
                <c:pt idx="542">
                  <c:v>0.13721958917895913</c:v>
                </c:pt>
                <c:pt idx="543">
                  <c:v>0.1158642512065418</c:v>
                </c:pt>
                <c:pt idx="544">
                  <c:v>0.12264925825935109</c:v>
                </c:pt>
                <c:pt idx="545">
                  <c:v>0.14944864370148098</c:v>
                </c:pt>
                <c:pt idx="546">
                  <c:v>0.12907652032613567</c:v>
                </c:pt>
                <c:pt idx="547">
                  <c:v>0.15694662382786495</c:v>
                </c:pt>
                <c:pt idx="548">
                  <c:v>0.17790494121602915</c:v>
                </c:pt>
                <c:pt idx="549">
                  <c:v>0.16156427909741769</c:v>
                </c:pt>
                <c:pt idx="550">
                  <c:v>0.13916019385053352</c:v>
                </c:pt>
                <c:pt idx="551">
                  <c:v>0.13723051477049314</c:v>
                </c:pt>
                <c:pt idx="552">
                  <c:v>0.12977470348728054</c:v>
                </c:pt>
                <c:pt idx="553">
                  <c:v>0.10848209907653521</c:v>
                </c:pt>
                <c:pt idx="554">
                  <c:v>0.11236786271565788</c:v>
                </c:pt>
                <c:pt idx="555">
                  <c:v>0.13698863103386921</c:v>
                </c:pt>
                <c:pt idx="556">
                  <c:v>0.13560431226970726</c:v>
                </c:pt>
                <c:pt idx="557">
                  <c:v>0.13222585288118949</c:v>
                </c:pt>
                <c:pt idx="558">
                  <c:v>0.14020295925848489</c:v>
                </c:pt>
                <c:pt idx="559">
                  <c:v>0.13435816216207472</c:v>
                </c:pt>
                <c:pt idx="560">
                  <c:v>0.12137304542591805</c:v>
                </c:pt>
                <c:pt idx="561">
                  <c:v>0.12073382464267388</c:v>
                </c:pt>
                <c:pt idx="562">
                  <c:v>0.12828747419627606</c:v>
                </c:pt>
                <c:pt idx="563">
                  <c:v>0.11351819449286586</c:v>
                </c:pt>
                <c:pt idx="564">
                  <c:v>0.12983807145352486</c:v>
                </c:pt>
                <c:pt idx="565">
                  <c:v>0.12715698674516765</c:v>
                </c:pt>
                <c:pt idx="566">
                  <c:v>0.13525815405179284</c:v>
                </c:pt>
                <c:pt idx="567">
                  <c:v>0.13034551172174655</c:v>
                </c:pt>
                <c:pt idx="568">
                  <c:v>0.13400234661604335</c:v>
                </c:pt>
                <c:pt idx="569">
                  <c:v>0.14297364832963502</c:v>
                </c:pt>
                <c:pt idx="570">
                  <c:v>0.15733850303349661</c:v>
                </c:pt>
                <c:pt idx="571">
                  <c:v>0.16016886144826845</c:v>
                </c:pt>
                <c:pt idx="572">
                  <c:v>0.13773611251262347</c:v>
                </c:pt>
                <c:pt idx="573">
                  <c:v>0.17495164293349422</c:v>
                </c:pt>
                <c:pt idx="574">
                  <c:v>0.17045696835401652</c:v>
                </c:pt>
                <c:pt idx="575">
                  <c:v>0.17808583032733616</c:v>
                </c:pt>
                <c:pt idx="576">
                  <c:v>0.16953088231202473</c:v>
                </c:pt>
                <c:pt idx="577">
                  <c:v>0.19681573600311553</c:v>
                </c:pt>
                <c:pt idx="578">
                  <c:v>0.15682535758468305</c:v>
                </c:pt>
                <c:pt idx="579">
                  <c:v>0.15257151590893742</c:v>
                </c:pt>
                <c:pt idx="580">
                  <c:v>0.14415091530707247</c:v>
                </c:pt>
                <c:pt idx="581">
                  <c:v>0.13673580162594259</c:v>
                </c:pt>
                <c:pt idx="582">
                  <c:v>0.1505802231021324</c:v>
                </c:pt>
                <c:pt idx="583">
                  <c:v>0.19958236976105462</c:v>
                </c:pt>
                <c:pt idx="584">
                  <c:v>0.21962818038913584</c:v>
                </c:pt>
                <c:pt idx="585">
                  <c:v>0.20577840081391599</c:v>
                </c:pt>
                <c:pt idx="586">
                  <c:v>0.20063224130679008</c:v>
                </c:pt>
                <c:pt idx="587">
                  <c:v>0.17582951827004678</c:v>
                </c:pt>
                <c:pt idx="588">
                  <c:v>0.13766569305427259</c:v>
                </c:pt>
                <c:pt idx="589">
                  <c:v>0.11366131930613414</c:v>
                </c:pt>
                <c:pt idx="590">
                  <c:v>0.11460669361883864</c:v>
                </c:pt>
                <c:pt idx="591">
                  <c:v>0.11535456017406251</c:v>
                </c:pt>
                <c:pt idx="592">
                  <c:v>0.11066429492426896</c:v>
                </c:pt>
                <c:pt idx="593">
                  <c:v>0.10436832083539979</c:v>
                </c:pt>
                <c:pt idx="594">
                  <c:v>0.10822868380226218</c:v>
                </c:pt>
                <c:pt idx="595">
                  <c:v>0.12860697704862251</c:v>
                </c:pt>
                <c:pt idx="596">
                  <c:v>0.12492620668175522</c:v>
                </c:pt>
                <c:pt idx="597">
                  <c:v>0.12890446450135842</c:v>
                </c:pt>
                <c:pt idx="598">
                  <c:v>0.16402175531957391</c:v>
                </c:pt>
                <c:pt idx="599">
                  <c:v>0.14884877238583719</c:v>
                </c:pt>
                <c:pt idx="600">
                  <c:v>0.13470521156874291</c:v>
                </c:pt>
                <c:pt idx="601">
                  <c:v>0.12947748375848925</c:v>
                </c:pt>
                <c:pt idx="602">
                  <c:v>0.11205922187774511</c:v>
                </c:pt>
                <c:pt idx="603">
                  <c:v>9.947537807291866E-2</c:v>
                </c:pt>
                <c:pt idx="604">
                  <c:v>8.6461479408203007E-2</c:v>
                </c:pt>
                <c:pt idx="605">
                  <c:v>8.3788122798012732E-2</c:v>
                </c:pt>
                <c:pt idx="606">
                  <c:v>9.5780179202413135E-2</c:v>
                </c:pt>
                <c:pt idx="607">
                  <c:v>0.11337701269275671</c:v>
                </c:pt>
                <c:pt idx="608">
                  <c:v>9.608011466307112E-2</c:v>
                </c:pt>
                <c:pt idx="609">
                  <c:v>0.15142282607309696</c:v>
                </c:pt>
                <c:pt idx="610">
                  <c:v>0.1609046225831785</c:v>
                </c:pt>
                <c:pt idx="611">
                  <c:v>0.16650586939740303</c:v>
                </c:pt>
                <c:pt idx="612">
                  <c:v>0.19670006901795128</c:v>
                </c:pt>
                <c:pt idx="613">
                  <c:v>0.20305822664585921</c:v>
                </c:pt>
                <c:pt idx="614">
                  <c:v>0.20040911931337635</c:v>
                </c:pt>
                <c:pt idx="615">
                  <c:v>0.2034593332915596</c:v>
                </c:pt>
                <c:pt idx="616">
                  <c:v>0.19064630627840851</c:v>
                </c:pt>
                <c:pt idx="617">
                  <c:v>0.17704283366067944</c:v>
                </c:pt>
                <c:pt idx="618">
                  <c:v>0.19364446395709667</c:v>
                </c:pt>
                <c:pt idx="619">
                  <c:v>0.20610021912440515</c:v>
                </c:pt>
                <c:pt idx="620">
                  <c:v>0.21722852183173572</c:v>
                </c:pt>
                <c:pt idx="621">
                  <c:v>0.2111819746278237</c:v>
                </c:pt>
                <c:pt idx="622">
                  <c:v>0.18862272972827274</c:v>
                </c:pt>
                <c:pt idx="623">
                  <c:v>0.1638358955873449</c:v>
                </c:pt>
                <c:pt idx="624">
                  <c:v>0.14733050523721039</c:v>
                </c:pt>
                <c:pt idx="625">
                  <c:v>0.18838600167243111</c:v>
                </c:pt>
                <c:pt idx="626">
                  <c:v>0.19126976219992853</c:v>
                </c:pt>
                <c:pt idx="627">
                  <c:v>0.18624428647440355</c:v>
                </c:pt>
                <c:pt idx="628">
                  <c:v>0.20501703480516476</c:v>
                </c:pt>
                <c:pt idx="629">
                  <c:v>0.17505744509988835</c:v>
                </c:pt>
                <c:pt idx="630">
                  <c:v>0.11238964626532681</c:v>
                </c:pt>
                <c:pt idx="631">
                  <c:v>0.18288648203662783</c:v>
                </c:pt>
                <c:pt idx="632">
                  <c:v>0.1999773522201698</c:v>
                </c:pt>
                <c:pt idx="633">
                  <c:v>0.22205319827492004</c:v>
                </c:pt>
                <c:pt idx="634">
                  <c:v>0.23939627412246506</c:v>
                </c:pt>
                <c:pt idx="635">
                  <c:v>0.2421689418336152</c:v>
                </c:pt>
                <c:pt idx="636">
                  <c:v>0.1929531252992179</c:v>
                </c:pt>
                <c:pt idx="637">
                  <c:v>0.22207332591128903</c:v>
                </c:pt>
                <c:pt idx="638">
                  <c:v>0.18816650565270177</c:v>
                </c:pt>
                <c:pt idx="639">
                  <c:v>0.18405731283103072</c:v>
                </c:pt>
                <c:pt idx="640">
                  <c:v>0.25354883042846577</c:v>
                </c:pt>
                <c:pt idx="641">
                  <c:v>0.33466374561361911</c:v>
                </c:pt>
                <c:pt idx="642">
                  <c:v>0.29885719108884745</c:v>
                </c:pt>
                <c:pt idx="643">
                  <c:v>0.29530429722091411</c:v>
                </c:pt>
                <c:pt idx="644">
                  <c:v>0.28695430835241875</c:v>
                </c:pt>
                <c:pt idx="645">
                  <c:v>0.20940889891068207</c:v>
                </c:pt>
                <c:pt idx="646">
                  <c:v>0.18339876586662288</c:v>
                </c:pt>
                <c:pt idx="647">
                  <c:v>0.17073161340184589</c:v>
                </c:pt>
                <c:pt idx="648">
                  <c:v>0.19860192852656811</c:v>
                </c:pt>
                <c:pt idx="649">
                  <c:v>0.18564837073031487</c:v>
                </c:pt>
                <c:pt idx="650">
                  <c:v>0.25277329564919715</c:v>
                </c:pt>
                <c:pt idx="651">
                  <c:v>0.19530023281265052</c:v>
                </c:pt>
                <c:pt idx="652">
                  <c:v>0.22628357400069712</c:v>
                </c:pt>
                <c:pt idx="653">
                  <c:v>0.22776508495465692</c:v>
                </c:pt>
                <c:pt idx="654">
                  <c:v>0.28582823224125659</c:v>
                </c:pt>
                <c:pt idx="655">
                  <c:v>0.24839133827311094</c:v>
                </c:pt>
                <c:pt idx="656">
                  <c:v>0.27436447523603641</c:v>
                </c:pt>
                <c:pt idx="657">
                  <c:v>0.25062209029702331</c:v>
                </c:pt>
                <c:pt idx="658">
                  <c:v>0.27367942857896033</c:v>
                </c:pt>
                <c:pt idx="659">
                  <c:v>0.26037528393891873</c:v>
                </c:pt>
                <c:pt idx="660">
                  <c:v>0.28900761428665567</c:v>
                </c:pt>
                <c:pt idx="661">
                  <c:v>0.26613880258038691</c:v>
                </c:pt>
                <c:pt idx="662">
                  <c:v>0.31824944209779127</c:v>
                </c:pt>
                <c:pt idx="663">
                  <c:v>0.26939623658087153</c:v>
                </c:pt>
                <c:pt idx="664">
                  <c:v>0.24065426657622685</c:v>
                </c:pt>
                <c:pt idx="665">
                  <c:v>0.30388670578866828</c:v>
                </c:pt>
                <c:pt idx="666">
                  <c:v>0.33198283435527182</c:v>
                </c:pt>
                <c:pt idx="667">
                  <c:v>0.30207154025888056</c:v>
                </c:pt>
                <c:pt idx="668">
                  <c:v>0.342177477819056</c:v>
                </c:pt>
                <c:pt idx="669">
                  <c:v>0.36345752139858351</c:v>
                </c:pt>
                <c:pt idx="670">
                  <c:v>0.29941018430197586</c:v>
                </c:pt>
                <c:pt idx="671">
                  <c:v>0.32877950476700368</c:v>
                </c:pt>
                <c:pt idx="672">
                  <c:v>0.33419126692220669</c:v>
                </c:pt>
                <c:pt idx="673">
                  <c:v>0.31258819204156751</c:v>
                </c:pt>
                <c:pt idx="674">
                  <c:v>0.26739822362251714</c:v>
                </c:pt>
                <c:pt idx="675">
                  <c:v>0.2883078690245105</c:v>
                </c:pt>
                <c:pt idx="676">
                  <c:v>0.27437397048415374</c:v>
                </c:pt>
                <c:pt idx="677">
                  <c:v>0.32590237047075654</c:v>
                </c:pt>
                <c:pt idx="678">
                  <c:v>0.31340141177297476</c:v>
                </c:pt>
                <c:pt idx="679">
                  <c:v>0.3378906162217386</c:v>
                </c:pt>
                <c:pt idx="680">
                  <c:v>0.25942075757266114</c:v>
                </c:pt>
                <c:pt idx="681">
                  <c:v>0.27675230072923468</c:v>
                </c:pt>
                <c:pt idx="682">
                  <c:v>0.26984879418418029</c:v>
                </c:pt>
                <c:pt idx="683">
                  <c:v>0.29917018235808363</c:v>
                </c:pt>
                <c:pt idx="684">
                  <c:v>0.37807458152969303</c:v>
                </c:pt>
                <c:pt idx="685">
                  <c:v>0.46504772936217653</c:v>
                </c:pt>
                <c:pt idx="686">
                  <c:v>0.43486806484768314</c:v>
                </c:pt>
                <c:pt idx="687">
                  <c:v>0.3678609414211152</c:v>
                </c:pt>
                <c:pt idx="688">
                  <c:v>0.35942910987995413</c:v>
                </c:pt>
                <c:pt idx="689">
                  <c:v>0.31883776962120075</c:v>
                </c:pt>
                <c:pt idx="690">
                  <c:v>0.2777761119492389</c:v>
                </c:pt>
                <c:pt idx="691">
                  <c:v>0.31948606392674683</c:v>
                </c:pt>
                <c:pt idx="692">
                  <c:v>0.36329005739566012</c:v>
                </c:pt>
                <c:pt idx="693">
                  <c:v>0.31179924736793008</c:v>
                </c:pt>
                <c:pt idx="694">
                  <c:v>0.27313241422647561</c:v>
                </c:pt>
                <c:pt idx="695">
                  <c:v>0.25169082698775286</c:v>
                </c:pt>
                <c:pt idx="696">
                  <c:v>0.2380798575625446</c:v>
                </c:pt>
                <c:pt idx="697">
                  <c:v>0.25867653650254846</c:v>
                </c:pt>
                <c:pt idx="698">
                  <c:v>0.34529120553276793</c:v>
                </c:pt>
                <c:pt idx="699">
                  <c:v>0.37094569388771814</c:v>
                </c:pt>
                <c:pt idx="700">
                  <c:v>0.45977648825403722</c:v>
                </c:pt>
                <c:pt idx="701">
                  <c:v>0.45522593138140766</c:v>
                </c:pt>
                <c:pt idx="702">
                  <c:v>0.47568829644354782</c:v>
                </c:pt>
                <c:pt idx="703">
                  <c:v>0.4265900690634653</c:v>
                </c:pt>
                <c:pt idx="704">
                  <c:v>0.54976047213657053</c:v>
                </c:pt>
                <c:pt idx="705">
                  <c:v>0.43972490290895505</c:v>
                </c:pt>
                <c:pt idx="706">
                  <c:v>0.42683043714682034</c:v>
                </c:pt>
                <c:pt idx="707">
                  <c:v>0.38040018257397568</c:v>
                </c:pt>
                <c:pt idx="708">
                  <c:v>0.39221206867678743</c:v>
                </c:pt>
                <c:pt idx="709">
                  <c:v>0.26358764883134034</c:v>
                </c:pt>
                <c:pt idx="710">
                  <c:v>0.31937137302034813</c:v>
                </c:pt>
                <c:pt idx="711">
                  <c:v>0.27935216552636116</c:v>
                </c:pt>
                <c:pt idx="712">
                  <c:v>0.36519999459372071</c:v>
                </c:pt>
                <c:pt idx="713">
                  <c:v>0.4058818688023294</c:v>
                </c:pt>
                <c:pt idx="714">
                  <c:v>0.47437507124163003</c:v>
                </c:pt>
                <c:pt idx="715">
                  <c:v>0.43143946700499269</c:v>
                </c:pt>
                <c:pt idx="716">
                  <c:v>0.56884225902941821</c:v>
                </c:pt>
                <c:pt idx="717">
                  <c:v>0.5348696086266026</c:v>
                </c:pt>
                <c:pt idx="718">
                  <c:v>0.52762555823098878</c:v>
                </c:pt>
                <c:pt idx="719">
                  <c:v>0.49762756502382449</c:v>
                </c:pt>
                <c:pt idx="720">
                  <c:v>0.55280565460255082</c:v>
                </c:pt>
                <c:pt idx="721">
                  <c:v>0.47477862568516754</c:v>
                </c:pt>
                <c:pt idx="722">
                  <c:v>0.40908258214960591</c:v>
                </c:pt>
                <c:pt idx="723">
                  <c:v>0.46318186717441112</c:v>
                </c:pt>
                <c:pt idx="724">
                  <c:v>0.48924585472977633</c:v>
                </c:pt>
                <c:pt idx="725">
                  <c:v>0.58656247085040891</c:v>
                </c:pt>
                <c:pt idx="726">
                  <c:v>0.54624964356499639</c:v>
                </c:pt>
                <c:pt idx="727">
                  <c:v>0.55202425110600073</c:v>
                </c:pt>
                <c:pt idx="728">
                  <c:v>0.49364678236831078</c:v>
                </c:pt>
                <c:pt idx="729">
                  <c:v>0.42938489372991573</c:v>
                </c:pt>
                <c:pt idx="730">
                  <c:v>0.36829679618797845</c:v>
                </c:pt>
                <c:pt idx="731">
                  <c:v>0.36808417663362392</c:v>
                </c:pt>
                <c:pt idx="732">
                  <c:v>0.40691809333961498</c:v>
                </c:pt>
                <c:pt idx="733">
                  <c:v>0.49461569483075196</c:v>
                </c:pt>
                <c:pt idx="734">
                  <c:v>0.51877088326288467</c:v>
                </c:pt>
                <c:pt idx="735">
                  <c:v>0.42363513584679574</c:v>
                </c:pt>
                <c:pt idx="736">
                  <c:v>0.41706235532682162</c:v>
                </c:pt>
                <c:pt idx="737">
                  <c:v>0.39199608551505727</c:v>
                </c:pt>
                <c:pt idx="738">
                  <c:v>0.33503401271831634</c:v>
                </c:pt>
                <c:pt idx="739">
                  <c:v>0.3610206376928124</c:v>
                </c:pt>
                <c:pt idx="740">
                  <c:v>0.37747877641414268</c:v>
                </c:pt>
                <c:pt idx="741">
                  <c:v>0.35805644060503966</c:v>
                </c:pt>
                <c:pt idx="742">
                  <c:v>0.47227480282929396</c:v>
                </c:pt>
                <c:pt idx="743">
                  <c:v>0.50456683082254439</c:v>
                </c:pt>
                <c:pt idx="744">
                  <c:v>0.43075041691151805</c:v>
                </c:pt>
                <c:pt idx="745">
                  <c:v>0.46978825431152665</c:v>
                </c:pt>
                <c:pt idx="746">
                  <c:v>0.58041429407332013</c:v>
                </c:pt>
                <c:pt idx="747">
                  <c:v>0.44118490186756099</c:v>
                </c:pt>
                <c:pt idx="748">
                  <c:v>0.49289945015535352</c:v>
                </c:pt>
                <c:pt idx="749">
                  <c:v>0.59626151354983992</c:v>
                </c:pt>
                <c:pt idx="750">
                  <c:v>0.56036850253763337</c:v>
                </c:pt>
                <c:pt idx="751">
                  <c:v>0.48251838952256126</c:v>
                </c:pt>
                <c:pt idx="752">
                  <c:v>0.48921701024073594</c:v>
                </c:pt>
                <c:pt idx="753">
                  <c:v>0.38692107836761253</c:v>
                </c:pt>
                <c:pt idx="754">
                  <c:v>0.3361177742110586</c:v>
                </c:pt>
                <c:pt idx="755">
                  <c:v>0.40133039320793562</c:v>
                </c:pt>
                <c:pt idx="756">
                  <c:v>0.50031863894116457</c:v>
                </c:pt>
                <c:pt idx="757">
                  <c:v>0.51408482843438141</c:v>
                </c:pt>
                <c:pt idx="758">
                  <c:v>0.55926055353652226</c:v>
                </c:pt>
                <c:pt idx="759">
                  <c:v>0.59277694162813632</c:v>
                </c:pt>
                <c:pt idx="760">
                  <c:v>0.50726019736387962</c:v>
                </c:pt>
                <c:pt idx="761">
                  <c:v>0.39176236241784601</c:v>
                </c:pt>
                <c:pt idx="762">
                  <c:v>0.49421730648751633</c:v>
                </c:pt>
                <c:pt idx="763">
                  <c:v>0.43225122692516854</c:v>
                </c:pt>
                <c:pt idx="764">
                  <c:v>0.57210196856480677</c:v>
                </c:pt>
                <c:pt idx="765">
                  <c:v>0.64333929000733137</c:v>
                </c:pt>
                <c:pt idx="766">
                  <c:v>0.66134366328924477</c:v>
                </c:pt>
                <c:pt idx="767">
                  <c:v>0.63565658333509101</c:v>
                </c:pt>
                <c:pt idx="768">
                  <c:v>0.6079171047326668</c:v>
                </c:pt>
                <c:pt idx="769">
                  <c:v>0.40710953024383018</c:v>
                </c:pt>
                <c:pt idx="770">
                  <c:v>0.48509676430281512</c:v>
                </c:pt>
                <c:pt idx="771">
                  <c:v>0.49350948649442056</c:v>
                </c:pt>
                <c:pt idx="772">
                  <c:v>0.47893952802009832</c:v>
                </c:pt>
                <c:pt idx="773">
                  <c:v>0.45440750718863104</c:v>
                </c:pt>
                <c:pt idx="774">
                  <c:v>0.55362741957931239</c:v>
                </c:pt>
                <c:pt idx="775">
                  <c:v>0.47398674221953974</c:v>
                </c:pt>
                <c:pt idx="776">
                  <c:v>0.41463005444198753</c:v>
                </c:pt>
                <c:pt idx="777">
                  <c:v>0.29648124726543046</c:v>
                </c:pt>
                <c:pt idx="778">
                  <c:v>0.36333344696696279</c:v>
                </c:pt>
                <c:pt idx="779">
                  <c:v>0.28488673828811606</c:v>
                </c:pt>
                <c:pt idx="780">
                  <c:v>0.37040252130082746</c:v>
                </c:pt>
                <c:pt idx="781">
                  <c:v>0.44154458143395231</c:v>
                </c:pt>
                <c:pt idx="782">
                  <c:v>0.47794894780016889</c:v>
                </c:pt>
                <c:pt idx="783">
                  <c:v>0.52453020593950539</c:v>
                </c:pt>
                <c:pt idx="784">
                  <c:v>0.58576924980850131</c:v>
                </c:pt>
                <c:pt idx="785">
                  <c:v>0.43226269606570239</c:v>
                </c:pt>
                <c:pt idx="786">
                  <c:v>0.5071091807027277</c:v>
                </c:pt>
                <c:pt idx="787">
                  <c:v>0.63278997925272984</c:v>
                </c:pt>
                <c:pt idx="788">
                  <c:v>0.65987980500783183</c:v>
                </c:pt>
                <c:pt idx="789">
                  <c:v>0.69046272272679121</c:v>
                </c:pt>
                <c:pt idx="790">
                  <c:v>0.7524861554726513</c:v>
                </c:pt>
                <c:pt idx="791">
                  <c:v>0.68821091954346014</c:v>
                </c:pt>
                <c:pt idx="792">
                  <c:v>0.55392962913981081</c:v>
                </c:pt>
                <c:pt idx="793">
                  <c:v>0.43224123052899521</c:v>
                </c:pt>
                <c:pt idx="794">
                  <c:v>0.40685429612794338</c:v>
                </c:pt>
                <c:pt idx="795">
                  <c:v>0.42005891368225362</c:v>
                </c:pt>
                <c:pt idx="796">
                  <c:v>0.46801315023226897</c:v>
                </c:pt>
                <c:pt idx="797">
                  <c:v>0.52598802346851736</c:v>
                </c:pt>
                <c:pt idx="798">
                  <c:v>0.72537338612050561</c:v>
                </c:pt>
                <c:pt idx="799">
                  <c:v>0.77302368790383424</c:v>
                </c:pt>
                <c:pt idx="800">
                  <c:v>0.78228189350057065</c:v>
                </c:pt>
                <c:pt idx="801">
                  <c:v>0.79528797915146543</c:v>
                </c:pt>
                <c:pt idx="802">
                  <c:v>0.9177609531208436</c:v>
                </c:pt>
                <c:pt idx="803">
                  <c:v>0.75018241944029518</c:v>
                </c:pt>
                <c:pt idx="804">
                  <c:v>0.7187886814652289</c:v>
                </c:pt>
                <c:pt idx="805">
                  <c:v>0.78736261111621564</c:v>
                </c:pt>
                <c:pt idx="806">
                  <c:v>0.73201876902864649</c:v>
                </c:pt>
                <c:pt idx="807">
                  <c:v>0.64421821975078075</c:v>
                </c:pt>
                <c:pt idx="808">
                  <c:v>0.59524629904242388</c:v>
                </c:pt>
                <c:pt idx="809">
                  <c:v>0.50627621327306316</c:v>
                </c:pt>
                <c:pt idx="810">
                  <c:v>0.39016713218209509</c:v>
                </c:pt>
                <c:pt idx="811">
                  <c:v>0.38130107582508105</c:v>
                </c:pt>
                <c:pt idx="812">
                  <c:v>0.39003535932392169</c:v>
                </c:pt>
                <c:pt idx="813">
                  <c:v>0.45665671640864219</c:v>
                </c:pt>
                <c:pt idx="814">
                  <c:v>0.52369204157495497</c:v>
                </c:pt>
                <c:pt idx="815">
                  <c:v>0.59919840897395393</c:v>
                </c:pt>
                <c:pt idx="816">
                  <c:v>0.73300650353872199</c:v>
                </c:pt>
                <c:pt idx="817">
                  <c:v>0.65104688502852126</c:v>
                </c:pt>
                <c:pt idx="818">
                  <c:v>0.71729537935593934</c:v>
                </c:pt>
                <c:pt idx="819">
                  <c:v>0.65947860772323141</c:v>
                </c:pt>
                <c:pt idx="820">
                  <c:v>0.72685687255150488</c:v>
                </c:pt>
                <c:pt idx="821">
                  <c:v>0.62136928993993013</c:v>
                </c:pt>
                <c:pt idx="822">
                  <c:v>0.84964079797063263</c:v>
                </c:pt>
                <c:pt idx="823">
                  <c:v>0.78535756933197931</c:v>
                </c:pt>
                <c:pt idx="824">
                  <c:v>0.81147441661693753</c:v>
                </c:pt>
                <c:pt idx="825">
                  <c:v>0.81814527579882657</c:v>
                </c:pt>
                <c:pt idx="826">
                  <c:v>0.84436107243008485</c:v>
                </c:pt>
                <c:pt idx="827">
                  <c:v>0.67961078064223002</c:v>
                </c:pt>
                <c:pt idx="828">
                  <c:v>0.6583721834400309</c:v>
                </c:pt>
                <c:pt idx="829">
                  <c:v>0.73701725520061045</c:v>
                </c:pt>
                <c:pt idx="830">
                  <c:v>0.70015224275983778</c:v>
                </c:pt>
                <c:pt idx="831">
                  <c:v>0.61792287492502673</c:v>
                </c:pt>
                <c:pt idx="832">
                  <c:v>0.76532623525617494</c:v>
                </c:pt>
                <c:pt idx="833">
                  <c:v>0.74548003326348788</c:v>
                </c:pt>
                <c:pt idx="834">
                  <c:v>0.65791985749269566</c:v>
                </c:pt>
                <c:pt idx="835">
                  <c:v>0.5239348846500238</c:v>
                </c:pt>
                <c:pt idx="836">
                  <c:v>0.61043788159925794</c:v>
                </c:pt>
                <c:pt idx="837">
                  <c:v>0.57069876963085819</c:v>
                </c:pt>
                <c:pt idx="838">
                  <c:v>0.69376069656194661</c:v>
                </c:pt>
                <c:pt idx="839">
                  <c:v>0.78296692309075411</c:v>
                </c:pt>
                <c:pt idx="840">
                  <c:v>1.0423851644762323</c:v>
                </c:pt>
                <c:pt idx="841">
                  <c:v>1.0613540256620744</c:v>
                </c:pt>
                <c:pt idx="842">
                  <c:v>0.92554486756980425</c:v>
                </c:pt>
                <c:pt idx="843">
                  <c:v>0.80544142147506714</c:v>
                </c:pt>
                <c:pt idx="844">
                  <c:v>0.80057202619657597</c:v>
                </c:pt>
                <c:pt idx="845">
                  <c:v>0.62910729777495356</c:v>
                </c:pt>
                <c:pt idx="846">
                  <c:v>0.55501304334882617</c:v>
                </c:pt>
                <c:pt idx="847">
                  <c:v>0.50279332675450461</c:v>
                </c:pt>
                <c:pt idx="848">
                  <c:v>0.79210754241104431</c:v>
                </c:pt>
                <c:pt idx="849">
                  <c:v>0.8211432966165445</c:v>
                </c:pt>
                <c:pt idx="850">
                  <c:v>0.77519102915561167</c:v>
                </c:pt>
                <c:pt idx="851">
                  <c:v>0.95017939589126321</c:v>
                </c:pt>
                <c:pt idx="852">
                  <c:v>1.2158889427074442</c:v>
                </c:pt>
                <c:pt idx="853">
                  <c:v>0.90233492509292224</c:v>
                </c:pt>
                <c:pt idx="854">
                  <c:v>0.93757625327418093</c:v>
                </c:pt>
                <c:pt idx="855">
                  <c:v>1.0290002158911831</c:v>
                </c:pt>
                <c:pt idx="856">
                  <c:v>0.93196218269313036</c:v>
                </c:pt>
                <c:pt idx="857">
                  <c:v>0.79888853295339346</c:v>
                </c:pt>
                <c:pt idx="858">
                  <c:v>0.80536424911377968</c:v>
                </c:pt>
                <c:pt idx="859">
                  <c:v>0.60824484833214576</c:v>
                </c:pt>
                <c:pt idx="860">
                  <c:v>0.59987003325973443</c:v>
                </c:pt>
                <c:pt idx="861">
                  <c:v>0.48806384073112935</c:v>
                </c:pt>
                <c:pt idx="862">
                  <c:v>0.48726481741039784</c:v>
                </c:pt>
                <c:pt idx="863">
                  <c:v>0.63090177131751035</c:v>
                </c:pt>
                <c:pt idx="864">
                  <c:v>0.75972312923198437</c:v>
                </c:pt>
                <c:pt idx="865">
                  <c:v>0.70746047216886976</c:v>
                </c:pt>
                <c:pt idx="866">
                  <c:v>0.73760830508861941</c:v>
                </c:pt>
                <c:pt idx="867">
                  <c:v>0.92328495448534742</c:v>
                </c:pt>
                <c:pt idx="868">
                  <c:v>0.79082438411801026</c:v>
                </c:pt>
                <c:pt idx="869">
                  <c:v>1.1064513521138672</c:v>
                </c:pt>
                <c:pt idx="870">
                  <c:v>1.3052659618756048</c:v>
                </c:pt>
                <c:pt idx="871">
                  <c:v>1.3224990121533462</c:v>
                </c:pt>
                <c:pt idx="872">
                  <c:v>1.2210482776782405</c:v>
                </c:pt>
                <c:pt idx="873">
                  <c:v>1.3396377890303528</c:v>
                </c:pt>
                <c:pt idx="874">
                  <c:v>1.122215538197266</c:v>
                </c:pt>
                <c:pt idx="875">
                  <c:v>0.94912426825887053</c:v>
                </c:pt>
                <c:pt idx="876">
                  <c:v>1.0184827075967031</c:v>
                </c:pt>
                <c:pt idx="877">
                  <c:v>1.0675752974358887</c:v>
                </c:pt>
                <c:pt idx="878">
                  <c:v>1.0418505083815899</c:v>
                </c:pt>
                <c:pt idx="879">
                  <c:v>1.0873970930849974</c:v>
                </c:pt>
                <c:pt idx="880">
                  <c:v>1.3736698960626357</c:v>
                </c:pt>
                <c:pt idx="881">
                  <c:v>1.5270304200061966</c:v>
                </c:pt>
                <c:pt idx="882">
                  <c:v>1.3412475152776164</c:v>
                </c:pt>
                <c:pt idx="883">
                  <c:v>1.598579559046015</c:v>
                </c:pt>
                <c:pt idx="884">
                  <c:v>1.5584505509621707</c:v>
                </c:pt>
                <c:pt idx="885">
                  <c:v>1.1623557807776945</c:v>
                </c:pt>
                <c:pt idx="886">
                  <c:v>1.2628088183509465</c:v>
                </c:pt>
                <c:pt idx="887">
                  <c:v>1.4055375321699626</c:v>
                </c:pt>
                <c:pt idx="888">
                  <c:v>1.1189638496793919</c:v>
                </c:pt>
                <c:pt idx="889">
                  <c:v>1.0784434322350631</c:v>
                </c:pt>
                <c:pt idx="890">
                  <c:v>1.2684459302227853</c:v>
                </c:pt>
                <c:pt idx="891">
                  <c:v>1.0007123433099085</c:v>
                </c:pt>
                <c:pt idx="892">
                  <c:v>1.2435826128030099</c:v>
                </c:pt>
                <c:pt idx="893">
                  <c:v>1.3064672967750157</c:v>
                </c:pt>
                <c:pt idx="894">
                  <c:v>1.3132260702062992</c:v>
                </c:pt>
                <c:pt idx="895">
                  <c:v>1.3586416220819642</c:v>
                </c:pt>
                <c:pt idx="896">
                  <c:v>1.6619687588179779</c:v>
                </c:pt>
                <c:pt idx="897">
                  <c:v>1.4519067904356942</c:v>
                </c:pt>
                <c:pt idx="898">
                  <c:v>1.6030994746020621</c:v>
                </c:pt>
                <c:pt idx="899">
                  <c:v>1.7164606791989026</c:v>
                </c:pt>
                <c:pt idx="900">
                  <c:v>1.936680573860927</c:v>
                </c:pt>
                <c:pt idx="901">
                  <c:v>1.6889046137505825</c:v>
                </c:pt>
                <c:pt idx="902">
                  <c:v>1.8983418026919718</c:v>
                </c:pt>
                <c:pt idx="903">
                  <c:v>1.9390461344653278</c:v>
                </c:pt>
                <c:pt idx="904">
                  <c:v>1.8628154045865952</c:v>
                </c:pt>
                <c:pt idx="905">
                  <c:v>1.7044841468618592</c:v>
                </c:pt>
                <c:pt idx="906">
                  <c:v>1.7495972395621504</c:v>
                </c:pt>
                <c:pt idx="907">
                  <c:v>1.6288034560113431</c:v>
                </c:pt>
                <c:pt idx="908">
                  <c:v>1.836949270214427</c:v>
                </c:pt>
                <c:pt idx="909">
                  <c:v>2.1892486162945533</c:v>
                </c:pt>
                <c:pt idx="910">
                  <c:v>2.4870994562404753</c:v>
                </c:pt>
                <c:pt idx="911">
                  <c:v>2.5440024335552263</c:v>
                </c:pt>
                <c:pt idx="912">
                  <c:v>2.8215872921621115</c:v>
                </c:pt>
                <c:pt idx="913">
                  <c:v>2.9544263132856488</c:v>
                </c:pt>
                <c:pt idx="914">
                  <c:v>2.6058153274887665</c:v>
                </c:pt>
                <c:pt idx="915">
                  <c:v>2.5122609566529586</c:v>
                </c:pt>
                <c:pt idx="916">
                  <c:v>3.6847327307166702</c:v>
                </c:pt>
                <c:pt idx="917">
                  <c:v>3.5084666289795772</c:v>
                </c:pt>
                <c:pt idx="918">
                  <c:v>3.3166154704296105</c:v>
                </c:pt>
                <c:pt idx="919">
                  <c:v>3.2952220255842612</c:v>
                </c:pt>
                <c:pt idx="920">
                  <c:v>3.412809305139036</c:v>
                </c:pt>
                <c:pt idx="921">
                  <c:v>2.6973355260957455</c:v>
                </c:pt>
                <c:pt idx="922">
                  <c:v>2.8716063026936105</c:v>
                </c:pt>
                <c:pt idx="923">
                  <c:v>3.0001212764612304</c:v>
                </c:pt>
                <c:pt idx="924">
                  <c:v>3.1972557546507616</c:v>
                </c:pt>
                <c:pt idx="925">
                  <c:v>3.2258478377451807</c:v>
                </c:pt>
                <c:pt idx="926">
                  <c:v>2.8460799688004754</c:v>
                </c:pt>
                <c:pt idx="927">
                  <c:v>2.7680433621186959</c:v>
                </c:pt>
                <c:pt idx="928">
                  <c:v>2.5494972998171073</c:v>
                </c:pt>
                <c:pt idx="929">
                  <c:v>2.3480628369965539</c:v>
                </c:pt>
                <c:pt idx="930">
                  <c:v>2.0216833033038677</c:v>
                </c:pt>
                <c:pt idx="931">
                  <c:v>2.6083635915203951</c:v>
                </c:pt>
                <c:pt idx="932">
                  <c:v>2.4192458891817439</c:v>
                </c:pt>
                <c:pt idx="933">
                  <c:v>2.6229236335636101</c:v>
                </c:pt>
                <c:pt idx="934">
                  <c:v>2.9681656768169238</c:v>
                </c:pt>
                <c:pt idx="935">
                  <c:v>2.7038787520776695</c:v>
                </c:pt>
                <c:pt idx="936">
                  <c:v>2.0956235708522328</c:v>
                </c:pt>
                <c:pt idx="937">
                  <c:v>1.8191367507849456</c:v>
                </c:pt>
                <c:pt idx="938">
                  <c:v>1.2964723438815291</c:v>
                </c:pt>
                <c:pt idx="939">
                  <c:v>1.4754853333625395</c:v>
                </c:pt>
                <c:pt idx="940">
                  <c:v>1.7966639629687251</c:v>
                </c:pt>
                <c:pt idx="941">
                  <c:v>2.2162599996479786</c:v>
                </c:pt>
                <c:pt idx="942">
                  <c:v>2.2976196058070544</c:v>
                </c:pt>
                <c:pt idx="943">
                  <c:v>2.2506844560089023</c:v>
                </c:pt>
                <c:pt idx="944">
                  <c:v>1.7937014193275456</c:v>
                </c:pt>
                <c:pt idx="945">
                  <c:v>1.6245123567668922</c:v>
                </c:pt>
                <c:pt idx="946">
                  <c:v>1.4269599254603211</c:v>
                </c:pt>
                <c:pt idx="947">
                  <c:v>1.9118261920987301</c:v>
                </c:pt>
                <c:pt idx="948">
                  <c:v>2.5209710767806195</c:v>
                </c:pt>
                <c:pt idx="949">
                  <c:v>3.0786315547614427</c:v>
                </c:pt>
                <c:pt idx="950">
                  <c:v>3.2083385001268638</c:v>
                </c:pt>
                <c:pt idx="951">
                  <c:v>2.9286297062378304</c:v>
                </c:pt>
                <c:pt idx="952">
                  <c:v>2.6285675711416028</c:v>
                </c:pt>
                <c:pt idx="953">
                  <c:v>3.0171665850920055</c:v>
                </c:pt>
                <c:pt idx="954">
                  <c:v>3.3354003817226259</c:v>
                </c:pt>
                <c:pt idx="955">
                  <c:v>3.7375370789342277</c:v>
                </c:pt>
                <c:pt idx="956">
                  <c:v>4.2531223931409992</c:v>
                </c:pt>
                <c:pt idx="957">
                  <c:v>4.2232570450179976</c:v>
                </c:pt>
                <c:pt idx="958">
                  <c:v>3.6872759952870084</c:v>
                </c:pt>
                <c:pt idx="959">
                  <c:v>3.2294677567986154</c:v>
                </c:pt>
                <c:pt idx="960">
                  <c:v>2.8888032079890902</c:v>
                </c:pt>
                <c:pt idx="961">
                  <c:v>3.2152156016643665</c:v>
                </c:pt>
                <c:pt idx="962">
                  <c:v>4.6401553616834237</c:v>
                </c:pt>
                <c:pt idx="963">
                  <c:v>4.5514668286471007</c:v>
                </c:pt>
                <c:pt idx="964">
                  <c:v>4.2214841867983273</c:v>
                </c:pt>
                <c:pt idx="965">
                  <c:v>4.3381315641833549</c:v>
                </c:pt>
                <c:pt idx="966">
                  <c:v>3.5869964245862489</c:v>
                </c:pt>
                <c:pt idx="967">
                  <c:v>2.0292047613597943</c:v>
                </c:pt>
                <c:pt idx="968">
                  <c:v>2.5333936963151507</c:v>
                </c:pt>
                <c:pt idx="969">
                  <c:v>3.0804197065201282</c:v>
                </c:pt>
                <c:pt idx="970">
                  <c:v>3.6732012116090145</c:v>
                </c:pt>
                <c:pt idx="971">
                  <c:v>3.49723681180688</c:v>
                </c:pt>
                <c:pt idx="972">
                  <c:v>3.8981188990721796</c:v>
                </c:pt>
                <c:pt idx="973">
                  <c:v>4.0803450711390994</c:v>
                </c:pt>
                <c:pt idx="974">
                  <c:v>3.7742384375712392</c:v>
                </c:pt>
                <c:pt idx="975">
                  <c:v>3.5622177821747614</c:v>
                </c:pt>
                <c:pt idx="976">
                  <c:v>4.7831762876935802</c:v>
                </c:pt>
                <c:pt idx="977">
                  <c:v>4.607549968221039</c:v>
                </c:pt>
                <c:pt idx="978">
                  <c:v>5.9234111281492705</c:v>
                </c:pt>
                <c:pt idx="979">
                  <c:v>5.5286729800694649</c:v>
                </c:pt>
                <c:pt idx="980">
                  <c:v>4.9449790898831392</c:v>
                </c:pt>
                <c:pt idx="981">
                  <c:v>4.2691301628562526</c:v>
                </c:pt>
                <c:pt idx="982">
                  <c:v>3.9512635327281438</c:v>
                </c:pt>
                <c:pt idx="983">
                  <c:v>3.2470227199739048</c:v>
                </c:pt>
                <c:pt idx="984">
                  <c:v>3.4733793798511194</c:v>
                </c:pt>
                <c:pt idx="985">
                  <c:v>3.6840413137374917</c:v>
                </c:pt>
                <c:pt idx="986">
                  <c:v>3.4640838339308067</c:v>
                </c:pt>
                <c:pt idx="987">
                  <c:v>3.8647855406860101</c:v>
                </c:pt>
                <c:pt idx="988">
                  <c:v>2.7242806221653089</c:v>
                </c:pt>
                <c:pt idx="989">
                  <c:v>2.8245132795098136</c:v>
                </c:pt>
                <c:pt idx="990">
                  <c:v>2.9254334739892185</c:v>
                </c:pt>
                <c:pt idx="991">
                  <c:v>2.7908266356051437</c:v>
                </c:pt>
                <c:pt idx="992">
                  <c:v>2.9189337251518594</c:v>
                </c:pt>
                <c:pt idx="993">
                  <c:v>3.6396594795772037</c:v>
                </c:pt>
                <c:pt idx="994">
                  <c:v>3.4584728306837014</c:v>
                </c:pt>
                <c:pt idx="995">
                  <c:v>3.1179348678077305</c:v>
                </c:pt>
                <c:pt idx="996">
                  <c:v>2.853617064713819</c:v>
                </c:pt>
                <c:pt idx="997">
                  <c:v>2.5343222964428054</c:v>
                </c:pt>
                <c:pt idx="998">
                  <c:v>1.5586684768783581</c:v>
                </c:pt>
                <c:pt idx="999">
                  <c:v>1.5790359535595744</c:v>
                </c:pt>
                <c:pt idx="1000">
                  <c:v>1.3552663712704105</c:v>
                </c:pt>
                <c:pt idx="1001">
                  <c:v>1.2808786728915362</c:v>
                </c:pt>
                <c:pt idx="1002">
                  <c:v>1.0603728276258244</c:v>
                </c:pt>
                <c:pt idx="1003">
                  <c:v>0.94667445458601862</c:v>
                </c:pt>
                <c:pt idx="1004">
                  <c:v>0.71408064725320963</c:v>
                </c:pt>
                <c:pt idx="1005">
                  <c:v>0.68663231809842151</c:v>
                </c:pt>
                <c:pt idx="1006">
                  <c:v>0.66364373355431494</c:v>
                </c:pt>
                <c:pt idx="1007">
                  <c:v>0.7374622178315825</c:v>
                </c:pt>
                <c:pt idx="1008">
                  <c:v>0.87203814906137733</c:v>
                </c:pt>
                <c:pt idx="1009">
                  <c:v>0.83893758872136848</c:v>
                </c:pt>
                <c:pt idx="1010">
                  <c:v>0.81583027436040823</c:v>
                </c:pt>
                <c:pt idx="1011">
                  <c:v>0.81481802647315238</c:v>
                </c:pt>
                <c:pt idx="1012">
                  <c:v>0.67716144557926483</c:v>
                </c:pt>
                <c:pt idx="1013">
                  <c:v>0.39335438017838037</c:v>
                </c:pt>
                <c:pt idx="1014">
                  <c:v>0.34111500277331075</c:v>
                </c:pt>
                <c:pt idx="1015">
                  <c:v>0.36456354254586232</c:v>
                </c:pt>
                <c:pt idx="1016">
                  <c:v>0.39561491082781608</c:v>
                </c:pt>
                <c:pt idx="1017">
                  <c:v>0.41569757974446758</c:v>
                </c:pt>
                <c:pt idx="1018">
                  <c:v>0.4124301987669643</c:v>
                </c:pt>
                <c:pt idx="1019">
                  <c:v>0.3629269587518032</c:v>
                </c:pt>
                <c:pt idx="1020">
                  <c:v>0.31745785483583266</c:v>
                </c:pt>
                <c:pt idx="1021">
                  <c:v>0.27112085352316412</c:v>
                </c:pt>
                <c:pt idx="1022">
                  <c:v>0.32380521251587008</c:v>
                </c:pt>
                <c:pt idx="1023">
                  <c:v>0.30369319553291502</c:v>
                </c:pt>
              </c:numCache>
            </c:numRef>
          </c:yVal>
          <c:smooth val="0"/>
          <c:extLst>
            <c:ext xmlns:c16="http://schemas.microsoft.com/office/drawing/2014/chart" uri="{C3380CC4-5D6E-409C-BE32-E72D297353CC}">
              <c16:uniqueId val="{00000000-93D3-4A30-8BB9-53B3F403EF3D}"/>
            </c:ext>
          </c:extLst>
        </c:ser>
        <c:dLbls>
          <c:showLegendKey val="0"/>
          <c:showVal val="0"/>
          <c:showCatName val="0"/>
          <c:showSerName val="0"/>
          <c:showPercent val="0"/>
          <c:showBubbleSize val="0"/>
        </c:dLbls>
        <c:axId val="166911103"/>
        <c:axId val="1"/>
      </c:scatterChart>
      <c:valAx>
        <c:axId val="166911103"/>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a:t>
                </a:r>
                <a:r>
                  <a:rPr lang="en-US" sz="2400" baseline="0" dirty="0"/>
                  <a:t> (Hz)</a:t>
                </a:r>
                <a:endParaRPr lang="en-US" sz="2400"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6911103"/>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'x-axis Gyroscope'!$C$1</c:f>
              <c:strCache>
                <c:ptCount val="1"/>
                <c:pt idx="0">
                  <c:v>z-Angular Velocity (m/s)</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'x-axis Gyroscope'!$B$2:$B$1101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'x-axis Gyroscope'!$C$2:$C$1101</c:f>
              <c:numCache>
                <c:formatCode>General</c:formatCode>
                <c:ptCount val="1100"/>
                <c:pt idx="0">
                  <c:v>-8.6355097591876984E-3</c:v>
                </c:pt>
                <c:pt idx="1">
                  <c:v>-6.6003808751702309E-4</c:v>
                </c:pt>
                <c:pt idx="2">
                  <c:v>6.9821686483919621E-3</c:v>
                </c:pt>
                <c:pt idx="3">
                  <c:v>1.5013081952929497E-2</c:v>
                </c:pt>
                <c:pt idx="4">
                  <c:v>1.8154546618461609E-2</c:v>
                </c:pt>
                <c:pt idx="5">
                  <c:v>1.2054147198796272E-2</c:v>
                </c:pt>
                <c:pt idx="6">
                  <c:v>4.0801097638905048E-3</c:v>
                </c:pt>
                <c:pt idx="7">
                  <c:v>-8.6093135178089142E-4</c:v>
                </c:pt>
                <c:pt idx="8">
                  <c:v>-1.4830455183982849E-3</c:v>
                </c:pt>
                <c:pt idx="9">
                  <c:v>-3.847362007945776E-3</c:v>
                </c:pt>
                <c:pt idx="10">
                  <c:v>-1.038702018558979E-2</c:v>
                </c:pt>
                <c:pt idx="11">
                  <c:v>-1.2445816770195961E-2</c:v>
                </c:pt>
                <c:pt idx="12">
                  <c:v>-1.49057786911726E-2</c:v>
                </c:pt>
                <c:pt idx="13">
                  <c:v>-1.1315008625388145E-2</c:v>
                </c:pt>
                <c:pt idx="14">
                  <c:v>-5.882426630705595E-3</c:v>
                </c:pt>
                <c:pt idx="15">
                  <c:v>-4.4824150390923023E-3</c:v>
                </c:pt>
                <c:pt idx="16">
                  <c:v>-5.4179835133254528E-3</c:v>
                </c:pt>
                <c:pt idx="17">
                  <c:v>-1.0489391162991524E-2</c:v>
                </c:pt>
                <c:pt idx="18">
                  <c:v>-8.1138517707586288E-3</c:v>
                </c:pt>
                <c:pt idx="19">
                  <c:v>-7.9321861267089844E-4</c:v>
                </c:pt>
                <c:pt idx="20">
                  <c:v>-1.2225201353430748E-3</c:v>
                </c:pt>
                <c:pt idx="21">
                  <c:v>-3.2226713374257088E-3</c:v>
                </c:pt>
                <c:pt idx="22">
                  <c:v>1.3848636299371719E-3</c:v>
                </c:pt>
                <c:pt idx="23">
                  <c:v>1.0784131474792957E-2</c:v>
                </c:pt>
                <c:pt idx="24">
                  <c:v>1.2486690655350685E-2</c:v>
                </c:pt>
                <c:pt idx="25">
                  <c:v>5.570962093770504E-3</c:v>
                </c:pt>
                <c:pt idx="26">
                  <c:v>-3.8494374603033066E-3</c:v>
                </c:pt>
                <c:pt idx="27">
                  <c:v>-8.1350915133953094E-3</c:v>
                </c:pt>
                <c:pt idx="28">
                  <c:v>-9.5937047153711319E-3</c:v>
                </c:pt>
                <c:pt idx="29">
                  <c:v>-9.327281266450882E-3</c:v>
                </c:pt>
                <c:pt idx="30">
                  <c:v>-1.1770730838179588E-2</c:v>
                </c:pt>
                <c:pt idx="31">
                  <c:v>-8.6413975805044174E-3</c:v>
                </c:pt>
                <c:pt idx="32">
                  <c:v>-3.0724615789949894E-3</c:v>
                </c:pt>
                <c:pt idx="33">
                  <c:v>2.1034334786236286E-3</c:v>
                </c:pt>
                <c:pt idx="34">
                  <c:v>8.4920907393097878E-3</c:v>
                </c:pt>
                <c:pt idx="35">
                  <c:v>9.5319738611578941E-3</c:v>
                </c:pt>
                <c:pt idx="36">
                  <c:v>1.0795909911394119E-2</c:v>
                </c:pt>
                <c:pt idx="37">
                  <c:v>1.101420633494854E-2</c:v>
                </c:pt>
                <c:pt idx="38">
                  <c:v>7.3294565081596375E-3</c:v>
                </c:pt>
                <c:pt idx="39">
                  <c:v>1.5030219219624996E-3</c:v>
                </c:pt>
                <c:pt idx="40">
                  <c:v>-5.7551567442715168E-3</c:v>
                </c:pt>
                <c:pt idx="41">
                  <c:v>-1.4752499759197235E-2</c:v>
                </c:pt>
                <c:pt idx="42">
                  <c:v>-1.5169018879532814E-2</c:v>
                </c:pt>
                <c:pt idx="43">
                  <c:v>-1.6945093870162964E-2</c:v>
                </c:pt>
                <c:pt idx="44">
                  <c:v>-1.2309861369431019E-2</c:v>
                </c:pt>
                <c:pt idx="45">
                  <c:v>-7.3618288151919842E-3</c:v>
                </c:pt>
                <c:pt idx="46">
                  <c:v>-1.3984791003167629E-3</c:v>
                </c:pt>
                <c:pt idx="47">
                  <c:v>6.9210371002554893E-3</c:v>
                </c:pt>
                <c:pt idx="48">
                  <c:v>6.5679019317030907E-3</c:v>
                </c:pt>
                <c:pt idx="49">
                  <c:v>1.1749148368835449E-2</c:v>
                </c:pt>
                <c:pt idx="50">
                  <c:v>1.265462301671505E-2</c:v>
                </c:pt>
                <c:pt idx="51">
                  <c:v>1.1628966778516769E-2</c:v>
                </c:pt>
                <c:pt idx="52">
                  <c:v>1.0013493709266186E-2</c:v>
                </c:pt>
                <c:pt idx="53">
                  <c:v>7.3803262785077095E-3</c:v>
                </c:pt>
                <c:pt idx="54">
                  <c:v>1.3285591267049313E-3</c:v>
                </c:pt>
                <c:pt idx="55">
                  <c:v>-1.868800725787878E-3</c:v>
                </c:pt>
                <c:pt idx="56">
                  <c:v>-1.0115278884768486E-2</c:v>
                </c:pt>
                <c:pt idx="57">
                  <c:v>-1.0982688516378403E-2</c:v>
                </c:pt>
                <c:pt idx="58">
                  <c:v>-1.079094223678112E-2</c:v>
                </c:pt>
                <c:pt idx="59">
                  <c:v>-1.0707598179578781E-2</c:v>
                </c:pt>
                <c:pt idx="60">
                  <c:v>-1.7039796337485313E-2</c:v>
                </c:pt>
                <c:pt idx="61">
                  <c:v>-1.0180757381021976E-2</c:v>
                </c:pt>
                <c:pt idx="62">
                  <c:v>-4.741249606013298E-3</c:v>
                </c:pt>
                <c:pt idx="63">
                  <c:v>9.0181706473231316E-3</c:v>
                </c:pt>
                <c:pt idx="64">
                  <c:v>2.0636210218071938E-2</c:v>
                </c:pt>
                <c:pt idx="65">
                  <c:v>2.1254651248455048E-2</c:v>
                </c:pt>
                <c:pt idx="66">
                  <c:v>1.7376290634274483E-2</c:v>
                </c:pt>
                <c:pt idx="67">
                  <c:v>1.1797817423939705E-2</c:v>
                </c:pt>
                <c:pt idx="68">
                  <c:v>3.0695735476911068E-3</c:v>
                </c:pt>
                <c:pt idx="69">
                  <c:v>-5.225213710218668E-3</c:v>
                </c:pt>
                <c:pt idx="70">
                  <c:v>-1.1016525328159332E-2</c:v>
                </c:pt>
                <c:pt idx="71">
                  <c:v>-1.5970237553119659E-2</c:v>
                </c:pt>
                <c:pt idx="72">
                  <c:v>-1.7799297347664833E-2</c:v>
                </c:pt>
                <c:pt idx="73">
                  <c:v>-1.675206795334816E-2</c:v>
                </c:pt>
                <c:pt idx="74">
                  <c:v>-9.366057813167572E-3</c:v>
                </c:pt>
                <c:pt idx="75">
                  <c:v>-2.5499798357486725E-3</c:v>
                </c:pt>
                <c:pt idx="76">
                  <c:v>-8.0241356045007706E-4</c:v>
                </c:pt>
                <c:pt idx="77">
                  <c:v>2.2427849471569061E-3</c:v>
                </c:pt>
                <c:pt idx="78">
                  <c:v>5.4316539317369461E-3</c:v>
                </c:pt>
                <c:pt idx="79">
                  <c:v>8.7000029161572456E-3</c:v>
                </c:pt>
                <c:pt idx="80">
                  <c:v>1.0586852207779884E-2</c:v>
                </c:pt>
                <c:pt idx="81">
                  <c:v>1.1725793592631817E-2</c:v>
                </c:pt>
                <c:pt idx="82">
                  <c:v>6.3850907608866692E-3</c:v>
                </c:pt>
                <c:pt idx="83">
                  <c:v>3.8296524435281754E-3</c:v>
                </c:pt>
                <c:pt idx="84">
                  <c:v>-5.0626420415937901E-3</c:v>
                </c:pt>
                <c:pt idx="85">
                  <c:v>-1.1212559416890144E-2</c:v>
                </c:pt>
                <c:pt idx="86">
                  <c:v>-1.5770027413964272E-2</c:v>
                </c:pt>
                <c:pt idx="87">
                  <c:v>-1.459888368844986E-2</c:v>
                </c:pt>
                <c:pt idx="88">
                  <c:v>-8.8118351995944977E-3</c:v>
                </c:pt>
                <c:pt idx="89">
                  <c:v>-4.1967388242483139E-3</c:v>
                </c:pt>
                <c:pt idx="90">
                  <c:v>3.7857191637158394E-4</c:v>
                </c:pt>
                <c:pt idx="91">
                  <c:v>2.5096707977354527E-3</c:v>
                </c:pt>
                <c:pt idx="92">
                  <c:v>5.330490879714489E-3</c:v>
                </c:pt>
                <c:pt idx="93">
                  <c:v>6.2854881398379803E-3</c:v>
                </c:pt>
                <c:pt idx="94">
                  <c:v>7.0812408812344074E-3</c:v>
                </c:pt>
                <c:pt idx="95">
                  <c:v>8.0831302329897881E-4</c:v>
                </c:pt>
                <c:pt idx="96">
                  <c:v>1.5156487934291363E-3</c:v>
                </c:pt>
                <c:pt idx="97">
                  <c:v>-2.2278265096247196E-3</c:v>
                </c:pt>
                <c:pt idx="98">
                  <c:v>-5.9194997884333134E-3</c:v>
                </c:pt>
                <c:pt idx="99">
                  <c:v>-6.2648993916809559E-3</c:v>
                </c:pt>
                <c:pt idx="100">
                  <c:v>-4.9639451317489147E-3</c:v>
                </c:pt>
                <c:pt idx="101">
                  <c:v>1.4313883148133755E-3</c:v>
                </c:pt>
                <c:pt idx="102">
                  <c:v>-1.6496232710778713E-3</c:v>
                </c:pt>
                <c:pt idx="103">
                  <c:v>-9.3467589467763901E-3</c:v>
                </c:pt>
                <c:pt idx="104">
                  <c:v>-1.1800862848758698E-2</c:v>
                </c:pt>
                <c:pt idx="105">
                  <c:v>-4.9122539348900318E-3</c:v>
                </c:pt>
                <c:pt idx="106">
                  <c:v>-4.8049283213913441E-3</c:v>
                </c:pt>
                <c:pt idx="107">
                  <c:v>-1.3956716284155846E-2</c:v>
                </c:pt>
                <c:pt idx="108">
                  <c:v>-1.3396386057138443E-2</c:v>
                </c:pt>
                <c:pt idx="109">
                  <c:v>-3.5469271242618561E-3</c:v>
                </c:pt>
                <c:pt idx="110">
                  <c:v>-4.5022033154964447E-3</c:v>
                </c:pt>
                <c:pt idx="111">
                  <c:v>-2.9226453043520451E-3</c:v>
                </c:pt>
                <c:pt idx="112">
                  <c:v>-2.0126425661146641E-3</c:v>
                </c:pt>
                <c:pt idx="113">
                  <c:v>-7.5852172449231148E-4</c:v>
                </c:pt>
                <c:pt idx="114">
                  <c:v>7.4589811265468597E-4</c:v>
                </c:pt>
                <c:pt idx="115">
                  <c:v>4.0827072225511074E-3</c:v>
                </c:pt>
                <c:pt idx="116">
                  <c:v>4.158074501901865E-3</c:v>
                </c:pt>
                <c:pt idx="117">
                  <c:v>7.5427922420203686E-3</c:v>
                </c:pt>
                <c:pt idx="118">
                  <c:v>1.7243176698684692E-3</c:v>
                </c:pt>
                <c:pt idx="119">
                  <c:v>1.1802641674876213E-3</c:v>
                </c:pt>
                <c:pt idx="120">
                  <c:v>1.2076948769390583E-3</c:v>
                </c:pt>
                <c:pt idx="121">
                  <c:v>-4.6687759459018707E-4</c:v>
                </c:pt>
                <c:pt idx="122">
                  <c:v>2.3885956034064293E-4</c:v>
                </c:pt>
                <c:pt idx="123">
                  <c:v>-1.76265649497509E-3</c:v>
                </c:pt>
                <c:pt idx="124">
                  <c:v>1.2131594121456146E-3</c:v>
                </c:pt>
                <c:pt idx="125">
                  <c:v>3.0028475448489189E-3</c:v>
                </c:pt>
                <c:pt idx="126">
                  <c:v>-3.1332019716501236E-4</c:v>
                </c:pt>
                <c:pt idx="127">
                  <c:v>2.9240716248750687E-3</c:v>
                </c:pt>
                <c:pt idx="128">
                  <c:v>8.3361472934484482E-3</c:v>
                </c:pt>
                <c:pt idx="129">
                  <c:v>5.6530674919486046E-3</c:v>
                </c:pt>
                <c:pt idx="130">
                  <c:v>1.8087946809828281E-3</c:v>
                </c:pt>
                <c:pt idx="131">
                  <c:v>-1.0616020299494267E-3</c:v>
                </c:pt>
                <c:pt idx="132">
                  <c:v>-1.1391001753509045E-3</c:v>
                </c:pt>
                <c:pt idx="133">
                  <c:v>4.3112151324748993E-3</c:v>
                </c:pt>
                <c:pt idx="134">
                  <c:v>1.5414466150105E-2</c:v>
                </c:pt>
                <c:pt idx="135">
                  <c:v>2.0076572895050049E-2</c:v>
                </c:pt>
                <c:pt idx="136">
                  <c:v>2.1560752764344215E-2</c:v>
                </c:pt>
                <c:pt idx="137">
                  <c:v>2.3752827197313309E-2</c:v>
                </c:pt>
                <c:pt idx="138">
                  <c:v>2.2521913051605225E-2</c:v>
                </c:pt>
                <c:pt idx="139">
                  <c:v>1.2968597002327442E-2</c:v>
                </c:pt>
                <c:pt idx="140">
                  <c:v>4.4880267232656479E-3</c:v>
                </c:pt>
                <c:pt idx="141">
                  <c:v>-7.3036504909396172E-3</c:v>
                </c:pt>
                <c:pt idx="142">
                  <c:v>-1.5649463981389999E-2</c:v>
                </c:pt>
                <c:pt idx="143">
                  <c:v>-2.3176807910203934E-2</c:v>
                </c:pt>
                <c:pt idx="144">
                  <c:v>-2.6067137718200684E-2</c:v>
                </c:pt>
                <c:pt idx="145">
                  <c:v>-2.1769756451249123E-2</c:v>
                </c:pt>
                <c:pt idx="146">
                  <c:v>-1.9324176013469696E-2</c:v>
                </c:pt>
                <c:pt idx="147">
                  <c:v>-1.1781878769397736E-2</c:v>
                </c:pt>
                <c:pt idx="148">
                  <c:v>4.6386411413550377E-3</c:v>
                </c:pt>
                <c:pt idx="149">
                  <c:v>1.7256021499633789E-2</c:v>
                </c:pt>
                <c:pt idx="150">
                  <c:v>1.5828300267457962E-2</c:v>
                </c:pt>
                <c:pt idx="151">
                  <c:v>1.9277146086096764E-2</c:v>
                </c:pt>
                <c:pt idx="152">
                  <c:v>1.479664258658886E-2</c:v>
                </c:pt>
                <c:pt idx="153">
                  <c:v>9.7175594419240952E-3</c:v>
                </c:pt>
                <c:pt idx="154">
                  <c:v>3.2141203992068768E-3</c:v>
                </c:pt>
                <c:pt idx="155">
                  <c:v>-1.2956084683537483E-3</c:v>
                </c:pt>
                <c:pt idx="156">
                  <c:v>-1.3994891196489334E-2</c:v>
                </c:pt>
                <c:pt idx="157">
                  <c:v>-2.5004833936691284E-2</c:v>
                </c:pt>
                <c:pt idx="158">
                  <c:v>-2.3040484637022018E-2</c:v>
                </c:pt>
                <c:pt idx="159">
                  <c:v>-1.1718094348907471E-2</c:v>
                </c:pt>
                <c:pt idx="160">
                  <c:v>1.3889195397496223E-3</c:v>
                </c:pt>
                <c:pt idx="161">
                  <c:v>1.0891133919358253E-2</c:v>
                </c:pt>
                <c:pt idx="162">
                  <c:v>1.3933795504271984E-2</c:v>
                </c:pt>
                <c:pt idx="163">
                  <c:v>1.5316478908061981E-2</c:v>
                </c:pt>
                <c:pt idx="164">
                  <c:v>1.1475401930510998E-2</c:v>
                </c:pt>
                <c:pt idx="165">
                  <c:v>4.2644832283258438E-3</c:v>
                </c:pt>
                <c:pt idx="166">
                  <c:v>9.9831726402044296E-5</c:v>
                </c:pt>
                <c:pt idx="167">
                  <c:v>-8.0338772386312485E-3</c:v>
                </c:pt>
                <c:pt idx="168">
                  <c:v>-1.556769385933876E-2</c:v>
                </c:pt>
                <c:pt idx="169">
                  <c:v>-1.5290588140487671E-2</c:v>
                </c:pt>
                <c:pt idx="170">
                  <c:v>-1.8048558384180069E-2</c:v>
                </c:pt>
                <c:pt idx="171">
                  <c:v>-1.7935164272785187E-2</c:v>
                </c:pt>
                <c:pt idx="172">
                  <c:v>-7.5445733964443207E-3</c:v>
                </c:pt>
                <c:pt idx="173">
                  <c:v>3.743358887732029E-3</c:v>
                </c:pt>
                <c:pt idx="174">
                  <c:v>2.410979475826025E-3</c:v>
                </c:pt>
                <c:pt idx="175">
                  <c:v>1.8992936238646507E-3</c:v>
                </c:pt>
                <c:pt idx="176">
                  <c:v>3.6995904520153999E-3</c:v>
                </c:pt>
                <c:pt idx="177">
                  <c:v>6.4132590778172016E-3</c:v>
                </c:pt>
                <c:pt idx="178">
                  <c:v>1.1519071646034718E-2</c:v>
                </c:pt>
                <c:pt idx="179">
                  <c:v>1.4736548066139221E-2</c:v>
                </c:pt>
                <c:pt idx="180">
                  <c:v>1.3501640409231186E-2</c:v>
                </c:pt>
                <c:pt idx="181">
                  <c:v>4.4043115340173244E-3</c:v>
                </c:pt>
                <c:pt idx="182">
                  <c:v>-2.388613298535347E-3</c:v>
                </c:pt>
                <c:pt idx="183">
                  <c:v>-1.1257274076342583E-2</c:v>
                </c:pt>
                <c:pt idx="184">
                  <c:v>-1.2541184201836586E-2</c:v>
                </c:pt>
                <c:pt idx="185">
                  <c:v>-1.438513770699501E-2</c:v>
                </c:pt>
                <c:pt idx="186">
                  <c:v>-1.5670113265514374E-2</c:v>
                </c:pt>
                <c:pt idx="187">
                  <c:v>-8.8808676227927208E-3</c:v>
                </c:pt>
                <c:pt idx="188">
                  <c:v>-5.4342048242688179E-3</c:v>
                </c:pt>
                <c:pt idx="189">
                  <c:v>-4.2713875882327557E-3</c:v>
                </c:pt>
                <c:pt idx="190">
                  <c:v>-2.6103737764060497E-3</c:v>
                </c:pt>
                <c:pt idx="191">
                  <c:v>-1.0461560450494289E-3</c:v>
                </c:pt>
                <c:pt idx="192">
                  <c:v>3.0447258614003658E-3</c:v>
                </c:pt>
                <c:pt idx="193">
                  <c:v>4.9728718586266041E-3</c:v>
                </c:pt>
                <c:pt idx="194">
                  <c:v>6.2511889263987541E-3</c:v>
                </c:pt>
                <c:pt idx="195">
                  <c:v>6.59566605463624E-3</c:v>
                </c:pt>
                <c:pt idx="196">
                  <c:v>-2.0871078595519066E-4</c:v>
                </c:pt>
                <c:pt idx="197">
                  <c:v>-1.6288934275507927E-3</c:v>
                </c:pt>
                <c:pt idx="198">
                  <c:v>-3.6832559853792191E-3</c:v>
                </c:pt>
                <c:pt idx="199">
                  <c:v>-2.0807883702218533E-3</c:v>
                </c:pt>
                <c:pt idx="200">
                  <c:v>-9.0398937463760376E-3</c:v>
                </c:pt>
                <c:pt idx="201">
                  <c:v>-1.5434535220265388E-2</c:v>
                </c:pt>
                <c:pt idx="202">
                  <c:v>-1.0981731116771698E-2</c:v>
                </c:pt>
                <c:pt idx="203">
                  <c:v>-6.7299371585249901E-3</c:v>
                </c:pt>
                <c:pt idx="204">
                  <c:v>-7.0556420832872391E-3</c:v>
                </c:pt>
                <c:pt idx="205">
                  <c:v>-4.4395816512405872E-3</c:v>
                </c:pt>
                <c:pt idx="206">
                  <c:v>-1.0784058831632137E-3</c:v>
                </c:pt>
                <c:pt idx="207">
                  <c:v>7.9163797199726105E-3</c:v>
                </c:pt>
                <c:pt idx="208">
                  <c:v>1.1955063790082932E-2</c:v>
                </c:pt>
                <c:pt idx="209">
                  <c:v>1.0460024699568748E-2</c:v>
                </c:pt>
                <c:pt idx="210">
                  <c:v>7.9534575343132019E-3</c:v>
                </c:pt>
                <c:pt idx="211">
                  <c:v>7.1608144789934158E-3</c:v>
                </c:pt>
                <c:pt idx="212">
                  <c:v>3.7498380988836288E-3</c:v>
                </c:pt>
                <c:pt idx="213">
                  <c:v>-3.4820945002138615E-3</c:v>
                </c:pt>
                <c:pt idx="214">
                  <c:v>-1.4029279351234436E-2</c:v>
                </c:pt>
                <c:pt idx="215">
                  <c:v>-1.2374164536595345E-2</c:v>
                </c:pt>
                <c:pt idx="216">
                  <c:v>-1.2185346335172653E-2</c:v>
                </c:pt>
                <c:pt idx="217">
                  <c:v>-1.0547788813710213E-2</c:v>
                </c:pt>
                <c:pt idx="218">
                  <c:v>-2.3684217594563961E-3</c:v>
                </c:pt>
                <c:pt idx="219">
                  <c:v>-6.7946454510092735E-4</c:v>
                </c:pt>
                <c:pt idx="220">
                  <c:v>2.4438602849841118E-4</c:v>
                </c:pt>
                <c:pt idx="221">
                  <c:v>8.7476940825581551E-4</c:v>
                </c:pt>
                <c:pt idx="222">
                  <c:v>4.2987954802811146E-3</c:v>
                </c:pt>
                <c:pt idx="223">
                  <c:v>4.9861189909279346E-3</c:v>
                </c:pt>
                <c:pt idx="224">
                  <c:v>6.3057150691747665E-3</c:v>
                </c:pt>
                <c:pt idx="225">
                  <c:v>6.9206347689032555E-4</c:v>
                </c:pt>
                <c:pt idx="226">
                  <c:v>-4.5061609707772732E-3</c:v>
                </c:pt>
                <c:pt idx="227">
                  <c:v>-1.0923684574663639E-2</c:v>
                </c:pt>
                <c:pt idx="228">
                  <c:v>-1.817653700709343E-2</c:v>
                </c:pt>
                <c:pt idx="229">
                  <c:v>-2.3207411170005798E-2</c:v>
                </c:pt>
                <c:pt idx="230">
                  <c:v>-1.5624059364199638E-2</c:v>
                </c:pt>
                <c:pt idx="231">
                  <c:v>-1.0479964315891266E-2</c:v>
                </c:pt>
                <c:pt idx="232">
                  <c:v>-2.8963466174900532E-3</c:v>
                </c:pt>
                <c:pt idx="233">
                  <c:v>3.8967535365372896E-3</c:v>
                </c:pt>
                <c:pt idx="234">
                  <c:v>8.2459617406129837E-3</c:v>
                </c:pt>
                <c:pt idx="235">
                  <c:v>1.1974379420280457E-2</c:v>
                </c:pt>
                <c:pt idx="236">
                  <c:v>1.5427433885633945E-2</c:v>
                </c:pt>
                <c:pt idx="237">
                  <c:v>1.0442403145134449E-2</c:v>
                </c:pt>
                <c:pt idx="238">
                  <c:v>7.4508744291961193E-3</c:v>
                </c:pt>
                <c:pt idx="239">
                  <c:v>-1.6914340667426586E-3</c:v>
                </c:pt>
                <c:pt idx="240">
                  <c:v>-5.1024113781750202E-3</c:v>
                </c:pt>
                <c:pt idx="241">
                  <c:v>-5.1094722002744675E-3</c:v>
                </c:pt>
                <c:pt idx="242">
                  <c:v>-7.6381433755159378E-3</c:v>
                </c:pt>
                <c:pt idx="243">
                  <c:v>-1.2558283284306526E-2</c:v>
                </c:pt>
                <c:pt idx="244">
                  <c:v>-1.4321029186248779E-2</c:v>
                </c:pt>
                <c:pt idx="245">
                  <c:v>-9.9212722852826118E-3</c:v>
                </c:pt>
                <c:pt idx="246">
                  <c:v>-1.4417665079236031E-3</c:v>
                </c:pt>
                <c:pt idx="247">
                  <c:v>8.2578007131814957E-3</c:v>
                </c:pt>
                <c:pt idx="248">
                  <c:v>1.3420604169368744E-2</c:v>
                </c:pt>
                <c:pt idx="249">
                  <c:v>1.1576483026146889E-2</c:v>
                </c:pt>
                <c:pt idx="250">
                  <c:v>1.0332520119845867E-2</c:v>
                </c:pt>
                <c:pt idx="251">
                  <c:v>9.3845156952738762E-3</c:v>
                </c:pt>
                <c:pt idx="252">
                  <c:v>8.3440188318490982E-3</c:v>
                </c:pt>
                <c:pt idx="253">
                  <c:v>1.0237535461783409E-2</c:v>
                </c:pt>
                <c:pt idx="254">
                  <c:v>5.5959117598831654E-3</c:v>
                </c:pt>
                <c:pt idx="255">
                  <c:v>6.3916668295860291E-4</c:v>
                </c:pt>
                <c:pt idx="256">
                  <c:v>-7.088793907314539E-3</c:v>
                </c:pt>
                <c:pt idx="257">
                  <c:v>-1.3828061521053314E-2</c:v>
                </c:pt>
                <c:pt idx="258">
                  <c:v>-1.680813729763031E-2</c:v>
                </c:pt>
                <c:pt idx="259">
                  <c:v>-1.6019109636545181E-2</c:v>
                </c:pt>
                <c:pt idx="260">
                  <c:v>-1.1227286420762539E-2</c:v>
                </c:pt>
                <c:pt idx="261">
                  <c:v>-1.3037095777690411E-3</c:v>
                </c:pt>
                <c:pt idx="262">
                  <c:v>7.1363523602485657E-4</c:v>
                </c:pt>
                <c:pt idx="263">
                  <c:v>1.6870205290615559E-3</c:v>
                </c:pt>
                <c:pt idx="264">
                  <c:v>-9.3912286683917046E-4</c:v>
                </c:pt>
                <c:pt idx="265">
                  <c:v>1.0272426530718803E-2</c:v>
                </c:pt>
                <c:pt idx="266">
                  <c:v>1.7001168802380562E-2</c:v>
                </c:pt>
                <c:pt idx="267">
                  <c:v>2.1790331229567528E-2</c:v>
                </c:pt>
                <c:pt idx="268">
                  <c:v>1.8962319940328598E-2</c:v>
                </c:pt>
                <c:pt idx="269">
                  <c:v>1.3257961720228195E-2</c:v>
                </c:pt>
                <c:pt idx="270">
                  <c:v>7.40406708791852E-3</c:v>
                </c:pt>
                <c:pt idx="271">
                  <c:v>-2.2563952952623367E-3</c:v>
                </c:pt>
                <c:pt idx="272">
                  <c:v>-9.0762181207537651E-3</c:v>
                </c:pt>
                <c:pt idx="273">
                  <c:v>-1.7649181187152863E-2</c:v>
                </c:pt>
                <c:pt idx="274">
                  <c:v>-1.6244098544120789E-2</c:v>
                </c:pt>
                <c:pt idx="275">
                  <c:v>-1.2800149619579315E-2</c:v>
                </c:pt>
                <c:pt idx="276">
                  <c:v>-1.0304767638444901E-2</c:v>
                </c:pt>
                <c:pt idx="277">
                  <c:v>-2.9801693744957447E-3</c:v>
                </c:pt>
                <c:pt idx="278">
                  <c:v>1.897942740470171E-3</c:v>
                </c:pt>
                <c:pt idx="279">
                  <c:v>9.6886614337563515E-3</c:v>
                </c:pt>
                <c:pt idx="280">
                  <c:v>8.1924973055720329E-3</c:v>
                </c:pt>
                <c:pt idx="281">
                  <c:v>7.894354872405529E-3</c:v>
                </c:pt>
                <c:pt idx="282">
                  <c:v>7.970309816300869E-4</c:v>
                </c:pt>
                <c:pt idx="283">
                  <c:v>-1.5148180536925793E-3</c:v>
                </c:pt>
                <c:pt idx="284">
                  <c:v>-4.9202018417418003E-3</c:v>
                </c:pt>
                <c:pt idx="285">
                  <c:v>-6.928000133484602E-3</c:v>
                </c:pt>
                <c:pt idx="286">
                  <c:v>-7.7455905266106129E-3</c:v>
                </c:pt>
                <c:pt idx="287">
                  <c:v>-4.9769268371164799E-3</c:v>
                </c:pt>
                <c:pt idx="288">
                  <c:v>-6.7077153362333775E-3</c:v>
                </c:pt>
                <c:pt idx="289">
                  <c:v>-4.6961107291281223E-3</c:v>
                </c:pt>
                <c:pt idx="290">
                  <c:v>-5.7123736478388309E-3</c:v>
                </c:pt>
                <c:pt idx="291">
                  <c:v>-1.5293718315660954E-3</c:v>
                </c:pt>
                <c:pt idx="292">
                  <c:v>7.0659802295267582E-3</c:v>
                </c:pt>
                <c:pt idx="293">
                  <c:v>1.2177081778645515E-2</c:v>
                </c:pt>
                <c:pt idx="294">
                  <c:v>9.272637777030468E-3</c:v>
                </c:pt>
                <c:pt idx="295">
                  <c:v>3.1782849691808224E-3</c:v>
                </c:pt>
                <c:pt idx="296">
                  <c:v>1.9607739523053169E-4</c:v>
                </c:pt>
                <c:pt idx="297">
                  <c:v>-6.3775326125323772E-3</c:v>
                </c:pt>
                <c:pt idx="298">
                  <c:v>-4.6187811531126499E-3</c:v>
                </c:pt>
                <c:pt idx="299">
                  <c:v>-5.7280315086245537E-3</c:v>
                </c:pt>
                <c:pt idx="300">
                  <c:v>-3.2888418063521385E-3</c:v>
                </c:pt>
                <c:pt idx="301">
                  <c:v>1.566614955663681E-4</c:v>
                </c:pt>
                <c:pt idx="302">
                  <c:v>-4.0010656230151653E-3</c:v>
                </c:pt>
                <c:pt idx="303">
                  <c:v>-6.5723336301743984E-3</c:v>
                </c:pt>
                <c:pt idx="304">
                  <c:v>-4.8319580964744091E-3</c:v>
                </c:pt>
                <c:pt idx="305">
                  <c:v>-4.8597347922623158E-3</c:v>
                </c:pt>
                <c:pt idx="306">
                  <c:v>-5.8131464757025242E-3</c:v>
                </c:pt>
                <c:pt idx="307">
                  <c:v>-9.8687279969453812E-3</c:v>
                </c:pt>
                <c:pt idx="308">
                  <c:v>-8.291337639093399E-3</c:v>
                </c:pt>
                <c:pt idx="309">
                  <c:v>-1.8071006052196026E-3</c:v>
                </c:pt>
                <c:pt idx="310">
                  <c:v>4.6643940731883049E-4</c:v>
                </c:pt>
                <c:pt idx="311">
                  <c:v>2.4588177911937237E-3</c:v>
                </c:pt>
                <c:pt idx="312">
                  <c:v>3.2471134327352047E-3</c:v>
                </c:pt>
                <c:pt idx="313">
                  <c:v>6.4848661422729492E-3</c:v>
                </c:pt>
                <c:pt idx="314">
                  <c:v>1.1810921132564545E-2</c:v>
                </c:pt>
                <c:pt idx="315">
                  <c:v>6.1222491785883904E-3</c:v>
                </c:pt>
                <c:pt idx="316">
                  <c:v>4.8697646707296371E-3</c:v>
                </c:pt>
                <c:pt idx="317">
                  <c:v>-9.3254540115594864E-4</c:v>
                </c:pt>
                <c:pt idx="318">
                  <c:v>-4.2891930788755417E-3</c:v>
                </c:pt>
                <c:pt idx="319">
                  <c:v>-2.6436387561261654E-3</c:v>
                </c:pt>
                <c:pt idx="320">
                  <c:v>-7.3616947047412395E-3</c:v>
                </c:pt>
                <c:pt idx="321">
                  <c:v>-1.0693879798054695E-2</c:v>
                </c:pt>
                <c:pt idx="322">
                  <c:v>-8.2256626337766647E-3</c:v>
                </c:pt>
                <c:pt idx="323">
                  <c:v>-3.995352890342474E-3</c:v>
                </c:pt>
                <c:pt idx="324">
                  <c:v>-5.2265324629843235E-3</c:v>
                </c:pt>
                <c:pt idx="325">
                  <c:v>4.3738582171499729E-3</c:v>
                </c:pt>
                <c:pt idx="326">
                  <c:v>1.0543869808316231E-2</c:v>
                </c:pt>
                <c:pt idx="327">
                  <c:v>1.2986311689019203E-2</c:v>
                </c:pt>
                <c:pt idx="328">
                  <c:v>1.1576966382563114E-2</c:v>
                </c:pt>
                <c:pt idx="329">
                  <c:v>1.0305782780051231E-2</c:v>
                </c:pt>
                <c:pt idx="330">
                  <c:v>2.8316215611994267E-3</c:v>
                </c:pt>
                <c:pt idx="331">
                  <c:v>-4.3346937745809555E-3</c:v>
                </c:pt>
                <c:pt idx="332">
                  <c:v>-8.36165901273489E-3</c:v>
                </c:pt>
                <c:pt idx="333">
                  <c:v>-8.6935423314571381E-3</c:v>
                </c:pt>
                <c:pt idx="334">
                  <c:v>-9.9931657314300537E-3</c:v>
                </c:pt>
                <c:pt idx="335">
                  <c:v>-1.1749492958188057E-2</c:v>
                </c:pt>
                <c:pt idx="336">
                  <c:v>-1.2186251580715179E-2</c:v>
                </c:pt>
                <c:pt idx="337">
                  <c:v>-1.476011611521244E-2</c:v>
                </c:pt>
                <c:pt idx="338">
                  <c:v>-1.0672695934772491E-2</c:v>
                </c:pt>
                <c:pt idx="339">
                  <c:v>-1.2925113551318645E-3</c:v>
                </c:pt>
                <c:pt idx="340">
                  <c:v>7.5055076740682125E-3</c:v>
                </c:pt>
                <c:pt idx="341">
                  <c:v>1.1655925773084164E-2</c:v>
                </c:pt>
                <c:pt idx="342">
                  <c:v>1.5199794434010983E-2</c:v>
                </c:pt>
                <c:pt idx="343">
                  <c:v>1.961255818605423E-2</c:v>
                </c:pt>
                <c:pt idx="344">
                  <c:v>2.1014977246522903E-2</c:v>
                </c:pt>
                <c:pt idx="345">
                  <c:v>1.4029586687684059E-2</c:v>
                </c:pt>
                <c:pt idx="346">
                  <c:v>1.4032735489308834E-3</c:v>
                </c:pt>
                <c:pt idx="347">
                  <c:v>-6.702763494104147E-3</c:v>
                </c:pt>
                <c:pt idx="348">
                  <c:v>-1.6823573037981987E-2</c:v>
                </c:pt>
                <c:pt idx="349">
                  <c:v>-1.8863843753933907E-2</c:v>
                </c:pt>
                <c:pt idx="350">
                  <c:v>-1.1554798111319542E-2</c:v>
                </c:pt>
                <c:pt idx="351">
                  <c:v>-5.2607394754886627E-3</c:v>
                </c:pt>
                <c:pt idx="352">
                  <c:v>4.2910408228635788E-4</c:v>
                </c:pt>
                <c:pt idx="353">
                  <c:v>3.9457473903894424E-3</c:v>
                </c:pt>
                <c:pt idx="354">
                  <c:v>4.875989630818367E-3</c:v>
                </c:pt>
                <c:pt idx="355">
                  <c:v>9.0492619201540947E-3</c:v>
                </c:pt>
                <c:pt idx="356">
                  <c:v>1.194411888718605E-2</c:v>
                </c:pt>
                <c:pt idx="357">
                  <c:v>1.2157010845839977E-2</c:v>
                </c:pt>
                <c:pt idx="358">
                  <c:v>5.7984474115073681E-3</c:v>
                </c:pt>
                <c:pt idx="359">
                  <c:v>1.3643777929246426E-3</c:v>
                </c:pt>
                <c:pt idx="360">
                  <c:v>-9.1188894584774971E-3</c:v>
                </c:pt>
                <c:pt idx="361">
                  <c:v>-1.2565005570650101E-2</c:v>
                </c:pt>
                <c:pt idx="362">
                  <c:v>-2.0580321550369263E-2</c:v>
                </c:pt>
                <c:pt idx="363">
                  <c:v>-2.6311669498682022E-2</c:v>
                </c:pt>
                <c:pt idx="364">
                  <c:v>-3.3064916729927063E-2</c:v>
                </c:pt>
                <c:pt idx="365">
                  <c:v>-2.885042130947113E-2</c:v>
                </c:pt>
                <c:pt idx="366">
                  <c:v>-1.6433965414762497E-2</c:v>
                </c:pt>
                <c:pt idx="367">
                  <c:v>-7.5548673048615456E-3</c:v>
                </c:pt>
                <c:pt idx="368">
                  <c:v>2.0359745249152184E-3</c:v>
                </c:pt>
                <c:pt idx="369">
                  <c:v>1.5739589929580688E-2</c:v>
                </c:pt>
                <c:pt idx="370">
                  <c:v>2.0123152062296867E-2</c:v>
                </c:pt>
                <c:pt idx="371">
                  <c:v>1.9336359575390816E-2</c:v>
                </c:pt>
                <c:pt idx="372">
                  <c:v>1.6160540282726288E-2</c:v>
                </c:pt>
                <c:pt idx="373">
                  <c:v>1.5988714993000031E-2</c:v>
                </c:pt>
                <c:pt idx="374">
                  <c:v>1.357589103281498E-2</c:v>
                </c:pt>
                <c:pt idx="375">
                  <c:v>1.4064842835068703E-3</c:v>
                </c:pt>
                <c:pt idx="376">
                  <c:v>-7.8107165172696114E-3</c:v>
                </c:pt>
                <c:pt idx="377">
                  <c:v>-1.6099460422992706E-2</c:v>
                </c:pt>
                <c:pt idx="378">
                  <c:v>-1.509784534573555E-2</c:v>
                </c:pt>
                <c:pt idx="379">
                  <c:v>-1.3730589300394058E-2</c:v>
                </c:pt>
                <c:pt idx="380">
                  <c:v>-8.2199759781360626E-3</c:v>
                </c:pt>
                <c:pt idx="381">
                  <c:v>-7.5575797818601131E-3</c:v>
                </c:pt>
                <c:pt idx="382">
                  <c:v>-2.4834587238729E-3</c:v>
                </c:pt>
                <c:pt idx="383">
                  <c:v>1.076623797416687E-3</c:v>
                </c:pt>
                <c:pt idx="384">
                  <c:v>1.0246153920888901E-2</c:v>
                </c:pt>
                <c:pt idx="385">
                  <c:v>1.8733195960521698E-2</c:v>
                </c:pt>
                <c:pt idx="386">
                  <c:v>2.2426201030611992E-2</c:v>
                </c:pt>
                <c:pt idx="387">
                  <c:v>2.5041211396455765E-2</c:v>
                </c:pt>
                <c:pt idx="388">
                  <c:v>2.1525837481021881E-2</c:v>
                </c:pt>
                <c:pt idx="389">
                  <c:v>1.3409754261374474E-2</c:v>
                </c:pt>
                <c:pt idx="390">
                  <c:v>-4.3093222193419933E-3</c:v>
                </c:pt>
                <c:pt idx="391">
                  <c:v>-1.9836954772472382E-2</c:v>
                </c:pt>
                <c:pt idx="392">
                  <c:v>-2.4130236357450485E-2</c:v>
                </c:pt>
                <c:pt idx="393">
                  <c:v>-2.7660984545946121E-2</c:v>
                </c:pt>
                <c:pt idx="394">
                  <c:v>-2.3579422384500504E-2</c:v>
                </c:pt>
                <c:pt idx="395">
                  <c:v>-9.379534050822258E-3</c:v>
                </c:pt>
                <c:pt idx="396">
                  <c:v>-2.1871342323720455E-3</c:v>
                </c:pt>
                <c:pt idx="397">
                  <c:v>7.8655928373336792E-3</c:v>
                </c:pt>
                <c:pt idx="398">
                  <c:v>1.8048722296953201E-2</c:v>
                </c:pt>
                <c:pt idx="399">
                  <c:v>2.3807317018508911E-2</c:v>
                </c:pt>
                <c:pt idx="400">
                  <c:v>3.5605918616056442E-2</c:v>
                </c:pt>
                <c:pt idx="401">
                  <c:v>2.9821291565895081E-2</c:v>
                </c:pt>
                <c:pt idx="402">
                  <c:v>1.2161338701844215E-2</c:v>
                </c:pt>
                <c:pt idx="403">
                  <c:v>8.2785263657569885E-5</c:v>
                </c:pt>
                <c:pt idx="404">
                  <c:v>-4.1084974072873592E-3</c:v>
                </c:pt>
                <c:pt idx="405">
                  <c:v>-1.0497301816940308E-2</c:v>
                </c:pt>
                <c:pt idx="406">
                  <c:v>-1.8101692199707031E-2</c:v>
                </c:pt>
                <c:pt idx="407">
                  <c:v>-2.3990754038095474E-2</c:v>
                </c:pt>
                <c:pt idx="408">
                  <c:v>-2.3580625653266907E-2</c:v>
                </c:pt>
                <c:pt idx="409">
                  <c:v>-1.603260263800621E-2</c:v>
                </c:pt>
                <c:pt idx="410">
                  <c:v>-3.8161487318575382E-3</c:v>
                </c:pt>
                <c:pt idx="411">
                  <c:v>1.1276816017925739E-2</c:v>
                </c:pt>
                <c:pt idx="412">
                  <c:v>2.1320395171642303E-2</c:v>
                </c:pt>
                <c:pt idx="413">
                  <c:v>3.2282717525959015E-2</c:v>
                </c:pt>
                <c:pt idx="414">
                  <c:v>2.8069332242012024E-2</c:v>
                </c:pt>
                <c:pt idx="415">
                  <c:v>1.8427319824695587E-2</c:v>
                </c:pt>
                <c:pt idx="416">
                  <c:v>5.9269741177558899E-3</c:v>
                </c:pt>
                <c:pt idx="417">
                  <c:v>-5.6717325933277607E-3</c:v>
                </c:pt>
                <c:pt idx="418">
                  <c:v>-1.4030331745743752E-2</c:v>
                </c:pt>
                <c:pt idx="419">
                  <c:v>-2.1757956594228745E-2</c:v>
                </c:pt>
                <c:pt idx="420">
                  <c:v>-2.2481538355350494E-2</c:v>
                </c:pt>
                <c:pt idx="421">
                  <c:v>-1.7683587968349457E-2</c:v>
                </c:pt>
                <c:pt idx="422">
                  <c:v>-5.4034851491451263E-3</c:v>
                </c:pt>
                <c:pt idx="423">
                  <c:v>5.4929871112108231E-5</c:v>
                </c:pt>
                <c:pt idx="424">
                  <c:v>6.2600951641798019E-3</c:v>
                </c:pt>
                <c:pt idx="425">
                  <c:v>1.4988856390118599E-2</c:v>
                </c:pt>
                <c:pt idx="426">
                  <c:v>2.1913874894380569E-2</c:v>
                </c:pt>
                <c:pt idx="427">
                  <c:v>2.1816417574882507E-2</c:v>
                </c:pt>
                <c:pt idx="428">
                  <c:v>2.3028155788779259E-2</c:v>
                </c:pt>
                <c:pt idx="429">
                  <c:v>2.0472772419452667E-2</c:v>
                </c:pt>
                <c:pt idx="430">
                  <c:v>1.3855349272489548E-2</c:v>
                </c:pt>
                <c:pt idx="431">
                  <c:v>7.8108920715749264E-3</c:v>
                </c:pt>
                <c:pt idx="432">
                  <c:v>1.8541999161243439E-3</c:v>
                </c:pt>
                <c:pt idx="433">
                  <c:v>-4.3352530337870121E-3</c:v>
                </c:pt>
                <c:pt idx="434">
                  <c:v>-1.0255726054310799E-2</c:v>
                </c:pt>
                <c:pt idx="435">
                  <c:v>-1.2449931353330612E-2</c:v>
                </c:pt>
                <c:pt idx="436">
                  <c:v>-1.2302391231060028E-2</c:v>
                </c:pt>
                <c:pt idx="437">
                  <c:v>-8.4895435720682144E-3</c:v>
                </c:pt>
                <c:pt idx="438">
                  <c:v>-1.1107237078249454E-3</c:v>
                </c:pt>
                <c:pt idx="439">
                  <c:v>7.1713873185217381E-3</c:v>
                </c:pt>
                <c:pt idx="440">
                  <c:v>7.9413065686821938E-3</c:v>
                </c:pt>
                <c:pt idx="441">
                  <c:v>1.1157674714922905E-2</c:v>
                </c:pt>
                <c:pt idx="442">
                  <c:v>6.6244425252079964E-3</c:v>
                </c:pt>
                <c:pt idx="443">
                  <c:v>-5.4806936532258987E-5</c:v>
                </c:pt>
                <c:pt idx="444">
                  <c:v>-1.4971750788390636E-3</c:v>
                </c:pt>
                <c:pt idx="445">
                  <c:v>-6.0886237770318985E-3</c:v>
                </c:pt>
                <c:pt idx="446">
                  <c:v>-7.4718687683343887E-3</c:v>
                </c:pt>
                <c:pt idx="447">
                  <c:v>-2.8099645860493183E-3</c:v>
                </c:pt>
                <c:pt idx="448">
                  <c:v>-1.7383084632456303E-3</c:v>
                </c:pt>
                <c:pt idx="449">
                  <c:v>5.9467465616762638E-3</c:v>
                </c:pt>
                <c:pt idx="450">
                  <c:v>6.718530785292387E-3</c:v>
                </c:pt>
                <c:pt idx="451">
                  <c:v>3.6334441974759102E-3</c:v>
                </c:pt>
                <c:pt idx="452">
                  <c:v>2.2917436435818672E-3</c:v>
                </c:pt>
                <c:pt idx="453">
                  <c:v>1.2185568921267986E-3</c:v>
                </c:pt>
                <c:pt idx="454">
                  <c:v>-1.0278192348778248E-3</c:v>
                </c:pt>
                <c:pt idx="455">
                  <c:v>-7.0409313775599003E-3</c:v>
                </c:pt>
                <c:pt idx="456">
                  <c:v>-1.3471134006977081E-2</c:v>
                </c:pt>
                <c:pt idx="457">
                  <c:v>-1.3740272261202335E-2</c:v>
                </c:pt>
                <c:pt idx="458">
                  <c:v>-7.2349691763520241E-3</c:v>
                </c:pt>
                <c:pt idx="459">
                  <c:v>-4.022225271910429E-3</c:v>
                </c:pt>
                <c:pt idx="460">
                  <c:v>7.1473931893706322E-4</c:v>
                </c:pt>
                <c:pt idx="461">
                  <c:v>6.3838516362011433E-3</c:v>
                </c:pt>
                <c:pt idx="462">
                  <c:v>1.3047080487012863E-2</c:v>
                </c:pt>
                <c:pt idx="463">
                  <c:v>1.4635002240538597E-2</c:v>
                </c:pt>
                <c:pt idx="464">
                  <c:v>1.3399029150605202E-2</c:v>
                </c:pt>
                <c:pt idx="465">
                  <c:v>-1.1265031062066555E-3</c:v>
                </c:pt>
                <c:pt idx="466">
                  <c:v>-2.3262570612132549E-3</c:v>
                </c:pt>
                <c:pt idx="467">
                  <c:v>-7.6545239426195621E-3</c:v>
                </c:pt>
                <c:pt idx="468">
                  <c:v>-2.1899831481277943E-3</c:v>
                </c:pt>
                <c:pt idx="469">
                  <c:v>-5.4553477093577385E-4</c:v>
                </c:pt>
                <c:pt idx="470">
                  <c:v>-3.7221531383693218E-3</c:v>
                </c:pt>
                <c:pt idx="471">
                  <c:v>-6.0408739373087883E-3</c:v>
                </c:pt>
                <c:pt idx="472">
                  <c:v>-8.7213460355997086E-3</c:v>
                </c:pt>
                <c:pt idx="473">
                  <c:v>-5.313018336892128E-3</c:v>
                </c:pt>
                <c:pt idx="474">
                  <c:v>7.3928153142333031E-4</c:v>
                </c:pt>
                <c:pt idx="475">
                  <c:v>-2.0087151788175106E-3</c:v>
                </c:pt>
                <c:pt idx="476">
                  <c:v>-9.3226553872227669E-4</c:v>
                </c:pt>
                <c:pt idx="477">
                  <c:v>-1.8070968799293041E-3</c:v>
                </c:pt>
                <c:pt idx="478">
                  <c:v>4.0497267618775368E-3</c:v>
                </c:pt>
                <c:pt idx="479">
                  <c:v>6.0183731839060783E-3</c:v>
                </c:pt>
                <c:pt idx="480">
                  <c:v>5.5214273743331432E-3</c:v>
                </c:pt>
                <c:pt idx="481">
                  <c:v>9.2062205076217651E-3</c:v>
                </c:pt>
                <c:pt idx="482">
                  <c:v>4.5566074550151825E-3</c:v>
                </c:pt>
                <c:pt idx="483">
                  <c:v>4.1950168088078499E-4</c:v>
                </c:pt>
                <c:pt idx="484">
                  <c:v>-3.4199771471321583E-3</c:v>
                </c:pt>
                <c:pt idx="485">
                  <c:v>-5.9546534903347492E-3</c:v>
                </c:pt>
                <c:pt idx="486">
                  <c:v>-1.0106256231665611E-2</c:v>
                </c:pt>
                <c:pt idx="487">
                  <c:v>-1.5077646821737289E-2</c:v>
                </c:pt>
                <c:pt idx="488">
                  <c:v>-1.5246223658323288E-2</c:v>
                </c:pt>
                <c:pt idx="489">
                  <c:v>-1.3290384784340858E-2</c:v>
                </c:pt>
                <c:pt idx="490">
                  <c:v>-6.9890799932181835E-3</c:v>
                </c:pt>
                <c:pt idx="491">
                  <c:v>2.8060134500265121E-3</c:v>
                </c:pt>
                <c:pt idx="492">
                  <c:v>1.3272503390908241E-2</c:v>
                </c:pt>
                <c:pt idx="493">
                  <c:v>1.6583412885665894E-2</c:v>
                </c:pt>
                <c:pt idx="494">
                  <c:v>1.3622775673866272E-2</c:v>
                </c:pt>
                <c:pt idx="495">
                  <c:v>8.6285760626196861E-3</c:v>
                </c:pt>
                <c:pt idx="496">
                  <c:v>1.3693314976990223E-3</c:v>
                </c:pt>
                <c:pt idx="497">
                  <c:v>8.112667128443718E-4</c:v>
                </c:pt>
                <c:pt idx="498">
                  <c:v>-7.4083139188587666E-3</c:v>
                </c:pt>
                <c:pt idx="499">
                  <c:v>-6.5018674358725548E-3</c:v>
                </c:pt>
                <c:pt idx="500">
                  <c:v>-1.1107537895441055E-2</c:v>
                </c:pt>
                <c:pt idx="501">
                  <c:v>-1.4120917767286301E-2</c:v>
                </c:pt>
                <c:pt idx="502">
                  <c:v>-1.3867916539311409E-2</c:v>
                </c:pt>
                <c:pt idx="503">
                  <c:v>-1.2603635899722576E-2</c:v>
                </c:pt>
                <c:pt idx="504">
                  <c:v>-1.716483011841774E-2</c:v>
                </c:pt>
                <c:pt idx="505">
                  <c:v>-1.0648993775248528E-2</c:v>
                </c:pt>
                <c:pt idx="506">
                  <c:v>-6.1186901293694973E-3</c:v>
                </c:pt>
                <c:pt idx="507">
                  <c:v>-1.2404047884047031E-3</c:v>
                </c:pt>
                <c:pt idx="508">
                  <c:v>5.7631758973002434E-3</c:v>
                </c:pt>
                <c:pt idx="509">
                  <c:v>9.1165788471698761E-3</c:v>
                </c:pt>
                <c:pt idx="510">
                  <c:v>1.0194092988967896E-2</c:v>
                </c:pt>
                <c:pt idx="511">
                  <c:v>8.4664691239595413E-3</c:v>
                </c:pt>
                <c:pt idx="512">
                  <c:v>6.7790905013680458E-3</c:v>
                </c:pt>
                <c:pt idx="513">
                  <c:v>6.8803443573415279E-3</c:v>
                </c:pt>
                <c:pt idx="514">
                  <c:v>5.1860413514077663E-3</c:v>
                </c:pt>
                <c:pt idx="515">
                  <c:v>3.5622846335172653E-3</c:v>
                </c:pt>
                <c:pt idx="516">
                  <c:v>1.7851572483778E-3</c:v>
                </c:pt>
                <c:pt idx="517">
                  <c:v>-3.4626335836946964E-3</c:v>
                </c:pt>
                <c:pt idx="518">
                  <c:v>-1.5068086795508862E-3</c:v>
                </c:pt>
                <c:pt idx="519">
                  <c:v>2.5472408160567284E-3</c:v>
                </c:pt>
                <c:pt idx="520">
                  <c:v>6.0666082426905632E-3</c:v>
                </c:pt>
                <c:pt idx="521">
                  <c:v>5.4264310747385025E-3</c:v>
                </c:pt>
                <c:pt idx="522">
                  <c:v>2.5520813651382923E-3</c:v>
                </c:pt>
                <c:pt idx="523">
                  <c:v>-2.1430985070765018E-3</c:v>
                </c:pt>
                <c:pt idx="524">
                  <c:v>-8.8143181055784225E-3</c:v>
                </c:pt>
                <c:pt idx="525">
                  <c:v>-1.4386859722435474E-2</c:v>
                </c:pt>
                <c:pt idx="526">
                  <c:v>-1.7542704939842224E-2</c:v>
                </c:pt>
                <c:pt idx="527">
                  <c:v>-2.120664156973362E-2</c:v>
                </c:pt>
                <c:pt idx="528">
                  <c:v>-1.6262216493487358E-2</c:v>
                </c:pt>
                <c:pt idx="529">
                  <c:v>-5.5750343017280102E-3</c:v>
                </c:pt>
                <c:pt idx="530">
                  <c:v>7.3793800547719002E-3</c:v>
                </c:pt>
                <c:pt idx="531">
                  <c:v>1.5032732859253883E-2</c:v>
                </c:pt>
                <c:pt idx="532">
                  <c:v>1.8794182687997818E-2</c:v>
                </c:pt>
                <c:pt idx="533">
                  <c:v>2.3402208462357521E-2</c:v>
                </c:pt>
                <c:pt idx="534">
                  <c:v>2.5641925632953644E-2</c:v>
                </c:pt>
                <c:pt idx="535">
                  <c:v>2.1388154476881027E-2</c:v>
                </c:pt>
                <c:pt idx="536">
                  <c:v>1.279706135392189E-2</c:v>
                </c:pt>
                <c:pt idx="537">
                  <c:v>2.5008711963891983E-4</c:v>
                </c:pt>
                <c:pt idx="538">
                  <c:v>-9.6808392554521561E-3</c:v>
                </c:pt>
                <c:pt idx="539">
                  <c:v>-1.9765807315707207E-2</c:v>
                </c:pt>
                <c:pt idx="540">
                  <c:v>-2.7299091219902039E-2</c:v>
                </c:pt>
                <c:pt idx="541">
                  <c:v>-3.1238054856657982E-2</c:v>
                </c:pt>
                <c:pt idx="542">
                  <c:v>-2.7661694213747978E-2</c:v>
                </c:pt>
                <c:pt idx="543">
                  <c:v>-1.658366434276104E-2</c:v>
                </c:pt>
                <c:pt idx="544">
                  <c:v>-1.044560968875885E-2</c:v>
                </c:pt>
                <c:pt idx="545">
                  <c:v>1.6595516353845596E-4</c:v>
                </c:pt>
                <c:pt idx="546">
                  <c:v>9.0545220300555229E-3</c:v>
                </c:pt>
                <c:pt idx="547">
                  <c:v>1.8547745421528816E-2</c:v>
                </c:pt>
                <c:pt idx="548">
                  <c:v>2.3091897368431091E-2</c:v>
                </c:pt>
                <c:pt idx="549">
                  <c:v>1.5356335788965225E-2</c:v>
                </c:pt>
                <c:pt idx="550">
                  <c:v>1.4000399969518185E-3</c:v>
                </c:pt>
                <c:pt idx="551">
                  <c:v>-1.1854594573378563E-2</c:v>
                </c:pt>
                <c:pt idx="552">
                  <c:v>-2.3520573973655701E-2</c:v>
                </c:pt>
                <c:pt idx="553">
                  <c:v>-2.7024637907743454E-2</c:v>
                </c:pt>
                <c:pt idx="554">
                  <c:v>-3.1795427203178406E-2</c:v>
                </c:pt>
                <c:pt idx="555">
                  <c:v>-2.7015578001737595E-2</c:v>
                </c:pt>
                <c:pt idx="556">
                  <c:v>-1.8337668851017952E-2</c:v>
                </c:pt>
                <c:pt idx="557">
                  <c:v>-6.4446749165654182E-3</c:v>
                </c:pt>
                <c:pt idx="558">
                  <c:v>7.86635372787714E-3</c:v>
                </c:pt>
                <c:pt idx="559">
                  <c:v>1.7153674736618996E-2</c:v>
                </c:pt>
                <c:pt idx="560">
                  <c:v>2.7179412543773651E-2</c:v>
                </c:pt>
                <c:pt idx="561">
                  <c:v>3.3457200974225998E-2</c:v>
                </c:pt>
                <c:pt idx="562">
                  <c:v>2.986246719956398E-2</c:v>
                </c:pt>
                <c:pt idx="563">
                  <c:v>2.0634012296795845E-2</c:v>
                </c:pt>
                <c:pt idx="564">
                  <c:v>1.0439432226121426E-2</c:v>
                </c:pt>
                <c:pt idx="565">
                  <c:v>-8.8665001094341278E-3</c:v>
                </c:pt>
                <c:pt idx="566">
                  <c:v>-2.0771630108356476E-2</c:v>
                </c:pt>
                <c:pt idx="567">
                  <c:v>-2.9592659324407578E-2</c:v>
                </c:pt>
                <c:pt idx="568">
                  <c:v>-3.3929616212844849E-2</c:v>
                </c:pt>
                <c:pt idx="569">
                  <c:v>-3.2445568591356277E-2</c:v>
                </c:pt>
                <c:pt idx="570">
                  <c:v>-2.7607139199972153E-2</c:v>
                </c:pt>
                <c:pt idx="571">
                  <c:v>-1.6966613009572029E-2</c:v>
                </c:pt>
                <c:pt idx="572">
                  <c:v>-5.9589692391455173E-3</c:v>
                </c:pt>
                <c:pt idx="573">
                  <c:v>9.9570723250508308E-3</c:v>
                </c:pt>
                <c:pt idx="574">
                  <c:v>1.6101785004138947E-2</c:v>
                </c:pt>
                <c:pt idx="575">
                  <c:v>2.0461507141590118E-2</c:v>
                </c:pt>
                <c:pt idx="576">
                  <c:v>1.8937913700938225E-2</c:v>
                </c:pt>
                <c:pt idx="577">
                  <c:v>1.7032301053404808E-2</c:v>
                </c:pt>
                <c:pt idx="578">
                  <c:v>1.1669226922094822E-2</c:v>
                </c:pt>
                <c:pt idx="579">
                  <c:v>3.293938934803009E-4</c:v>
                </c:pt>
                <c:pt idx="580">
                  <c:v>-1.0471588000655174E-2</c:v>
                </c:pt>
                <c:pt idx="581">
                  <c:v>-2.2804778069257736E-2</c:v>
                </c:pt>
                <c:pt idx="582">
                  <c:v>-2.161913737654686E-2</c:v>
                </c:pt>
                <c:pt idx="583">
                  <c:v>-2.1233316510915756E-2</c:v>
                </c:pt>
                <c:pt idx="584">
                  <c:v>-2.1774204447865486E-2</c:v>
                </c:pt>
                <c:pt idx="585">
                  <c:v>-1.9040215760469437E-2</c:v>
                </c:pt>
                <c:pt idx="586">
                  <c:v>-8.7899751961231232E-3</c:v>
                </c:pt>
                <c:pt idx="587">
                  <c:v>2.6055448688566685E-3</c:v>
                </c:pt>
                <c:pt idx="588">
                  <c:v>1.2755384668707848E-2</c:v>
                </c:pt>
                <c:pt idx="589">
                  <c:v>1.9120112061500549E-2</c:v>
                </c:pt>
                <c:pt idx="590">
                  <c:v>2.0818941295146942E-2</c:v>
                </c:pt>
                <c:pt idx="591">
                  <c:v>1.8556268885731697E-2</c:v>
                </c:pt>
                <c:pt idx="592">
                  <c:v>1.3560710474848747E-2</c:v>
                </c:pt>
                <c:pt idx="593">
                  <c:v>5.6374864652752876E-3</c:v>
                </c:pt>
                <c:pt idx="594">
                  <c:v>-4.3954397551715374E-3</c:v>
                </c:pt>
                <c:pt idx="595">
                  <c:v>-1.7112648114562035E-2</c:v>
                </c:pt>
                <c:pt idx="596">
                  <c:v>-3.0045224353671074E-2</c:v>
                </c:pt>
                <c:pt idx="597">
                  <c:v>-1.9691698253154755E-2</c:v>
                </c:pt>
                <c:pt idx="598">
                  <c:v>-3.7753167562186718E-3</c:v>
                </c:pt>
                <c:pt idx="599">
                  <c:v>-1.0990026406943798E-2</c:v>
                </c:pt>
                <c:pt idx="600">
                  <c:v>-1.662900298833847E-2</c:v>
                </c:pt>
                <c:pt idx="601">
                  <c:v>-4.1670338250696659E-3</c:v>
                </c:pt>
                <c:pt idx="602">
                  <c:v>1.1611929163336754E-2</c:v>
                </c:pt>
                <c:pt idx="603">
                  <c:v>1.6640828922390938E-2</c:v>
                </c:pt>
                <c:pt idx="604">
                  <c:v>1.0289723053574562E-2</c:v>
                </c:pt>
                <c:pt idx="605">
                  <c:v>4.3916995637118816E-3</c:v>
                </c:pt>
                <c:pt idx="606">
                  <c:v>1.8270756117999554E-3</c:v>
                </c:pt>
                <c:pt idx="607">
                  <c:v>-4.4786366634070873E-3</c:v>
                </c:pt>
                <c:pt idx="608">
                  <c:v>-7.5250272639095783E-3</c:v>
                </c:pt>
                <c:pt idx="609">
                  <c:v>-1.1579112149775028E-2</c:v>
                </c:pt>
                <c:pt idx="610">
                  <c:v>-1.3304042629897594E-2</c:v>
                </c:pt>
                <c:pt idx="611">
                  <c:v>-7.089066319167614E-3</c:v>
                </c:pt>
                <c:pt idx="612">
                  <c:v>-8.6685735732316971E-4</c:v>
                </c:pt>
                <c:pt idx="613">
                  <c:v>5.6023793295025826E-3</c:v>
                </c:pt>
                <c:pt idx="614">
                  <c:v>7.2716488502919674E-3</c:v>
                </c:pt>
                <c:pt idx="615">
                  <c:v>7.137564942240715E-3</c:v>
                </c:pt>
                <c:pt idx="616">
                  <c:v>4.6805324964225292E-3</c:v>
                </c:pt>
                <c:pt idx="617">
                  <c:v>2.3309057578444481E-3</c:v>
                </c:pt>
                <c:pt idx="618">
                  <c:v>-3.0393586494028568E-3</c:v>
                </c:pt>
                <c:pt idx="619">
                  <c:v>-2.9069823212921619E-3</c:v>
                </c:pt>
                <c:pt idx="620">
                  <c:v>-3.7834285758435726E-3</c:v>
                </c:pt>
                <c:pt idx="621">
                  <c:v>-4.727629479020834E-3</c:v>
                </c:pt>
                <c:pt idx="622">
                  <c:v>-1.2854000553488731E-2</c:v>
                </c:pt>
                <c:pt idx="623">
                  <c:v>-1.4808541163802147E-2</c:v>
                </c:pt>
                <c:pt idx="624">
                  <c:v>-1.2711834162473679E-2</c:v>
                </c:pt>
                <c:pt idx="625">
                  <c:v>-3.6483840085566044E-3</c:v>
                </c:pt>
                <c:pt idx="626">
                  <c:v>4.0857023559510708E-3</c:v>
                </c:pt>
                <c:pt idx="627">
                  <c:v>1.1227048933506012E-2</c:v>
                </c:pt>
                <c:pt idx="628">
                  <c:v>1.4061450958251953E-2</c:v>
                </c:pt>
                <c:pt idx="629">
                  <c:v>1.0289134457707405E-2</c:v>
                </c:pt>
                <c:pt idx="630">
                  <c:v>4.3699918314814568E-3</c:v>
                </c:pt>
                <c:pt idx="631">
                  <c:v>5.8404076844453812E-3</c:v>
                </c:pt>
                <c:pt idx="632">
                  <c:v>3.9096157997846603E-3</c:v>
                </c:pt>
                <c:pt idx="633">
                  <c:v>-1.6880962066352367E-3</c:v>
                </c:pt>
                <c:pt idx="634">
                  <c:v>-9.9095404148101807E-3</c:v>
                </c:pt>
                <c:pt idx="635">
                  <c:v>-1.4034603722393513E-2</c:v>
                </c:pt>
                <c:pt idx="636">
                  <c:v>-1.8112704157829285E-2</c:v>
                </c:pt>
                <c:pt idx="637">
                  <c:v>-1.5888949856162071E-2</c:v>
                </c:pt>
                <c:pt idx="638">
                  <c:v>-6.9018462672829628E-3</c:v>
                </c:pt>
                <c:pt idx="639">
                  <c:v>2.3424387909471989E-3</c:v>
                </c:pt>
                <c:pt idx="640">
                  <c:v>1.452054176479578E-2</c:v>
                </c:pt>
                <c:pt idx="641">
                  <c:v>2.2059030830860138E-2</c:v>
                </c:pt>
                <c:pt idx="642">
                  <c:v>2.3223364725708961E-2</c:v>
                </c:pt>
                <c:pt idx="643">
                  <c:v>2.019236795604229E-2</c:v>
                </c:pt>
                <c:pt idx="644">
                  <c:v>1.6787515953183174E-2</c:v>
                </c:pt>
                <c:pt idx="645">
                  <c:v>7.8736022114753723E-3</c:v>
                </c:pt>
                <c:pt idx="646">
                  <c:v>-4.0970407426357269E-3</c:v>
                </c:pt>
                <c:pt idx="647">
                  <c:v>-1.3189876452088356E-2</c:v>
                </c:pt>
                <c:pt idx="648">
                  <c:v>-1.7874376848340034E-2</c:v>
                </c:pt>
                <c:pt idx="649">
                  <c:v>-2.4740509688854218E-2</c:v>
                </c:pt>
                <c:pt idx="650">
                  <c:v>-2.6771970093250275E-2</c:v>
                </c:pt>
                <c:pt idx="651">
                  <c:v>-1.7736610025167465E-2</c:v>
                </c:pt>
                <c:pt idx="652">
                  <c:v>-5.4852706380188465E-3</c:v>
                </c:pt>
                <c:pt idx="653">
                  <c:v>1.3907467946410179E-2</c:v>
                </c:pt>
                <c:pt idx="654">
                  <c:v>2.7623014524579048E-2</c:v>
                </c:pt>
                <c:pt idx="655">
                  <c:v>3.0766826122999191E-2</c:v>
                </c:pt>
                <c:pt idx="656">
                  <c:v>2.7790743857622147E-2</c:v>
                </c:pt>
                <c:pt idx="657">
                  <c:v>1.6129480674862862E-2</c:v>
                </c:pt>
                <c:pt idx="658">
                  <c:v>4.7471299767494202E-3</c:v>
                </c:pt>
                <c:pt idx="659">
                  <c:v>-5.9356424026191235E-3</c:v>
                </c:pt>
                <c:pt idx="660">
                  <c:v>-1.1581543833017349E-2</c:v>
                </c:pt>
                <c:pt idx="661">
                  <c:v>-1.9884942099452019E-2</c:v>
                </c:pt>
                <c:pt idx="662">
                  <c:v>-2.2810691967606544E-2</c:v>
                </c:pt>
                <c:pt idx="663">
                  <c:v>-2.308247983455658E-2</c:v>
                </c:pt>
                <c:pt idx="664">
                  <c:v>-1.9903464242815971E-2</c:v>
                </c:pt>
                <c:pt idx="665">
                  <c:v>-1.7742522060871124E-2</c:v>
                </c:pt>
                <c:pt idx="666">
                  <c:v>-1.2901163659989834E-2</c:v>
                </c:pt>
                <c:pt idx="667">
                  <c:v>-1.5072249807417393E-3</c:v>
                </c:pt>
                <c:pt idx="668">
                  <c:v>1.0227727703750134E-2</c:v>
                </c:pt>
                <c:pt idx="669">
                  <c:v>2.0861875265836716E-2</c:v>
                </c:pt>
                <c:pt idx="670">
                  <c:v>2.4458473548293114E-2</c:v>
                </c:pt>
                <c:pt idx="671">
                  <c:v>2.1655334159731865E-2</c:v>
                </c:pt>
                <c:pt idx="672">
                  <c:v>1.7627304419875145E-2</c:v>
                </c:pt>
                <c:pt idx="673">
                  <c:v>6.1104954220354557E-3</c:v>
                </c:pt>
                <c:pt idx="674">
                  <c:v>-9.040050208568573E-4</c:v>
                </c:pt>
                <c:pt idx="675">
                  <c:v>-4.4867601245641708E-3</c:v>
                </c:pt>
                <c:pt idx="676">
                  <c:v>-1.3772671110928059E-2</c:v>
                </c:pt>
                <c:pt idx="677">
                  <c:v>-1.7113685607910156E-2</c:v>
                </c:pt>
                <c:pt idx="678">
                  <c:v>-1.7416220158338547E-2</c:v>
                </c:pt>
                <c:pt idx="679">
                  <c:v>-1.4640040695667267E-2</c:v>
                </c:pt>
                <c:pt idx="680">
                  <c:v>-8.6404718458652496E-3</c:v>
                </c:pt>
                <c:pt idx="681">
                  <c:v>2.8005195781588554E-4</c:v>
                </c:pt>
                <c:pt idx="682">
                  <c:v>1.0438147000968456E-2</c:v>
                </c:pt>
                <c:pt idx="683">
                  <c:v>1.3400521129369736E-2</c:v>
                </c:pt>
                <c:pt idx="684">
                  <c:v>1.0334157384932041E-2</c:v>
                </c:pt>
                <c:pt idx="685">
                  <c:v>4.0196562185883522E-3</c:v>
                </c:pt>
                <c:pt idx="686">
                  <c:v>8.9835217222571373E-3</c:v>
                </c:pt>
                <c:pt idx="687">
                  <c:v>7.6659205369651318E-3</c:v>
                </c:pt>
                <c:pt idx="688">
                  <c:v>7.24807009100914E-3</c:v>
                </c:pt>
                <c:pt idx="689">
                  <c:v>-1.3837767764925957E-3</c:v>
                </c:pt>
                <c:pt idx="690">
                  <c:v>-6.5729459747672081E-3</c:v>
                </c:pt>
                <c:pt idx="691">
                  <c:v>-1.1178763583302498E-2</c:v>
                </c:pt>
                <c:pt idx="692">
                  <c:v>-1.7949584871530533E-2</c:v>
                </c:pt>
                <c:pt idx="693">
                  <c:v>-1.4741377905011177E-2</c:v>
                </c:pt>
                <c:pt idx="694">
                  <c:v>-1.3823918998241425E-2</c:v>
                </c:pt>
                <c:pt idx="695">
                  <c:v>-1.4071031473577023E-2</c:v>
                </c:pt>
                <c:pt idx="696">
                  <c:v>-5.5222855880856514E-3</c:v>
                </c:pt>
                <c:pt idx="697">
                  <c:v>3.1293528154492378E-3</c:v>
                </c:pt>
                <c:pt idx="698">
                  <c:v>4.7208578325808048E-3</c:v>
                </c:pt>
                <c:pt idx="699">
                  <c:v>6.7767249420285225E-3</c:v>
                </c:pt>
                <c:pt idx="700">
                  <c:v>9.0643800795078278E-3</c:v>
                </c:pt>
                <c:pt idx="701">
                  <c:v>1.1789139360189438E-2</c:v>
                </c:pt>
                <c:pt idx="702">
                  <c:v>9.5217237249016762E-3</c:v>
                </c:pt>
                <c:pt idx="703">
                  <c:v>7.1357414126396179E-3</c:v>
                </c:pt>
                <c:pt idx="704">
                  <c:v>4.7695226967334747E-3</c:v>
                </c:pt>
                <c:pt idx="705">
                  <c:v>-2.6548099704086781E-3</c:v>
                </c:pt>
                <c:pt idx="706">
                  <c:v>-2.4047386832535267E-3</c:v>
                </c:pt>
                <c:pt idx="707">
                  <c:v>-9.019988588988781E-3</c:v>
                </c:pt>
                <c:pt idx="708">
                  <c:v>-1.0118541307747364E-2</c:v>
                </c:pt>
                <c:pt idx="709">
                  <c:v>-3.9563109166920185E-3</c:v>
                </c:pt>
                <c:pt idx="710">
                  <c:v>-2.7078208513557911E-3</c:v>
                </c:pt>
                <c:pt idx="711">
                  <c:v>-4.1683344170451164E-3</c:v>
                </c:pt>
                <c:pt idx="712">
                  <c:v>-4.5305239036679268E-3</c:v>
                </c:pt>
                <c:pt idx="713">
                  <c:v>-4.9813683144748211E-3</c:v>
                </c:pt>
                <c:pt idx="714">
                  <c:v>1.1353800073266029E-3</c:v>
                </c:pt>
                <c:pt idx="715">
                  <c:v>5.2048331126570702E-3</c:v>
                </c:pt>
                <c:pt idx="716">
                  <c:v>7.4623948894441128E-3</c:v>
                </c:pt>
                <c:pt idx="717">
                  <c:v>4.1075171902775764E-3</c:v>
                </c:pt>
                <c:pt idx="718">
                  <c:v>9.8106767982244492E-3</c:v>
                </c:pt>
                <c:pt idx="719">
                  <c:v>5.3940117359161377E-3</c:v>
                </c:pt>
                <c:pt idx="720">
                  <c:v>5.9245135635137558E-3</c:v>
                </c:pt>
                <c:pt idx="721">
                  <c:v>-1.3355943374335766E-3</c:v>
                </c:pt>
                <c:pt idx="722">
                  <c:v>-1.7125742509961128E-2</c:v>
                </c:pt>
                <c:pt idx="723">
                  <c:v>-2.1143576130270958E-2</c:v>
                </c:pt>
                <c:pt idx="724">
                  <c:v>-1.1197468265891075E-2</c:v>
                </c:pt>
                <c:pt idx="725">
                  <c:v>-7.8860195353627205E-3</c:v>
                </c:pt>
                <c:pt idx="726">
                  <c:v>-1.2578242458403111E-2</c:v>
                </c:pt>
                <c:pt idx="727">
                  <c:v>-6.6706836223602295E-3</c:v>
                </c:pt>
                <c:pt idx="728">
                  <c:v>6.2517723999917507E-3</c:v>
                </c:pt>
                <c:pt idx="729">
                  <c:v>1.2937977910041809E-2</c:v>
                </c:pt>
                <c:pt idx="730">
                  <c:v>1.3621877878904343E-2</c:v>
                </c:pt>
                <c:pt idx="731">
                  <c:v>1.6289161518216133E-2</c:v>
                </c:pt>
                <c:pt idx="732">
                  <c:v>1.2986842542886734E-2</c:v>
                </c:pt>
                <c:pt idx="733">
                  <c:v>9.5583172515034676E-3</c:v>
                </c:pt>
                <c:pt idx="734">
                  <c:v>6.2980758957564831E-3</c:v>
                </c:pt>
                <c:pt idx="735">
                  <c:v>2.1485607139766216E-3</c:v>
                </c:pt>
                <c:pt idx="736">
                  <c:v>-4.1852355934679508E-3</c:v>
                </c:pt>
                <c:pt idx="737">
                  <c:v>-6.5285707823932171E-3</c:v>
                </c:pt>
                <c:pt idx="738">
                  <c:v>-7.7815880067646503E-3</c:v>
                </c:pt>
                <c:pt idx="739">
                  <c:v>-1.2330159544944763E-2</c:v>
                </c:pt>
                <c:pt idx="740">
                  <c:v>-1.8054623156785965E-2</c:v>
                </c:pt>
                <c:pt idx="741">
                  <c:v>-1.5771776437759399E-2</c:v>
                </c:pt>
                <c:pt idx="742">
                  <c:v>-1.1618309654295444E-2</c:v>
                </c:pt>
                <c:pt idx="743">
                  <c:v>-5.3940438665449619E-3</c:v>
                </c:pt>
                <c:pt idx="744">
                  <c:v>4.0311492048203945E-3</c:v>
                </c:pt>
                <c:pt idx="745">
                  <c:v>1.2048590928316116E-2</c:v>
                </c:pt>
                <c:pt idx="746">
                  <c:v>1.8655359745025635E-2</c:v>
                </c:pt>
                <c:pt idx="747">
                  <c:v>1.8611904233694077E-2</c:v>
                </c:pt>
                <c:pt idx="748">
                  <c:v>2.170117013156414E-2</c:v>
                </c:pt>
                <c:pt idx="749">
                  <c:v>1.8797686323523521E-2</c:v>
                </c:pt>
                <c:pt idx="750">
                  <c:v>9.0063083916902542E-3</c:v>
                </c:pt>
                <c:pt idx="751">
                  <c:v>-4.8054852522909641E-3</c:v>
                </c:pt>
                <c:pt idx="752">
                  <c:v>-1.878868043422699E-2</c:v>
                </c:pt>
                <c:pt idx="753">
                  <c:v>-2.3443618789315224E-2</c:v>
                </c:pt>
                <c:pt idx="754">
                  <c:v>-3.0410183593630791E-2</c:v>
                </c:pt>
                <c:pt idx="755">
                  <c:v>-2.7970559895038605E-2</c:v>
                </c:pt>
                <c:pt idx="756">
                  <c:v>-2.2563274949789047E-2</c:v>
                </c:pt>
                <c:pt idx="757">
                  <c:v>-1.7034159973263741E-2</c:v>
                </c:pt>
                <c:pt idx="758">
                  <c:v>-3.6349967122077942E-3</c:v>
                </c:pt>
                <c:pt idx="759">
                  <c:v>9.3556810170412064E-3</c:v>
                </c:pt>
                <c:pt idx="760">
                  <c:v>1.9108975306153297E-2</c:v>
                </c:pt>
                <c:pt idx="761">
                  <c:v>2.7811804786324501E-2</c:v>
                </c:pt>
                <c:pt idx="762">
                  <c:v>3.5729646682739258E-2</c:v>
                </c:pt>
                <c:pt idx="763">
                  <c:v>3.3452544361352921E-2</c:v>
                </c:pt>
                <c:pt idx="764">
                  <c:v>2.6914216578006744E-2</c:v>
                </c:pt>
                <c:pt idx="765">
                  <c:v>1.8461890518665314E-2</c:v>
                </c:pt>
                <c:pt idx="766">
                  <c:v>2.0227306522428989E-3</c:v>
                </c:pt>
                <c:pt idx="767">
                  <c:v>-1.0173499584197998E-2</c:v>
                </c:pt>
                <c:pt idx="768">
                  <c:v>-2.1987814456224442E-2</c:v>
                </c:pt>
                <c:pt idx="769">
                  <c:v>-3.4917674958705902E-2</c:v>
                </c:pt>
                <c:pt idx="770">
                  <c:v>-3.5439919680356979E-2</c:v>
                </c:pt>
                <c:pt idx="771">
                  <c:v>-3.7163835018873215E-2</c:v>
                </c:pt>
                <c:pt idx="772">
                  <c:v>-2.8265416622161865E-2</c:v>
                </c:pt>
                <c:pt idx="773">
                  <c:v>-1.0479324497282505E-2</c:v>
                </c:pt>
                <c:pt idx="774">
                  <c:v>8.114066906273365E-3</c:v>
                </c:pt>
                <c:pt idx="775">
                  <c:v>2.5217063724994659E-2</c:v>
                </c:pt>
                <c:pt idx="776">
                  <c:v>3.2486163079738617E-2</c:v>
                </c:pt>
                <c:pt idx="777">
                  <c:v>3.3268064260482788E-2</c:v>
                </c:pt>
                <c:pt idx="778">
                  <c:v>3.4038785845041275E-2</c:v>
                </c:pt>
                <c:pt idx="779">
                  <c:v>2.2200156003236771E-2</c:v>
                </c:pt>
                <c:pt idx="780">
                  <c:v>1.9854321144521236E-3</c:v>
                </c:pt>
                <c:pt idx="781">
                  <c:v>-1.7812320962548256E-2</c:v>
                </c:pt>
                <c:pt idx="782">
                  <c:v>-2.5981301441788673E-2</c:v>
                </c:pt>
                <c:pt idx="783">
                  <c:v>-2.8430061414837837E-2</c:v>
                </c:pt>
                <c:pt idx="784">
                  <c:v>-3.32660973072052E-2</c:v>
                </c:pt>
                <c:pt idx="785">
                  <c:v>-2.5382686406373978E-2</c:v>
                </c:pt>
                <c:pt idx="786">
                  <c:v>-1.8248876556754112E-2</c:v>
                </c:pt>
                <c:pt idx="787">
                  <c:v>-4.2944247834384441E-3</c:v>
                </c:pt>
                <c:pt idx="788">
                  <c:v>7.8061800450086594E-3</c:v>
                </c:pt>
                <c:pt idx="789">
                  <c:v>1.5492639504373074E-2</c:v>
                </c:pt>
                <c:pt idx="790">
                  <c:v>2.2879449650645256E-2</c:v>
                </c:pt>
                <c:pt idx="791">
                  <c:v>2.7079693973064423E-2</c:v>
                </c:pt>
                <c:pt idx="792">
                  <c:v>2.5671146810054779E-2</c:v>
                </c:pt>
                <c:pt idx="793">
                  <c:v>2.2634610533714294E-2</c:v>
                </c:pt>
                <c:pt idx="794">
                  <c:v>1.2997163459658623E-2</c:v>
                </c:pt>
                <c:pt idx="795">
                  <c:v>2.6024072431027889E-3</c:v>
                </c:pt>
                <c:pt idx="796">
                  <c:v>-1.1764813214540482E-2</c:v>
                </c:pt>
                <c:pt idx="797">
                  <c:v>-2.0877430215477943E-2</c:v>
                </c:pt>
                <c:pt idx="798">
                  <c:v>-2.5382433086633682E-2</c:v>
                </c:pt>
                <c:pt idx="799">
                  <c:v>-2.0238291472196579E-2</c:v>
                </c:pt>
                <c:pt idx="800">
                  <c:v>-1.239501778036356E-2</c:v>
                </c:pt>
                <c:pt idx="801">
                  <c:v>-1.288579311221838E-3</c:v>
                </c:pt>
                <c:pt idx="802">
                  <c:v>5.7110069319605827E-3</c:v>
                </c:pt>
                <c:pt idx="803">
                  <c:v>1.5692751854658127E-2</c:v>
                </c:pt>
                <c:pt idx="804">
                  <c:v>2.1236388012766838E-2</c:v>
                </c:pt>
                <c:pt idx="805">
                  <c:v>2.4210043251514435E-2</c:v>
                </c:pt>
                <c:pt idx="806">
                  <c:v>2.2605754435062408E-2</c:v>
                </c:pt>
                <c:pt idx="807">
                  <c:v>9.4976993277668953E-3</c:v>
                </c:pt>
                <c:pt idx="808">
                  <c:v>-4.7450745478272438E-4</c:v>
                </c:pt>
                <c:pt idx="809">
                  <c:v>-1.0409706272184849E-2</c:v>
                </c:pt>
                <c:pt idx="810">
                  <c:v>-1.9543550908565521E-2</c:v>
                </c:pt>
                <c:pt idx="811">
                  <c:v>-2.5252437219023705E-2</c:v>
                </c:pt>
                <c:pt idx="812">
                  <c:v>-2.6662582531571388E-2</c:v>
                </c:pt>
                <c:pt idx="813">
                  <c:v>-2.4638751521706581E-2</c:v>
                </c:pt>
                <c:pt idx="814">
                  <c:v>-1.7006397247314453E-2</c:v>
                </c:pt>
                <c:pt idx="815">
                  <c:v>-5.9817652218043804E-3</c:v>
                </c:pt>
                <c:pt idx="816">
                  <c:v>2.3145140148699284E-3</c:v>
                </c:pt>
                <c:pt idx="817">
                  <c:v>1.1425014585256577E-2</c:v>
                </c:pt>
                <c:pt idx="818">
                  <c:v>1.2202924117445946E-2</c:v>
                </c:pt>
                <c:pt idx="819">
                  <c:v>9.975699707865715E-3</c:v>
                </c:pt>
                <c:pt idx="820">
                  <c:v>1.427830196917057E-2</c:v>
                </c:pt>
                <c:pt idx="821">
                  <c:v>1.2499390169978142E-2</c:v>
                </c:pt>
                <c:pt idx="822">
                  <c:v>3.6257370375096798E-3</c:v>
                </c:pt>
                <c:pt idx="823">
                  <c:v>-4.8442226834595203E-3</c:v>
                </c:pt>
                <c:pt idx="824">
                  <c:v>-1.5445733442902565E-2</c:v>
                </c:pt>
                <c:pt idx="825">
                  <c:v>-2.5081640109419823E-2</c:v>
                </c:pt>
                <c:pt idx="826">
                  <c:v>-2.8623113408684731E-2</c:v>
                </c:pt>
                <c:pt idx="827">
                  <c:v>-1.6375638544559479E-2</c:v>
                </c:pt>
                <c:pt idx="828">
                  <c:v>-6.810629740357399E-3</c:v>
                </c:pt>
                <c:pt idx="829">
                  <c:v>-7.0052361115813255E-4</c:v>
                </c:pt>
                <c:pt idx="830">
                  <c:v>4.9594924785196781E-3</c:v>
                </c:pt>
                <c:pt idx="831">
                  <c:v>1.608983613550663E-2</c:v>
                </c:pt>
                <c:pt idx="832">
                  <c:v>1.7994262278079987E-2</c:v>
                </c:pt>
                <c:pt idx="833">
                  <c:v>2.1924642845988274E-2</c:v>
                </c:pt>
                <c:pt idx="834">
                  <c:v>1.4089621603488922E-2</c:v>
                </c:pt>
                <c:pt idx="835">
                  <c:v>1.2862728908658028E-3</c:v>
                </c:pt>
                <c:pt idx="836">
                  <c:v>-6.0267671942710876E-3</c:v>
                </c:pt>
                <c:pt idx="837">
                  <c:v>-9.4031672924757004E-3</c:v>
                </c:pt>
                <c:pt idx="838">
                  <c:v>-1.2402685359120369E-2</c:v>
                </c:pt>
                <c:pt idx="839">
                  <c:v>-1.3941026292741299E-2</c:v>
                </c:pt>
                <c:pt idx="840">
                  <c:v>-1.9061487168073654E-2</c:v>
                </c:pt>
                <c:pt idx="841">
                  <c:v>-1.8688829615712166E-2</c:v>
                </c:pt>
                <c:pt idx="842">
                  <c:v>-1.7012637108564377E-2</c:v>
                </c:pt>
                <c:pt idx="843">
                  <c:v>-1.2621477246284485E-2</c:v>
                </c:pt>
                <c:pt idx="844">
                  <c:v>-5.2514444105327129E-3</c:v>
                </c:pt>
                <c:pt idx="845">
                  <c:v>5.5745402351021767E-3</c:v>
                </c:pt>
                <c:pt idx="846">
                  <c:v>1.001855731010437E-2</c:v>
                </c:pt>
                <c:pt idx="847">
                  <c:v>1.3360778801143169E-2</c:v>
                </c:pt>
                <c:pt idx="848">
                  <c:v>1.3689147308468819E-2</c:v>
                </c:pt>
                <c:pt idx="849">
                  <c:v>9.4411531463265419E-3</c:v>
                </c:pt>
                <c:pt idx="850">
                  <c:v>1.0088567622005939E-2</c:v>
                </c:pt>
                <c:pt idx="851">
                  <c:v>9.537779726088047E-3</c:v>
                </c:pt>
                <c:pt idx="852">
                  <c:v>2.8798771090805531E-3</c:v>
                </c:pt>
                <c:pt idx="853">
                  <c:v>-3.0762506648898125E-3</c:v>
                </c:pt>
                <c:pt idx="854">
                  <c:v>-8.5871294140815735E-3</c:v>
                </c:pt>
                <c:pt idx="855">
                  <c:v>-6.9674896076321602E-3</c:v>
                </c:pt>
                <c:pt idx="856">
                  <c:v>-4.5804986730217934E-3</c:v>
                </c:pt>
                <c:pt idx="857">
                  <c:v>-4.4405236840248108E-3</c:v>
                </c:pt>
                <c:pt idx="858">
                  <c:v>-4.4802054762840271E-3</c:v>
                </c:pt>
                <c:pt idx="859">
                  <c:v>-5.2145360969007015E-3</c:v>
                </c:pt>
                <c:pt idx="860">
                  <c:v>-1.1108717881143093E-3</c:v>
                </c:pt>
                <c:pt idx="861">
                  <c:v>3.0703549273312092E-3</c:v>
                </c:pt>
                <c:pt idx="862">
                  <c:v>3.1073726713657379E-3</c:v>
                </c:pt>
                <c:pt idx="863">
                  <c:v>4.8027746379375458E-4</c:v>
                </c:pt>
                <c:pt idx="864">
                  <c:v>-9.2986645177006721E-4</c:v>
                </c:pt>
                <c:pt idx="865">
                  <c:v>-3.2382798381149769E-3</c:v>
                </c:pt>
                <c:pt idx="866">
                  <c:v>-4.3493504635989666E-3</c:v>
                </c:pt>
                <c:pt idx="867">
                  <c:v>-3.1473864801228046E-3</c:v>
                </c:pt>
                <c:pt idx="868">
                  <c:v>1.2569492682814598E-3</c:v>
                </c:pt>
                <c:pt idx="869">
                  <c:v>4.6010916121304035E-3</c:v>
                </c:pt>
                <c:pt idx="870">
                  <c:v>-3.1137559562921524E-4</c:v>
                </c:pt>
                <c:pt idx="871">
                  <c:v>-1.3105249963700771E-3</c:v>
                </c:pt>
                <c:pt idx="872">
                  <c:v>-3.9281458593904972E-3</c:v>
                </c:pt>
                <c:pt idx="873">
                  <c:v>9.9568860605359077E-4</c:v>
                </c:pt>
                <c:pt idx="874">
                  <c:v>3.8444721139967442E-3</c:v>
                </c:pt>
                <c:pt idx="875">
                  <c:v>6.069856695830822E-3</c:v>
                </c:pt>
                <c:pt idx="876">
                  <c:v>6.5433671697974205E-3</c:v>
                </c:pt>
                <c:pt idx="877">
                  <c:v>5.129525437951088E-3</c:v>
                </c:pt>
                <c:pt idx="878">
                  <c:v>5.8128926903009415E-3</c:v>
                </c:pt>
                <c:pt idx="879">
                  <c:v>6.7510153166949749E-3</c:v>
                </c:pt>
                <c:pt idx="880">
                  <c:v>8.4918411448597908E-4</c:v>
                </c:pt>
                <c:pt idx="881">
                  <c:v>-4.0247309952974319E-3</c:v>
                </c:pt>
                <c:pt idx="882">
                  <c:v>-1.1209673248231411E-2</c:v>
                </c:pt>
                <c:pt idx="883">
                  <c:v>-1.7347065731883049E-2</c:v>
                </c:pt>
                <c:pt idx="884">
                  <c:v>-1.6250642016530037E-2</c:v>
                </c:pt>
                <c:pt idx="885">
                  <c:v>-7.2291395626962185E-3</c:v>
                </c:pt>
                <c:pt idx="886">
                  <c:v>1.2865844182670116E-3</c:v>
                </c:pt>
                <c:pt idx="887">
                  <c:v>5.965743213891983E-3</c:v>
                </c:pt>
                <c:pt idx="888">
                  <c:v>7.4025187641382217E-3</c:v>
                </c:pt>
                <c:pt idx="889">
                  <c:v>8.6782034486532211E-3</c:v>
                </c:pt>
                <c:pt idx="890">
                  <c:v>9.3277487903833389E-3</c:v>
                </c:pt>
                <c:pt idx="891">
                  <c:v>6.0807438567280769E-3</c:v>
                </c:pt>
                <c:pt idx="892">
                  <c:v>-2.1283794194459915E-4</c:v>
                </c:pt>
                <c:pt idx="893">
                  <c:v>-4.7311834059655666E-3</c:v>
                </c:pt>
                <c:pt idx="894">
                  <c:v>-1.3165947049856186E-2</c:v>
                </c:pt>
                <c:pt idx="895">
                  <c:v>-1.8394801765680313E-2</c:v>
                </c:pt>
                <c:pt idx="896">
                  <c:v>-1.9497085362672806E-2</c:v>
                </c:pt>
                <c:pt idx="897">
                  <c:v>-1.0197906754910946E-2</c:v>
                </c:pt>
                <c:pt idx="898">
                  <c:v>-7.1139661595225334E-3</c:v>
                </c:pt>
                <c:pt idx="899">
                  <c:v>-1.337394118309021E-3</c:v>
                </c:pt>
                <c:pt idx="900">
                  <c:v>2.1793101914227009E-3</c:v>
                </c:pt>
                <c:pt idx="901">
                  <c:v>8.9377835392951965E-3</c:v>
                </c:pt>
                <c:pt idx="902">
                  <c:v>8.3052823320031166E-3</c:v>
                </c:pt>
                <c:pt idx="903">
                  <c:v>7.8669944778084755E-3</c:v>
                </c:pt>
                <c:pt idx="904">
                  <c:v>7.4898903258144855E-3</c:v>
                </c:pt>
                <c:pt idx="905">
                  <c:v>2.5139264762401581E-3</c:v>
                </c:pt>
                <c:pt idx="906">
                  <c:v>-2.2464743815362453E-3</c:v>
                </c:pt>
                <c:pt idx="907">
                  <c:v>-6.870725192129612E-3</c:v>
                </c:pt>
                <c:pt idx="908">
                  <c:v>-1.3584820553660393E-2</c:v>
                </c:pt>
                <c:pt idx="909">
                  <c:v>-2.1517373621463776E-2</c:v>
                </c:pt>
                <c:pt idx="910">
                  <c:v>-2.1936820819973946E-2</c:v>
                </c:pt>
                <c:pt idx="911">
                  <c:v>-1.9097078591585159E-2</c:v>
                </c:pt>
                <c:pt idx="912">
                  <c:v>-4.5389081351459026E-3</c:v>
                </c:pt>
                <c:pt idx="913">
                  <c:v>8.7359938770532608E-3</c:v>
                </c:pt>
                <c:pt idx="914">
                  <c:v>2.1091196686029434E-2</c:v>
                </c:pt>
                <c:pt idx="915">
                  <c:v>2.2428857162594795E-2</c:v>
                </c:pt>
                <c:pt idx="916">
                  <c:v>2.5132497772574425E-2</c:v>
                </c:pt>
                <c:pt idx="917">
                  <c:v>2.8398318216204643E-2</c:v>
                </c:pt>
                <c:pt idx="918">
                  <c:v>2.0228272303938866E-2</c:v>
                </c:pt>
                <c:pt idx="919">
                  <c:v>3.0652647837996483E-3</c:v>
                </c:pt>
                <c:pt idx="920">
                  <c:v>-1.362183690071106E-2</c:v>
                </c:pt>
                <c:pt idx="921">
                  <c:v>-2.8373351320624352E-2</c:v>
                </c:pt>
                <c:pt idx="922">
                  <c:v>-3.9609231054782867E-2</c:v>
                </c:pt>
                <c:pt idx="923">
                  <c:v>-3.9635565131902695E-2</c:v>
                </c:pt>
                <c:pt idx="924">
                  <c:v>-2.6851590722799301E-2</c:v>
                </c:pt>
                <c:pt idx="925">
                  <c:v>-5.4219183512032032E-3</c:v>
                </c:pt>
                <c:pt idx="926">
                  <c:v>5.0781266763806343E-3</c:v>
                </c:pt>
                <c:pt idx="927">
                  <c:v>4.6363566070795059E-3</c:v>
                </c:pt>
                <c:pt idx="928">
                  <c:v>2.1843573078513145E-2</c:v>
                </c:pt>
                <c:pt idx="929">
                  <c:v>4.1722111403942108E-2</c:v>
                </c:pt>
                <c:pt idx="930">
                  <c:v>2.5021962821483612E-2</c:v>
                </c:pt>
                <c:pt idx="931">
                  <c:v>1.1108745820820332E-2</c:v>
                </c:pt>
                <c:pt idx="932">
                  <c:v>1.4505874365568161E-2</c:v>
                </c:pt>
                <c:pt idx="933">
                  <c:v>1.1706187389791012E-2</c:v>
                </c:pt>
                <c:pt idx="934">
                  <c:v>-7.355688139796257E-4</c:v>
                </c:pt>
                <c:pt idx="935">
                  <c:v>-1.1043522506952286E-2</c:v>
                </c:pt>
                <c:pt idx="936">
                  <c:v>-1.6862262040376663E-2</c:v>
                </c:pt>
                <c:pt idx="937">
                  <c:v>-2.3475268855690956E-2</c:v>
                </c:pt>
                <c:pt idx="938">
                  <c:v>-2.6252945885062218E-2</c:v>
                </c:pt>
                <c:pt idx="939">
                  <c:v>-1.5985596925020218E-2</c:v>
                </c:pt>
                <c:pt idx="940">
                  <c:v>-5.6168460287153721E-3</c:v>
                </c:pt>
                <c:pt idx="941">
                  <c:v>1.0992167517542839E-4</c:v>
                </c:pt>
                <c:pt idx="942">
                  <c:v>6.3776709139347076E-3</c:v>
                </c:pt>
                <c:pt idx="943">
                  <c:v>1.2088444083929062E-2</c:v>
                </c:pt>
                <c:pt idx="944">
                  <c:v>2.0312551409006119E-2</c:v>
                </c:pt>
                <c:pt idx="945">
                  <c:v>1.4493012800812721E-2</c:v>
                </c:pt>
                <c:pt idx="946">
                  <c:v>1.0055387392640114E-2</c:v>
                </c:pt>
                <c:pt idx="947">
                  <c:v>1.0108384303748608E-3</c:v>
                </c:pt>
                <c:pt idx="948">
                  <c:v>-1.5433994121849537E-3</c:v>
                </c:pt>
                <c:pt idx="949">
                  <c:v>-3.3800727687776089E-3</c:v>
                </c:pt>
                <c:pt idx="950">
                  <c:v>-5.7729226537048817E-3</c:v>
                </c:pt>
                <c:pt idx="951">
                  <c:v>-5.7685053907334805E-3</c:v>
                </c:pt>
                <c:pt idx="952">
                  <c:v>-7.5016901828348637E-3</c:v>
                </c:pt>
                <c:pt idx="953">
                  <c:v>-5.6426599621772766E-3</c:v>
                </c:pt>
                <c:pt idx="954">
                  <c:v>-1.1533694341778755E-3</c:v>
                </c:pt>
                <c:pt idx="955">
                  <c:v>2.4960995651781559E-3</c:v>
                </c:pt>
                <c:pt idx="956">
                  <c:v>2.8204722329974174E-3</c:v>
                </c:pt>
                <c:pt idx="957">
                  <c:v>3.8291383534669876E-3</c:v>
                </c:pt>
                <c:pt idx="958">
                  <c:v>4.4259531423449516E-3</c:v>
                </c:pt>
                <c:pt idx="959">
                  <c:v>2.4441033601760864E-3</c:v>
                </c:pt>
                <c:pt idx="960">
                  <c:v>3.9237556047737598E-3</c:v>
                </c:pt>
                <c:pt idx="961">
                  <c:v>-1.3321801088750362E-3</c:v>
                </c:pt>
                <c:pt idx="962">
                  <c:v>-6.29045395180583E-3</c:v>
                </c:pt>
                <c:pt idx="963">
                  <c:v>-3.927258774638176E-3</c:v>
                </c:pt>
                <c:pt idx="964">
                  <c:v>-1.8854131922125816E-3</c:v>
                </c:pt>
                <c:pt idx="965">
                  <c:v>6.8771857768297195E-3</c:v>
                </c:pt>
                <c:pt idx="966">
                  <c:v>1.148152444511652E-2</c:v>
                </c:pt>
                <c:pt idx="967">
                  <c:v>6.3869920559227467E-3</c:v>
                </c:pt>
                <c:pt idx="968">
                  <c:v>-1.0650656186044216E-3</c:v>
                </c:pt>
                <c:pt idx="969">
                  <c:v>-2.5967275723814964E-3</c:v>
                </c:pt>
                <c:pt idx="970">
                  <c:v>-8.7475646287202835E-3</c:v>
                </c:pt>
                <c:pt idx="971">
                  <c:v>-8.1453118473291397E-3</c:v>
                </c:pt>
                <c:pt idx="972">
                  <c:v>-7.238239049911499E-3</c:v>
                </c:pt>
                <c:pt idx="973">
                  <c:v>-9.8579609766602516E-3</c:v>
                </c:pt>
                <c:pt idx="974">
                  <c:v>-1.3056683354079723E-2</c:v>
                </c:pt>
                <c:pt idx="975">
                  <c:v>-1.5088989399373531E-2</c:v>
                </c:pt>
                <c:pt idx="976">
                  <c:v>-9.9837100133299828E-3</c:v>
                </c:pt>
                <c:pt idx="977">
                  <c:v>-9.8444093018770218E-3</c:v>
                </c:pt>
                <c:pt idx="978">
                  <c:v>-1.0882508009672165E-2</c:v>
                </c:pt>
                <c:pt idx="979">
                  <c:v>-3.0769025906920433E-3</c:v>
                </c:pt>
                <c:pt idx="980">
                  <c:v>7.1112867444753647E-3</c:v>
                </c:pt>
                <c:pt idx="981">
                  <c:v>1.3916844502091408E-2</c:v>
                </c:pt>
                <c:pt idx="982">
                  <c:v>1.6746185719966888E-2</c:v>
                </c:pt>
                <c:pt idx="983">
                  <c:v>1.6569700092077255E-2</c:v>
                </c:pt>
                <c:pt idx="984">
                  <c:v>1.2372292578220367E-2</c:v>
                </c:pt>
                <c:pt idx="985">
                  <c:v>6.5052383579313755E-3</c:v>
                </c:pt>
                <c:pt idx="986">
                  <c:v>-4.4374819844961166E-4</c:v>
                </c:pt>
                <c:pt idx="987">
                  <c:v>-7.0621590130031109E-3</c:v>
                </c:pt>
                <c:pt idx="988">
                  <c:v>-1.0185515508055687E-2</c:v>
                </c:pt>
                <c:pt idx="989">
                  <c:v>-1.4331805519759655E-2</c:v>
                </c:pt>
                <c:pt idx="990">
                  <c:v>-1.4829282648861408E-2</c:v>
                </c:pt>
                <c:pt idx="991">
                  <c:v>-9.8790302872657776E-3</c:v>
                </c:pt>
                <c:pt idx="992">
                  <c:v>-5.5295554921030998E-3</c:v>
                </c:pt>
                <c:pt idx="993">
                  <c:v>5.8263335376977921E-3</c:v>
                </c:pt>
                <c:pt idx="994">
                  <c:v>1.5868049114942551E-2</c:v>
                </c:pt>
                <c:pt idx="995">
                  <c:v>2.5675127282738686E-2</c:v>
                </c:pt>
                <c:pt idx="996">
                  <c:v>2.7995539829134941E-2</c:v>
                </c:pt>
                <c:pt idx="997">
                  <c:v>2.0869247615337372E-2</c:v>
                </c:pt>
                <c:pt idx="998">
                  <c:v>7.4264095164835453E-3</c:v>
                </c:pt>
                <c:pt idx="999">
                  <c:v>7.3081674054265022E-4</c:v>
                </c:pt>
                <c:pt idx="1000">
                  <c:v>-4.9837939441204071E-3</c:v>
                </c:pt>
                <c:pt idx="1001">
                  <c:v>-1.3647889718413353E-2</c:v>
                </c:pt>
                <c:pt idx="1002">
                  <c:v>-2.8463585302233696E-2</c:v>
                </c:pt>
                <c:pt idx="1003">
                  <c:v>-3.3081430941820145E-2</c:v>
                </c:pt>
                <c:pt idx="1004">
                  <c:v>-3.7214923650026321E-2</c:v>
                </c:pt>
                <c:pt idx="1005">
                  <c:v>-2.807316742837429E-2</c:v>
                </c:pt>
                <c:pt idx="1006">
                  <c:v>-1.7931586131453514E-2</c:v>
                </c:pt>
                <c:pt idx="1007">
                  <c:v>2.7254223823547363E-5</c:v>
                </c:pt>
                <c:pt idx="1008">
                  <c:v>1.5968404710292816E-2</c:v>
                </c:pt>
                <c:pt idx="1009">
                  <c:v>2.235192246735096E-2</c:v>
                </c:pt>
                <c:pt idx="1010">
                  <c:v>2.7262523770332336E-2</c:v>
                </c:pt>
                <c:pt idx="1011">
                  <c:v>2.8909862041473389E-2</c:v>
                </c:pt>
                <c:pt idx="1012">
                  <c:v>2.3338794708251953E-2</c:v>
                </c:pt>
                <c:pt idx="1013">
                  <c:v>1.4525566250085831E-2</c:v>
                </c:pt>
                <c:pt idx="1014">
                  <c:v>4.5616161078214645E-3</c:v>
                </c:pt>
                <c:pt idx="1015">
                  <c:v>-5.5328155867755413E-3</c:v>
                </c:pt>
                <c:pt idx="1016">
                  <c:v>-2.028246596455574E-2</c:v>
                </c:pt>
                <c:pt idx="1017">
                  <c:v>-2.6361770927906036E-2</c:v>
                </c:pt>
                <c:pt idx="1018">
                  <c:v>-2.3095669224858284E-2</c:v>
                </c:pt>
                <c:pt idx="1019">
                  <c:v>-1.7440527677536011E-2</c:v>
                </c:pt>
                <c:pt idx="1020">
                  <c:v>-1.1725384742021561E-2</c:v>
                </c:pt>
                <c:pt idx="1021">
                  <c:v>-3.2822391949594021E-3</c:v>
                </c:pt>
                <c:pt idx="1022">
                  <c:v>3.7165479734539986E-3</c:v>
                </c:pt>
                <c:pt idx="1023">
                  <c:v>5.3535318002104759E-3</c:v>
                </c:pt>
              </c:numCache>
            </c:numRef>
          </c:yVal>
          <c:smooth val="0"/>
          <c:extLst>
            <c:ext xmlns:c16="http://schemas.microsoft.com/office/drawing/2014/chart" uri="{C3380CC4-5D6E-409C-BE32-E72D297353CC}">
              <c16:uniqueId val="{00000000-6274-472C-8053-6E73A5DB80BA}"/>
            </c:ext>
          </c:extLst>
        </c:ser>
        <c:dLbls>
          <c:showLegendKey val="0"/>
          <c:showVal val="0"/>
          <c:showCatName val="0"/>
          <c:showSerName val="0"/>
          <c:showPercent val="0"/>
          <c:showBubbleSize val="0"/>
        </c:dLbls>
        <c:axId val="166908607"/>
        <c:axId val="1"/>
      </c:scatterChart>
      <c:valAx>
        <c:axId val="166908607"/>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Angular Velocity (rad/s)</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6908607"/>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'x-axis Gyroscope'!$G$1</c:f>
              <c:strCache>
                <c:ptCount val="1"/>
                <c:pt idx="0">
                  <c:v>Smooth FFT Magnitude (5 point moving Average)</c:v>
                </c:pt>
              </c:strCache>
            </c:strRef>
          </c:tx>
          <c:spPr>
            <a:ln w="19050" cap="rnd">
              <a:noFill/>
              <a:round/>
            </a:ln>
            <a:effectLst/>
          </c:spPr>
          <c:marker>
            <c:symbol val="circle"/>
            <c:size val="5"/>
            <c:spPr>
              <a:solidFill>
                <a:schemeClr val="accent1"/>
              </a:solidFill>
              <a:ln w="9525">
                <a:solidFill>
                  <a:schemeClr val="accent1"/>
                </a:solidFill>
              </a:ln>
              <a:effectLst/>
            </c:spPr>
          </c:marker>
          <c:xVal>
            <c:numRef>
              <c:f>'x-axis Gyroscope'!$D$2:$D$1101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'x-axis Gyroscope'!$G$2:$G$1101</c:f>
              <c:numCache>
                <c:formatCode>General</c:formatCode>
                <c:ptCount val="1100"/>
                <c:pt idx="0">
                  <c:v>#N/A</c:v>
                </c:pt>
                <c:pt idx="1">
                  <c:v>#N/A</c:v>
                </c:pt>
                <c:pt idx="2">
                  <c:v>#N/A</c:v>
                </c:pt>
                <c:pt idx="3">
                  <c:v>#N/A</c:v>
                </c:pt>
                <c:pt idx="4">
                  <c:v>0.36507255993170873</c:v>
                </c:pt>
                <c:pt idx="5">
                  <c:v>0.21408106781246733</c:v>
                </c:pt>
                <c:pt idx="6">
                  <c:v>0.24986505763345795</c:v>
                </c:pt>
                <c:pt idx="7">
                  <c:v>0.23656539808165103</c:v>
                </c:pt>
                <c:pt idx="8">
                  <c:v>0.23584538045867545</c:v>
                </c:pt>
                <c:pt idx="9">
                  <c:v>0.20433656802458566</c:v>
                </c:pt>
                <c:pt idx="10">
                  <c:v>0.24277589154441515</c:v>
                </c:pt>
                <c:pt idx="11">
                  <c:v>0.24472505015450921</c:v>
                </c:pt>
                <c:pt idx="12">
                  <c:v>0.24227799721280535</c:v>
                </c:pt>
                <c:pt idx="13">
                  <c:v>0.20086320125895213</c:v>
                </c:pt>
                <c:pt idx="14">
                  <c:v>0.23158014859611303</c:v>
                </c:pt>
                <c:pt idx="15">
                  <c:v>0.25358799460359976</c:v>
                </c:pt>
                <c:pt idx="16">
                  <c:v>0.23765507436931696</c:v>
                </c:pt>
                <c:pt idx="17">
                  <c:v>0.25270980356502959</c:v>
                </c:pt>
                <c:pt idx="18">
                  <c:v>0.26515014652476548</c:v>
                </c:pt>
                <c:pt idx="19">
                  <c:v>0.21081664477984097</c:v>
                </c:pt>
                <c:pt idx="20">
                  <c:v>0.18365983552017179</c:v>
                </c:pt>
                <c:pt idx="21">
                  <c:v>0.17485511264208836</c:v>
                </c:pt>
                <c:pt idx="22">
                  <c:v>0.16047573517239469</c:v>
                </c:pt>
                <c:pt idx="23">
                  <c:v>0.18153382185329214</c:v>
                </c:pt>
                <c:pt idx="24">
                  <c:v>0.24288356602352351</c:v>
                </c:pt>
                <c:pt idx="25">
                  <c:v>0.23872096351216446</c:v>
                </c:pt>
                <c:pt idx="26">
                  <c:v>0.2731264061300388</c:v>
                </c:pt>
                <c:pt idx="27">
                  <c:v>0.2896072986609628</c:v>
                </c:pt>
                <c:pt idx="28">
                  <c:v>0.26597120512704425</c:v>
                </c:pt>
                <c:pt idx="29">
                  <c:v>0.25134619660164798</c:v>
                </c:pt>
                <c:pt idx="30">
                  <c:v>0.22886991705162116</c:v>
                </c:pt>
                <c:pt idx="31">
                  <c:v>0.19443428877842558</c:v>
                </c:pt>
                <c:pt idx="32">
                  <c:v>0.21623348408162762</c:v>
                </c:pt>
                <c:pt idx="33">
                  <c:v>0.24344322785113945</c:v>
                </c:pt>
                <c:pt idx="34">
                  <c:v>0.22390777344703036</c:v>
                </c:pt>
                <c:pt idx="35">
                  <c:v>0.28714343560012034</c:v>
                </c:pt>
                <c:pt idx="36">
                  <c:v>0.28740789667876576</c:v>
                </c:pt>
                <c:pt idx="37">
                  <c:v>0.3409641199661636</c:v>
                </c:pt>
                <c:pt idx="38">
                  <c:v>0.3867141661313438</c:v>
                </c:pt>
                <c:pt idx="39">
                  <c:v>0.42385155700749549</c:v>
                </c:pt>
                <c:pt idx="40">
                  <c:v>0.36459344591826387</c:v>
                </c:pt>
                <c:pt idx="41">
                  <c:v>0.38291973206850571</c:v>
                </c:pt>
                <c:pt idx="42">
                  <c:v>0.30469977070010046</c:v>
                </c:pt>
                <c:pt idx="43">
                  <c:v>0.29591446197197835</c:v>
                </c:pt>
                <c:pt idx="44">
                  <c:v>0.24408628282193873</c:v>
                </c:pt>
                <c:pt idx="45">
                  <c:v>0.27217529340197466</c:v>
                </c:pt>
                <c:pt idx="46">
                  <c:v>0.35670186590079239</c:v>
                </c:pt>
                <c:pt idx="47">
                  <c:v>0.37712114654431572</c:v>
                </c:pt>
                <c:pt idx="48">
                  <c:v>0.32891493144127154</c:v>
                </c:pt>
                <c:pt idx="49">
                  <c:v>0.43778028908976818</c:v>
                </c:pt>
                <c:pt idx="50">
                  <c:v>0.45365789309512772</c:v>
                </c:pt>
                <c:pt idx="51">
                  <c:v>0.4367415462280716</c:v>
                </c:pt>
                <c:pt idx="52">
                  <c:v>0.44242207431340608</c:v>
                </c:pt>
                <c:pt idx="53">
                  <c:v>0.47895929113452934</c:v>
                </c:pt>
                <c:pt idx="54">
                  <c:v>0.52454243898187758</c:v>
                </c:pt>
                <c:pt idx="55">
                  <c:v>0.4671559348271952</c:v>
                </c:pt>
                <c:pt idx="56">
                  <c:v>0.44293855413041516</c:v>
                </c:pt>
                <c:pt idx="57">
                  <c:v>0.49539812276919204</c:v>
                </c:pt>
                <c:pt idx="58">
                  <c:v>0.51671585644519857</c:v>
                </c:pt>
                <c:pt idx="59">
                  <c:v>0.42904349276998044</c:v>
                </c:pt>
                <c:pt idx="60">
                  <c:v>0.4701298706431129</c:v>
                </c:pt>
                <c:pt idx="61">
                  <c:v>0.536455879064343</c:v>
                </c:pt>
                <c:pt idx="62">
                  <c:v>0.67793349617137033</c:v>
                </c:pt>
                <c:pt idx="63">
                  <c:v>0.82894695536187535</c:v>
                </c:pt>
                <c:pt idx="64">
                  <c:v>1.0257858171659799</c:v>
                </c:pt>
                <c:pt idx="65">
                  <c:v>1.2603630214133954</c:v>
                </c:pt>
                <c:pt idx="66">
                  <c:v>1.6453240372491602</c:v>
                </c:pt>
                <c:pt idx="67">
                  <c:v>1.563062693307633</c:v>
                </c:pt>
                <c:pt idx="68">
                  <c:v>1.7343316247143092</c:v>
                </c:pt>
                <c:pt idx="69">
                  <c:v>1.9294358956697539</c:v>
                </c:pt>
                <c:pt idx="70">
                  <c:v>2.1062042105088405</c:v>
                </c:pt>
                <c:pt idx="71">
                  <c:v>2.0299256828357253</c:v>
                </c:pt>
                <c:pt idx="72">
                  <c:v>2.2867463743681058</c:v>
                </c:pt>
                <c:pt idx="73">
                  <c:v>2.0424762565926322</c:v>
                </c:pt>
                <c:pt idx="74">
                  <c:v>1.7296056988862443</c:v>
                </c:pt>
                <c:pt idx="75">
                  <c:v>2.0874182885042165</c:v>
                </c:pt>
                <c:pt idx="76">
                  <c:v>2.2440424883316012</c:v>
                </c:pt>
                <c:pt idx="77">
                  <c:v>2.05830450572586</c:v>
                </c:pt>
                <c:pt idx="78">
                  <c:v>2.1102270872631839</c:v>
                </c:pt>
                <c:pt idx="79">
                  <c:v>2.1476441671003643</c:v>
                </c:pt>
                <c:pt idx="80">
                  <c:v>1.534184492810752</c:v>
                </c:pt>
                <c:pt idx="81">
                  <c:v>1.0683903862764894</c:v>
                </c:pt>
                <c:pt idx="82">
                  <c:v>0.9491498602103825</c:v>
                </c:pt>
                <c:pt idx="83">
                  <c:v>0.88190904491942967</c:v>
                </c:pt>
                <c:pt idx="84">
                  <c:v>0.78943380840396937</c:v>
                </c:pt>
                <c:pt idx="85">
                  <c:v>0.75407106518682399</c:v>
                </c:pt>
                <c:pt idx="86">
                  <c:v>0.79284519263787945</c:v>
                </c:pt>
                <c:pt idx="87">
                  <c:v>0.82732843498896913</c:v>
                </c:pt>
                <c:pt idx="88">
                  <c:v>0.75212812670813478</c:v>
                </c:pt>
                <c:pt idx="89">
                  <c:v>0.65395083731366899</c:v>
                </c:pt>
                <c:pt idx="90">
                  <c:v>0.53778315679885025</c:v>
                </c:pt>
                <c:pt idx="91">
                  <c:v>0.35483069906565301</c:v>
                </c:pt>
                <c:pt idx="92">
                  <c:v>0.22136895014641483</c:v>
                </c:pt>
                <c:pt idx="93">
                  <c:v>0.21147695416607876</c:v>
                </c:pt>
                <c:pt idx="94">
                  <c:v>0.20242071897278713</c:v>
                </c:pt>
                <c:pt idx="95">
                  <c:v>0.21998249903810069</c:v>
                </c:pt>
                <c:pt idx="96">
                  <c:v>0.28683839400987254</c:v>
                </c:pt>
                <c:pt idx="97">
                  <c:v>0.27831339908602948</c:v>
                </c:pt>
                <c:pt idx="98">
                  <c:v>0.25049595835555444</c:v>
                </c:pt>
                <c:pt idx="99">
                  <c:v>0.30685249668577247</c:v>
                </c:pt>
                <c:pt idx="100">
                  <c:v>0.25191836381081767</c:v>
                </c:pt>
                <c:pt idx="101">
                  <c:v>0.26934720537981205</c:v>
                </c:pt>
                <c:pt idx="102">
                  <c:v>0.26707282862060144</c:v>
                </c:pt>
                <c:pt idx="103">
                  <c:v>0.30220491130872851</c:v>
                </c:pt>
                <c:pt idx="104">
                  <c:v>0.27073636866010065</c:v>
                </c:pt>
                <c:pt idx="105">
                  <c:v>0.28239730919944034</c:v>
                </c:pt>
                <c:pt idx="106">
                  <c:v>0.24015789195304116</c:v>
                </c:pt>
                <c:pt idx="107">
                  <c:v>0.26073919337414431</c:v>
                </c:pt>
                <c:pt idx="108">
                  <c:v>0.29118969945820827</c:v>
                </c:pt>
                <c:pt idx="109">
                  <c:v>0.35586064401735251</c:v>
                </c:pt>
                <c:pt idx="110">
                  <c:v>0.38335612223419097</c:v>
                </c:pt>
                <c:pt idx="111">
                  <c:v>0.35194331282902303</c:v>
                </c:pt>
                <c:pt idx="112">
                  <c:v>0.33184999208228033</c:v>
                </c:pt>
                <c:pt idx="113">
                  <c:v>0.23628401021960643</c:v>
                </c:pt>
                <c:pt idx="114">
                  <c:v>0.19656092380087448</c:v>
                </c:pt>
                <c:pt idx="115">
                  <c:v>0.21911207691532111</c:v>
                </c:pt>
                <c:pt idx="116">
                  <c:v>0.19857360906687319</c:v>
                </c:pt>
                <c:pt idx="117">
                  <c:v>0.25401813034317666</c:v>
                </c:pt>
                <c:pt idx="118">
                  <c:v>0.31660776979827121</c:v>
                </c:pt>
                <c:pt idx="119">
                  <c:v>0.26557516087242627</c:v>
                </c:pt>
                <c:pt idx="120">
                  <c:v>0.23281073605844221</c:v>
                </c:pt>
                <c:pt idx="121">
                  <c:v>0.25015534090743702</c:v>
                </c:pt>
                <c:pt idx="122">
                  <c:v>0.21282907359179429</c:v>
                </c:pt>
                <c:pt idx="123">
                  <c:v>0.15940989623811705</c:v>
                </c:pt>
                <c:pt idx="124">
                  <c:v>0.15388591476405369</c:v>
                </c:pt>
                <c:pt idx="125">
                  <c:v>0.17120701975271566</c:v>
                </c:pt>
                <c:pt idx="126">
                  <c:v>0.1610952123292746</c:v>
                </c:pt>
                <c:pt idx="127">
                  <c:v>0.14695103631310774</c:v>
                </c:pt>
                <c:pt idx="128">
                  <c:v>0.16380957462596418</c:v>
                </c:pt>
                <c:pt idx="129">
                  <c:v>0.16177631342602988</c:v>
                </c:pt>
                <c:pt idx="130">
                  <c:v>0.16253670379621687</c:v>
                </c:pt>
                <c:pt idx="131">
                  <c:v>0.15809846499901609</c:v>
                </c:pt>
                <c:pt idx="132">
                  <c:v>0.15770786310652454</c:v>
                </c:pt>
                <c:pt idx="133">
                  <c:v>0.1173853821746281</c:v>
                </c:pt>
                <c:pt idx="134">
                  <c:v>0.14933409220927751</c:v>
                </c:pt>
                <c:pt idx="135">
                  <c:v>0.11224358801020329</c:v>
                </c:pt>
                <c:pt idx="136">
                  <c:v>0.1120439904773434</c:v>
                </c:pt>
                <c:pt idx="137">
                  <c:v>0.15235573384634357</c:v>
                </c:pt>
                <c:pt idx="138">
                  <c:v>0.18236846766069142</c:v>
                </c:pt>
                <c:pt idx="139">
                  <c:v>0.18098940438726094</c:v>
                </c:pt>
                <c:pt idx="140">
                  <c:v>0.16589250365451896</c:v>
                </c:pt>
                <c:pt idx="141">
                  <c:v>0.17913687818185031</c:v>
                </c:pt>
                <c:pt idx="142">
                  <c:v>0.13229447993869289</c:v>
                </c:pt>
                <c:pt idx="143">
                  <c:v>0.12604346392876301</c:v>
                </c:pt>
                <c:pt idx="144">
                  <c:v>0.11178627830374946</c:v>
                </c:pt>
                <c:pt idx="145">
                  <c:v>0.15119574721568085</c:v>
                </c:pt>
                <c:pt idx="146">
                  <c:v>0.16750443257630326</c:v>
                </c:pt>
                <c:pt idx="147">
                  <c:v>0.17515241865364689</c:v>
                </c:pt>
                <c:pt idx="148">
                  <c:v>0.19949900757831235</c:v>
                </c:pt>
                <c:pt idx="149">
                  <c:v>0.18462760545491932</c:v>
                </c:pt>
                <c:pt idx="150">
                  <c:v>0.16890784939008002</c:v>
                </c:pt>
                <c:pt idx="151">
                  <c:v>0.16491049377538225</c:v>
                </c:pt>
                <c:pt idx="152">
                  <c:v>0.19007544010504493</c:v>
                </c:pt>
                <c:pt idx="153">
                  <c:v>0.17075088859107659</c:v>
                </c:pt>
                <c:pt idx="154">
                  <c:v>0.22585521550828305</c:v>
                </c:pt>
                <c:pt idx="155">
                  <c:v>0.23563803550384593</c:v>
                </c:pt>
                <c:pt idx="156">
                  <c:v>0.22305647652232788</c:v>
                </c:pt>
                <c:pt idx="157">
                  <c:v>0.19168817601745383</c:v>
                </c:pt>
                <c:pt idx="158">
                  <c:v>0.18374963758561039</c:v>
                </c:pt>
                <c:pt idx="159">
                  <c:v>0.13960251731528975</c:v>
                </c:pt>
                <c:pt idx="160">
                  <c:v>9.4285932809088077E-2</c:v>
                </c:pt>
                <c:pt idx="161">
                  <c:v>8.9789948763850796E-2</c:v>
                </c:pt>
                <c:pt idx="162">
                  <c:v>0.1248378225538532</c:v>
                </c:pt>
                <c:pt idx="163">
                  <c:v>0.14431675310190145</c:v>
                </c:pt>
                <c:pt idx="164">
                  <c:v>0.14509742333702369</c:v>
                </c:pt>
                <c:pt idx="165">
                  <c:v>0.15987609745211642</c:v>
                </c:pt>
                <c:pt idx="166">
                  <c:v>0.14452988176476075</c:v>
                </c:pt>
                <c:pt idx="167">
                  <c:v>0.15145083875033294</c:v>
                </c:pt>
                <c:pt idx="168">
                  <c:v>0.13280963878894159</c:v>
                </c:pt>
                <c:pt idx="169">
                  <c:v>0.15260593420246224</c:v>
                </c:pt>
                <c:pt idx="170">
                  <c:v>0.17914215132022185</c:v>
                </c:pt>
                <c:pt idx="171">
                  <c:v>0.18428441251462169</c:v>
                </c:pt>
                <c:pt idx="172">
                  <c:v>0.15439409560011833</c:v>
                </c:pt>
                <c:pt idx="173">
                  <c:v>0.14112936902703005</c:v>
                </c:pt>
                <c:pt idx="174">
                  <c:v>0.12618695540954933</c:v>
                </c:pt>
                <c:pt idx="175">
                  <c:v>0.10813867662951829</c:v>
                </c:pt>
                <c:pt idx="176">
                  <c:v>0.11236040980374722</c:v>
                </c:pt>
                <c:pt idx="177">
                  <c:v>0.11901329441314439</c:v>
                </c:pt>
                <c:pt idx="178">
                  <c:v>0.12810050447838511</c:v>
                </c:pt>
                <c:pt idx="179">
                  <c:v>0.10844506801557055</c:v>
                </c:pt>
                <c:pt idx="180">
                  <c:v>0.13205839573205108</c:v>
                </c:pt>
                <c:pt idx="181">
                  <c:v>0.14571254896249553</c:v>
                </c:pt>
                <c:pt idx="182">
                  <c:v>0.15954406319864969</c:v>
                </c:pt>
                <c:pt idx="183">
                  <c:v>0.17393027175328055</c:v>
                </c:pt>
                <c:pt idx="184">
                  <c:v>0.18247202434624216</c:v>
                </c:pt>
                <c:pt idx="185">
                  <c:v>0.14252030278136457</c:v>
                </c:pt>
                <c:pt idx="186">
                  <c:v>0.14494797752438277</c:v>
                </c:pt>
                <c:pt idx="187">
                  <c:v>0.11593088581669284</c:v>
                </c:pt>
                <c:pt idx="188">
                  <c:v>0.10193870483264784</c:v>
                </c:pt>
                <c:pt idx="189">
                  <c:v>0.14063505119001998</c:v>
                </c:pt>
                <c:pt idx="190">
                  <c:v>0.16283998108196024</c:v>
                </c:pt>
                <c:pt idx="191">
                  <c:v>0.14193724156368243</c:v>
                </c:pt>
                <c:pt idx="192">
                  <c:v>0.16708386560532734</c:v>
                </c:pt>
                <c:pt idx="193">
                  <c:v>0.14089069195786114</c:v>
                </c:pt>
                <c:pt idx="194">
                  <c:v>0.10594302344341804</c:v>
                </c:pt>
                <c:pt idx="195">
                  <c:v>9.8845086968680704E-2</c:v>
                </c:pt>
                <c:pt idx="196">
                  <c:v>0.11589728588423247</c:v>
                </c:pt>
                <c:pt idx="197">
                  <c:v>7.8461797983489887E-2</c:v>
                </c:pt>
                <c:pt idx="198">
                  <c:v>0.13197600181499688</c:v>
                </c:pt>
                <c:pt idx="199">
                  <c:v>0.13492723006537233</c:v>
                </c:pt>
                <c:pt idx="200">
                  <c:v>0.1509232375765773</c:v>
                </c:pt>
                <c:pt idx="201">
                  <c:v>0.15449599254898327</c:v>
                </c:pt>
                <c:pt idx="202">
                  <c:v>0.16175528621249005</c:v>
                </c:pt>
                <c:pt idx="203">
                  <c:v>0.13408753584098101</c:v>
                </c:pt>
                <c:pt idx="204">
                  <c:v>0.1258313200301352</c:v>
                </c:pt>
                <c:pt idx="205">
                  <c:v>0.13250157918711308</c:v>
                </c:pt>
                <c:pt idx="206">
                  <c:v>0.10842904321577332</c:v>
                </c:pt>
                <c:pt idx="207">
                  <c:v>0.12880164176363426</c:v>
                </c:pt>
                <c:pt idx="208">
                  <c:v>0.13332693701612167</c:v>
                </c:pt>
                <c:pt idx="209">
                  <c:v>0.13856849914332992</c:v>
                </c:pt>
                <c:pt idx="210">
                  <c:v>0.14410410414825248</c:v>
                </c:pt>
                <c:pt idx="211">
                  <c:v>0.1423079249804276</c:v>
                </c:pt>
                <c:pt idx="212">
                  <c:v>0.14250209735030231</c:v>
                </c:pt>
                <c:pt idx="213">
                  <c:v>0.14549895031638047</c:v>
                </c:pt>
                <c:pt idx="214">
                  <c:v>0.14771766044899659</c:v>
                </c:pt>
                <c:pt idx="215">
                  <c:v>0.10974008718801651</c:v>
                </c:pt>
                <c:pt idx="216">
                  <c:v>0.1403213610819411</c:v>
                </c:pt>
                <c:pt idx="217">
                  <c:v>0.11870639241043049</c:v>
                </c:pt>
                <c:pt idx="218">
                  <c:v>9.5257164836213423E-2</c:v>
                </c:pt>
                <c:pt idx="219">
                  <c:v>0.10346133679027478</c:v>
                </c:pt>
                <c:pt idx="220">
                  <c:v>0.12558926674084725</c:v>
                </c:pt>
                <c:pt idx="221">
                  <c:v>0.10600663230443189</c:v>
                </c:pt>
                <c:pt idx="222">
                  <c:v>0.11311962817129015</c:v>
                </c:pt>
                <c:pt idx="223">
                  <c:v>0.10930707417420704</c:v>
                </c:pt>
                <c:pt idx="224">
                  <c:v>9.7628179786544741E-2</c:v>
                </c:pt>
                <c:pt idx="225">
                  <c:v>9.4054862287904897E-2</c:v>
                </c:pt>
                <c:pt idx="226">
                  <c:v>9.6746784020416643E-2</c:v>
                </c:pt>
                <c:pt idx="227">
                  <c:v>0.10356327196149531</c:v>
                </c:pt>
                <c:pt idx="228">
                  <c:v>0.1205829146781191</c:v>
                </c:pt>
                <c:pt idx="229">
                  <c:v>0.13085013754988012</c:v>
                </c:pt>
                <c:pt idx="230">
                  <c:v>0.11388642991792419</c:v>
                </c:pt>
                <c:pt idx="231">
                  <c:v>0.10446276581102117</c:v>
                </c:pt>
                <c:pt idx="232">
                  <c:v>7.8416933339739286E-2</c:v>
                </c:pt>
                <c:pt idx="233">
                  <c:v>7.1553547074608564E-2</c:v>
                </c:pt>
                <c:pt idx="234">
                  <c:v>7.5371438427753554E-2</c:v>
                </c:pt>
                <c:pt idx="235">
                  <c:v>7.2601191783754349E-2</c:v>
                </c:pt>
                <c:pt idx="236">
                  <c:v>8.1184634796080277E-2</c:v>
                </c:pt>
                <c:pt idx="237">
                  <c:v>0.10057100063106597</c:v>
                </c:pt>
                <c:pt idx="238">
                  <c:v>0.10494058601678558</c:v>
                </c:pt>
                <c:pt idx="239">
                  <c:v>9.837864981460416E-2</c:v>
                </c:pt>
                <c:pt idx="240">
                  <c:v>0.12073455559703464</c:v>
                </c:pt>
                <c:pt idx="241">
                  <c:v>0.13285953257979899</c:v>
                </c:pt>
                <c:pt idx="242">
                  <c:v>0.11753296742035306</c:v>
                </c:pt>
                <c:pt idx="243">
                  <c:v>0.11299526946107256</c:v>
                </c:pt>
                <c:pt idx="244">
                  <c:v>0.12170364324103825</c:v>
                </c:pt>
                <c:pt idx="245">
                  <c:v>0.1059522675849193</c:v>
                </c:pt>
                <c:pt idx="246">
                  <c:v>8.6440387280243253E-2</c:v>
                </c:pt>
                <c:pt idx="247">
                  <c:v>8.1141964201088129E-2</c:v>
                </c:pt>
                <c:pt idx="248">
                  <c:v>6.9573731755919049E-2</c:v>
                </c:pt>
                <c:pt idx="249">
                  <c:v>6.1056366006708551E-2</c:v>
                </c:pt>
                <c:pt idx="250">
                  <c:v>6.0001333441111339E-2</c:v>
                </c:pt>
                <c:pt idx="251">
                  <c:v>7.4804722278069377E-2</c:v>
                </c:pt>
                <c:pt idx="252">
                  <c:v>9.2186527409135438E-2</c:v>
                </c:pt>
                <c:pt idx="253">
                  <c:v>8.8745292750503274E-2</c:v>
                </c:pt>
                <c:pt idx="254">
                  <c:v>8.6344236523321655E-2</c:v>
                </c:pt>
                <c:pt idx="255">
                  <c:v>8.0678619565615034E-2</c:v>
                </c:pt>
                <c:pt idx="256">
                  <c:v>7.5271429758957106E-2</c:v>
                </c:pt>
                <c:pt idx="257">
                  <c:v>7.685266918070599E-2</c:v>
                </c:pt>
                <c:pt idx="258">
                  <c:v>8.6071207745220507E-2</c:v>
                </c:pt>
                <c:pt idx="259">
                  <c:v>7.760280511203535E-2</c:v>
                </c:pt>
                <c:pt idx="260">
                  <c:v>0.10692016024294404</c:v>
                </c:pt>
                <c:pt idx="261">
                  <c:v>0.11837222333454518</c:v>
                </c:pt>
                <c:pt idx="262">
                  <c:v>0.12279884794285718</c:v>
                </c:pt>
                <c:pt idx="263">
                  <c:v>0.11570183723979197</c:v>
                </c:pt>
                <c:pt idx="264">
                  <c:v>0.12103820485956851</c:v>
                </c:pt>
                <c:pt idx="265">
                  <c:v>0.10583908191505184</c:v>
                </c:pt>
                <c:pt idx="266">
                  <c:v>0.10557731498538239</c:v>
                </c:pt>
                <c:pt idx="267">
                  <c:v>9.742759953081867E-2</c:v>
                </c:pt>
                <c:pt idx="268">
                  <c:v>0.10701388725021843</c:v>
                </c:pt>
                <c:pt idx="269">
                  <c:v>0.10357686022422466</c:v>
                </c:pt>
                <c:pt idx="270">
                  <c:v>0.10273773401747219</c:v>
                </c:pt>
                <c:pt idx="271">
                  <c:v>8.6261007418627383E-2</c:v>
                </c:pt>
                <c:pt idx="272">
                  <c:v>8.0776950293891064E-2</c:v>
                </c:pt>
                <c:pt idx="273">
                  <c:v>8.4630334983256381E-2</c:v>
                </c:pt>
                <c:pt idx="274">
                  <c:v>7.8460618251361053E-2</c:v>
                </c:pt>
                <c:pt idx="275">
                  <c:v>9.2718856464563654E-2</c:v>
                </c:pt>
                <c:pt idx="276">
                  <c:v>9.0954671824231142E-2</c:v>
                </c:pt>
                <c:pt idx="277">
                  <c:v>8.2707068713944926E-2</c:v>
                </c:pt>
                <c:pt idx="278">
                  <c:v>9.2636122063330717E-2</c:v>
                </c:pt>
                <c:pt idx="279">
                  <c:v>9.9969887905846086E-2</c:v>
                </c:pt>
                <c:pt idx="280">
                  <c:v>6.3263360209576042E-2</c:v>
                </c:pt>
                <c:pt idx="281">
                  <c:v>6.0833584766276316E-2</c:v>
                </c:pt>
                <c:pt idx="282">
                  <c:v>8.1789787702040623E-2</c:v>
                </c:pt>
                <c:pt idx="283">
                  <c:v>5.7607226550940846E-2</c:v>
                </c:pt>
                <c:pt idx="284">
                  <c:v>5.4422275633308356E-2</c:v>
                </c:pt>
                <c:pt idx="285">
                  <c:v>7.7763160703060191E-2</c:v>
                </c:pt>
                <c:pt idx="286">
                  <c:v>9.6702213419931821E-2</c:v>
                </c:pt>
                <c:pt idx="287">
                  <c:v>9.4171053921593764E-2</c:v>
                </c:pt>
                <c:pt idx="288">
                  <c:v>0.10080211223667515</c:v>
                </c:pt>
                <c:pt idx="289">
                  <c:v>9.7119807033480957E-2</c:v>
                </c:pt>
                <c:pt idx="290">
                  <c:v>9.9420364889412444E-2</c:v>
                </c:pt>
                <c:pt idx="291">
                  <c:v>8.8072959746195958E-2</c:v>
                </c:pt>
                <c:pt idx="292">
                  <c:v>7.5165590698796886E-2</c:v>
                </c:pt>
                <c:pt idx="293">
                  <c:v>7.8755912451610968E-2</c:v>
                </c:pt>
                <c:pt idx="294">
                  <c:v>8.1733959182050758E-2</c:v>
                </c:pt>
                <c:pt idx="295">
                  <c:v>7.4454100059410847E-2</c:v>
                </c:pt>
                <c:pt idx="296">
                  <c:v>7.2564164347189125E-2</c:v>
                </c:pt>
                <c:pt idx="297">
                  <c:v>7.2756634372546355E-2</c:v>
                </c:pt>
                <c:pt idx="298">
                  <c:v>6.3884144962661218E-2</c:v>
                </c:pt>
                <c:pt idx="299">
                  <c:v>7.4902491399233204E-2</c:v>
                </c:pt>
                <c:pt idx="300">
                  <c:v>7.2497109408002205E-2</c:v>
                </c:pt>
                <c:pt idx="301">
                  <c:v>7.5696646706068432E-2</c:v>
                </c:pt>
                <c:pt idx="302">
                  <c:v>7.9320550697482922E-2</c:v>
                </c:pt>
                <c:pt idx="303">
                  <c:v>8.0949337930902115E-2</c:v>
                </c:pt>
                <c:pt idx="304">
                  <c:v>6.7582928176329243E-2</c:v>
                </c:pt>
                <c:pt idx="305">
                  <c:v>5.080456699026048E-2</c:v>
                </c:pt>
                <c:pt idx="306">
                  <c:v>5.0419915521125305E-2</c:v>
                </c:pt>
                <c:pt idx="307">
                  <c:v>5.1770437721766316E-2</c:v>
                </c:pt>
                <c:pt idx="308">
                  <c:v>5.288743185310911E-2</c:v>
                </c:pt>
                <c:pt idx="309">
                  <c:v>5.9551395874695226E-2</c:v>
                </c:pt>
                <c:pt idx="310">
                  <c:v>6.0288016304945714E-2</c:v>
                </c:pt>
                <c:pt idx="311">
                  <c:v>4.7074881286986225E-2</c:v>
                </c:pt>
                <c:pt idx="312">
                  <c:v>4.6516253507598374E-2</c:v>
                </c:pt>
                <c:pt idx="313">
                  <c:v>4.7930293945278812E-2</c:v>
                </c:pt>
                <c:pt idx="314">
                  <c:v>3.587356167235202E-2</c:v>
                </c:pt>
                <c:pt idx="315">
                  <c:v>3.4998848095679248E-2</c:v>
                </c:pt>
                <c:pt idx="316">
                  <c:v>3.5677629768351371E-2</c:v>
                </c:pt>
                <c:pt idx="317">
                  <c:v>2.8861511731981454E-2</c:v>
                </c:pt>
                <c:pt idx="318">
                  <c:v>2.3548629241077194E-2</c:v>
                </c:pt>
                <c:pt idx="319">
                  <c:v>3.0509171054385997E-2</c:v>
                </c:pt>
                <c:pt idx="320">
                  <c:v>3.9964469934471149E-2</c:v>
                </c:pt>
                <c:pt idx="321">
                  <c:v>4.6580188245633383E-2</c:v>
                </c:pt>
                <c:pt idx="322">
                  <c:v>5.5053652564123458E-2</c:v>
                </c:pt>
                <c:pt idx="323">
                  <c:v>5.2434658940808468E-2</c:v>
                </c:pt>
                <c:pt idx="324">
                  <c:v>4.6247310821427343E-2</c:v>
                </c:pt>
                <c:pt idx="325">
                  <c:v>3.8773790547405519E-2</c:v>
                </c:pt>
                <c:pt idx="326">
                  <c:v>4.5340707695328886E-2</c:v>
                </c:pt>
                <c:pt idx="327">
                  <c:v>3.971721940487824E-2</c:v>
                </c:pt>
                <c:pt idx="328">
                  <c:v>4.5027750348779913E-2</c:v>
                </c:pt>
                <c:pt idx="329">
                  <c:v>5.4758338761468753E-2</c:v>
                </c:pt>
                <c:pt idx="330">
                  <c:v>5.882941926763087E-2</c:v>
                </c:pt>
                <c:pt idx="331">
                  <c:v>6.39994383519083E-2</c:v>
                </c:pt>
                <c:pt idx="332">
                  <c:v>7.5679897020024547E-2</c:v>
                </c:pt>
                <c:pt idx="333">
                  <c:v>7.7265979628839826E-2</c:v>
                </c:pt>
                <c:pt idx="334">
                  <c:v>7.8461400532469888E-2</c:v>
                </c:pt>
                <c:pt idx="335">
                  <c:v>7.5727444008644104E-2</c:v>
                </c:pt>
                <c:pt idx="336">
                  <c:v>6.0906770088155301E-2</c:v>
                </c:pt>
                <c:pt idx="337">
                  <c:v>4.3801080082123738E-2</c:v>
                </c:pt>
                <c:pt idx="338">
                  <c:v>3.8417137982801518E-2</c:v>
                </c:pt>
                <c:pt idx="339">
                  <c:v>3.7001491996578463E-2</c:v>
                </c:pt>
                <c:pt idx="340">
                  <c:v>4.6417213426174685E-2</c:v>
                </c:pt>
                <c:pt idx="341">
                  <c:v>5.9480797975994461E-2</c:v>
                </c:pt>
                <c:pt idx="342">
                  <c:v>6.380102825857209E-2</c:v>
                </c:pt>
                <c:pt idx="343">
                  <c:v>6.6734029811647638E-2</c:v>
                </c:pt>
                <c:pt idx="344">
                  <c:v>6.0348672481780649E-2</c:v>
                </c:pt>
                <c:pt idx="345">
                  <c:v>5.0686287671757702E-2</c:v>
                </c:pt>
                <c:pt idx="346">
                  <c:v>3.8900097571209477E-2</c:v>
                </c:pt>
                <c:pt idx="347">
                  <c:v>3.2810175317658535E-2</c:v>
                </c:pt>
                <c:pt idx="348">
                  <c:v>3.5153299010480324E-2</c:v>
                </c:pt>
                <c:pt idx="349">
                  <c:v>4.8108059063212728E-2</c:v>
                </c:pt>
                <c:pt idx="350">
                  <c:v>4.907611638797936E-2</c:v>
                </c:pt>
                <c:pt idx="351">
                  <c:v>5.0250499223580866E-2</c:v>
                </c:pt>
                <c:pt idx="352">
                  <c:v>5.1926022988002161E-2</c:v>
                </c:pt>
                <c:pt idx="353">
                  <c:v>5.1063953182618249E-2</c:v>
                </c:pt>
                <c:pt idx="354">
                  <c:v>4.2597305337191901E-2</c:v>
                </c:pt>
                <c:pt idx="355">
                  <c:v>4.5731936501078804E-2</c:v>
                </c:pt>
                <c:pt idx="356">
                  <c:v>4.6274801322203171E-2</c:v>
                </c:pt>
                <c:pt idx="357">
                  <c:v>4.7107916539762949E-2</c:v>
                </c:pt>
                <c:pt idx="358">
                  <c:v>4.1195143618617758E-2</c:v>
                </c:pt>
                <c:pt idx="359">
                  <c:v>4.3100622219100229E-2</c:v>
                </c:pt>
                <c:pt idx="360">
                  <c:v>3.7396539521901022E-2</c:v>
                </c:pt>
                <c:pt idx="361">
                  <c:v>3.2536396473874858E-2</c:v>
                </c:pt>
                <c:pt idx="362">
                  <c:v>4.1657888215991624E-2</c:v>
                </c:pt>
                <c:pt idx="363">
                  <c:v>4.9225829878434622E-2</c:v>
                </c:pt>
                <c:pt idx="364">
                  <c:v>4.8994717486428203E-2</c:v>
                </c:pt>
                <c:pt idx="365">
                  <c:v>5.4172541444424405E-2</c:v>
                </c:pt>
                <c:pt idx="366">
                  <c:v>5.0642953238265995E-2</c:v>
                </c:pt>
                <c:pt idx="367">
                  <c:v>4.7677228324602458E-2</c:v>
                </c:pt>
                <c:pt idx="368">
                  <c:v>5.5190812379251497E-2</c:v>
                </c:pt>
                <c:pt idx="369">
                  <c:v>5.2463834925596101E-2</c:v>
                </c:pt>
                <c:pt idx="370">
                  <c:v>4.8103157864606089E-2</c:v>
                </c:pt>
                <c:pt idx="371">
                  <c:v>5.4009456605882758E-2</c:v>
                </c:pt>
                <c:pt idx="372">
                  <c:v>4.659699564508403E-2</c:v>
                </c:pt>
                <c:pt idx="373">
                  <c:v>3.8938934350041657E-2</c:v>
                </c:pt>
                <c:pt idx="374">
                  <c:v>3.7661331647253583E-2</c:v>
                </c:pt>
                <c:pt idx="375">
                  <c:v>3.9227375932623154E-2</c:v>
                </c:pt>
                <c:pt idx="376">
                  <c:v>3.2969106809180158E-2</c:v>
                </c:pt>
                <c:pt idx="377">
                  <c:v>4.0652831218700995E-2</c:v>
                </c:pt>
                <c:pt idx="378">
                  <c:v>3.6277207089199758E-2</c:v>
                </c:pt>
                <c:pt idx="379">
                  <c:v>4.0295332427160845E-2</c:v>
                </c:pt>
                <c:pt idx="380">
                  <c:v>4.9979226612913839E-2</c:v>
                </c:pt>
                <c:pt idx="381">
                  <c:v>5.3696609685915921E-2</c:v>
                </c:pt>
                <c:pt idx="382">
                  <c:v>4.8123639114071907E-2</c:v>
                </c:pt>
                <c:pt idx="383">
                  <c:v>4.9148033063142832E-2</c:v>
                </c:pt>
                <c:pt idx="384">
                  <c:v>3.9855253356368379E-2</c:v>
                </c:pt>
                <c:pt idx="385">
                  <c:v>3.2979754564105714E-2</c:v>
                </c:pt>
                <c:pt idx="386">
                  <c:v>3.6244439164353728E-2</c:v>
                </c:pt>
                <c:pt idx="387">
                  <c:v>4.811562426934618E-2</c:v>
                </c:pt>
                <c:pt idx="388">
                  <c:v>5.090578235624902E-2</c:v>
                </c:pt>
                <c:pt idx="389">
                  <c:v>5.6078371044812447E-2</c:v>
                </c:pt>
                <c:pt idx="390">
                  <c:v>5.5452083113896912E-2</c:v>
                </c:pt>
                <c:pt idx="391">
                  <c:v>5.8681323915225958E-2</c:v>
                </c:pt>
                <c:pt idx="392">
                  <c:v>4.4502936036219611E-2</c:v>
                </c:pt>
                <c:pt idx="393">
                  <c:v>4.3860142572534344E-2</c:v>
                </c:pt>
                <c:pt idx="394">
                  <c:v>4.960569231262859E-2</c:v>
                </c:pt>
                <c:pt idx="395">
                  <c:v>5.0439526811564196E-2</c:v>
                </c:pt>
                <c:pt idx="396">
                  <c:v>4.4495304657505425E-2</c:v>
                </c:pt>
                <c:pt idx="397">
                  <c:v>5.006294110167233E-2</c:v>
                </c:pt>
                <c:pt idx="398">
                  <c:v>5.5018903777097602E-2</c:v>
                </c:pt>
                <c:pt idx="399">
                  <c:v>4.7822254033051126E-2</c:v>
                </c:pt>
                <c:pt idx="400">
                  <c:v>4.0409964838252224E-2</c:v>
                </c:pt>
                <c:pt idx="401">
                  <c:v>3.8501514253646917E-2</c:v>
                </c:pt>
                <c:pt idx="402">
                  <c:v>3.8265393879185129E-2</c:v>
                </c:pt>
                <c:pt idx="403">
                  <c:v>3.5518178578605494E-2</c:v>
                </c:pt>
                <c:pt idx="404">
                  <c:v>4.0520089435802827E-2</c:v>
                </c:pt>
                <c:pt idx="405">
                  <c:v>4.7346576293931547E-2</c:v>
                </c:pt>
                <c:pt idx="406">
                  <c:v>5.4586571748732118E-2</c:v>
                </c:pt>
                <c:pt idx="407">
                  <c:v>5.449869069365032E-2</c:v>
                </c:pt>
                <c:pt idx="408">
                  <c:v>4.4781087788820395E-2</c:v>
                </c:pt>
                <c:pt idx="409">
                  <c:v>4.4568901936539174E-2</c:v>
                </c:pt>
                <c:pt idx="410">
                  <c:v>5.2364602555295583E-2</c:v>
                </c:pt>
                <c:pt idx="411">
                  <c:v>4.2550562878384018E-2</c:v>
                </c:pt>
                <c:pt idx="412">
                  <c:v>4.2391439513530346E-2</c:v>
                </c:pt>
                <c:pt idx="413">
                  <c:v>5.1658984959195256E-2</c:v>
                </c:pt>
                <c:pt idx="414">
                  <c:v>5.6224462667132644E-2</c:v>
                </c:pt>
                <c:pt idx="415">
                  <c:v>4.8245592831141562E-2</c:v>
                </c:pt>
                <c:pt idx="416">
                  <c:v>5.1326121551469858E-2</c:v>
                </c:pt>
                <c:pt idx="417">
                  <c:v>4.943834761316189E-2</c:v>
                </c:pt>
                <c:pt idx="418">
                  <c:v>5.4104579506027838E-2</c:v>
                </c:pt>
                <c:pt idx="419">
                  <c:v>4.440598859184415E-2</c:v>
                </c:pt>
                <c:pt idx="420">
                  <c:v>3.6115710510691179E-2</c:v>
                </c:pt>
                <c:pt idx="421">
                  <c:v>3.2936815906117502E-2</c:v>
                </c:pt>
                <c:pt idx="422">
                  <c:v>3.7258053505283426E-2</c:v>
                </c:pt>
                <c:pt idx="423">
                  <c:v>3.6995019922543754E-2</c:v>
                </c:pt>
                <c:pt idx="424">
                  <c:v>3.620464005459588E-2</c:v>
                </c:pt>
                <c:pt idx="425">
                  <c:v>4.1576422224709912E-2</c:v>
                </c:pt>
                <c:pt idx="426">
                  <c:v>4.3304928591745603E-2</c:v>
                </c:pt>
                <c:pt idx="427">
                  <c:v>4.3383149595011793E-2</c:v>
                </c:pt>
                <c:pt idx="428">
                  <c:v>3.2714252494656829E-2</c:v>
                </c:pt>
                <c:pt idx="429">
                  <c:v>3.697768848982045E-2</c:v>
                </c:pt>
                <c:pt idx="430">
                  <c:v>3.6348872902487242E-2</c:v>
                </c:pt>
                <c:pt idx="431">
                  <c:v>3.5033311091755573E-2</c:v>
                </c:pt>
                <c:pt idx="432">
                  <c:v>3.4959945491851205E-2</c:v>
                </c:pt>
                <c:pt idx="433">
                  <c:v>3.3962227745374302E-2</c:v>
                </c:pt>
                <c:pt idx="434">
                  <c:v>2.8500259952012552E-2</c:v>
                </c:pt>
                <c:pt idx="435">
                  <c:v>2.53439276386545E-2</c:v>
                </c:pt>
                <c:pt idx="436">
                  <c:v>3.3524260177230265E-2</c:v>
                </c:pt>
                <c:pt idx="437">
                  <c:v>2.8618152366856452E-2</c:v>
                </c:pt>
                <c:pt idx="438">
                  <c:v>3.130405130254453E-2</c:v>
                </c:pt>
                <c:pt idx="439">
                  <c:v>3.1266434799365479E-2</c:v>
                </c:pt>
                <c:pt idx="440">
                  <c:v>4.0878326043725613E-2</c:v>
                </c:pt>
                <c:pt idx="441">
                  <c:v>3.2546878101286356E-2</c:v>
                </c:pt>
                <c:pt idx="442">
                  <c:v>2.9113663764664906E-2</c:v>
                </c:pt>
                <c:pt idx="443">
                  <c:v>3.6093299208398363E-2</c:v>
                </c:pt>
                <c:pt idx="444">
                  <c:v>4.2821032655130722E-2</c:v>
                </c:pt>
                <c:pt idx="445">
                  <c:v>4.039437111143139E-2</c:v>
                </c:pt>
                <c:pt idx="446">
                  <c:v>4.1162161894490859E-2</c:v>
                </c:pt>
                <c:pt idx="447">
                  <c:v>4.1654019041867281E-2</c:v>
                </c:pt>
                <c:pt idx="448">
                  <c:v>3.3619736089912665E-2</c:v>
                </c:pt>
                <c:pt idx="449">
                  <c:v>2.7788509495534984E-2</c:v>
                </c:pt>
                <c:pt idx="450">
                  <c:v>2.3435728259461254E-2</c:v>
                </c:pt>
                <c:pt idx="451">
                  <c:v>2.6103547465250943E-2</c:v>
                </c:pt>
                <c:pt idx="452">
                  <c:v>3.0925380218493538E-2</c:v>
                </c:pt>
                <c:pt idx="453">
                  <c:v>3.4899410550021069E-2</c:v>
                </c:pt>
                <c:pt idx="454">
                  <c:v>3.174962645692829E-2</c:v>
                </c:pt>
                <c:pt idx="455">
                  <c:v>3.4140246082690277E-2</c:v>
                </c:pt>
                <c:pt idx="456">
                  <c:v>3.1915263020975422E-2</c:v>
                </c:pt>
                <c:pt idx="457">
                  <c:v>3.0845269700922124E-2</c:v>
                </c:pt>
                <c:pt idx="458">
                  <c:v>2.8068095661071428E-2</c:v>
                </c:pt>
                <c:pt idx="459">
                  <c:v>3.3560019485905992E-2</c:v>
                </c:pt>
                <c:pt idx="460">
                  <c:v>3.0352598945960103E-2</c:v>
                </c:pt>
                <c:pt idx="461">
                  <c:v>3.124966340347789E-2</c:v>
                </c:pt>
                <c:pt idx="462">
                  <c:v>3.4734987309798571E-2</c:v>
                </c:pt>
                <c:pt idx="463">
                  <c:v>2.9785325539386853E-2</c:v>
                </c:pt>
                <c:pt idx="464">
                  <c:v>2.8975635369182424E-2</c:v>
                </c:pt>
                <c:pt idx="465">
                  <c:v>4.0871337687007382E-2</c:v>
                </c:pt>
                <c:pt idx="466">
                  <c:v>4.5576429364883167E-2</c:v>
                </c:pt>
                <c:pt idx="467">
                  <c:v>4.0609946921080387E-2</c:v>
                </c:pt>
                <c:pt idx="468">
                  <c:v>4.6677767131062503E-2</c:v>
                </c:pt>
                <c:pt idx="469">
                  <c:v>4.7571102855644823E-2</c:v>
                </c:pt>
                <c:pt idx="470">
                  <c:v>3.5706409910229969E-2</c:v>
                </c:pt>
                <c:pt idx="471">
                  <c:v>3.7174762134724371E-2</c:v>
                </c:pt>
                <c:pt idx="472">
                  <c:v>4.3988403474782403E-2</c:v>
                </c:pt>
                <c:pt idx="473">
                  <c:v>4.4398778704445446E-2</c:v>
                </c:pt>
                <c:pt idx="474">
                  <c:v>4.4772002316799092E-2</c:v>
                </c:pt>
                <c:pt idx="475">
                  <c:v>4.6873694984405023E-2</c:v>
                </c:pt>
                <c:pt idx="476">
                  <c:v>4.4959109441099473E-2</c:v>
                </c:pt>
                <c:pt idx="477">
                  <c:v>4.2929144261412762E-2</c:v>
                </c:pt>
                <c:pt idx="478">
                  <c:v>4.4823134855183341E-2</c:v>
                </c:pt>
                <c:pt idx="479">
                  <c:v>4.1784031874714925E-2</c:v>
                </c:pt>
                <c:pt idx="480">
                  <c:v>4.622051325698557E-2</c:v>
                </c:pt>
                <c:pt idx="481">
                  <c:v>3.9567556983299834E-2</c:v>
                </c:pt>
                <c:pt idx="482">
                  <c:v>4.1248648193446848E-2</c:v>
                </c:pt>
                <c:pt idx="483">
                  <c:v>4.0172097899601876E-2</c:v>
                </c:pt>
                <c:pt idx="484">
                  <c:v>3.8573608584622623E-2</c:v>
                </c:pt>
                <c:pt idx="485">
                  <c:v>3.6258828941219158E-2</c:v>
                </c:pt>
                <c:pt idx="486">
                  <c:v>3.606219368635237E-2</c:v>
                </c:pt>
                <c:pt idx="487">
                  <c:v>3.0347728940535029E-2</c:v>
                </c:pt>
                <c:pt idx="488">
                  <c:v>3.7457961521724349E-2</c:v>
                </c:pt>
                <c:pt idx="489">
                  <c:v>3.6385357499976567E-2</c:v>
                </c:pt>
                <c:pt idx="490">
                  <c:v>3.2143950113695488E-2</c:v>
                </c:pt>
                <c:pt idx="491">
                  <c:v>4.6744746620271969E-2</c:v>
                </c:pt>
                <c:pt idx="492">
                  <c:v>4.5256447707444199E-2</c:v>
                </c:pt>
                <c:pt idx="493">
                  <c:v>3.1348143701331974E-2</c:v>
                </c:pt>
                <c:pt idx="494">
                  <c:v>4.3073919151705407E-2</c:v>
                </c:pt>
                <c:pt idx="495">
                  <c:v>4.6598835938127012E-2</c:v>
                </c:pt>
                <c:pt idx="496">
                  <c:v>3.5524740212827158E-2</c:v>
                </c:pt>
                <c:pt idx="497">
                  <c:v>4.1313439214784711E-2</c:v>
                </c:pt>
                <c:pt idx="498">
                  <c:v>5.0395245000224929E-2</c:v>
                </c:pt>
                <c:pt idx="499">
                  <c:v>4.5435735809864417E-2</c:v>
                </c:pt>
                <c:pt idx="500">
                  <c:v>4.2726183359025782E-2</c:v>
                </c:pt>
                <c:pt idx="501">
                  <c:v>4.5315656582219595E-2</c:v>
                </c:pt>
                <c:pt idx="502">
                  <c:v>3.9518883750699577E-2</c:v>
                </c:pt>
                <c:pt idx="503">
                  <c:v>3.5055704325888601E-2</c:v>
                </c:pt>
                <c:pt idx="504">
                  <c:v>3.2810056921041678E-2</c:v>
                </c:pt>
                <c:pt idx="505">
                  <c:v>3.0548992165751826E-2</c:v>
                </c:pt>
                <c:pt idx="506">
                  <c:v>2.7834389496924385E-2</c:v>
                </c:pt>
                <c:pt idx="507">
                  <c:v>2.9249472254348319E-2</c:v>
                </c:pt>
                <c:pt idx="508">
                  <c:v>3.5600451782265598E-2</c:v>
                </c:pt>
                <c:pt idx="509">
                  <c:v>3.0785028232214427E-2</c:v>
                </c:pt>
                <c:pt idx="510">
                  <c:v>3.1864775181377508E-2</c:v>
                </c:pt>
                <c:pt idx="511">
                  <c:v>3.5950730100842675E-2</c:v>
                </c:pt>
                <c:pt idx="512">
                  <c:v>4.639011123585933E-2</c:v>
                </c:pt>
                <c:pt idx="513">
                  <c:v>4.4089786734655419E-2</c:v>
                </c:pt>
                <c:pt idx="514">
                  <c:v>4.6041834990137406E-2</c:v>
                </c:pt>
                <c:pt idx="515">
                  <c:v>4.4089786734655342E-2</c:v>
                </c:pt>
                <c:pt idx="516">
                  <c:v>4.6390111235859108E-2</c:v>
                </c:pt>
                <c:pt idx="517">
                  <c:v>3.5950730100842376E-2</c:v>
                </c:pt>
                <c:pt idx="518">
                  <c:v>3.1864775181377245E-2</c:v>
                </c:pt>
                <c:pt idx="519">
                  <c:v>3.0785028232214278E-2</c:v>
                </c:pt>
                <c:pt idx="520">
                  <c:v>3.5600451782265508E-2</c:v>
                </c:pt>
                <c:pt idx="521">
                  <c:v>2.9249472254348412E-2</c:v>
                </c:pt>
                <c:pt idx="522">
                  <c:v>2.7834389496924527E-2</c:v>
                </c:pt>
                <c:pt idx="523">
                  <c:v>3.0548992165752048E-2</c:v>
                </c:pt>
                <c:pt idx="524">
                  <c:v>3.2810056921041941E-2</c:v>
                </c:pt>
                <c:pt idx="525">
                  <c:v>3.505570432588883E-2</c:v>
                </c:pt>
                <c:pt idx="526">
                  <c:v>3.9518883750699778E-2</c:v>
                </c:pt>
                <c:pt idx="527">
                  <c:v>4.5315656582219886E-2</c:v>
                </c:pt>
                <c:pt idx="528">
                  <c:v>4.2726183359025893E-2</c:v>
                </c:pt>
                <c:pt idx="529">
                  <c:v>4.5435735809864389E-2</c:v>
                </c:pt>
                <c:pt idx="530">
                  <c:v>5.0395245000224853E-2</c:v>
                </c:pt>
                <c:pt idx="531">
                  <c:v>4.1313439214784572E-2</c:v>
                </c:pt>
                <c:pt idx="532">
                  <c:v>3.5524740212826887E-2</c:v>
                </c:pt>
                <c:pt idx="533">
                  <c:v>4.6598835938126817E-2</c:v>
                </c:pt>
                <c:pt idx="534">
                  <c:v>4.3073919151705234E-2</c:v>
                </c:pt>
                <c:pt idx="535">
                  <c:v>3.1348143701331953E-2</c:v>
                </c:pt>
                <c:pt idx="536">
                  <c:v>4.525644770744415E-2</c:v>
                </c:pt>
                <c:pt idx="537">
                  <c:v>4.6744746620271893E-2</c:v>
                </c:pt>
                <c:pt idx="538">
                  <c:v>3.2143950113695516E-2</c:v>
                </c:pt>
                <c:pt idx="539">
                  <c:v>3.6385357499976588E-2</c:v>
                </c:pt>
                <c:pt idx="540">
                  <c:v>3.7457961521724328E-2</c:v>
                </c:pt>
                <c:pt idx="541">
                  <c:v>3.0347728940535019E-2</c:v>
                </c:pt>
                <c:pt idx="542">
                  <c:v>3.6062193686352453E-2</c:v>
                </c:pt>
                <c:pt idx="543">
                  <c:v>3.6258828941219179E-2</c:v>
                </c:pt>
                <c:pt idx="544">
                  <c:v>3.8573608584622734E-2</c:v>
                </c:pt>
                <c:pt idx="545">
                  <c:v>4.0172097899601911E-2</c:v>
                </c:pt>
                <c:pt idx="546">
                  <c:v>4.1248648193446834E-2</c:v>
                </c:pt>
                <c:pt idx="547">
                  <c:v>3.9567556983299834E-2</c:v>
                </c:pt>
                <c:pt idx="548">
                  <c:v>4.622051325698557E-2</c:v>
                </c:pt>
                <c:pt idx="549">
                  <c:v>4.178403187471473E-2</c:v>
                </c:pt>
                <c:pt idx="550">
                  <c:v>4.4823134855183223E-2</c:v>
                </c:pt>
                <c:pt idx="551">
                  <c:v>4.2929144261412637E-2</c:v>
                </c:pt>
                <c:pt idx="552">
                  <c:v>4.4959109441099342E-2</c:v>
                </c:pt>
                <c:pt idx="553">
                  <c:v>4.6873694984404787E-2</c:v>
                </c:pt>
                <c:pt idx="554">
                  <c:v>4.4772002316798905E-2</c:v>
                </c:pt>
                <c:pt idx="555">
                  <c:v>4.4398778704445113E-2</c:v>
                </c:pt>
                <c:pt idx="556">
                  <c:v>4.3988403474782098E-2</c:v>
                </c:pt>
                <c:pt idx="557">
                  <c:v>3.7174762134724058E-2</c:v>
                </c:pt>
                <c:pt idx="558">
                  <c:v>3.5706409910229671E-2</c:v>
                </c:pt>
                <c:pt idx="559">
                  <c:v>4.757110285564449E-2</c:v>
                </c:pt>
                <c:pt idx="560">
                  <c:v>4.6677767131062337E-2</c:v>
                </c:pt>
                <c:pt idx="561">
                  <c:v>4.0609946921080366E-2</c:v>
                </c:pt>
                <c:pt idx="562">
                  <c:v>4.5576429364883056E-2</c:v>
                </c:pt>
                <c:pt idx="563">
                  <c:v>4.0871337687007445E-2</c:v>
                </c:pt>
                <c:pt idx="564">
                  <c:v>2.8975635369182649E-2</c:v>
                </c:pt>
                <c:pt idx="565">
                  <c:v>2.9785325539386898E-2</c:v>
                </c:pt>
                <c:pt idx="566">
                  <c:v>3.4734987309798571E-2</c:v>
                </c:pt>
                <c:pt idx="567">
                  <c:v>3.1249663403478001E-2</c:v>
                </c:pt>
                <c:pt idx="568">
                  <c:v>3.0352598945960187E-2</c:v>
                </c:pt>
                <c:pt idx="569">
                  <c:v>3.3560019485906131E-2</c:v>
                </c:pt>
                <c:pt idx="570">
                  <c:v>2.806809566107183E-2</c:v>
                </c:pt>
                <c:pt idx="571">
                  <c:v>3.0845269700922578E-2</c:v>
                </c:pt>
                <c:pt idx="572">
                  <c:v>3.1915263020976026E-2</c:v>
                </c:pt>
                <c:pt idx="573">
                  <c:v>3.4140246082690874E-2</c:v>
                </c:pt>
                <c:pt idx="574">
                  <c:v>3.1749626456928401E-2</c:v>
                </c:pt>
                <c:pt idx="575">
                  <c:v>3.4899410550020861E-2</c:v>
                </c:pt>
                <c:pt idx="576">
                  <c:v>3.0925380218493503E-2</c:v>
                </c:pt>
                <c:pt idx="577">
                  <c:v>2.6103547465251158E-2</c:v>
                </c:pt>
                <c:pt idx="578">
                  <c:v>2.3435728259460838E-2</c:v>
                </c:pt>
                <c:pt idx="579">
                  <c:v>2.7788509495534852E-2</c:v>
                </c:pt>
                <c:pt idx="580">
                  <c:v>3.3619736089912387E-2</c:v>
                </c:pt>
                <c:pt idx="581">
                  <c:v>4.1654019041866115E-2</c:v>
                </c:pt>
                <c:pt idx="582">
                  <c:v>4.1162161894489714E-2</c:v>
                </c:pt>
                <c:pt idx="583">
                  <c:v>4.039437111143044E-2</c:v>
                </c:pt>
                <c:pt idx="584">
                  <c:v>4.2821032655129508E-2</c:v>
                </c:pt>
                <c:pt idx="585">
                  <c:v>3.609329920839744E-2</c:v>
                </c:pt>
                <c:pt idx="586">
                  <c:v>2.9113663764664687E-2</c:v>
                </c:pt>
                <c:pt idx="587">
                  <c:v>3.2546878101285502E-2</c:v>
                </c:pt>
                <c:pt idx="588">
                  <c:v>4.0878326043725086E-2</c:v>
                </c:pt>
                <c:pt idx="589">
                  <c:v>3.1266434799365209E-2</c:v>
                </c:pt>
                <c:pt idx="590">
                  <c:v>3.1304051302544163E-2</c:v>
                </c:pt>
                <c:pt idx="591">
                  <c:v>2.8618152366855748E-2</c:v>
                </c:pt>
                <c:pt idx="592">
                  <c:v>3.3524260177229759E-2</c:v>
                </c:pt>
                <c:pt idx="593">
                  <c:v>2.5343927638653851E-2</c:v>
                </c:pt>
                <c:pt idx="594">
                  <c:v>2.8500259952011841E-2</c:v>
                </c:pt>
                <c:pt idx="595">
                  <c:v>3.3962227745373622E-2</c:v>
                </c:pt>
                <c:pt idx="596">
                  <c:v>3.4959945491850608E-2</c:v>
                </c:pt>
                <c:pt idx="597">
                  <c:v>3.5033311091754823E-2</c:v>
                </c:pt>
                <c:pt idx="598">
                  <c:v>3.6348872902486798E-2</c:v>
                </c:pt>
                <c:pt idx="599">
                  <c:v>3.6977688489820304E-2</c:v>
                </c:pt>
                <c:pt idx="600">
                  <c:v>3.2714252494656856E-2</c:v>
                </c:pt>
                <c:pt idx="601">
                  <c:v>4.3383149595011938E-2</c:v>
                </c:pt>
                <c:pt idx="602">
                  <c:v>4.330492859174602E-2</c:v>
                </c:pt>
                <c:pt idx="603">
                  <c:v>4.1576422224710266E-2</c:v>
                </c:pt>
                <c:pt idx="604">
                  <c:v>3.620464005459606E-2</c:v>
                </c:pt>
                <c:pt idx="605">
                  <c:v>3.6995019922543802E-2</c:v>
                </c:pt>
                <c:pt idx="606">
                  <c:v>3.725805350528346E-2</c:v>
                </c:pt>
                <c:pt idx="607">
                  <c:v>3.2936815906117529E-2</c:v>
                </c:pt>
                <c:pt idx="608">
                  <c:v>3.6115710510691047E-2</c:v>
                </c:pt>
                <c:pt idx="609">
                  <c:v>4.4405988591844012E-2</c:v>
                </c:pt>
                <c:pt idx="610">
                  <c:v>5.4104579506027692E-2</c:v>
                </c:pt>
                <c:pt idx="611">
                  <c:v>4.943834761316182E-2</c:v>
                </c:pt>
                <c:pt idx="612">
                  <c:v>5.1326121551469706E-2</c:v>
                </c:pt>
                <c:pt idx="613">
                  <c:v>4.8245592831141416E-2</c:v>
                </c:pt>
                <c:pt idx="614">
                  <c:v>5.6224462667132602E-2</c:v>
                </c:pt>
                <c:pt idx="615">
                  <c:v>5.1658984959195429E-2</c:v>
                </c:pt>
                <c:pt idx="616">
                  <c:v>4.2391439513530464E-2</c:v>
                </c:pt>
                <c:pt idx="617">
                  <c:v>4.2550562878384088E-2</c:v>
                </c:pt>
                <c:pt idx="618">
                  <c:v>5.2364602555295715E-2</c:v>
                </c:pt>
                <c:pt idx="619">
                  <c:v>4.4568901936539215E-2</c:v>
                </c:pt>
                <c:pt idx="620">
                  <c:v>4.4781087788820353E-2</c:v>
                </c:pt>
                <c:pt idx="621">
                  <c:v>5.4498690693650362E-2</c:v>
                </c:pt>
                <c:pt idx="622">
                  <c:v>5.458657174873216E-2</c:v>
                </c:pt>
                <c:pt idx="623">
                  <c:v>4.7346576293931561E-2</c:v>
                </c:pt>
                <c:pt idx="624">
                  <c:v>4.0520089435802896E-2</c:v>
                </c:pt>
                <c:pt idx="625">
                  <c:v>3.5518178578605557E-2</c:v>
                </c:pt>
                <c:pt idx="626">
                  <c:v>3.8265393879185178E-2</c:v>
                </c:pt>
                <c:pt idx="627">
                  <c:v>3.8501514253647014E-2</c:v>
                </c:pt>
                <c:pt idx="628">
                  <c:v>4.0409964838252418E-2</c:v>
                </c:pt>
                <c:pt idx="629">
                  <c:v>4.7822254033051216E-2</c:v>
                </c:pt>
                <c:pt idx="630">
                  <c:v>5.5018903777097602E-2</c:v>
                </c:pt>
                <c:pt idx="631">
                  <c:v>5.0062941101672351E-2</c:v>
                </c:pt>
                <c:pt idx="632">
                  <c:v>4.4495304657505313E-2</c:v>
                </c:pt>
                <c:pt idx="633">
                  <c:v>5.043952681156405E-2</c:v>
                </c:pt>
                <c:pt idx="634">
                  <c:v>4.9605692312628548E-2</c:v>
                </c:pt>
                <c:pt idx="635">
                  <c:v>4.3860142572534247E-2</c:v>
                </c:pt>
                <c:pt idx="636">
                  <c:v>4.4502936036219465E-2</c:v>
                </c:pt>
                <c:pt idx="637">
                  <c:v>5.8681323915225916E-2</c:v>
                </c:pt>
                <c:pt idx="638">
                  <c:v>5.5452083113896898E-2</c:v>
                </c:pt>
                <c:pt idx="639">
                  <c:v>5.6078371044812392E-2</c:v>
                </c:pt>
                <c:pt idx="640">
                  <c:v>5.0905782356249075E-2</c:v>
                </c:pt>
                <c:pt idx="641">
                  <c:v>4.8115624269346235E-2</c:v>
                </c:pt>
                <c:pt idx="642">
                  <c:v>3.6244439164353839E-2</c:v>
                </c:pt>
                <c:pt idx="643">
                  <c:v>3.297975456410579E-2</c:v>
                </c:pt>
                <c:pt idx="644">
                  <c:v>3.9855253356368428E-2</c:v>
                </c:pt>
                <c:pt idx="645">
                  <c:v>4.9148033063142783E-2</c:v>
                </c:pt>
                <c:pt idx="646">
                  <c:v>4.8123639114071845E-2</c:v>
                </c:pt>
                <c:pt idx="647">
                  <c:v>5.3696609685915955E-2</c:v>
                </c:pt>
                <c:pt idx="648">
                  <c:v>4.9979226612913728E-2</c:v>
                </c:pt>
                <c:pt idx="649">
                  <c:v>4.0295332427160803E-2</c:v>
                </c:pt>
                <c:pt idx="650">
                  <c:v>3.6277207089199778E-2</c:v>
                </c:pt>
                <c:pt idx="651">
                  <c:v>4.0652831218700912E-2</c:v>
                </c:pt>
                <c:pt idx="652">
                  <c:v>3.2969106809179957E-2</c:v>
                </c:pt>
                <c:pt idx="653">
                  <c:v>3.9227375932623043E-2</c:v>
                </c:pt>
                <c:pt idx="654">
                  <c:v>3.7661331647253556E-2</c:v>
                </c:pt>
                <c:pt idx="655">
                  <c:v>3.8938934350041601E-2</c:v>
                </c:pt>
                <c:pt idx="656">
                  <c:v>4.659699564508403E-2</c:v>
                </c:pt>
                <c:pt idx="657">
                  <c:v>5.4009456605882702E-2</c:v>
                </c:pt>
                <c:pt idx="658">
                  <c:v>4.8103157864606109E-2</c:v>
                </c:pt>
                <c:pt idx="659">
                  <c:v>5.2463834925596087E-2</c:v>
                </c:pt>
                <c:pt idx="660">
                  <c:v>5.5190812379251455E-2</c:v>
                </c:pt>
                <c:pt idx="661">
                  <c:v>4.7677228324602479E-2</c:v>
                </c:pt>
                <c:pt idx="662">
                  <c:v>5.0642953238266085E-2</c:v>
                </c:pt>
                <c:pt idx="663">
                  <c:v>5.4172541444424405E-2</c:v>
                </c:pt>
                <c:pt idx="664">
                  <c:v>4.8994717486428203E-2</c:v>
                </c:pt>
                <c:pt idx="665">
                  <c:v>4.9225829878434699E-2</c:v>
                </c:pt>
                <c:pt idx="666">
                  <c:v>4.1657888215991638E-2</c:v>
                </c:pt>
                <c:pt idx="667">
                  <c:v>3.253639647387483E-2</c:v>
                </c:pt>
                <c:pt idx="668">
                  <c:v>3.7396539521901064E-2</c:v>
                </c:pt>
                <c:pt idx="669">
                  <c:v>4.3100622219100229E-2</c:v>
                </c:pt>
                <c:pt idx="670">
                  <c:v>4.1195143618617806E-2</c:v>
                </c:pt>
                <c:pt idx="671">
                  <c:v>4.7107916539762991E-2</c:v>
                </c:pt>
                <c:pt idx="672">
                  <c:v>4.6274801322203282E-2</c:v>
                </c:pt>
                <c:pt idx="673">
                  <c:v>4.5731936501078971E-2</c:v>
                </c:pt>
                <c:pt idx="674">
                  <c:v>4.2597305337192005E-2</c:v>
                </c:pt>
                <c:pt idx="675">
                  <c:v>5.106395318261836E-2</c:v>
                </c:pt>
                <c:pt idx="676">
                  <c:v>5.1926022988002328E-2</c:v>
                </c:pt>
                <c:pt idx="677">
                  <c:v>5.0250499223580949E-2</c:v>
                </c:pt>
                <c:pt idx="678">
                  <c:v>4.9076116387979415E-2</c:v>
                </c:pt>
                <c:pt idx="679">
                  <c:v>4.810805906321277E-2</c:v>
                </c:pt>
                <c:pt idx="680">
                  <c:v>3.515329901048031E-2</c:v>
                </c:pt>
                <c:pt idx="681">
                  <c:v>3.2810175317658612E-2</c:v>
                </c:pt>
                <c:pt idx="682">
                  <c:v>3.8900097571209422E-2</c:v>
                </c:pt>
                <c:pt idx="683">
                  <c:v>5.0686287671757577E-2</c:v>
                </c:pt>
                <c:pt idx="684">
                  <c:v>6.0348672481780677E-2</c:v>
                </c:pt>
                <c:pt idx="685">
                  <c:v>6.6734029811647763E-2</c:v>
                </c:pt>
                <c:pt idx="686">
                  <c:v>6.3801028258571951E-2</c:v>
                </c:pt>
                <c:pt idx="687">
                  <c:v>5.9480797975994634E-2</c:v>
                </c:pt>
                <c:pt idx="688">
                  <c:v>4.6417213426174712E-2</c:v>
                </c:pt>
                <c:pt idx="689">
                  <c:v>3.7001491996578165E-2</c:v>
                </c:pt>
                <c:pt idx="690">
                  <c:v>3.8417137982801393E-2</c:v>
                </c:pt>
                <c:pt idx="691">
                  <c:v>4.3801080082123869E-2</c:v>
                </c:pt>
                <c:pt idx="692">
                  <c:v>6.090677008815569E-2</c:v>
                </c:pt>
                <c:pt idx="693">
                  <c:v>7.5727444008645034E-2</c:v>
                </c:pt>
                <c:pt idx="694">
                  <c:v>7.8461400532471109E-2</c:v>
                </c:pt>
                <c:pt idx="695">
                  <c:v>7.7265979628840895E-2</c:v>
                </c:pt>
                <c:pt idx="696">
                  <c:v>7.5679897020025172E-2</c:v>
                </c:pt>
                <c:pt idx="697">
                  <c:v>6.3999438351908466E-2</c:v>
                </c:pt>
                <c:pt idx="698">
                  <c:v>5.8829419267630967E-2</c:v>
                </c:pt>
                <c:pt idx="699">
                  <c:v>5.4758338761468461E-2</c:v>
                </c:pt>
                <c:pt idx="700">
                  <c:v>4.5027750348779878E-2</c:v>
                </c:pt>
                <c:pt idx="701">
                  <c:v>3.9717219404878525E-2</c:v>
                </c:pt>
                <c:pt idx="702">
                  <c:v>4.5340707695328983E-2</c:v>
                </c:pt>
                <c:pt idx="703">
                  <c:v>3.8773790547405054E-2</c:v>
                </c:pt>
                <c:pt idx="704">
                  <c:v>4.6247310821427356E-2</c:v>
                </c:pt>
                <c:pt idx="705">
                  <c:v>5.2434658940808322E-2</c:v>
                </c:pt>
                <c:pt idx="706">
                  <c:v>5.505365256412318E-2</c:v>
                </c:pt>
                <c:pt idx="707">
                  <c:v>4.6580188245633369E-2</c:v>
                </c:pt>
                <c:pt idx="708">
                  <c:v>3.9964469934471419E-2</c:v>
                </c:pt>
                <c:pt idx="709">
                  <c:v>3.0509171054386146E-2</c:v>
                </c:pt>
                <c:pt idx="710">
                  <c:v>2.3548629241077052E-2</c:v>
                </c:pt>
                <c:pt idx="711">
                  <c:v>2.8861511731981537E-2</c:v>
                </c:pt>
                <c:pt idx="712">
                  <c:v>3.5677629768351246E-2</c:v>
                </c:pt>
                <c:pt idx="713">
                  <c:v>3.499884809567904E-2</c:v>
                </c:pt>
                <c:pt idx="714">
                  <c:v>3.5873561672351797E-2</c:v>
                </c:pt>
                <c:pt idx="715">
                  <c:v>4.793029394527875E-2</c:v>
                </c:pt>
                <c:pt idx="716">
                  <c:v>4.6516253507598269E-2</c:v>
                </c:pt>
                <c:pt idx="717">
                  <c:v>4.7074881286986267E-2</c:v>
                </c:pt>
                <c:pt idx="718">
                  <c:v>6.0288016304945902E-2</c:v>
                </c:pt>
                <c:pt idx="719">
                  <c:v>5.9551395874695469E-2</c:v>
                </c:pt>
                <c:pt idx="720">
                  <c:v>5.2887431853109276E-2</c:v>
                </c:pt>
                <c:pt idx="721">
                  <c:v>5.1770437721766482E-2</c:v>
                </c:pt>
                <c:pt idx="722">
                  <c:v>5.0419915521125389E-2</c:v>
                </c:pt>
                <c:pt idx="723">
                  <c:v>5.0804566990260522E-2</c:v>
                </c:pt>
                <c:pt idx="724">
                  <c:v>6.7582928176329354E-2</c:v>
                </c:pt>
                <c:pt idx="725">
                  <c:v>8.0949337930902199E-2</c:v>
                </c:pt>
                <c:pt idx="726">
                  <c:v>7.9320550697482867E-2</c:v>
                </c:pt>
                <c:pt idx="727">
                  <c:v>7.5696646706068363E-2</c:v>
                </c:pt>
                <c:pt idx="728">
                  <c:v>7.2497109408002053E-2</c:v>
                </c:pt>
                <c:pt idx="729">
                  <c:v>7.4902491399232926E-2</c:v>
                </c:pt>
                <c:pt idx="730">
                  <c:v>6.3884144962660927E-2</c:v>
                </c:pt>
                <c:pt idx="731">
                  <c:v>7.2756634372546161E-2</c:v>
                </c:pt>
                <c:pt idx="732">
                  <c:v>7.256416434718907E-2</c:v>
                </c:pt>
                <c:pt idx="733">
                  <c:v>7.4454100059410777E-2</c:v>
                </c:pt>
                <c:pt idx="734">
                  <c:v>8.1733959182050703E-2</c:v>
                </c:pt>
                <c:pt idx="735">
                  <c:v>7.8755912451610954E-2</c:v>
                </c:pt>
                <c:pt idx="736">
                  <c:v>7.5165590698796941E-2</c:v>
                </c:pt>
                <c:pt idx="737">
                  <c:v>8.8072959746195792E-2</c:v>
                </c:pt>
                <c:pt idx="738">
                  <c:v>9.9420364889412291E-2</c:v>
                </c:pt>
                <c:pt idx="739">
                  <c:v>9.711980703348097E-2</c:v>
                </c:pt>
                <c:pt idx="740">
                  <c:v>0.1008021122366751</c:v>
                </c:pt>
                <c:pt idx="741">
                  <c:v>9.4171053921593709E-2</c:v>
                </c:pt>
                <c:pt idx="742">
                  <c:v>9.6702213419931835E-2</c:v>
                </c:pt>
                <c:pt idx="743">
                  <c:v>7.7763160703060302E-2</c:v>
                </c:pt>
                <c:pt idx="744">
                  <c:v>5.4422275633308301E-2</c:v>
                </c:pt>
                <c:pt idx="745">
                  <c:v>5.7607226550940929E-2</c:v>
                </c:pt>
                <c:pt idx="746">
                  <c:v>8.1789787702040845E-2</c:v>
                </c:pt>
                <c:pt idx="747">
                  <c:v>6.0833584766276538E-2</c:v>
                </c:pt>
                <c:pt idx="748">
                  <c:v>6.3263360209576236E-2</c:v>
                </c:pt>
                <c:pt idx="749">
                  <c:v>9.996988790584635E-2</c:v>
                </c:pt>
                <c:pt idx="750">
                  <c:v>9.2636122063330981E-2</c:v>
                </c:pt>
                <c:pt idx="751">
                  <c:v>8.2707068713945037E-2</c:v>
                </c:pt>
                <c:pt idx="752">
                  <c:v>9.0954671824231309E-2</c:v>
                </c:pt>
                <c:pt idx="753">
                  <c:v>9.2718856464563723E-2</c:v>
                </c:pt>
                <c:pt idx="754">
                  <c:v>7.8460618251361025E-2</c:v>
                </c:pt>
                <c:pt idx="755">
                  <c:v>8.4630334983256297E-2</c:v>
                </c:pt>
                <c:pt idx="756">
                  <c:v>8.0776950293890884E-2</c:v>
                </c:pt>
                <c:pt idx="757">
                  <c:v>8.6261007418627189E-2</c:v>
                </c:pt>
                <c:pt idx="758">
                  <c:v>0.10273773401747203</c:v>
                </c:pt>
                <c:pt idx="759">
                  <c:v>0.10357686022422445</c:v>
                </c:pt>
                <c:pt idx="760">
                  <c:v>0.10701388725021813</c:v>
                </c:pt>
                <c:pt idx="761">
                  <c:v>9.7427599530818351E-2</c:v>
                </c:pt>
                <c:pt idx="762">
                  <c:v>0.10557731498538206</c:v>
                </c:pt>
                <c:pt idx="763">
                  <c:v>0.10583908191505143</c:v>
                </c:pt>
                <c:pt idx="764">
                  <c:v>0.12103820485956832</c:v>
                </c:pt>
                <c:pt idx="765">
                  <c:v>0.1157018372397918</c:v>
                </c:pt>
                <c:pt idx="766">
                  <c:v>0.12279884794285707</c:v>
                </c:pt>
                <c:pt idx="767">
                  <c:v>0.11837222333454508</c:v>
                </c:pt>
                <c:pt idx="768">
                  <c:v>0.10692016024294407</c:v>
                </c:pt>
                <c:pt idx="769">
                  <c:v>7.7602805112035239E-2</c:v>
                </c:pt>
                <c:pt idx="770">
                  <c:v>8.6071207745220507E-2</c:v>
                </c:pt>
                <c:pt idx="771">
                  <c:v>7.6852669180706004E-2</c:v>
                </c:pt>
                <c:pt idx="772">
                  <c:v>7.5271429758957231E-2</c:v>
                </c:pt>
                <c:pt idx="773">
                  <c:v>8.0678619565615145E-2</c:v>
                </c:pt>
                <c:pt idx="774">
                  <c:v>8.6344236523321738E-2</c:v>
                </c:pt>
                <c:pt idx="775">
                  <c:v>8.8745292750503274E-2</c:v>
                </c:pt>
                <c:pt idx="776">
                  <c:v>9.2186527409135591E-2</c:v>
                </c:pt>
                <c:pt idx="777">
                  <c:v>7.4804722278069405E-2</c:v>
                </c:pt>
                <c:pt idx="778">
                  <c:v>6.0001333441111429E-2</c:v>
                </c:pt>
                <c:pt idx="779">
                  <c:v>6.1056366006708683E-2</c:v>
                </c:pt>
                <c:pt idx="780">
                  <c:v>6.9573731755919369E-2</c:v>
                </c:pt>
                <c:pt idx="781">
                  <c:v>8.1141964201088393E-2</c:v>
                </c:pt>
                <c:pt idx="782">
                  <c:v>8.6440387280243711E-2</c:v>
                </c:pt>
                <c:pt idx="783">
                  <c:v>0.10595226758491971</c:v>
                </c:pt>
                <c:pt idx="784">
                  <c:v>0.12170364324103877</c:v>
                </c:pt>
                <c:pt idx="785">
                  <c:v>0.11299526946107288</c:v>
                </c:pt>
                <c:pt idx="786">
                  <c:v>0.11753296742035332</c:v>
                </c:pt>
                <c:pt idx="787">
                  <c:v>0.13285953257979907</c:v>
                </c:pt>
                <c:pt idx="788">
                  <c:v>0.12073455559703472</c:v>
                </c:pt>
                <c:pt idx="789">
                  <c:v>9.8378649814604105E-2</c:v>
                </c:pt>
                <c:pt idx="790">
                  <c:v>0.10494058601678549</c:v>
                </c:pt>
                <c:pt idx="791">
                  <c:v>0.10057100063106583</c:v>
                </c:pt>
                <c:pt idx="792">
                  <c:v>8.1184634796080207E-2</c:v>
                </c:pt>
                <c:pt idx="793">
                  <c:v>7.2601191783754279E-2</c:v>
                </c:pt>
                <c:pt idx="794">
                  <c:v>7.5371438427753429E-2</c:v>
                </c:pt>
                <c:pt idx="795">
                  <c:v>7.1553547074608495E-2</c:v>
                </c:pt>
                <c:pt idx="796">
                  <c:v>7.8416933339739286E-2</c:v>
                </c:pt>
                <c:pt idx="797">
                  <c:v>0.10446276581102117</c:v>
                </c:pt>
                <c:pt idx="798">
                  <c:v>0.11388642991792416</c:v>
                </c:pt>
                <c:pt idx="799">
                  <c:v>0.13085013754988023</c:v>
                </c:pt>
                <c:pt idx="800">
                  <c:v>0.12058291467811917</c:v>
                </c:pt>
                <c:pt idx="801">
                  <c:v>0.1035632719614954</c:v>
                </c:pt>
                <c:pt idx="802">
                  <c:v>9.6746784020416657E-2</c:v>
                </c:pt>
                <c:pt idx="803">
                  <c:v>9.4054862287904925E-2</c:v>
                </c:pt>
                <c:pt idx="804">
                  <c:v>9.7628179786544797E-2</c:v>
                </c:pt>
                <c:pt idx="805">
                  <c:v>0.10930707417420701</c:v>
                </c:pt>
                <c:pt idx="806">
                  <c:v>0.11311962817129002</c:v>
                </c:pt>
                <c:pt idx="807">
                  <c:v>0.10600663230443175</c:v>
                </c:pt>
                <c:pt idx="808">
                  <c:v>0.12558926674084719</c:v>
                </c:pt>
                <c:pt idx="809">
                  <c:v>0.10346133679027472</c:v>
                </c:pt>
                <c:pt idx="810">
                  <c:v>9.5257164836213382E-2</c:v>
                </c:pt>
                <c:pt idx="811">
                  <c:v>0.11870639241043043</c:v>
                </c:pt>
                <c:pt idx="812">
                  <c:v>0.14032136108194107</c:v>
                </c:pt>
                <c:pt idx="813">
                  <c:v>0.10974008718801645</c:v>
                </c:pt>
                <c:pt idx="814">
                  <c:v>0.14771766044899648</c:v>
                </c:pt>
                <c:pt idx="815">
                  <c:v>0.14549895031638044</c:v>
                </c:pt>
                <c:pt idx="816">
                  <c:v>0.14250209735030253</c:v>
                </c:pt>
                <c:pt idx="817">
                  <c:v>0.1423079249804278</c:v>
                </c:pt>
                <c:pt idx="818">
                  <c:v>0.14410410414825273</c:v>
                </c:pt>
                <c:pt idx="819">
                  <c:v>0.13856849914333011</c:v>
                </c:pt>
                <c:pt idx="820">
                  <c:v>0.13332693701612222</c:v>
                </c:pt>
                <c:pt idx="821">
                  <c:v>0.12880164176363471</c:v>
                </c:pt>
                <c:pt idx="822">
                  <c:v>0.10842904321577369</c:v>
                </c:pt>
                <c:pt idx="823">
                  <c:v>0.13250157918711347</c:v>
                </c:pt>
                <c:pt idx="824">
                  <c:v>0.12583132003013534</c:v>
                </c:pt>
                <c:pt idx="825">
                  <c:v>0.13408753584098068</c:v>
                </c:pt>
                <c:pt idx="826">
                  <c:v>0.16175528621248986</c:v>
                </c:pt>
                <c:pt idx="827">
                  <c:v>0.15449599254898339</c:v>
                </c:pt>
                <c:pt idx="828">
                  <c:v>0.15092323757657736</c:v>
                </c:pt>
                <c:pt idx="829">
                  <c:v>0.13492723006537263</c:v>
                </c:pt>
                <c:pt idx="830">
                  <c:v>0.1319760018149973</c:v>
                </c:pt>
                <c:pt idx="831">
                  <c:v>7.8461797983490275E-2</c:v>
                </c:pt>
                <c:pt idx="832">
                  <c:v>0.11589728588423269</c:v>
                </c:pt>
                <c:pt idx="833">
                  <c:v>9.884508696868069E-2</c:v>
                </c:pt>
                <c:pt idx="834">
                  <c:v>0.10594302344341811</c:v>
                </c:pt>
                <c:pt idx="835">
                  <c:v>0.1408906919578613</c:v>
                </c:pt>
                <c:pt idx="836">
                  <c:v>0.16708386560532715</c:v>
                </c:pt>
                <c:pt idx="837">
                  <c:v>0.14193724156368226</c:v>
                </c:pt>
                <c:pt idx="838">
                  <c:v>0.16283998108196024</c:v>
                </c:pt>
                <c:pt idx="839">
                  <c:v>0.14063505119001971</c:v>
                </c:pt>
                <c:pt idx="840">
                  <c:v>0.10193870483264758</c:v>
                </c:pt>
                <c:pt idx="841">
                  <c:v>0.11593088581669264</c:v>
                </c:pt>
                <c:pt idx="842">
                  <c:v>0.14494797752438265</c:v>
                </c:pt>
                <c:pt idx="843">
                  <c:v>0.14252030278136413</c:v>
                </c:pt>
                <c:pt idx="844">
                  <c:v>0.18247202434624227</c:v>
                </c:pt>
                <c:pt idx="845">
                  <c:v>0.17393027175328069</c:v>
                </c:pt>
                <c:pt idx="846">
                  <c:v>0.15954406319864972</c:v>
                </c:pt>
                <c:pt idx="847">
                  <c:v>0.14571254896249536</c:v>
                </c:pt>
                <c:pt idx="848">
                  <c:v>0.13205839573205153</c:v>
                </c:pt>
                <c:pt idx="849">
                  <c:v>0.10844506801557038</c:v>
                </c:pt>
                <c:pt idx="850">
                  <c:v>0.12810050447838478</c:v>
                </c:pt>
                <c:pt idx="851">
                  <c:v>0.11901329441314448</c:v>
                </c:pt>
                <c:pt idx="852">
                  <c:v>0.11236040980374737</c:v>
                </c:pt>
                <c:pt idx="853">
                  <c:v>0.1081386766295183</c:v>
                </c:pt>
                <c:pt idx="854">
                  <c:v>0.12618695540954936</c:v>
                </c:pt>
                <c:pt idx="855">
                  <c:v>0.14112936902703035</c:v>
                </c:pt>
                <c:pt idx="856">
                  <c:v>0.15439409560011844</c:v>
                </c:pt>
                <c:pt idx="857">
                  <c:v>0.18428441251462177</c:v>
                </c:pt>
                <c:pt idx="858">
                  <c:v>0.1791421513202219</c:v>
                </c:pt>
                <c:pt idx="859">
                  <c:v>0.15260593420246235</c:v>
                </c:pt>
                <c:pt idx="860">
                  <c:v>0.13280963878894159</c:v>
                </c:pt>
                <c:pt idx="861">
                  <c:v>0.15145083875033299</c:v>
                </c:pt>
                <c:pt idx="862">
                  <c:v>0.14452988176476095</c:v>
                </c:pt>
                <c:pt idx="863">
                  <c:v>0.15987609745211659</c:v>
                </c:pt>
                <c:pt idx="864">
                  <c:v>0.14509742333702394</c:v>
                </c:pt>
                <c:pt idx="865">
                  <c:v>0.14431675310190162</c:v>
                </c:pt>
                <c:pt idx="866">
                  <c:v>0.12483782255385337</c:v>
                </c:pt>
                <c:pt idx="867">
                  <c:v>8.9789948763850866E-2</c:v>
                </c:pt>
                <c:pt idx="868">
                  <c:v>9.428593280908816E-2</c:v>
                </c:pt>
                <c:pt idx="869">
                  <c:v>0.13960251731528966</c:v>
                </c:pt>
                <c:pt idx="870">
                  <c:v>0.18374963758561022</c:v>
                </c:pt>
                <c:pt idx="871">
                  <c:v>0.19168817601745375</c:v>
                </c:pt>
                <c:pt idx="872">
                  <c:v>0.22305647652232768</c:v>
                </c:pt>
                <c:pt idx="873">
                  <c:v>0.23563803550384557</c:v>
                </c:pt>
                <c:pt idx="874">
                  <c:v>0.22585521550828269</c:v>
                </c:pt>
                <c:pt idx="875">
                  <c:v>0.17075088859107629</c:v>
                </c:pt>
                <c:pt idx="876">
                  <c:v>0.19007544010504465</c:v>
                </c:pt>
                <c:pt idx="877">
                  <c:v>0.16491049377538219</c:v>
                </c:pt>
                <c:pt idx="878">
                  <c:v>0.16890784939008011</c:v>
                </c:pt>
                <c:pt idx="879">
                  <c:v>0.18462760545491941</c:v>
                </c:pt>
                <c:pt idx="880">
                  <c:v>0.19949900757831257</c:v>
                </c:pt>
                <c:pt idx="881">
                  <c:v>0.17515241865364697</c:v>
                </c:pt>
                <c:pt idx="882">
                  <c:v>0.16750443257630301</c:v>
                </c:pt>
                <c:pt idx="883">
                  <c:v>0.15119574721568066</c:v>
                </c:pt>
                <c:pt idx="884">
                  <c:v>0.11178627830374903</c:v>
                </c:pt>
                <c:pt idx="885">
                  <c:v>0.12604346392876256</c:v>
                </c:pt>
                <c:pt idx="886">
                  <c:v>0.13229447993869262</c:v>
                </c:pt>
                <c:pt idx="887">
                  <c:v>0.17913687818185015</c:v>
                </c:pt>
                <c:pt idx="888">
                  <c:v>0.16589250365451852</c:v>
                </c:pt>
                <c:pt idx="889">
                  <c:v>0.18098940438726047</c:v>
                </c:pt>
                <c:pt idx="890">
                  <c:v>0.1823684676606912</c:v>
                </c:pt>
                <c:pt idx="891">
                  <c:v>0.15235573384634296</c:v>
                </c:pt>
                <c:pt idx="892">
                  <c:v>0.11204399047734256</c:v>
                </c:pt>
                <c:pt idx="893">
                  <c:v>0.1122435880102028</c:v>
                </c:pt>
                <c:pt idx="894">
                  <c:v>0.1493340922092776</c:v>
                </c:pt>
                <c:pt idx="895">
                  <c:v>0.11738538217462816</c:v>
                </c:pt>
                <c:pt idx="896">
                  <c:v>0.15770786310652474</c:v>
                </c:pt>
                <c:pt idx="897">
                  <c:v>0.15809846499901642</c:v>
                </c:pt>
                <c:pt idx="898">
                  <c:v>0.16253670379621696</c:v>
                </c:pt>
                <c:pt idx="899">
                  <c:v>0.16177631342602994</c:v>
                </c:pt>
                <c:pt idx="900">
                  <c:v>0.1638095746259641</c:v>
                </c:pt>
                <c:pt idx="901">
                  <c:v>0.14695103631310757</c:v>
                </c:pt>
                <c:pt idx="902">
                  <c:v>0.16109521232927435</c:v>
                </c:pt>
                <c:pt idx="903">
                  <c:v>0.17120701975271566</c:v>
                </c:pt>
                <c:pt idx="904">
                  <c:v>0.15388591476405328</c:v>
                </c:pt>
                <c:pt idx="905">
                  <c:v>0.1594098962381168</c:v>
                </c:pt>
                <c:pt idx="906">
                  <c:v>0.21282907359179423</c:v>
                </c:pt>
                <c:pt idx="907">
                  <c:v>0.25015534090743707</c:v>
                </c:pt>
                <c:pt idx="908">
                  <c:v>0.23281073605844224</c:v>
                </c:pt>
                <c:pt idx="909">
                  <c:v>0.26557516087242633</c:v>
                </c:pt>
                <c:pt idx="910">
                  <c:v>0.31660776979827077</c:v>
                </c:pt>
                <c:pt idx="911">
                  <c:v>0.25401813034317638</c:v>
                </c:pt>
                <c:pt idx="912">
                  <c:v>0.19857360906687282</c:v>
                </c:pt>
                <c:pt idx="913">
                  <c:v>0.21911207691532089</c:v>
                </c:pt>
                <c:pt idx="914">
                  <c:v>0.19656092380087473</c:v>
                </c:pt>
                <c:pt idx="915">
                  <c:v>0.23628401021960688</c:v>
                </c:pt>
                <c:pt idx="916">
                  <c:v>0.33184999208228028</c:v>
                </c:pt>
                <c:pt idx="917">
                  <c:v>0.35194331282902303</c:v>
                </c:pt>
                <c:pt idx="918">
                  <c:v>0.38335612223419091</c:v>
                </c:pt>
                <c:pt idx="919">
                  <c:v>0.35586064401735223</c:v>
                </c:pt>
                <c:pt idx="920">
                  <c:v>0.29118969945820816</c:v>
                </c:pt>
                <c:pt idx="921">
                  <c:v>0.26073919337414436</c:v>
                </c:pt>
                <c:pt idx="922">
                  <c:v>0.24015789195304088</c:v>
                </c:pt>
                <c:pt idx="923">
                  <c:v>0.28239730919944012</c:v>
                </c:pt>
                <c:pt idx="924">
                  <c:v>0.27073636866010042</c:v>
                </c:pt>
                <c:pt idx="925">
                  <c:v>0.30220491130872834</c:v>
                </c:pt>
                <c:pt idx="926">
                  <c:v>0.26707282862060178</c:v>
                </c:pt>
                <c:pt idx="927">
                  <c:v>0.26934720537981272</c:v>
                </c:pt>
                <c:pt idx="928">
                  <c:v>0.25191836381081822</c:v>
                </c:pt>
                <c:pt idx="929">
                  <c:v>0.30685249668577291</c:v>
                </c:pt>
                <c:pt idx="930">
                  <c:v>0.25049595835555494</c:v>
                </c:pt>
                <c:pt idx="931">
                  <c:v>0.2783133990860297</c:v>
                </c:pt>
                <c:pt idx="932">
                  <c:v>0.28683839400987254</c:v>
                </c:pt>
                <c:pt idx="933">
                  <c:v>0.21998249903810102</c:v>
                </c:pt>
                <c:pt idx="934">
                  <c:v>0.20242071897278771</c:v>
                </c:pt>
                <c:pt idx="935">
                  <c:v>0.21147695416607917</c:v>
                </c:pt>
                <c:pt idx="936">
                  <c:v>0.22136895014641533</c:v>
                </c:pt>
                <c:pt idx="937">
                  <c:v>0.35483069906565334</c:v>
                </c:pt>
                <c:pt idx="938">
                  <c:v>0.53778315679885025</c:v>
                </c:pt>
                <c:pt idx="939">
                  <c:v>0.65395083731366876</c:v>
                </c:pt>
                <c:pt idx="940">
                  <c:v>0.75212812670813456</c:v>
                </c:pt>
                <c:pt idx="941">
                  <c:v>0.82732843498896869</c:v>
                </c:pt>
                <c:pt idx="942">
                  <c:v>0.79284519263787856</c:v>
                </c:pt>
                <c:pt idx="943">
                  <c:v>0.75407106518682343</c:v>
                </c:pt>
                <c:pt idx="944">
                  <c:v>0.7894338084039686</c:v>
                </c:pt>
                <c:pt idx="945">
                  <c:v>0.88190904491942901</c:v>
                </c:pt>
                <c:pt idx="946">
                  <c:v>0.94914986021038172</c:v>
                </c:pt>
                <c:pt idx="947">
                  <c:v>1.0683903862764885</c:v>
                </c:pt>
                <c:pt idx="948">
                  <c:v>1.5341844928107515</c:v>
                </c:pt>
                <c:pt idx="949">
                  <c:v>2.1476441671003634</c:v>
                </c:pt>
                <c:pt idx="950">
                  <c:v>2.1102270872631821</c:v>
                </c:pt>
                <c:pt idx="951">
                  <c:v>2.0583045057258578</c:v>
                </c:pt>
                <c:pt idx="952">
                  <c:v>2.2440424883315986</c:v>
                </c:pt>
                <c:pt idx="953">
                  <c:v>2.0874182885042125</c:v>
                </c:pt>
                <c:pt idx="954">
                  <c:v>1.7296056988862414</c:v>
                </c:pt>
                <c:pt idx="955">
                  <c:v>2.0424762565926291</c:v>
                </c:pt>
                <c:pt idx="956">
                  <c:v>2.2867463743681022</c:v>
                </c:pt>
                <c:pt idx="957">
                  <c:v>2.0299256828357239</c:v>
                </c:pt>
                <c:pt idx="958">
                  <c:v>2.1062042105088401</c:v>
                </c:pt>
                <c:pt idx="959">
                  <c:v>1.9294358956697515</c:v>
                </c:pt>
                <c:pt idx="960">
                  <c:v>1.7343316247143075</c:v>
                </c:pt>
                <c:pt idx="961">
                  <c:v>1.5630626933076315</c:v>
                </c:pt>
                <c:pt idx="962">
                  <c:v>1.6453240372491575</c:v>
                </c:pt>
                <c:pt idx="963">
                  <c:v>1.2603630214133923</c:v>
                </c:pt>
                <c:pt idx="964">
                  <c:v>1.0257858171659791</c:v>
                </c:pt>
                <c:pt idx="965">
                  <c:v>0.82894695536187402</c:v>
                </c:pt>
                <c:pt idx="966">
                  <c:v>0.67793349617137</c:v>
                </c:pt>
                <c:pt idx="967">
                  <c:v>0.53645587906434344</c:v>
                </c:pt>
                <c:pt idx="968">
                  <c:v>0.47012987064311346</c:v>
                </c:pt>
                <c:pt idx="969">
                  <c:v>0.42904349276998072</c:v>
                </c:pt>
                <c:pt idx="970">
                  <c:v>0.51671585644519946</c:v>
                </c:pt>
                <c:pt idx="971">
                  <c:v>0.49539812276919254</c:v>
                </c:pt>
                <c:pt idx="972">
                  <c:v>0.44293855413041544</c:v>
                </c:pt>
                <c:pt idx="973">
                  <c:v>0.46715593482719547</c:v>
                </c:pt>
                <c:pt idx="974">
                  <c:v>0.5245424389818778</c:v>
                </c:pt>
                <c:pt idx="975">
                  <c:v>0.47895929113452934</c:v>
                </c:pt>
                <c:pt idx="976">
                  <c:v>0.44242207431340563</c:v>
                </c:pt>
                <c:pt idx="977">
                  <c:v>0.43674154622807143</c:v>
                </c:pt>
                <c:pt idx="978">
                  <c:v>0.45365789309512811</c:v>
                </c:pt>
                <c:pt idx="979">
                  <c:v>0.43778028908976807</c:v>
                </c:pt>
                <c:pt idx="980">
                  <c:v>0.32891493144127132</c:v>
                </c:pt>
                <c:pt idx="981">
                  <c:v>0.37712114654431517</c:v>
                </c:pt>
                <c:pt idx="982">
                  <c:v>0.35670186590079223</c:v>
                </c:pt>
                <c:pt idx="983">
                  <c:v>0.27217529340197422</c:v>
                </c:pt>
                <c:pt idx="984">
                  <c:v>0.24408628282193878</c:v>
                </c:pt>
                <c:pt idx="985">
                  <c:v>0.29591446197197874</c:v>
                </c:pt>
                <c:pt idx="986">
                  <c:v>0.30469977070010101</c:v>
                </c:pt>
                <c:pt idx="987">
                  <c:v>0.38291973206850594</c:v>
                </c:pt>
                <c:pt idx="988">
                  <c:v>0.36459344591826387</c:v>
                </c:pt>
                <c:pt idx="989">
                  <c:v>0.42385155700749494</c:v>
                </c:pt>
                <c:pt idx="990">
                  <c:v>0.38671416613134318</c:v>
                </c:pt>
                <c:pt idx="991">
                  <c:v>0.34096411996616316</c:v>
                </c:pt>
                <c:pt idx="992">
                  <c:v>0.28740789667876515</c:v>
                </c:pt>
                <c:pt idx="993">
                  <c:v>0.28714343560011973</c:v>
                </c:pt>
                <c:pt idx="994">
                  <c:v>0.22390777344703006</c:v>
                </c:pt>
                <c:pt idx="995">
                  <c:v>0.24344322785113909</c:v>
                </c:pt>
                <c:pt idx="996">
                  <c:v>0.21623348408162757</c:v>
                </c:pt>
                <c:pt idx="997">
                  <c:v>0.19443428877842586</c:v>
                </c:pt>
                <c:pt idx="998">
                  <c:v>0.22886991705162152</c:v>
                </c:pt>
                <c:pt idx="999">
                  <c:v>0.25134619660164798</c:v>
                </c:pt>
                <c:pt idx="1000">
                  <c:v>0.26597120512704425</c:v>
                </c:pt>
                <c:pt idx="1001">
                  <c:v>0.28960729866096263</c:v>
                </c:pt>
                <c:pt idx="1002">
                  <c:v>0.27312640613003858</c:v>
                </c:pt>
                <c:pt idx="1003">
                  <c:v>0.23872096351216404</c:v>
                </c:pt>
                <c:pt idx="1004">
                  <c:v>0.24288356602352329</c:v>
                </c:pt>
                <c:pt idx="1005">
                  <c:v>0.18153382185329203</c:v>
                </c:pt>
                <c:pt idx="1006">
                  <c:v>0.16047573517239513</c:v>
                </c:pt>
                <c:pt idx="1007">
                  <c:v>0.17485511264208858</c:v>
                </c:pt>
                <c:pt idx="1008">
                  <c:v>0.18365983552017201</c:v>
                </c:pt>
                <c:pt idx="1009">
                  <c:v>0.21081664477984124</c:v>
                </c:pt>
                <c:pt idx="1010">
                  <c:v>0.26515014652476532</c:v>
                </c:pt>
                <c:pt idx="1011">
                  <c:v>0.25270980356502909</c:v>
                </c:pt>
                <c:pt idx="1012">
                  <c:v>0.23765507436931696</c:v>
                </c:pt>
                <c:pt idx="1013">
                  <c:v>0.25358799460359926</c:v>
                </c:pt>
                <c:pt idx="1014">
                  <c:v>0.23158014859611273</c:v>
                </c:pt>
                <c:pt idx="1015">
                  <c:v>0.20086320125895241</c:v>
                </c:pt>
                <c:pt idx="1016">
                  <c:v>0.24227799721280543</c:v>
                </c:pt>
                <c:pt idx="1017">
                  <c:v>0.24472505015450907</c:v>
                </c:pt>
                <c:pt idx="1018">
                  <c:v>0.2427758915444152</c:v>
                </c:pt>
                <c:pt idx="1019">
                  <c:v>0.20433656802458552</c:v>
                </c:pt>
                <c:pt idx="1020">
                  <c:v>0.23584538045867554</c:v>
                </c:pt>
                <c:pt idx="1021">
                  <c:v>0.23656539808165142</c:v>
                </c:pt>
                <c:pt idx="1022">
                  <c:v>0.24986505763345765</c:v>
                </c:pt>
                <c:pt idx="1023">
                  <c:v>0.21408106781246766</c:v>
                </c:pt>
              </c:numCache>
            </c:numRef>
          </c:yVal>
          <c:smooth val="0"/>
          <c:extLst>
            <c:ext xmlns:c16="http://schemas.microsoft.com/office/drawing/2014/chart" uri="{C3380CC4-5D6E-409C-BE32-E72D297353CC}">
              <c16:uniqueId val="{00000000-25E7-4171-BD1C-8EF0B48F9468}"/>
            </c:ext>
          </c:extLst>
        </c:ser>
        <c:dLbls>
          <c:showLegendKey val="0"/>
          <c:showVal val="0"/>
          <c:showCatName val="0"/>
          <c:showSerName val="0"/>
          <c:showPercent val="0"/>
          <c:showBubbleSize val="0"/>
        </c:dLbls>
        <c:axId val="166909439"/>
        <c:axId val="1"/>
      </c:scatterChart>
      <c:valAx>
        <c:axId val="166909439"/>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a:t>
                </a:r>
                <a:r>
                  <a:rPr lang="en-US" sz="2400" baseline="0" dirty="0"/>
                  <a:t> (Hz)</a:t>
                </a:r>
                <a:endParaRPr lang="en-US" sz="2400"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6909439"/>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'y-axis Gyroscope'!$C$1</c:f>
              <c:strCache>
                <c:ptCount val="1"/>
                <c:pt idx="0">
                  <c:v>y-Angular Velocity (m/s)</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'y-axis Gyroscope'!$B$2:$B$1101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'y-axis Gyroscope'!$C$2:$C$1101</c:f>
              <c:numCache>
                <c:formatCode>General</c:formatCode>
                <c:ptCount val="1100"/>
                <c:pt idx="0">
                  <c:v>-5.6545133702456951E-3</c:v>
                </c:pt>
                <c:pt idx="1">
                  <c:v>-9.8216524347662926E-3</c:v>
                </c:pt>
                <c:pt idx="2">
                  <c:v>-1.0287705808877945E-2</c:v>
                </c:pt>
                <c:pt idx="3">
                  <c:v>-8.3833010867238045E-3</c:v>
                </c:pt>
                <c:pt idx="4">
                  <c:v>-2.5025089271366596E-3</c:v>
                </c:pt>
                <c:pt idx="5">
                  <c:v>-3.4284649882465601E-4</c:v>
                </c:pt>
                <c:pt idx="6">
                  <c:v>9.6930097788572311E-3</c:v>
                </c:pt>
                <c:pt idx="7">
                  <c:v>9.8270867019891739E-3</c:v>
                </c:pt>
                <c:pt idx="8">
                  <c:v>8.1152068451046944E-3</c:v>
                </c:pt>
                <c:pt idx="9">
                  <c:v>8.7834671139717102E-3</c:v>
                </c:pt>
                <c:pt idx="10">
                  <c:v>1.4350006356835365E-2</c:v>
                </c:pt>
                <c:pt idx="11">
                  <c:v>6.927192211151123E-3</c:v>
                </c:pt>
                <c:pt idx="12">
                  <c:v>-3.3498133416287601E-4</c:v>
                </c:pt>
                <c:pt idx="13">
                  <c:v>-1.2385335750877857E-2</c:v>
                </c:pt>
                <c:pt idx="14">
                  <c:v>-1.9863758236169815E-2</c:v>
                </c:pt>
                <c:pt idx="15">
                  <c:v>-2.0425265654921532E-2</c:v>
                </c:pt>
                <c:pt idx="16">
                  <c:v>-1.5030765905976295E-2</c:v>
                </c:pt>
                <c:pt idx="17">
                  <c:v>-1.7108114436268806E-2</c:v>
                </c:pt>
                <c:pt idx="18">
                  <c:v>-3.0600752681493759E-2</c:v>
                </c:pt>
                <c:pt idx="19">
                  <c:v>-3.1845003366470337E-2</c:v>
                </c:pt>
                <c:pt idx="20">
                  <c:v>-2.0646143704652786E-2</c:v>
                </c:pt>
                <c:pt idx="21">
                  <c:v>9.4366277335211635E-4</c:v>
                </c:pt>
                <c:pt idx="22">
                  <c:v>9.40692238509655E-3</c:v>
                </c:pt>
                <c:pt idx="23">
                  <c:v>3.1924871727824211E-3</c:v>
                </c:pt>
                <c:pt idx="24">
                  <c:v>-1.0768601670861244E-2</c:v>
                </c:pt>
                <c:pt idx="25">
                  <c:v>-2.4653974920511246E-2</c:v>
                </c:pt>
                <c:pt idx="26">
                  <c:v>-2.1811584010720253E-2</c:v>
                </c:pt>
                <c:pt idx="27">
                  <c:v>-1.9711514934897423E-2</c:v>
                </c:pt>
                <c:pt idx="28">
                  <c:v>-9.8176067695021629E-3</c:v>
                </c:pt>
                <c:pt idx="29">
                  <c:v>-8.4594469517469406E-3</c:v>
                </c:pt>
                <c:pt idx="30">
                  <c:v>-7.8477188944816589E-3</c:v>
                </c:pt>
                <c:pt idx="31">
                  <c:v>-2.7664985973387957E-3</c:v>
                </c:pt>
                <c:pt idx="32">
                  <c:v>-1.7542310524731874E-3</c:v>
                </c:pt>
                <c:pt idx="33">
                  <c:v>-2.3257157299667597E-3</c:v>
                </c:pt>
                <c:pt idx="34">
                  <c:v>-4.5724189840257168E-4</c:v>
                </c:pt>
                <c:pt idx="35">
                  <c:v>5.7137324474751949E-3</c:v>
                </c:pt>
                <c:pt idx="36">
                  <c:v>9.2293713241815567E-3</c:v>
                </c:pt>
                <c:pt idx="37">
                  <c:v>3.6575165577232838E-3</c:v>
                </c:pt>
                <c:pt idx="38">
                  <c:v>4.0332889184355736E-3</c:v>
                </c:pt>
                <c:pt idx="39">
                  <c:v>2.748692873865366E-3</c:v>
                </c:pt>
                <c:pt idx="40">
                  <c:v>6.0403598472476006E-3</c:v>
                </c:pt>
                <c:pt idx="41">
                  <c:v>8.2993442192673683E-3</c:v>
                </c:pt>
                <c:pt idx="42">
                  <c:v>2.6361325290054083E-3</c:v>
                </c:pt>
                <c:pt idx="43">
                  <c:v>6.3418084755539894E-3</c:v>
                </c:pt>
                <c:pt idx="44">
                  <c:v>9.551716037094593E-3</c:v>
                </c:pt>
                <c:pt idx="45">
                  <c:v>1.7028676345944405E-2</c:v>
                </c:pt>
                <c:pt idx="46">
                  <c:v>1.0535889305174351E-2</c:v>
                </c:pt>
                <c:pt idx="47">
                  <c:v>-5.7243317132815719E-4</c:v>
                </c:pt>
                <c:pt idx="48">
                  <c:v>-6.1882408335804939E-3</c:v>
                </c:pt>
                <c:pt idx="49">
                  <c:v>-1.0878344997763634E-2</c:v>
                </c:pt>
                <c:pt idx="50">
                  <c:v>-7.5701656751334667E-3</c:v>
                </c:pt>
                <c:pt idx="51">
                  <c:v>-5.7894536294043064E-3</c:v>
                </c:pt>
                <c:pt idx="52">
                  <c:v>3.5510514862835407E-3</c:v>
                </c:pt>
                <c:pt idx="53">
                  <c:v>9.4654913991689682E-3</c:v>
                </c:pt>
                <c:pt idx="54">
                  <c:v>8.6351176723837852E-3</c:v>
                </c:pt>
                <c:pt idx="55">
                  <c:v>5.6208702735602856E-3</c:v>
                </c:pt>
                <c:pt idx="56">
                  <c:v>1.619736896827817E-3</c:v>
                </c:pt>
                <c:pt idx="57">
                  <c:v>-8.2279043272137642E-3</c:v>
                </c:pt>
                <c:pt idx="58">
                  <c:v>-8.6782453581690788E-3</c:v>
                </c:pt>
                <c:pt idx="59">
                  <c:v>-5.0521981902420521E-3</c:v>
                </c:pt>
                <c:pt idx="60">
                  <c:v>5.4166880436241627E-3</c:v>
                </c:pt>
                <c:pt idx="61">
                  <c:v>1.5193408355116844E-2</c:v>
                </c:pt>
                <c:pt idx="62">
                  <c:v>2.166622132062912E-2</c:v>
                </c:pt>
                <c:pt idx="63">
                  <c:v>1.5829648822546005E-2</c:v>
                </c:pt>
                <c:pt idx="64">
                  <c:v>8.7144803255796432E-3</c:v>
                </c:pt>
                <c:pt idx="65">
                  <c:v>8.1089383456856012E-4</c:v>
                </c:pt>
                <c:pt idx="66">
                  <c:v>-6.1762577388435602E-4</c:v>
                </c:pt>
                <c:pt idx="67">
                  <c:v>-2.8246685396879911E-3</c:v>
                </c:pt>
                <c:pt idx="68">
                  <c:v>4.1754506528377533E-3</c:v>
                </c:pt>
                <c:pt idx="69">
                  <c:v>1.4655193313956261E-2</c:v>
                </c:pt>
                <c:pt idx="70">
                  <c:v>2.3312332108616829E-2</c:v>
                </c:pt>
                <c:pt idx="71">
                  <c:v>2.1339112892746925E-2</c:v>
                </c:pt>
                <c:pt idx="72">
                  <c:v>1.6861539334058762E-2</c:v>
                </c:pt>
                <c:pt idx="73">
                  <c:v>8.9755319058895111E-3</c:v>
                </c:pt>
                <c:pt idx="74">
                  <c:v>-7.2902566753327847E-3</c:v>
                </c:pt>
                <c:pt idx="75">
                  <c:v>-3.2004406675696373E-3</c:v>
                </c:pt>
                <c:pt idx="76">
                  <c:v>-5.7600047439336777E-3</c:v>
                </c:pt>
                <c:pt idx="77">
                  <c:v>-9.4885639846324921E-3</c:v>
                </c:pt>
                <c:pt idx="78">
                  <c:v>-9.7080087289214134E-3</c:v>
                </c:pt>
                <c:pt idx="79">
                  <c:v>-2.0722849294543266E-3</c:v>
                </c:pt>
                <c:pt idx="80">
                  <c:v>2.3727971129119396E-3</c:v>
                </c:pt>
                <c:pt idx="81">
                  <c:v>4.8631699755787849E-3</c:v>
                </c:pt>
                <c:pt idx="82">
                  <c:v>7.8666834160685539E-3</c:v>
                </c:pt>
                <c:pt idx="83">
                  <c:v>4.9854307435452938E-3</c:v>
                </c:pt>
                <c:pt idx="84">
                  <c:v>3.2862729858607054E-4</c:v>
                </c:pt>
                <c:pt idx="85">
                  <c:v>-9.369364008307457E-3</c:v>
                </c:pt>
                <c:pt idx="86">
                  <c:v>-1.287887804210186E-2</c:v>
                </c:pt>
                <c:pt idx="87">
                  <c:v>-1.6338542103767395E-2</c:v>
                </c:pt>
                <c:pt idx="88">
                  <c:v>-5.7005449198186398E-3</c:v>
                </c:pt>
                <c:pt idx="89">
                  <c:v>2.3800793569535017E-3</c:v>
                </c:pt>
                <c:pt idx="90">
                  <c:v>9.4570097280666232E-4</c:v>
                </c:pt>
                <c:pt idx="91">
                  <c:v>-1.2160708196461201E-2</c:v>
                </c:pt>
                <c:pt idx="92">
                  <c:v>-2.4887688457965851E-2</c:v>
                </c:pt>
                <c:pt idx="93">
                  <c:v>-2.9260179027915001E-2</c:v>
                </c:pt>
                <c:pt idx="94">
                  <c:v>-2.6106463745236397E-2</c:v>
                </c:pt>
                <c:pt idx="95">
                  <c:v>-1.7838854342699051E-2</c:v>
                </c:pt>
                <c:pt idx="96">
                  <c:v>-1.837494969367981E-2</c:v>
                </c:pt>
                <c:pt idx="97">
                  <c:v>-2.0503858104348183E-2</c:v>
                </c:pt>
                <c:pt idx="98">
                  <c:v>-1.9534733146429062E-2</c:v>
                </c:pt>
                <c:pt idx="99">
                  <c:v>-1.4307102188467979E-2</c:v>
                </c:pt>
                <c:pt idx="100">
                  <c:v>-9.9536329507827759E-3</c:v>
                </c:pt>
                <c:pt idx="101">
                  <c:v>-1.5872970223426819E-2</c:v>
                </c:pt>
                <c:pt idx="102">
                  <c:v>-2.0759072154760361E-2</c:v>
                </c:pt>
                <c:pt idx="103">
                  <c:v>-4.3755993247032166E-2</c:v>
                </c:pt>
                <c:pt idx="104">
                  <c:v>-9.0193264186382294E-2</c:v>
                </c:pt>
                <c:pt idx="105">
                  <c:v>-0.10098424553871155</c:v>
                </c:pt>
                <c:pt idx="106">
                  <c:v>-6.33830726146698E-2</c:v>
                </c:pt>
                <c:pt idx="107">
                  <c:v>-8.213934488594532E-3</c:v>
                </c:pt>
                <c:pt idx="108">
                  <c:v>2.2611888125538826E-2</c:v>
                </c:pt>
                <c:pt idx="109">
                  <c:v>2.4314939975738525E-2</c:v>
                </c:pt>
                <c:pt idx="110">
                  <c:v>4.4189956970512867E-3</c:v>
                </c:pt>
                <c:pt idx="111">
                  <c:v>-1.8899302929639816E-2</c:v>
                </c:pt>
                <c:pt idx="112">
                  <c:v>-2.6804365217685699E-2</c:v>
                </c:pt>
                <c:pt idx="113">
                  <c:v>-2.1710464730858803E-2</c:v>
                </c:pt>
                <c:pt idx="114">
                  <c:v>-4.7378726303577423E-3</c:v>
                </c:pt>
                <c:pt idx="115">
                  <c:v>8.3480803295969963E-3</c:v>
                </c:pt>
                <c:pt idx="116">
                  <c:v>9.8679466173052788E-3</c:v>
                </c:pt>
                <c:pt idx="117">
                  <c:v>4.0559251792728901E-3</c:v>
                </c:pt>
                <c:pt idx="118">
                  <c:v>-3.7211232120171189E-4</c:v>
                </c:pt>
                <c:pt idx="119">
                  <c:v>6.1850092606619E-4</c:v>
                </c:pt>
                <c:pt idx="120">
                  <c:v>5.060387309640646E-3</c:v>
                </c:pt>
                <c:pt idx="121">
                  <c:v>6.2963631935417652E-3</c:v>
                </c:pt>
                <c:pt idx="122">
                  <c:v>3.1961773056536913E-3</c:v>
                </c:pt>
                <c:pt idx="123">
                  <c:v>-8.9441314339637756E-3</c:v>
                </c:pt>
                <c:pt idx="124">
                  <c:v>-1.9274266436696053E-2</c:v>
                </c:pt>
                <c:pt idx="125">
                  <c:v>-1.9878311082720757E-2</c:v>
                </c:pt>
                <c:pt idx="126">
                  <c:v>-7.4815629050135612E-3</c:v>
                </c:pt>
                <c:pt idx="127">
                  <c:v>-3.9482051506638527E-3</c:v>
                </c:pt>
                <c:pt idx="128">
                  <c:v>-8.3523604553192854E-4</c:v>
                </c:pt>
                <c:pt idx="129">
                  <c:v>-4.7360914759337902E-3</c:v>
                </c:pt>
                <c:pt idx="130">
                  <c:v>-6.5566287375986576E-3</c:v>
                </c:pt>
                <c:pt idx="131">
                  <c:v>-7.2584012523293495E-3</c:v>
                </c:pt>
                <c:pt idx="132">
                  <c:v>-7.3857004754245281E-3</c:v>
                </c:pt>
                <c:pt idx="133">
                  <c:v>-7.1699335239827633E-3</c:v>
                </c:pt>
                <c:pt idx="134">
                  <c:v>4.0569438715465367E-4</c:v>
                </c:pt>
                <c:pt idx="135">
                  <c:v>1.1177689768373966E-2</c:v>
                </c:pt>
                <c:pt idx="136">
                  <c:v>2.0817268639802933E-2</c:v>
                </c:pt>
                <c:pt idx="137">
                  <c:v>2.0084477961063385E-2</c:v>
                </c:pt>
                <c:pt idx="138">
                  <c:v>1.4510748907923698E-2</c:v>
                </c:pt>
                <c:pt idx="139">
                  <c:v>1.0099373757839203E-3</c:v>
                </c:pt>
                <c:pt idx="140">
                  <c:v>-8.6192544549703598E-3</c:v>
                </c:pt>
                <c:pt idx="141">
                  <c:v>-1.4737377874553204E-2</c:v>
                </c:pt>
                <c:pt idx="142">
                  <c:v>-1.3404732570052147E-2</c:v>
                </c:pt>
                <c:pt idx="143">
                  <c:v>-9.7885895520448685E-3</c:v>
                </c:pt>
                <c:pt idx="144">
                  <c:v>-2.7727580163627863E-3</c:v>
                </c:pt>
                <c:pt idx="145">
                  <c:v>-1.4746716478839517E-3</c:v>
                </c:pt>
                <c:pt idx="146">
                  <c:v>-7.6832994818687439E-3</c:v>
                </c:pt>
                <c:pt idx="147">
                  <c:v>-2.1978644654154778E-2</c:v>
                </c:pt>
                <c:pt idx="148">
                  <c:v>-4.0264178067445755E-2</c:v>
                </c:pt>
                <c:pt idx="149">
                  <c:v>-4.2840916663408279E-2</c:v>
                </c:pt>
                <c:pt idx="150">
                  <c:v>-3.7339091300964355E-2</c:v>
                </c:pt>
                <c:pt idx="151">
                  <c:v>-2.5800229981541634E-2</c:v>
                </c:pt>
                <c:pt idx="152">
                  <c:v>-1.6679169610142708E-2</c:v>
                </c:pt>
                <c:pt idx="153">
                  <c:v>-2.5906050577759743E-2</c:v>
                </c:pt>
                <c:pt idx="154">
                  <c:v>-2.9364431276917458E-2</c:v>
                </c:pt>
                <c:pt idx="155">
                  <c:v>-1.6862232238054276E-2</c:v>
                </c:pt>
                <c:pt idx="156">
                  <c:v>4.586334340274334E-3</c:v>
                </c:pt>
                <c:pt idx="157">
                  <c:v>2.5003029033541679E-2</c:v>
                </c:pt>
                <c:pt idx="158">
                  <c:v>2.783530205488205E-2</c:v>
                </c:pt>
                <c:pt idx="159">
                  <c:v>1.6615597531199455E-2</c:v>
                </c:pt>
                <c:pt idx="160">
                  <c:v>2.4129597004503012E-3</c:v>
                </c:pt>
                <c:pt idx="161">
                  <c:v>-5.8759860694408417E-3</c:v>
                </c:pt>
                <c:pt idx="162">
                  <c:v>-6.5657445229589939E-3</c:v>
                </c:pt>
                <c:pt idx="163">
                  <c:v>-1.9535995088517666E-3</c:v>
                </c:pt>
                <c:pt idx="164">
                  <c:v>-3.6718710325658321E-3</c:v>
                </c:pt>
                <c:pt idx="165">
                  <c:v>-5.1037203520536423E-3</c:v>
                </c:pt>
                <c:pt idx="166">
                  <c:v>-7.8574288636445999E-3</c:v>
                </c:pt>
                <c:pt idx="167">
                  <c:v>-7.5840139761567116E-3</c:v>
                </c:pt>
                <c:pt idx="168">
                  <c:v>-8.9920274913311005E-3</c:v>
                </c:pt>
                <c:pt idx="169">
                  <c:v>-7.67165282741189E-3</c:v>
                </c:pt>
                <c:pt idx="170">
                  <c:v>5.9341704472899437E-3</c:v>
                </c:pt>
                <c:pt idx="171">
                  <c:v>9.7466083243489265E-3</c:v>
                </c:pt>
                <c:pt idx="172">
                  <c:v>4.4812727719545364E-3</c:v>
                </c:pt>
                <c:pt idx="173">
                  <c:v>2.614530036225915E-3</c:v>
                </c:pt>
                <c:pt idx="174">
                  <c:v>8.4299530135467649E-4</c:v>
                </c:pt>
                <c:pt idx="175">
                  <c:v>2.7839583344757557E-3</c:v>
                </c:pt>
                <c:pt idx="176">
                  <c:v>1.0938291437923908E-2</c:v>
                </c:pt>
                <c:pt idx="177">
                  <c:v>6.5220226533710957E-3</c:v>
                </c:pt>
                <c:pt idx="178">
                  <c:v>5.5430443026125431E-3</c:v>
                </c:pt>
                <c:pt idx="179">
                  <c:v>7.2681899182498455E-3</c:v>
                </c:pt>
                <c:pt idx="180">
                  <c:v>7.2809732519090176E-3</c:v>
                </c:pt>
                <c:pt idx="181">
                  <c:v>5.5527649819850922E-3</c:v>
                </c:pt>
                <c:pt idx="182">
                  <c:v>-9.5147342653945088E-4</c:v>
                </c:pt>
                <c:pt idx="183">
                  <c:v>1.4515073271468282E-3</c:v>
                </c:pt>
                <c:pt idx="184">
                  <c:v>7.17543950304389E-3</c:v>
                </c:pt>
                <c:pt idx="185">
                  <c:v>8.6703430861234665E-3</c:v>
                </c:pt>
                <c:pt idx="186">
                  <c:v>1.0339346714317799E-2</c:v>
                </c:pt>
                <c:pt idx="187">
                  <c:v>3.6547300405800343E-3</c:v>
                </c:pt>
                <c:pt idx="188">
                  <c:v>-7.9541216837242246E-4</c:v>
                </c:pt>
                <c:pt idx="189">
                  <c:v>3.3070235513150692E-3</c:v>
                </c:pt>
                <c:pt idx="190">
                  <c:v>1.7751732375472784E-3</c:v>
                </c:pt>
                <c:pt idx="191">
                  <c:v>2.8347130864858627E-3</c:v>
                </c:pt>
                <c:pt idx="192">
                  <c:v>-2.6007986161857843E-3</c:v>
                </c:pt>
                <c:pt idx="193">
                  <c:v>-1.5279771760106087E-2</c:v>
                </c:pt>
                <c:pt idx="194">
                  <c:v>-1.9544823095202446E-2</c:v>
                </c:pt>
                <c:pt idx="195">
                  <c:v>-2.2690262645483017E-2</c:v>
                </c:pt>
                <c:pt idx="196">
                  <c:v>-1.9068364053964615E-2</c:v>
                </c:pt>
                <c:pt idx="197">
                  <c:v>-2.4581538513302803E-2</c:v>
                </c:pt>
                <c:pt idx="198">
                  <c:v>-1.5724396333098412E-2</c:v>
                </c:pt>
                <c:pt idx="199">
                  <c:v>-1.2091281823813915E-2</c:v>
                </c:pt>
                <c:pt idx="200">
                  <c:v>-3.1121675856411457E-3</c:v>
                </c:pt>
                <c:pt idx="201">
                  <c:v>5.7341880165040493E-3</c:v>
                </c:pt>
                <c:pt idx="202">
                  <c:v>6.8364702165126801E-3</c:v>
                </c:pt>
                <c:pt idx="203">
                  <c:v>1.6636892687529325E-3</c:v>
                </c:pt>
                <c:pt idx="204">
                  <c:v>-2.7418072932050563E-5</c:v>
                </c:pt>
                <c:pt idx="205">
                  <c:v>-4.6868124045431614E-3</c:v>
                </c:pt>
                <c:pt idx="206">
                  <c:v>-1.7344321822747588E-3</c:v>
                </c:pt>
                <c:pt idx="207">
                  <c:v>-8.8898427784442902E-3</c:v>
                </c:pt>
                <c:pt idx="208">
                  <c:v>-1.3433462008833885E-2</c:v>
                </c:pt>
                <c:pt idx="209">
                  <c:v>-2.2189302369952202E-2</c:v>
                </c:pt>
                <c:pt idx="210">
                  <c:v>-3.5310961306095123E-2</c:v>
                </c:pt>
                <c:pt idx="211">
                  <c:v>-4.7277674078941345E-2</c:v>
                </c:pt>
                <c:pt idx="212">
                  <c:v>-4.4673100113868713E-2</c:v>
                </c:pt>
                <c:pt idx="213">
                  <c:v>-2.5719290599226952E-2</c:v>
                </c:pt>
                <c:pt idx="214">
                  <c:v>-9.8220836371183395E-3</c:v>
                </c:pt>
                <c:pt idx="215">
                  <c:v>-3.6283994559198618E-3</c:v>
                </c:pt>
                <c:pt idx="216">
                  <c:v>-1.8861681222915649E-2</c:v>
                </c:pt>
                <c:pt idx="217">
                  <c:v>-2.4106778204441071E-2</c:v>
                </c:pt>
                <c:pt idx="218">
                  <c:v>-2.9002733528614044E-2</c:v>
                </c:pt>
                <c:pt idx="219">
                  <c:v>-2.4327091872692108E-2</c:v>
                </c:pt>
                <c:pt idx="220">
                  <c:v>-9.4813015311956406E-3</c:v>
                </c:pt>
                <c:pt idx="221">
                  <c:v>3.1619023066014051E-3</c:v>
                </c:pt>
                <c:pt idx="222">
                  <c:v>3.5557840019464493E-3</c:v>
                </c:pt>
                <c:pt idx="223">
                  <c:v>2.2568879649043083E-3</c:v>
                </c:pt>
                <c:pt idx="224">
                  <c:v>1.2109439012419898E-5</c:v>
                </c:pt>
                <c:pt idx="225">
                  <c:v>-4.3251551687717438E-3</c:v>
                </c:pt>
                <c:pt idx="226">
                  <c:v>-2.1320420783013105E-3</c:v>
                </c:pt>
                <c:pt idx="227">
                  <c:v>-4.5398678630590439E-3</c:v>
                </c:pt>
                <c:pt idx="228">
                  <c:v>-1.6724423039704561E-3</c:v>
                </c:pt>
                <c:pt idx="229">
                  <c:v>-3.2401834614574909E-3</c:v>
                </c:pt>
                <c:pt idx="230">
                  <c:v>-9.9806440994143486E-3</c:v>
                </c:pt>
                <c:pt idx="231">
                  <c:v>-1.0409402661025524E-2</c:v>
                </c:pt>
                <c:pt idx="232">
                  <c:v>-1.5227060765028E-2</c:v>
                </c:pt>
                <c:pt idx="233">
                  <c:v>-1.4549721963703632E-2</c:v>
                </c:pt>
                <c:pt idx="234">
                  <c:v>-1.041409932076931E-2</c:v>
                </c:pt>
                <c:pt idx="235">
                  <c:v>-7.6472749933600426E-3</c:v>
                </c:pt>
                <c:pt idx="236">
                  <c:v>-6.5628355368971825E-3</c:v>
                </c:pt>
                <c:pt idx="237">
                  <c:v>-1.7704304307699203E-2</c:v>
                </c:pt>
                <c:pt idx="238">
                  <c:v>-2.8072522953152657E-2</c:v>
                </c:pt>
                <c:pt idx="239">
                  <c:v>-3.5143338143825531E-2</c:v>
                </c:pt>
                <c:pt idx="240">
                  <c:v>-3.9500802755355835E-2</c:v>
                </c:pt>
                <c:pt idx="241">
                  <c:v>-2.9793825000524521E-2</c:v>
                </c:pt>
                <c:pt idx="242">
                  <c:v>-1.1807900853455067E-2</c:v>
                </c:pt>
                <c:pt idx="243">
                  <c:v>5.4871193133294582E-3</c:v>
                </c:pt>
                <c:pt idx="244">
                  <c:v>1.9942224025726318E-2</c:v>
                </c:pt>
                <c:pt idx="245">
                  <c:v>2.2197205573320389E-2</c:v>
                </c:pt>
                <c:pt idx="246">
                  <c:v>1.2117938138544559E-2</c:v>
                </c:pt>
                <c:pt idx="247">
                  <c:v>1.4434457989409566E-3</c:v>
                </c:pt>
                <c:pt idx="248">
                  <c:v>-8.3515478763729334E-4</c:v>
                </c:pt>
                <c:pt idx="249">
                  <c:v>8.0499419709667563E-4</c:v>
                </c:pt>
                <c:pt idx="250">
                  <c:v>4.7051934525370598E-3</c:v>
                </c:pt>
                <c:pt idx="251">
                  <c:v>3.9649368263781071E-3</c:v>
                </c:pt>
                <c:pt idx="252">
                  <c:v>3.5654627718031406E-3</c:v>
                </c:pt>
                <c:pt idx="253">
                  <c:v>-1.0849891696125269E-3</c:v>
                </c:pt>
                <c:pt idx="254">
                  <c:v>-1.1770656332373619E-2</c:v>
                </c:pt>
                <c:pt idx="255">
                  <c:v>-1.4570161700248718E-2</c:v>
                </c:pt>
                <c:pt idx="256">
                  <c:v>-2.0341765135526657E-2</c:v>
                </c:pt>
                <c:pt idx="257">
                  <c:v>-1.2875571846961975E-2</c:v>
                </c:pt>
                <c:pt idx="258">
                  <c:v>-6.0757230967283249E-3</c:v>
                </c:pt>
                <c:pt idx="259">
                  <c:v>-1.0380774037912488E-3</c:v>
                </c:pt>
                <c:pt idx="260">
                  <c:v>-9.9934889003634453E-3</c:v>
                </c:pt>
                <c:pt idx="261">
                  <c:v>-1.9697187468409538E-2</c:v>
                </c:pt>
                <c:pt idx="262">
                  <c:v>-1.8387177959084511E-2</c:v>
                </c:pt>
                <c:pt idx="263">
                  <c:v>-1.3779643923044205E-2</c:v>
                </c:pt>
                <c:pt idx="264">
                  <c:v>-1.345180906355381E-2</c:v>
                </c:pt>
                <c:pt idx="265">
                  <c:v>-2.5324618443846703E-2</c:v>
                </c:pt>
                <c:pt idx="266">
                  <c:v>-3.1476251780986786E-2</c:v>
                </c:pt>
                <c:pt idx="267">
                  <c:v>-2.7082880958914757E-2</c:v>
                </c:pt>
                <c:pt idx="268">
                  <c:v>-2.048090472817421E-2</c:v>
                </c:pt>
                <c:pt idx="269">
                  <c:v>-9.6423495560884476E-3</c:v>
                </c:pt>
                <c:pt idx="270">
                  <c:v>-2.6078762020915747E-3</c:v>
                </c:pt>
                <c:pt idx="271">
                  <c:v>6.9334809668362141E-3</c:v>
                </c:pt>
                <c:pt idx="272">
                  <c:v>9.0767927467823029E-3</c:v>
                </c:pt>
                <c:pt idx="273">
                  <c:v>5.9678195975720882E-3</c:v>
                </c:pt>
                <c:pt idx="274">
                  <c:v>-4.6824277378618717E-3</c:v>
                </c:pt>
                <c:pt idx="275">
                  <c:v>-7.1883378550410271E-3</c:v>
                </c:pt>
                <c:pt idx="276">
                  <c:v>-6.7446553148329258E-3</c:v>
                </c:pt>
                <c:pt idx="277">
                  <c:v>-2.1706579718738794E-3</c:v>
                </c:pt>
                <c:pt idx="278">
                  <c:v>3.6217174492776394E-3</c:v>
                </c:pt>
                <c:pt idx="279">
                  <c:v>5.4566864855587482E-3</c:v>
                </c:pt>
                <c:pt idx="280">
                  <c:v>3.8771654944866896E-3</c:v>
                </c:pt>
                <c:pt idx="281">
                  <c:v>1.5511824749410152E-3</c:v>
                </c:pt>
                <c:pt idx="282">
                  <c:v>-1.3929420383647084E-3</c:v>
                </c:pt>
                <c:pt idx="283">
                  <c:v>-1.3226136565208435E-2</c:v>
                </c:pt>
                <c:pt idx="284">
                  <c:v>-1.0641272179782391E-2</c:v>
                </c:pt>
                <c:pt idx="285">
                  <c:v>-6.8910382688045502E-3</c:v>
                </c:pt>
                <c:pt idx="286">
                  <c:v>2.877788501791656E-4</c:v>
                </c:pt>
                <c:pt idx="287">
                  <c:v>6.5624820999801159E-3</c:v>
                </c:pt>
                <c:pt idx="288">
                  <c:v>8.0309491604566574E-3</c:v>
                </c:pt>
                <c:pt idx="289">
                  <c:v>2.3625856265425682E-3</c:v>
                </c:pt>
                <c:pt idx="290">
                  <c:v>-9.5441415905952454E-3</c:v>
                </c:pt>
                <c:pt idx="291">
                  <c:v>-1.5138071030378342E-2</c:v>
                </c:pt>
                <c:pt idx="292">
                  <c:v>-1.6458999365568161E-2</c:v>
                </c:pt>
                <c:pt idx="293">
                  <c:v>-1.2561001814901829E-2</c:v>
                </c:pt>
                <c:pt idx="294">
                  <c:v>-3.5848175175487995E-3</c:v>
                </c:pt>
                <c:pt idx="295">
                  <c:v>1.6386657953262329E-3</c:v>
                </c:pt>
                <c:pt idx="296">
                  <c:v>6.3678470905870199E-4</c:v>
                </c:pt>
                <c:pt idx="297">
                  <c:v>-1.0500841774046421E-2</c:v>
                </c:pt>
                <c:pt idx="298">
                  <c:v>-1.4516888186335564E-2</c:v>
                </c:pt>
                <c:pt idx="299">
                  <c:v>-1.2731802649796009E-2</c:v>
                </c:pt>
                <c:pt idx="300">
                  <c:v>-1.0407395660877228E-2</c:v>
                </c:pt>
                <c:pt idx="301">
                  <c:v>2.3768778191879392E-5</c:v>
                </c:pt>
                <c:pt idx="302">
                  <c:v>7.0473230443894863E-3</c:v>
                </c:pt>
                <c:pt idx="303">
                  <c:v>1.0174520313739777E-2</c:v>
                </c:pt>
                <c:pt idx="304">
                  <c:v>-1.8970336532220244E-4</c:v>
                </c:pt>
                <c:pt idx="305">
                  <c:v>-6.9465558044612408E-3</c:v>
                </c:pt>
                <c:pt idx="306">
                  <c:v>-9.3308845534920692E-3</c:v>
                </c:pt>
                <c:pt idx="307">
                  <c:v>-1.3892025453969836E-3</c:v>
                </c:pt>
                <c:pt idx="308">
                  <c:v>6.049006711691618E-3</c:v>
                </c:pt>
                <c:pt idx="309">
                  <c:v>1.1055523529648781E-2</c:v>
                </c:pt>
                <c:pt idx="310">
                  <c:v>1.2591102160513401E-2</c:v>
                </c:pt>
                <c:pt idx="311">
                  <c:v>2.0249541848897934E-2</c:v>
                </c:pt>
                <c:pt idx="312">
                  <c:v>2.6914635673165321E-2</c:v>
                </c:pt>
                <c:pt idx="313">
                  <c:v>2.7350954711437225E-2</c:v>
                </c:pt>
                <c:pt idx="314">
                  <c:v>2.5141594931483269E-2</c:v>
                </c:pt>
                <c:pt idx="315">
                  <c:v>2.090776339173317E-2</c:v>
                </c:pt>
                <c:pt idx="316">
                  <c:v>1.6749238595366478E-2</c:v>
                </c:pt>
                <c:pt idx="317">
                  <c:v>1.2619105167686939E-2</c:v>
                </c:pt>
                <c:pt idx="318">
                  <c:v>1.0173258371651173E-2</c:v>
                </c:pt>
                <c:pt idx="319">
                  <c:v>1.3409272651188076E-4</c:v>
                </c:pt>
                <c:pt idx="320">
                  <c:v>2.2915194276720285E-3</c:v>
                </c:pt>
                <c:pt idx="321">
                  <c:v>-1.3069753185845912E-4</c:v>
                </c:pt>
                <c:pt idx="322">
                  <c:v>9.4609437510371208E-3</c:v>
                </c:pt>
                <c:pt idx="323">
                  <c:v>9.2115392908453941E-3</c:v>
                </c:pt>
                <c:pt idx="324">
                  <c:v>1.340095791965723E-2</c:v>
                </c:pt>
                <c:pt idx="325">
                  <c:v>3.8044508546590805E-3</c:v>
                </c:pt>
                <c:pt idx="326">
                  <c:v>-4.4758496806025505E-3</c:v>
                </c:pt>
                <c:pt idx="327">
                  <c:v>-1.0831340216100216E-2</c:v>
                </c:pt>
                <c:pt idx="328">
                  <c:v>-1.9823238253593445E-2</c:v>
                </c:pt>
                <c:pt idx="329">
                  <c:v>-1.7766356468200684E-2</c:v>
                </c:pt>
                <c:pt idx="330">
                  <c:v>-5.5054277181625366E-3</c:v>
                </c:pt>
                <c:pt idx="331">
                  <c:v>3.7010503001511097E-3</c:v>
                </c:pt>
                <c:pt idx="332">
                  <c:v>4.8978747799992561E-3</c:v>
                </c:pt>
                <c:pt idx="333">
                  <c:v>1.3567499117925763E-3</c:v>
                </c:pt>
                <c:pt idx="334">
                  <c:v>4.446173261385411E-4</c:v>
                </c:pt>
                <c:pt idx="335">
                  <c:v>1.3156969798728824E-3</c:v>
                </c:pt>
                <c:pt idx="336">
                  <c:v>1.5119719319045544E-3</c:v>
                </c:pt>
                <c:pt idx="337">
                  <c:v>6.4589404501020908E-3</c:v>
                </c:pt>
                <c:pt idx="338">
                  <c:v>1.0901093482971191E-2</c:v>
                </c:pt>
                <c:pt idx="339">
                  <c:v>6.6474475897848606E-3</c:v>
                </c:pt>
                <c:pt idx="340">
                  <c:v>3.0220863409340382E-3</c:v>
                </c:pt>
                <c:pt idx="341">
                  <c:v>-1.5006684698164463E-3</c:v>
                </c:pt>
                <c:pt idx="342">
                  <c:v>-2.3848379496484995E-3</c:v>
                </c:pt>
                <c:pt idx="343">
                  <c:v>-1.3746060431003571E-3</c:v>
                </c:pt>
                <c:pt idx="344">
                  <c:v>-1.0793141089379787E-2</c:v>
                </c:pt>
                <c:pt idx="345">
                  <c:v>-1.7886370420455933E-2</c:v>
                </c:pt>
                <c:pt idx="346">
                  <c:v>-2.1565260365605354E-2</c:v>
                </c:pt>
                <c:pt idx="347">
                  <c:v>-1.7515441402792931E-2</c:v>
                </c:pt>
                <c:pt idx="348">
                  <c:v>-1.5122857876121998E-2</c:v>
                </c:pt>
                <c:pt idx="349">
                  <c:v>-1.6264044679701328E-3</c:v>
                </c:pt>
                <c:pt idx="350">
                  <c:v>3.4202858805656433E-3</c:v>
                </c:pt>
                <c:pt idx="351">
                  <c:v>9.9708978086709976E-3</c:v>
                </c:pt>
                <c:pt idx="352">
                  <c:v>1.3063094578683376E-2</c:v>
                </c:pt>
                <c:pt idx="353">
                  <c:v>1.3132305815815926E-2</c:v>
                </c:pt>
                <c:pt idx="354">
                  <c:v>7.3322071693837643E-3</c:v>
                </c:pt>
                <c:pt idx="355">
                  <c:v>1.3122347882017493E-3</c:v>
                </c:pt>
                <c:pt idx="356">
                  <c:v>4.7200752305798233E-4</c:v>
                </c:pt>
                <c:pt idx="357">
                  <c:v>1.0322178422939032E-4</c:v>
                </c:pt>
                <c:pt idx="358">
                  <c:v>1.170634850859642E-2</c:v>
                </c:pt>
                <c:pt idx="359">
                  <c:v>1.6912776976823807E-2</c:v>
                </c:pt>
                <c:pt idx="360">
                  <c:v>1.5267742797732353E-2</c:v>
                </c:pt>
                <c:pt idx="361">
                  <c:v>1.8508502980694175E-3</c:v>
                </c:pt>
                <c:pt idx="362">
                  <c:v>-5.2896169945597649E-3</c:v>
                </c:pt>
                <c:pt idx="363">
                  <c:v>-1.3109694235026836E-2</c:v>
                </c:pt>
                <c:pt idx="364">
                  <c:v>-8.4875114262104034E-3</c:v>
                </c:pt>
                <c:pt idx="365">
                  <c:v>-5.0945719704031944E-3</c:v>
                </c:pt>
                <c:pt idx="366">
                  <c:v>-4.2247832752764225E-3</c:v>
                </c:pt>
                <c:pt idx="367">
                  <c:v>-5.0222245045006275E-3</c:v>
                </c:pt>
                <c:pt idx="368">
                  <c:v>-2.0472072064876556E-3</c:v>
                </c:pt>
                <c:pt idx="369">
                  <c:v>6.3331034034490585E-3</c:v>
                </c:pt>
                <c:pt idx="370">
                  <c:v>9.6063949167728424E-3</c:v>
                </c:pt>
                <c:pt idx="371">
                  <c:v>1.0612055659294128E-2</c:v>
                </c:pt>
                <c:pt idx="372">
                  <c:v>6.3645797781646252E-3</c:v>
                </c:pt>
                <c:pt idx="373">
                  <c:v>8.3278614329174161E-4</c:v>
                </c:pt>
                <c:pt idx="374">
                  <c:v>-2.6024254038929939E-3</c:v>
                </c:pt>
                <c:pt idx="375">
                  <c:v>-1.8045351607725024E-3</c:v>
                </c:pt>
                <c:pt idx="376">
                  <c:v>9.0569006279110909E-3</c:v>
                </c:pt>
                <c:pt idx="377">
                  <c:v>1.3003585860133171E-2</c:v>
                </c:pt>
                <c:pt idx="378">
                  <c:v>1.5484586358070374E-2</c:v>
                </c:pt>
                <c:pt idx="379">
                  <c:v>6.978293415158987E-3</c:v>
                </c:pt>
                <c:pt idx="380">
                  <c:v>-4.5565440086647868E-4</c:v>
                </c:pt>
                <c:pt idx="381">
                  <c:v>-5.930058192461729E-3</c:v>
                </c:pt>
                <c:pt idx="382">
                  <c:v>-5.7484307326376438E-3</c:v>
                </c:pt>
                <c:pt idx="383">
                  <c:v>6.9064605049788952E-3</c:v>
                </c:pt>
                <c:pt idx="384">
                  <c:v>1.8164174631237984E-2</c:v>
                </c:pt>
                <c:pt idx="385">
                  <c:v>1.8608493730425835E-2</c:v>
                </c:pt>
                <c:pt idx="386">
                  <c:v>1.261193654499948E-3</c:v>
                </c:pt>
                <c:pt idx="387">
                  <c:v>-6.2138470821082592E-3</c:v>
                </c:pt>
                <c:pt idx="388">
                  <c:v>-1.4053660444915295E-2</c:v>
                </c:pt>
                <c:pt idx="389">
                  <c:v>-2.1414454095065594E-3</c:v>
                </c:pt>
                <c:pt idx="390">
                  <c:v>5.9542977251112461E-3</c:v>
                </c:pt>
                <c:pt idx="391">
                  <c:v>1.2829034589231014E-2</c:v>
                </c:pt>
                <c:pt idx="392">
                  <c:v>9.8180649802088737E-3</c:v>
                </c:pt>
                <c:pt idx="393">
                  <c:v>-3.4051155671477318E-3</c:v>
                </c:pt>
                <c:pt idx="394">
                  <c:v>-1.3044427148997784E-2</c:v>
                </c:pt>
                <c:pt idx="395">
                  <c:v>-2.3186603561043739E-2</c:v>
                </c:pt>
                <c:pt idx="396">
                  <c:v>-3.2495949417352676E-2</c:v>
                </c:pt>
                <c:pt idx="397">
                  <c:v>-5.894412100315094E-2</c:v>
                </c:pt>
                <c:pt idx="398">
                  <c:v>-8.0992430448532104E-2</c:v>
                </c:pt>
                <c:pt idx="399">
                  <c:v>-0.11911816895008087</c:v>
                </c:pt>
                <c:pt idx="400">
                  <c:v>-9.2294543981552124E-2</c:v>
                </c:pt>
                <c:pt idx="401">
                  <c:v>-2.1684376522898674E-2</c:v>
                </c:pt>
                <c:pt idx="402">
                  <c:v>3.8621310144662857E-2</c:v>
                </c:pt>
                <c:pt idx="403">
                  <c:v>5.9174377471208572E-2</c:v>
                </c:pt>
                <c:pt idx="404">
                  <c:v>3.0237268656492233E-2</c:v>
                </c:pt>
                <c:pt idx="405">
                  <c:v>-3.7567855324596167E-3</c:v>
                </c:pt>
                <c:pt idx="406">
                  <c:v>-2.3512912914156914E-2</c:v>
                </c:pt>
                <c:pt idx="407">
                  <c:v>-1.5996253117918968E-2</c:v>
                </c:pt>
                <c:pt idx="408">
                  <c:v>2.847208408638835E-3</c:v>
                </c:pt>
                <c:pt idx="409">
                  <c:v>2.0232584327459335E-2</c:v>
                </c:pt>
                <c:pt idx="410">
                  <c:v>2.0225659012794495E-2</c:v>
                </c:pt>
                <c:pt idx="411">
                  <c:v>9.4506498426198959E-3</c:v>
                </c:pt>
                <c:pt idx="412">
                  <c:v>-3.6470429040491581E-3</c:v>
                </c:pt>
                <c:pt idx="413">
                  <c:v>-8.3565646782517433E-3</c:v>
                </c:pt>
                <c:pt idx="414">
                  <c:v>-4.5932512730360031E-3</c:v>
                </c:pt>
                <c:pt idx="415">
                  <c:v>2.7642357163131237E-3</c:v>
                </c:pt>
                <c:pt idx="416">
                  <c:v>5.7792002335190773E-3</c:v>
                </c:pt>
                <c:pt idx="417">
                  <c:v>-5.999767454341054E-4</c:v>
                </c:pt>
                <c:pt idx="418">
                  <c:v>-9.2749577015638351E-3</c:v>
                </c:pt>
                <c:pt idx="419">
                  <c:v>-1.1568482965230942E-2</c:v>
                </c:pt>
                <c:pt idx="420">
                  <c:v>-4.9894093535840511E-3</c:v>
                </c:pt>
                <c:pt idx="421">
                  <c:v>5.9647047892212868E-3</c:v>
                </c:pt>
                <c:pt idx="422">
                  <c:v>3.7236546631902456E-3</c:v>
                </c:pt>
                <c:pt idx="423">
                  <c:v>-3.9318683557212353E-3</c:v>
                </c:pt>
                <c:pt idx="424">
                  <c:v>-1.0796965099871159E-2</c:v>
                </c:pt>
                <c:pt idx="425">
                  <c:v>-1.6490606591105461E-2</c:v>
                </c:pt>
                <c:pt idx="426">
                  <c:v>-1.6731623560190201E-2</c:v>
                </c:pt>
                <c:pt idx="427">
                  <c:v>-1.6317121684551239E-2</c:v>
                </c:pt>
                <c:pt idx="428">
                  <c:v>-1.0344716720283031E-2</c:v>
                </c:pt>
                <c:pt idx="429">
                  <c:v>-8.0506884842179716E-5</c:v>
                </c:pt>
                <c:pt idx="430">
                  <c:v>6.1787203885614872E-3</c:v>
                </c:pt>
                <c:pt idx="431">
                  <c:v>1.0184289887547493E-2</c:v>
                </c:pt>
                <c:pt idx="432">
                  <c:v>9.809582494199276E-3</c:v>
                </c:pt>
                <c:pt idx="433">
                  <c:v>1.4298341237008572E-2</c:v>
                </c:pt>
                <c:pt idx="434">
                  <c:v>1.5907157212495804E-2</c:v>
                </c:pt>
                <c:pt idx="435">
                  <c:v>1.9767181947827339E-2</c:v>
                </c:pt>
                <c:pt idx="436">
                  <c:v>1.7640115693211555E-2</c:v>
                </c:pt>
                <c:pt idx="437">
                  <c:v>1.7056616023182869E-2</c:v>
                </c:pt>
                <c:pt idx="438">
                  <c:v>1.2646155431866646E-2</c:v>
                </c:pt>
                <c:pt idx="439">
                  <c:v>9.6052158623933792E-3</c:v>
                </c:pt>
                <c:pt idx="440">
                  <c:v>6.2232683412730694E-3</c:v>
                </c:pt>
                <c:pt idx="441">
                  <c:v>1.1447358876466751E-2</c:v>
                </c:pt>
                <c:pt idx="442">
                  <c:v>1.679498702287674E-2</c:v>
                </c:pt>
                <c:pt idx="443">
                  <c:v>8.2911718636751175E-3</c:v>
                </c:pt>
                <c:pt idx="444">
                  <c:v>4.9766022711992264E-3</c:v>
                </c:pt>
                <c:pt idx="445">
                  <c:v>2.5472850538790226E-3</c:v>
                </c:pt>
                <c:pt idx="446">
                  <c:v>-7.916807197034359E-3</c:v>
                </c:pt>
                <c:pt idx="447">
                  <c:v>-1.3515452854335308E-2</c:v>
                </c:pt>
                <c:pt idx="448">
                  <c:v>-1.8443098291754723E-2</c:v>
                </c:pt>
                <c:pt idx="449">
                  <c:v>-1.023178081959486E-2</c:v>
                </c:pt>
                <c:pt idx="450">
                  <c:v>3.2901538070291281E-3</c:v>
                </c:pt>
                <c:pt idx="451">
                  <c:v>1.5055631287395954E-2</c:v>
                </c:pt>
                <c:pt idx="452">
                  <c:v>1.5708371996879578E-2</c:v>
                </c:pt>
                <c:pt idx="453">
                  <c:v>7.7119977213442326E-3</c:v>
                </c:pt>
                <c:pt idx="454">
                  <c:v>-7.7860020101070404E-3</c:v>
                </c:pt>
                <c:pt idx="455">
                  <c:v>-1.5079040080308914E-2</c:v>
                </c:pt>
                <c:pt idx="456">
                  <c:v>-1.0621441528201103E-2</c:v>
                </c:pt>
                <c:pt idx="457">
                  <c:v>3.5700739827007055E-3</c:v>
                </c:pt>
                <c:pt idx="458">
                  <c:v>1.2648523785173893E-2</c:v>
                </c:pt>
                <c:pt idx="459">
                  <c:v>2.4419747292995453E-2</c:v>
                </c:pt>
                <c:pt idx="460">
                  <c:v>1.8187150359153748E-2</c:v>
                </c:pt>
                <c:pt idx="461">
                  <c:v>1.3239337131381035E-2</c:v>
                </c:pt>
                <c:pt idx="462">
                  <c:v>-1.5316192293539643E-3</c:v>
                </c:pt>
                <c:pt idx="463">
                  <c:v>-1.3126133009791374E-2</c:v>
                </c:pt>
                <c:pt idx="464">
                  <c:v>-1.1040078476071358E-2</c:v>
                </c:pt>
                <c:pt idx="465">
                  <c:v>-2.5165409315377474E-3</c:v>
                </c:pt>
                <c:pt idx="466">
                  <c:v>4.8513608053326607E-3</c:v>
                </c:pt>
                <c:pt idx="467">
                  <c:v>2.341229235753417E-3</c:v>
                </c:pt>
                <c:pt idx="468">
                  <c:v>-9.5274141058325768E-3</c:v>
                </c:pt>
                <c:pt idx="469">
                  <c:v>-1.5021923929452896E-2</c:v>
                </c:pt>
                <c:pt idx="470">
                  <c:v>-6.8449540995061398E-3</c:v>
                </c:pt>
                <c:pt idx="471">
                  <c:v>7.6817325316369534E-4</c:v>
                </c:pt>
                <c:pt idx="472">
                  <c:v>8.3049191161990166E-3</c:v>
                </c:pt>
                <c:pt idx="473">
                  <c:v>7.8384466469287872E-3</c:v>
                </c:pt>
                <c:pt idx="474">
                  <c:v>-1.9018504826817662E-4</c:v>
                </c:pt>
                <c:pt idx="475">
                  <c:v>-1.7690425738692284E-3</c:v>
                </c:pt>
                <c:pt idx="476">
                  <c:v>-5.4239050950855017E-4</c:v>
                </c:pt>
                <c:pt idx="477">
                  <c:v>1.8697052728384733E-3</c:v>
                </c:pt>
                <c:pt idx="478">
                  <c:v>3.8068885914981365E-3</c:v>
                </c:pt>
                <c:pt idx="479">
                  <c:v>-1.28925297758542E-4</c:v>
                </c:pt>
                <c:pt idx="480">
                  <c:v>-8.7912616436369717E-5</c:v>
                </c:pt>
                <c:pt idx="481">
                  <c:v>1.8730034353211522E-3</c:v>
                </c:pt>
                <c:pt idx="482">
                  <c:v>2.7387971058487892E-3</c:v>
                </c:pt>
                <c:pt idx="483">
                  <c:v>1.5746804419904947E-3</c:v>
                </c:pt>
                <c:pt idx="484">
                  <c:v>-2.3893223260529339E-4</c:v>
                </c:pt>
                <c:pt idx="485">
                  <c:v>-4.5917374081909657E-3</c:v>
                </c:pt>
                <c:pt idx="486">
                  <c:v>-8.5377441719174385E-3</c:v>
                </c:pt>
                <c:pt idx="487">
                  <c:v>-1.8872868968173862E-3</c:v>
                </c:pt>
                <c:pt idx="488">
                  <c:v>4.1048848652280867E-4</c:v>
                </c:pt>
                <c:pt idx="489">
                  <c:v>3.1137100886553526E-3</c:v>
                </c:pt>
                <c:pt idx="490">
                  <c:v>5.7483753189444542E-3</c:v>
                </c:pt>
                <c:pt idx="491">
                  <c:v>1.3148980215191841E-3</c:v>
                </c:pt>
                <c:pt idx="492">
                  <c:v>-2.2068661637604237E-3</c:v>
                </c:pt>
                <c:pt idx="493">
                  <c:v>-2.939778845757246E-3</c:v>
                </c:pt>
                <c:pt idx="494">
                  <c:v>2.4083813186734915E-3</c:v>
                </c:pt>
                <c:pt idx="495">
                  <c:v>3.0501626897603273E-3</c:v>
                </c:pt>
                <c:pt idx="496">
                  <c:v>1.9950184505432844E-3</c:v>
                </c:pt>
                <c:pt idx="497">
                  <c:v>2.7122299652546644E-3</c:v>
                </c:pt>
                <c:pt idx="498">
                  <c:v>-2.2713434882462025E-3</c:v>
                </c:pt>
                <c:pt idx="499">
                  <c:v>-6.6545894369482994E-3</c:v>
                </c:pt>
                <c:pt idx="500">
                  <c:v>-8.3946986123919487E-3</c:v>
                </c:pt>
                <c:pt idx="501">
                  <c:v>-1.8742790445685387E-2</c:v>
                </c:pt>
                <c:pt idx="502">
                  <c:v>-1.9220560789108276E-2</c:v>
                </c:pt>
                <c:pt idx="503">
                  <c:v>-1.1401152238249779E-2</c:v>
                </c:pt>
                <c:pt idx="504">
                  <c:v>-9.51430294662714E-3</c:v>
                </c:pt>
                <c:pt idx="505">
                  <c:v>-6.8334289826452732E-3</c:v>
                </c:pt>
                <c:pt idx="506">
                  <c:v>-6.7348917946219444E-3</c:v>
                </c:pt>
                <c:pt idx="507">
                  <c:v>-1.976570812985301E-3</c:v>
                </c:pt>
                <c:pt idx="508">
                  <c:v>-1.7259675078094006E-3</c:v>
                </c:pt>
                <c:pt idx="509">
                  <c:v>3.6207202356308699E-3</c:v>
                </c:pt>
                <c:pt idx="510">
                  <c:v>1.0728430934250355E-2</c:v>
                </c:pt>
                <c:pt idx="511">
                  <c:v>1.3881074264645576E-2</c:v>
                </c:pt>
                <c:pt idx="512">
                  <c:v>1.6357814893126488E-2</c:v>
                </c:pt>
                <c:pt idx="513">
                  <c:v>7.723233662545681E-3</c:v>
                </c:pt>
                <c:pt idx="514">
                  <c:v>6.119744386523962E-3</c:v>
                </c:pt>
                <c:pt idx="515">
                  <c:v>1.9514044979587197E-3</c:v>
                </c:pt>
                <c:pt idx="516">
                  <c:v>5.4039265960454941E-3</c:v>
                </c:pt>
                <c:pt idx="517">
                  <c:v>7.9271579161286354E-3</c:v>
                </c:pt>
                <c:pt idx="518">
                  <c:v>5.781182087957859E-3</c:v>
                </c:pt>
                <c:pt idx="519">
                  <c:v>1.5533115947619081E-3</c:v>
                </c:pt>
                <c:pt idx="520">
                  <c:v>4.6827923506498337E-3</c:v>
                </c:pt>
                <c:pt idx="521">
                  <c:v>7.0188785903155804E-3</c:v>
                </c:pt>
                <c:pt idx="522">
                  <c:v>6.9424458779394627E-3</c:v>
                </c:pt>
                <c:pt idx="523">
                  <c:v>-7.5589590705931187E-3</c:v>
                </c:pt>
                <c:pt idx="524">
                  <c:v>-1.1829869821667671E-2</c:v>
                </c:pt>
                <c:pt idx="525">
                  <c:v>-1.6419429332017899E-2</c:v>
                </c:pt>
                <c:pt idx="526">
                  <c:v>-1.4501421712338924E-2</c:v>
                </c:pt>
                <c:pt idx="527">
                  <c:v>-1.4618748798966408E-2</c:v>
                </c:pt>
                <c:pt idx="528">
                  <c:v>-1.7262736335396767E-2</c:v>
                </c:pt>
                <c:pt idx="529">
                  <c:v>-2.1153494715690613E-2</c:v>
                </c:pt>
                <c:pt idx="530">
                  <c:v>-1.4049246907234192E-2</c:v>
                </c:pt>
                <c:pt idx="531">
                  <c:v>-5.0019845366477966E-3</c:v>
                </c:pt>
                <c:pt idx="532">
                  <c:v>3.6226627416908741E-3</c:v>
                </c:pt>
                <c:pt idx="533">
                  <c:v>1.1122583411633968E-2</c:v>
                </c:pt>
                <c:pt idx="534">
                  <c:v>7.7923000790178776E-3</c:v>
                </c:pt>
                <c:pt idx="535">
                  <c:v>5.5983373895287514E-3</c:v>
                </c:pt>
                <c:pt idx="536">
                  <c:v>3.9434488862752914E-3</c:v>
                </c:pt>
                <c:pt idx="537">
                  <c:v>4.5059937983751297E-3</c:v>
                </c:pt>
                <c:pt idx="538">
                  <c:v>1.154765859246254E-2</c:v>
                </c:pt>
                <c:pt idx="539">
                  <c:v>8.2702646031975746E-3</c:v>
                </c:pt>
                <c:pt idx="540">
                  <c:v>8.133644238114357E-3</c:v>
                </c:pt>
                <c:pt idx="541">
                  <c:v>-2.3995758965611458E-4</c:v>
                </c:pt>
                <c:pt idx="542">
                  <c:v>8.7964143604040146E-3</c:v>
                </c:pt>
                <c:pt idx="543">
                  <c:v>1.8209725618362427E-2</c:v>
                </c:pt>
                <c:pt idx="544">
                  <c:v>2.4096909910440445E-2</c:v>
                </c:pt>
                <c:pt idx="545">
                  <c:v>2.0346922799944878E-2</c:v>
                </c:pt>
                <c:pt idx="546">
                  <c:v>7.9520391300320625E-3</c:v>
                </c:pt>
                <c:pt idx="547">
                  <c:v>-1.1043314822018147E-2</c:v>
                </c:pt>
                <c:pt idx="548">
                  <c:v>-2.0397134125232697E-2</c:v>
                </c:pt>
                <c:pt idx="549">
                  <c:v>-1.5532961115241051E-2</c:v>
                </c:pt>
                <c:pt idx="550">
                  <c:v>-1.2833314947783947E-2</c:v>
                </c:pt>
                <c:pt idx="551">
                  <c:v>-8.2933055236935616E-3</c:v>
                </c:pt>
                <c:pt idx="552">
                  <c:v>-6.7233722656965256E-3</c:v>
                </c:pt>
                <c:pt idx="553">
                  <c:v>-7.3109562508761883E-3</c:v>
                </c:pt>
                <c:pt idx="554">
                  <c:v>-8.8875479996204376E-3</c:v>
                </c:pt>
                <c:pt idx="555">
                  <c:v>-1.387506490573287E-4</c:v>
                </c:pt>
                <c:pt idx="556">
                  <c:v>-2.2948458790779114E-3</c:v>
                </c:pt>
                <c:pt idx="557">
                  <c:v>-6.0520746046677232E-4</c:v>
                </c:pt>
                <c:pt idx="558">
                  <c:v>-6.3818697817623615E-3</c:v>
                </c:pt>
                <c:pt idx="559">
                  <c:v>-1.79595947265625E-2</c:v>
                </c:pt>
                <c:pt idx="560">
                  <c:v>-1.3789350166916847E-2</c:v>
                </c:pt>
                <c:pt idx="561">
                  <c:v>-6.9589768536388874E-3</c:v>
                </c:pt>
                <c:pt idx="562">
                  <c:v>4.0675750933587551E-3</c:v>
                </c:pt>
                <c:pt idx="563">
                  <c:v>1.3318830169737339E-2</c:v>
                </c:pt>
                <c:pt idx="564">
                  <c:v>1.5562543645501137E-2</c:v>
                </c:pt>
                <c:pt idx="565">
                  <c:v>1.4913439750671387E-2</c:v>
                </c:pt>
                <c:pt idx="566">
                  <c:v>5.9044989757239819E-3</c:v>
                </c:pt>
                <c:pt idx="567">
                  <c:v>-3.3662933856248856E-3</c:v>
                </c:pt>
                <c:pt idx="568">
                  <c:v>-7.9839481040835381E-3</c:v>
                </c:pt>
                <c:pt idx="569">
                  <c:v>-8.8750189170241356E-3</c:v>
                </c:pt>
                <c:pt idx="570">
                  <c:v>-1.8924776231870055E-3</c:v>
                </c:pt>
                <c:pt idx="571">
                  <c:v>1.9376581767573953E-3</c:v>
                </c:pt>
                <c:pt idx="572">
                  <c:v>5.7811447186395526E-4</c:v>
                </c:pt>
                <c:pt idx="573">
                  <c:v>1.0054958984255791E-3</c:v>
                </c:pt>
                <c:pt idx="574">
                  <c:v>-2.5780536234378815E-3</c:v>
                </c:pt>
                <c:pt idx="575">
                  <c:v>-3.4393435344099998E-3</c:v>
                </c:pt>
                <c:pt idx="576">
                  <c:v>-1.3823178596794605E-3</c:v>
                </c:pt>
                <c:pt idx="577">
                  <c:v>9.7174081020057201E-4</c:v>
                </c:pt>
                <c:pt idx="578">
                  <c:v>-3.3933340455405414E-4</c:v>
                </c:pt>
                <c:pt idx="579">
                  <c:v>-7.8775867586955428E-4</c:v>
                </c:pt>
                <c:pt idx="580">
                  <c:v>6.0640224255621433E-3</c:v>
                </c:pt>
                <c:pt idx="581">
                  <c:v>1.1481723748147488E-2</c:v>
                </c:pt>
                <c:pt idx="582">
                  <c:v>9.3498630449175835E-3</c:v>
                </c:pt>
                <c:pt idx="583">
                  <c:v>2.5814687833189964E-3</c:v>
                </c:pt>
                <c:pt idx="584">
                  <c:v>-4.7610653564333916E-4</c:v>
                </c:pt>
                <c:pt idx="585">
                  <c:v>-4.3087750673294067E-3</c:v>
                </c:pt>
                <c:pt idx="586">
                  <c:v>-1.042674295604229E-3</c:v>
                </c:pt>
                <c:pt idx="587">
                  <c:v>-4.5752259902656078E-3</c:v>
                </c:pt>
                <c:pt idx="588">
                  <c:v>-4.5890742912888527E-3</c:v>
                </c:pt>
                <c:pt idx="589">
                  <c:v>-5.5919485166668892E-3</c:v>
                </c:pt>
                <c:pt idx="590">
                  <c:v>-7.742897723801434E-4</c:v>
                </c:pt>
                <c:pt idx="591">
                  <c:v>-1.1885531712323427E-3</c:v>
                </c:pt>
                <c:pt idx="592">
                  <c:v>-1.3514728285372257E-2</c:v>
                </c:pt>
                <c:pt idx="593">
                  <c:v>-2.4625355377793312E-2</c:v>
                </c:pt>
                <c:pt idx="594">
                  <c:v>-2.708052285015583E-2</c:v>
                </c:pt>
                <c:pt idx="595">
                  <c:v>-4.8507619649171829E-2</c:v>
                </c:pt>
                <c:pt idx="596">
                  <c:v>-9.6381671726703644E-2</c:v>
                </c:pt>
                <c:pt idx="597">
                  <c:v>-0.1295570433139801</c:v>
                </c:pt>
                <c:pt idx="598">
                  <c:v>-8.0788686871528625E-2</c:v>
                </c:pt>
                <c:pt idx="599">
                  <c:v>-3.8921034429222345E-3</c:v>
                </c:pt>
                <c:pt idx="600">
                  <c:v>4.431404173374176E-2</c:v>
                </c:pt>
                <c:pt idx="601">
                  <c:v>3.4654796123504639E-2</c:v>
                </c:pt>
                <c:pt idx="602">
                  <c:v>-5.7536264648661017E-4</c:v>
                </c:pt>
                <c:pt idx="603">
                  <c:v>-3.2496623694896698E-2</c:v>
                </c:pt>
                <c:pt idx="604">
                  <c:v>-3.9114311337471008E-2</c:v>
                </c:pt>
                <c:pt idx="605">
                  <c:v>-1.5957491472363472E-2</c:v>
                </c:pt>
                <c:pt idx="606">
                  <c:v>1.2631009332835674E-2</c:v>
                </c:pt>
                <c:pt idx="607">
                  <c:v>3.7683762609958649E-2</c:v>
                </c:pt>
                <c:pt idx="608">
                  <c:v>4.2184505611658096E-2</c:v>
                </c:pt>
                <c:pt idx="609">
                  <c:v>3.4150399267673492E-2</c:v>
                </c:pt>
                <c:pt idx="610">
                  <c:v>1.6545573249459267E-2</c:v>
                </c:pt>
                <c:pt idx="611">
                  <c:v>2.9798890464007854E-3</c:v>
                </c:pt>
                <c:pt idx="612">
                  <c:v>4.2121335864067078E-3</c:v>
                </c:pt>
                <c:pt idx="613">
                  <c:v>3.1211739405989647E-3</c:v>
                </c:pt>
                <c:pt idx="614">
                  <c:v>6.8107177503407001E-3</c:v>
                </c:pt>
                <c:pt idx="615">
                  <c:v>3.8152376655489206E-3</c:v>
                </c:pt>
                <c:pt idx="616">
                  <c:v>-4.4887647964060307E-3</c:v>
                </c:pt>
                <c:pt idx="617">
                  <c:v>-1.8679048866033554E-2</c:v>
                </c:pt>
                <c:pt idx="618">
                  <c:v>-2.9312519356608391E-2</c:v>
                </c:pt>
                <c:pt idx="619">
                  <c:v>-2.0079446956515312E-2</c:v>
                </c:pt>
                <c:pt idx="620">
                  <c:v>-1.9952522125095129E-3</c:v>
                </c:pt>
                <c:pt idx="621">
                  <c:v>1.0402986779808998E-2</c:v>
                </c:pt>
                <c:pt idx="622">
                  <c:v>2.0277189090847969E-2</c:v>
                </c:pt>
                <c:pt idx="623">
                  <c:v>2.1954618394374847E-2</c:v>
                </c:pt>
                <c:pt idx="624">
                  <c:v>1.6029885038733482E-2</c:v>
                </c:pt>
                <c:pt idx="625">
                  <c:v>1.0701815597712994E-2</c:v>
                </c:pt>
                <c:pt idx="626">
                  <c:v>-8.3899340825155377E-4</c:v>
                </c:pt>
                <c:pt idx="627">
                  <c:v>-3.2740859314799309E-3</c:v>
                </c:pt>
                <c:pt idx="628">
                  <c:v>9.606065577827394E-4</c:v>
                </c:pt>
                <c:pt idx="629">
                  <c:v>7.296654861420393E-3</c:v>
                </c:pt>
                <c:pt idx="630">
                  <c:v>7.4931960552930832E-3</c:v>
                </c:pt>
                <c:pt idx="631">
                  <c:v>7.2707014624029398E-4</c:v>
                </c:pt>
                <c:pt idx="632">
                  <c:v>-7.6461746357381344E-3</c:v>
                </c:pt>
                <c:pt idx="633">
                  <c:v>-1.0676965117454529E-2</c:v>
                </c:pt>
                <c:pt idx="634">
                  <c:v>-7.4667911976575851E-3</c:v>
                </c:pt>
                <c:pt idx="635">
                  <c:v>-3.429121570661664E-3</c:v>
                </c:pt>
                <c:pt idx="636">
                  <c:v>4.0370505303144455E-3</c:v>
                </c:pt>
                <c:pt idx="637">
                  <c:v>5.6233424693346024E-3</c:v>
                </c:pt>
                <c:pt idx="638">
                  <c:v>4.7628753818571568E-3</c:v>
                </c:pt>
                <c:pt idx="639">
                  <c:v>4.4474550522863865E-3</c:v>
                </c:pt>
                <c:pt idx="640">
                  <c:v>-2.8679817914962769E-3</c:v>
                </c:pt>
                <c:pt idx="641">
                  <c:v>-2.0606874022632837E-3</c:v>
                </c:pt>
                <c:pt idx="642">
                  <c:v>-2.1190105471760035E-3</c:v>
                </c:pt>
                <c:pt idx="643">
                  <c:v>-3.569834225345403E-4</c:v>
                </c:pt>
                <c:pt idx="644">
                  <c:v>5.4851933382451534E-3</c:v>
                </c:pt>
                <c:pt idx="645">
                  <c:v>2.1998218726366758E-3</c:v>
                </c:pt>
                <c:pt idx="646">
                  <c:v>3.7015785928815603E-3</c:v>
                </c:pt>
                <c:pt idx="647">
                  <c:v>1.1185713083250448E-4</c:v>
                </c:pt>
                <c:pt idx="648">
                  <c:v>4.9151345156133175E-3</c:v>
                </c:pt>
                <c:pt idx="649">
                  <c:v>1.2772751972079277E-2</c:v>
                </c:pt>
                <c:pt idx="650">
                  <c:v>1.8654342740774155E-2</c:v>
                </c:pt>
                <c:pt idx="651">
                  <c:v>1.610582135617733E-2</c:v>
                </c:pt>
                <c:pt idx="652">
                  <c:v>4.7847232781350613E-3</c:v>
                </c:pt>
                <c:pt idx="653">
                  <c:v>-7.6577905565500259E-3</c:v>
                </c:pt>
                <c:pt idx="654">
                  <c:v>-1.1850139126181602E-2</c:v>
                </c:pt>
                <c:pt idx="655">
                  <c:v>-7.7418209984898567E-3</c:v>
                </c:pt>
                <c:pt idx="656">
                  <c:v>-3.3582579344511032E-3</c:v>
                </c:pt>
                <c:pt idx="657">
                  <c:v>4.3443008325994015E-3</c:v>
                </c:pt>
                <c:pt idx="658">
                  <c:v>6.7818919196724892E-3</c:v>
                </c:pt>
                <c:pt idx="659">
                  <c:v>1.186368681374006E-4</c:v>
                </c:pt>
                <c:pt idx="660">
                  <c:v>-1.3809695839881897E-2</c:v>
                </c:pt>
                <c:pt idx="661">
                  <c:v>-2.1794330328702927E-2</c:v>
                </c:pt>
                <c:pt idx="662">
                  <c:v>-2.4597840383648872E-2</c:v>
                </c:pt>
                <c:pt idx="663">
                  <c:v>-1.674293726682663E-2</c:v>
                </c:pt>
                <c:pt idx="664">
                  <c:v>-1.3386289589107037E-2</c:v>
                </c:pt>
                <c:pt idx="665">
                  <c:v>-9.6563911065459251E-3</c:v>
                </c:pt>
                <c:pt idx="666">
                  <c:v>-1.2177871540188789E-2</c:v>
                </c:pt>
                <c:pt idx="667">
                  <c:v>-1.6294829547405243E-2</c:v>
                </c:pt>
                <c:pt idx="668">
                  <c:v>-1.8090065568685532E-2</c:v>
                </c:pt>
                <c:pt idx="669">
                  <c:v>-1.1254972778260708E-2</c:v>
                </c:pt>
                <c:pt idx="670">
                  <c:v>-3.7014496047049761E-3</c:v>
                </c:pt>
                <c:pt idx="671">
                  <c:v>1.4331423444673419E-3</c:v>
                </c:pt>
                <c:pt idx="672">
                  <c:v>3.7912272091489285E-5</c:v>
                </c:pt>
                <c:pt idx="673">
                  <c:v>-5.1022483967244625E-3</c:v>
                </c:pt>
                <c:pt idx="674">
                  <c:v>-2.9398266226053238E-2</c:v>
                </c:pt>
                <c:pt idx="675">
                  <c:v>-2.9909374192357063E-2</c:v>
                </c:pt>
                <c:pt idx="676">
                  <c:v>-9.4962446019053459E-3</c:v>
                </c:pt>
                <c:pt idx="677">
                  <c:v>1.3020148500800133E-2</c:v>
                </c:pt>
                <c:pt idx="678">
                  <c:v>2.5663504377007484E-2</c:v>
                </c:pt>
                <c:pt idx="679">
                  <c:v>1.9037822261452675E-2</c:v>
                </c:pt>
                <c:pt idx="680">
                  <c:v>-5.2970778197050095E-3</c:v>
                </c:pt>
                <c:pt idx="681">
                  <c:v>-2.486039325594902E-2</c:v>
                </c:pt>
                <c:pt idx="682">
                  <c:v>-3.0580596998333931E-2</c:v>
                </c:pt>
                <c:pt idx="683">
                  <c:v>-2.7544016018509865E-2</c:v>
                </c:pt>
                <c:pt idx="684">
                  <c:v>-1.5977375209331512E-2</c:v>
                </c:pt>
                <c:pt idx="685">
                  <c:v>-4.9437233246862888E-3</c:v>
                </c:pt>
                <c:pt idx="686">
                  <c:v>-3.1000170856714249E-3</c:v>
                </c:pt>
                <c:pt idx="687">
                  <c:v>-2.4832715280354023E-3</c:v>
                </c:pt>
                <c:pt idx="688">
                  <c:v>-1.4611503574997187E-3</c:v>
                </c:pt>
                <c:pt idx="689">
                  <c:v>-1.2204485246911645E-3</c:v>
                </c:pt>
                <c:pt idx="690">
                  <c:v>8.8025280274450779E-4</c:v>
                </c:pt>
                <c:pt idx="691">
                  <c:v>5.162461195141077E-3</c:v>
                </c:pt>
                <c:pt idx="692">
                  <c:v>1.6966231632977724E-3</c:v>
                </c:pt>
                <c:pt idx="693">
                  <c:v>-7.8116585500538349E-3</c:v>
                </c:pt>
                <c:pt idx="694">
                  <c:v>-1.5709796920418739E-2</c:v>
                </c:pt>
                <c:pt idx="695">
                  <c:v>-2.3362694308161736E-2</c:v>
                </c:pt>
                <c:pt idx="696">
                  <c:v>-1.9227072596549988E-2</c:v>
                </c:pt>
                <c:pt idx="697">
                  <c:v>-1.1090898886322975E-2</c:v>
                </c:pt>
                <c:pt idx="698">
                  <c:v>2.9351715929806232E-3</c:v>
                </c:pt>
                <c:pt idx="699">
                  <c:v>1.5256869606673717E-2</c:v>
                </c:pt>
                <c:pt idx="700">
                  <c:v>1.7129870131611824E-2</c:v>
                </c:pt>
                <c:pt idx="701">
                  <c:v>1.8647441640496254E-2</c:v>
                </c:pt>
                <c:pt idx="702">
                  <c:v>8.4304912015795708E-3</c:v>
                </c:pt>
                <c:pt idx="703">
                  <c:v>4.0296954102814198E-3</c:v>
                </c:pt>
                <c:pt idx="704">
                  <c:v>9.8330574110150337E-4</c:v>
                </c:pt>
                <c:pt idx="705">
                  <c:v>2.3191079962998629E-3</c:v>
                </c:pt>
                <c:pt idx="706">
                  <c:v>5.6078457273542881E-3</c:v>
                </c:pt>
                <c:pt idx="707">
                  <c:v>5.7456055656075478E-3</c:v>
                </c:pt>
                <c:pt idx="708">
                  <c:v>-6.265400443226099E-4</c:v>
                </c:pt>
                <c:pt idx="709">
                  <c:v>-7.6377657242119312E-3</c:v>
                </c:pt>
                <c:pt idx="710">
                  <c:v>-2.0306423306465149E-2</c:v>
                </c:pt>
                <c:pt idx="711">
                  <c:v>-1.8980197608470917E-2</c:v>
                </c:pt>
                <c:pt idx="712">
                  <c:v>-1.0826395824551582E-2</c:v>
                </c:pt>
                <c:pt idx="713">
                  <c:v>-7.2183841839432716E-3</c:v>
                </c:pt>
                <c:pt idx="714">
                  <c:v>-6.2692337669432163E-3</c:v>
                </c:pt>
                <c:pt idx="715">
                  <c:v>-8.5879582911729813E-3</c:v>
                </c:pt>
                <c:pt idx="716">
                  <c:v>-4.626239649951458E-3</c:v>
                </c:pt>
                <c:pt idx="717">
                  <c:v>3.7901988252997398E-3</c:v>
                </c:pt>
                <c:pt idx="718">
                  <c:v>9.8422328010201454E-3</c:v>
                </c:pt>
                <c:pt idx="719">
                  <c:v>9.099375456571579E-3</c:v>
                </c:pt>
                <c:pt idx="720">
                  <c:v>3.1919928733259439E-4</c:v>
                </c:pt>
                <c:pt idx="721">
                  <c:v>-1.8488563597202301E-2</c:v>
                </c:pt>
                <c:pt idx="722">
                  <c:v>-7.0302225649356842E-2</c:v>
                </c:pt>
                <c:pt idx="723">
                  <c:v>-0.11944756656885147</c:v>
                </c:pt>
                <c:pt idx="724">
                  <c:v>-0.10064271837472916</c:v>
                </c:pt>
                <c:pt idx="725">
                  <c:v>-3.8464777171611786E-2</c:v>
                </c:pt>
                <c:pt idx="726">
                  <c:v>1.4312948100268841E-2</c:v>
                </c:pt>
                <c:pt idx="727">
                  <c:v>4.0423400700092316E-2</c:v>
                </c:pt>
                <c:pt idx="728">
                  <c:v>2.6765910908579826E-2</c:v>
                </c:pt>
                <c:pt idx="729">
                  <c:v>5.5964401690289378E-4</c:v>
                </c:pt>
                <c:pt idx="730">
                  <c:v>-2.071768045425415E-2</c:v>
                </c:pt>
                <c:pt idx="731">
                  <c:v>-2.1390685811638832E-2</c:v>
                </c:pt>
                <c:pt idx="732">
                  <c:v>-4.3933177948929369E-4</c:v>
                </c:pt>
                <c:pt idx="733">
                  <c:v>1.9182268530130386E-2</c:v>
                </c:pt>
                <c:pt idx="734">
                  <c:v>2.8880169615149498E-2</c:v>
                </c:pt>
                <c:pt idx="735">
                  <c:v>2.352980338037014E-2</c:v>
                </c:pt>
                <c:pt idx="736">
                  <c:v>1.4904622919857502E-2</c:v>
                </c:pt>
                <c:pt idx="737">
                  <c:v>8.1930123269557953E-3</c:v>
                </c:pt>
                <c:pt idx="738">
                  <c:v>1.3677526265382767E-2</c:v>
                </c:pt>
                <c:pt idx="739">
                  <c:v>1.5260837972164154E-2</c:v>
                </c:pt>
                <c:pt idx="740">
                  <c:v>1.8094174563884735E-2</c:v>
                </c:pt>
                <c:pt idx="741">
                  <c:v>1.8459649756550789E-2</c:v>
                </c:pt>
                <c:pt idx="742">
                  <c:v>1.2482717633247375E-2</c:v>
                </c:pt>
                <c:pt idx="743">
                  <c:v>5.7934164069592953E-3</c:v>
                </c:pt>
                <c:pt idx="744">
                  <c:v>-2.8743734583258629E-3</c:v>
                </c:pt>
                <c:pt idx="745">
                  <c:v>-1.0710258036851883E-2</c:v>
                </c:pt>
                <c:pt idx="746">
                  <c:v>-1.4895947650074959E-2</c:v>
                </c:pt>
                <c:pt idx="747">
                  <c:v>-2.162935771048069E-2</c:v>
                </c:pt>
                <c:pt idx="748">
                  <c:v>-2.7909889817237854E-2</c:v>
                </c:pt>
                <c:pt idx="749">
                  <c:v>-2.7997506782412529E-2</c:v>
                </c:pt>
                <c:pt idx="750">
                  <c:v>-2.3358548060059547E-2</c:v>
                </c:pt>
                <c:pt idx="751">
                  <c:v>-1.2546442449092865E-2</c:v>
                </c:pt>
                <c:pt idx="752">
                  <c:v>-7.5511508621275425E-3</c:v>
                </c:pt>
                <c:pt idx="753">
                  <c:v>-3.5920953378081322E-3</c:v>
                </c:pt>
                <c:pt idx="754">
                  <c:v>-1.8650353886187077E-3</c:v>
                </c:pt>
                <c:pt idx="755">
                  <c:v>-1.6743679298087955E-3</c:v>
                </c:pt>
                <c:pt idx="756">
                  <c:v>-2.2352295927703381E-3</c:v>
                </c:pt>
                <c:pt idx="757">
                  <c:v>-5.8800559490919113E-3</c:v>
                </c:pt>
                <c:pt idx="758">
                  <c:v>-1.0969357565045357E-2</c:v>
                </c:pt>
                <c:pt idx="759">
                  <c:v>-4.1587799787521362E-3</c:v>
                </c:pt>
                <c:pt idx="760">
                  <c:v>3.3377520740032196E-3</c:v>
                </c:pt>
                <c:pt idx="761">
                  <c:v>1.7309118062257767E-2</c:v>
                </c:pt>
                <c:pt idx="762">
                  <c:v>2.0720094442367554E-2</c:v>
                </c:pt>
                <c:pt idx="763">
                  <c:v>1.7313096672296524E-2</c:v>
                </c:pt>
                <c:pt idx="764">
                  <c:v>1.4355656690895557E-2</c:v>
                </c:pt>
                <c:pt idx="765">
                  <c:v>1.1939483694732189E-2</c:v>
                </c:pt>
                <c:pt idx="766">
                  <c:v>8.5953520610928535E-3</c:v>
                </c:pt>
                <c:pt idx="767">
                  <c:v>1.5045077307149768E-3</c:v>
                </c:pt>
                <c:pt idx="768">
                  <c:v>1.5971857355907559E-3</c:v>
                </c:pt>
                <c:pt idx="769">
                  <c:v>-1.3509944546967745E-3</c:v>
                </c:pt>
                <c:pt idx="770">
                  <c:v>-4.036526195704937E-3</c:v>
                </c:pt>
                <c:pt idx="771">
                  <c:v>-1.0944373905658722E-2</c:v>
                </c:pt>
                <c:pt idx="772">
                  <c:v>-1.4471464790403843E-2</c:v>
                </c:pt>
                <c:pt idx="773">
                  <c:v>-1.289408840239048E-2</c:v>
                </c:pt>
                <c:pt idx="774">
                  <c:v>-7.3563111945986748E-3</c:v>
                </c:pt>
                <c:pt idx="775">
                  <c:v>4.0000560693442822E-3</c:v>
                </c:pt>
                <c:pt idx="776">
                  <c:v>7.3186210356652737E-3</c:v>
                </c:pt>
                <c:pt idx="777">
                  <c:v>5.4248473607003689E-3</c:v>
                </c:pt>
                <c:pt idx="778">
                  <c:v>2.6619636628311127E-5</c:v>
                </c:pt>
                <c:pt idx="779">
                  <c:v>-8.8407425209879875E-3</c:v>
                </c:pt>
                <c:pt idx="780">
                  <c:v>-1.1649046093225479E-2</c:v>
                </c:pt>
                <c:pt idx="781">
                  <c:v>-1.1205466464161873E-2</c:v>
                </c:pt>
                <c:pt idx="782">
                  <c:v>-8.5542891174554825E-3</c:v>
                </c:pt>
                <c:pt idx="783">
                  <c:v>-9.953248081728816E-4</c:v>
                </c:pt>
                <c:pt idx="784">
                  <c:v>1.3041132129728794E-2</c:v>
                </c:pt>
                <c:pt idx="785">
                  <c:v>1.4181129634380341E-2</c:v>
                </c:pt>
                <c:pt idx="786">
                  <c:v>9.9088866263628006E-3</c:v>
                </c:pt>
                <c:pt idx="787">
                  <c:v>2.7800500392913818E-3</c:v>
                </c:pt>
                <c:pt idx="788">
                  <c:v>4.3859891593456268E-4</c:v>
                </c:pt>
                <c:pt idx="789">
                  <c:v>-2.2058454342186451E-3</c:v>
                </c:pt>
                <c:pt idx="790">
                  <c:v>3.6756708868779242E-4</c:v>
                </c:pt>
                <c:pt idx="791">
                  <c:v>-2.5586634874343872E-3</c:v>
                </c:pt>
                <c:pt idx="792">
                  <c:v>-4.2324601672589779E-3</c:v>
                </c:pt>
                <c:pt idx="793">
                  <c:v>-1.1723400093615055E-2</c:v>
                </c:pt>
                <c:pt idx="794">
                  <c:v>-1.8139487132430077E-2</c:v>
                </c:pt>
                <c:pt idx="795">
                  <c:v>-2.2069297730922699E-2</c:v>
                </c:pt>
                <c:pt idx="796">
                  <c:v>-1.9460465759038925E-2</c:v>
                </c:pt>
                <c:pt idx="797">
                  <c:v>-1.0590909980237484E-2</c:v>
                </c:pt>
                <c:pt idx="798">
                  <c:v>-8.8183097541332245E-3</c:v>
                </c:pt>
                <c:pt idx="799">
                  <c:v>-1.0850994847714901E-2</c:v>
                </c:pt>
                <c:pt idx="800">
                  <c:v>-8.2280468195676804E-3</c:v>
                </c:pt>
                <c:pt idx="801">
                  <c:v>-3.1694399658590555E-3</c:v>
                </c:pt>
                <c:pt idx="802">
                  <c:v>-4.8118112608790398E-3</c:v>
                </c:pt>
                <c:pt idx="803">
                  <c:v>-5.4825358092784882E-3</c:v>
                </c:pt>
                <c:pt idx="804">
                  <c:v>-4.0348414331674576E-3</c:v>
                </c:pt>
                <c:pt idx="805">
                  <c:v>-4.7573186457157135E-3</c:v>
                </c:pt>
                <c:pt idx="806">
                  <c:v>-3.3578271977603436E-3</c:v>
                </c:pt>
                <c:pt idx="807">
                  <c:v>-4.7400938346982002E-3</c:v>
                </c:pt>
                <c:pt idx="808">
                  <c:v>-4.4042017543688416E-4</c:v>
                </c:pt>
                <c:pt idx="809">
                  <c:v>4.7563412226736546E-3</c:v>
                </c:pt>
                <c:pt idx="810">
                  <c:v>3.8303604815155268E-3</c:v>
                </c:pt>
                <c:pt idx="811">
                  <c:v>6.1316383071243763E-3</c:v>
                </c:pt>
                <c:pt idx="812">
                  <c:v>5.5899512954056263E-3</c:v>
                </c:pt>
                <c:pt idx="813">
                  <c:v>-3.1082499772310257E-3</c:v>
                </c:pt>
                <c:pt idx="814">
                  <c:v>-1.1308921501040459E-2</c:v>
                </c:pt>
                <c:pt idx="815">
                  <c:v>-1.5531551092863083E-2</c:v>
                </c:pt>
                <c:pt idx="816">
                  <c:v>-1.8732937052845955E-2</c:v>
                </c:pt>
                <c:pt idx="817">
                  <c:v>-1.0931257158517838E-2</c:v>
                </c:pt>
                <c:pt idx="818">
                  <c:v>-3.5697477869689465E-3</c:v>
                </c:pt>
                <c:pt idx="819">
                  <c:v>4.0112920105457306E-3</c:v>
                </c:pt>
                <c:pt idx="820">
                  <c:v>6.1836326494812965E-3</c:v>
                </c:pt>
                <c:pt idx="821">
                  <c:v>8.5792476311326027E-3</c:v>
                </c:pt>
                <c:pt idx="822">
                  <c:v>4.6803802251815796E-3</c:v>
                </c:pt>
                <c:pt idx="823">
                  <c:v>1.0871690465137362E-3</c:v>
                </c:pt>
                <c:pt idx="824">
                  <c:v>-5.7747322134673595E-3</c:v>
                </c:pt>
                <c:pt idx="825">
                  <c:v>-8.1725828349590302E-3</c:v>
                </c:pt>
                <c:pt idx="826">
                  <c:v>-1.3566016219556332E-2</c:v>
                </c:pt>
                <c:pt idx="827">
                  <c:v>-1.1599030345678329E-2</c:v>
                </c:pt>
                <c:pt idx="828">
                  <c:v>-7.7592842280864716E-3</c:v>
                </c:pt>
                <c:pt idx="829">
                  <c:v>4.2263860814273357E-3</c:v>
                </c:pt>
                <c:pt idx="830">
                  <c:v>1.2617207132279873E-2</c:v>
                </c:pt>
                <c:pt idx="831">
                  <c:v>1.0943908244371414E-2</c:v>
                </c:pt>
                <c:pt idx="832">
                  <c:v>9.6637482056394219E-4</c:v>
                </c:pt>
                <c:pt idx="833">
                  <c:v>-3.5256959963589907E-3</c:v>
                </c:pt>
                <c:pt idx="834">
                  <c:v>4.5386570855043828E-4</c:v>
                </c:pt>
                <c:pt idx="835">
                  <c:v>3.9742863737046719E-3</c:v>
                </c:pt>
                <c:pt idx="836">
                  <c:v>7.8326733782887459E-3</c:v>
                </c:pt>
                <c:pt idx="837">
                  <c:v>8.8307522237300873E-3</c:v>
                </c:pt>
                <c:pt idx="838">
                  <c:v>4.6602417714893818E-3</c:v>
                </c:pt>
                <c:pt idx="839">
                  <c:v>6.5589806763455272E-4</c:v>
                </c:pt>
                <c:pt idx="840">
                  <c:v>-6.0936977388337255E-4</c:v>
                </c:pt>
                <c:pt idx="841">
                  <c:v>1.9486980745568871E-3</c:v>
                </c:pt>
                <c:pt idx="842">
                  <c:v>2.8946527745574713E-3</c:v>
                </c:pt>
                <c:pt idx="843">
                  <c:v>2.4691047146916389E-3</c:v>
                </c:pt>
                <c:pt idx="844">
                  <c:v>-8.2416029181331396E-4</c:v>
                </c:pt>
                <c:pt idx="845">
                  <c:v>-8.5571436211466789E-3</c:v>
                </c:pt>
                <c:pt idx="846">
                  <c:v>-9.4375843182206154E-3</c:v>
                </c:pt>
                <c:pt idx="847">
                  <c:v>-7.3902211152017117E-3</c:v>
                </c:pt>
                <c:pt idx="848">
                  <c:v>-3.7243799306452274E-3</c:v>
                </c:pt>
                <c:pt idx="849">
                  <c:v>5.0710896030068398E-3</c:v>
                </c:pt>
                <c:pt idx="850">
                  <c:v>6.8815061822533607E-3</c:v>
                </c:pt>
                <c:pt idx="851">
                  <c:v>9.4001218676567078E-3</c:v>
                </c:pt>
                <c:pt idx="852">
                  <c:v>7.0552085526287556E-3</c:v>
                </c:pt>
                <c:pt idx="853">
                  <c:v>1.7164581222459674E-3</c:v>
                </c:pt>
                <c:pt idx="854">
                  <c:v>-8.1502879038453102E-3</c:v>
                </c:pt>
                <c:pt idx="855">
                  <c:v>-2.2562464699149132E-2</c:v>
                </c:pt>
                <c:pt idx="856">
                  <c:v>-1.9438045099377632E-2</c:v>
                </c:pt>
                <c:pt idx="857">
                  <c:v>-7.3854392394423485E-3</c:v>
                </c:pt>
                <c:pt idx="858">
                  <c:v>6.7861238494515419E-4</c:v>
                </c:pt>
                <c:pt idx="859">
                  <c:v>6.7210444249212742E-3</c:v>
                </c:pt>
                <c:pt idx="860">
                  <c:v>3.150278003886342E-3</c:v>
                </c:pt>
                <c:pt idx="861">
                  <c:v>-5.3329677321016788E-3</c:v>
                </c:pt>
                <c:pt idx="862">
                  <c:v>-9.0049346908926964E-3</c:v>
                </c:pt>
                <c:pt idx="863">
                  <c:v>-1.1816837824881077E-2</c:v>
                </c:pt>
                <c:pt idx="864">
                  <c:v>-1.4804637990891933E-2</c:v>
                </c:pt>
                <c:pt idx="865">
                  <c:v>-1.6281779855489731E-2</c:v>
                </c:pt>
                <c:pt idx="866">
                  <c:v>-1.11914137378335E-2</c:v>
                </c:pt>
                <c:pt idx="867">
                  <c:v>-5.252462811768055E-3</c:v>
                </c:pt>
                <c:pt idx="868">
                  <c:v>1.872824621386826E-3</c:v>
                </c:pt>
                <c:pt idx="869">
                  <c:v>7.1699009276926517E-3</c:v>
                </c:pt>
                <c:pt idx="870">
                  <c:v>1.4471756294369698E-2</c:v>
                </c:pt>
                <c:pt idx="871">
                  <c:v>1.512801181524992E-2</c:v>
                </c:pt>
                <c:pt idx="872">
                  <c:v>9.366263635456562E-3</c:v>
                </c:pt>
                <c:pt idx="873">
                  <c:v>7.0017413236200809E-3</c:v>
                </c:pt>
                <c:pt idx="874">
                  <c:v>1.0053679579868913E-3</c:v>
                </c:pt>
                <c:pt idx="875">
                  <c:v>-3.5656054969877005E-3</c:v>
                </c:pt>
                <c:pt idx="876">
                  <c:v>3.9515689422842115E-5</c:v>
                </c:pt>
                <c:pt idx="877">
                  <c:v>3.6209600511938334E-3</c:v>
                </c:pt>
                <c:pt idx="878">
                  <c:v>3.7671676836907864E-3</c:v>
                </c:pt>
                <c:pt idx="879">
                  <c:v>-7.241138955578208E-4</c:v>
                </c:pt>
                <c:pt idx="880">
                  <c:v>-9.2859100550413132E-3</c:v>
                </c:pt>
                <c:pt idx="881">
                  <c:v>-1.0983066633343697E-2</c:v>
                </c:pt>
                <c:pt idx="882">
                  <c:v>-9.7803836688399315E-3</c:v>
                </c:pt>
                <c:pt idx="883">
                  <c:v>-4.1930959559977055E-3</c:v>
                </c:pt>
                <c:pt idx="884">
                  <c:v>7.4936533346772194E-3</c:v>
                </c:pt>
                <c:pt idx="885">
                  <c:v>5.1354998722672462E-3</c:v>
                </c:pt>
                <c:pt idx="886">
                  <c:v>-1.5311914030462503E-3</c:v>
                </c:pt>
                <c:pt idx="887">
                  <c:v>-7.7591077424585819E-3</c:v>
                </c:pt>
                <c:pt idx="888">
                  <c:v>-6.2344479374587536E-3</c:v>
                </c:pt>
                <c:pt idx="889">
                  <c:v>-6.2549924477934837E-3</c:v>
                </c:pt>
                <c:pt idx="890">
                  <c:v>-6.4043956808745861E-3</c:v>
                </c:pt>
                <c:pt idx="891">
                  <c:v>-4.8830332234501839E-3</c:v>
                </c:pt>
                <c:pt idx="892">
                  <c:v>1.212143455632031E-3</c:v>
                </c:pt>
                <c:pt idx="893">
                  <c:v>2.060730243101716E-3</c:v>
                </c:pt>
                <c:pt idx="894">
                  <c:v>6.7489589564502239E-3</c:v>
                </c:pt>
                <c:pt idx="895">
                  <c:v>8.7518570944666862E-3</c:v>
                </c:pt>
                <c:pt idx="896">
                  <c:v>6.7347786389291286E-3</c:v>
                </c:pt>
                <c:pt idx="897">
                  <c:v>-3.7339809350669384E-3</c:v>
                </c:pt>
                <c:pt idx="898">
                  <c:v>-5.93934440985322E-3</c:v>
                </c:pt>
                <c:pt idx="899">
                  <c:v>-5.8465511538088322E-3</c:v>
                </c:pt>
                <c:pt idx="900">
                  <c:v>-3.367680823430419E-3</c:v>
                </c:pt>
                <c:pt idx="901">
                  <c:v>7.6766184065490961E-4</c:v>
                </c:pt>
                <c:pt idx="902">
                  <c:v>5.8132866397500038E-3</c:v>
                </c:pt>
                <c:pt idx="903">
                  <c:v>9.8293870687484741E-3</c:v>
                </c:pt>
                <c:pt idx="904">
                  <c:v>6.3973707146942616E-3</c:v>
                </c:pt>
                <c:pt idx="905">
                  <c:v>6.6699497401714325E-3</c:v>
                </c:pt>
                <c:pt idx="906">
                  <c:v>6.321608554571867E-3</c:v>
                </c:pt>
                <c:pt idx="907">
                  <c:v>3.8117689546197653E-3</c:v>
                </c:pt>
                <c:pt idx="908">
                  <c:v>1.315467816311866E-4</c:v>
                </c:pt>
                <c:pt idx="909">
                  <c:v>-3.4897432196885347E-3</c:v>
                </c:pt>
                <c:pt idx="910">
                  <c:v>-5.6580891832709312E-3</c:v>
                </c:pt>
                <c:pt idx="911">
                  <c:v>-2.269368851557374E-3</c:v>
                </c:pt>
                <c:pt idx="912">
                  <c:v>4.5736236497759819E-3</c:v>
                </c:pt>
                <c:pt idx="913">
                  <c:v>1.1259819380939007E-2</c:v>
                </c:pt>
                <c:pt idx="914">
                  <c:v>1.0694962926208973E-2</c:v>
                </c:pt>
                <c:pt idx="915">
                  <c:v>8.1786680966615677E-3</c:v>
                </c:pt>
                <c:pt idx="916">
                  <c:v>5.4425369016826153E-3</c:v>
                </c:pt>
                <c:pt idx="917">
                  <c:v>-6.7518614232540131E-3</c:v>
                </c:pt>
                <c:pt idx="918">
                  <c:v>-1.3338391669094563E-2</c:v>
                </c:pt>
                <c:pt idx="919">
                  <c:v>-9.8901307210326195E-3</c:v>
                </c:pt>
                <c:pt idx="920">
                  <c:v>-6.6658412106335163E-3</c:v>
                </c:pt>
                <c:pt idx="921">
                  <c:v>-4.5588231296278536E-4</c:v>
                </c:pt>
                <c:pt idx="922">
                  <c:v>-5.926813930273056E-3</c:v>
                </c:pt>
                <c:pt idx="923">
                  <c:v>-8.0515863373875618E-3</c:v>
                </c:pt>
                <c:pt idx="924">
                  <c:v>-1.4409882947802544E-2</c:v>
                </c:pt>
                <c:pt idx="925">
                  <c:v>-1.9985033199191093E-2</c:v>
                </c:pt>
                <c:pt idx="926">
                  <c:v>-3.8928363472223282E-2</c:v>
                </c:pt>
                <c:pt idx="927">
                  <c:v>-9.7627751529216766E-2</c:v>
                </c:pt>
                <c:pt idx="928">
                  <c:v>-0.15655100345611572</c:v>
                </c:pt>
                <c:pt idx="929">
                  <c:v>-0.11873193085193634</c:v>
                </c:pt>
                <c:pt idx="930">
                  <c:v>-4.8948582261800766E-2</c:v>
                </c:pt>
                <c:pt idx="931">
                  <c:v>8.2558626309037209E-3</c:v>
                </c:pt>
                <c:pt idx="932">
                  <c:v>3.9437219500541687E-2</c:v>
                </c:pt>
                <c:pt idx="933">
                  <c:v>3.1551484018564224E-2</c:v>
                </c:pt>
                <c:pt idx="934">
                  <c:v>6.7934063263237476E-3</c:v>
                </c:pt>
                <c:pt idx="935">
                  <c:v>-1.939036138355732E-2</c:v>
                </c:pt>
                <c:pt idx="936">
                  <c:v>-3.239218145608902E-2</c:v>
                </c:pt>
                <c:pt idx="937">
                  <c:v>-1.0329083539545536E-2</c:v>
                </c:pt>
                <c:pt idx="938">
                  <c:v>1.5983479097485542E-2</c:v>
                </c:pt>
                <c:pt idx="939">
                  <c:v>3.4980062395334244E-2</c:v>
                </c:pt>
                <c:pt idx="940">
                  <c:v>3.3578172326087952E-2</c:v>
                </c:pt>
                <c:pt idx="941">
                  <c:v>1.6017341986298561E-2</c:v>
                </c:pt>
                <c:pt idx="942">
                  <c:v>-1.6692447243258357E-3</c:v>
                </c:pt>
                <c:pt idx="943">
                  <c:v>-1.5984596684575081E-2</c:v>
                </c:pt>
                <c:pt idx="944">
                  <c:v>-1.2805849313735962E-2</c:v>
                </c:pt>
                <c:pt idx="945">
                  <c:v>5.5302819237112999E-3</c:v>
                </c:pt>
                <c:pt idx="946">
                  <c:v>2.6033161208033562E-2</c:v>
                </c:pt>
                <c:pt idx="947">
                  <c:v>2.5838850066065788E-2</c:v>
                </c:pt>
                <c:pt idx="948">
                  <c:v>7.0451893843710423E-3</c:v>
                </c:pt>
                <c:pt idx="949">
                  <c:v>-1.2907416559755802E-2</c:v>
                </c:pt>
                <c:pt idx="950">
                  <c:v>-1.9013779237866402E-2</c:v>
                </c:pt>
                <c:pt idx="951">
                  <c:v>-7.8573906794190407E-3</c:v>
                </c:pt>
                <c:pt idx="952">
                  <c:v>3.3558488357812166E-3</c:v>
                </c:pt>
                <c:pt idx="953">
                  <c:v>7.8604724258184433E-3</c:v>
                </c:pt>
                <c:pt idx="954">
                  <c:v>-2.1077392157167196E-3</c:v>
                </c:pt>
                <c:pt idx="955">
                  <c:v>-1.3071480207145214E-2</c:v>
                </c:pt>
                <c:pt idx="956">
                  <c:v>-2.2976839914917946E-2</c:v>
                </c:pt>
                <c:pt idx="957">
                  <c:v>-1.8290704116225243E-2</c:v>
                </c:pt>
                <c:pt idx="958">
                  <c:v>-8.3826789632439613E-3</c:v>
                </c:pt>
                <c:pt idx="959">
                  <c:v>-2.9865456745028496E-3</c:v>
                </c:pt>
                <c:pt idx="960">
                  <c:v>7.6160314492881298E-3</c:v>
                </c:pt>
                <c:pt idx="961">
                  <c:v>1.2572275474667549E-2</c:v>
                </c:pt>
                <c:pt idx="962">
                  <c:v>1.3467363081872463E-2</c:v>
                </c:pt>
                <c:pt idx="963">
                  <c:v>1.8105043098330498E-2</c:v>
                </c:pt>
                <c:pt idx="964">
                  <c:v>1.6103411093354225E-2</c:v>
                </c:pt>
                <c:pt idx="965">
                  <c:v>1.3564353808760643E-2</c:v>
                </c:pt>
                <c:pt idx="966">
                  <c:v>1.7404899001121521E-2</c:v>
                </c:pt>
                <c:pt idx="967">
                  <c:v>1.8924182280898094E-2</c:v>
                </c:pt>
                <c:pt idx="968">
                  <c:v>2.2047270089387894E-2</c:v>
                </c:pt>
                <c:pt idx="969">
                  <c:v>1.4894716441631317E-2</c:v>
                </c:pt>
                <c:pt idx="970">
                  <c:v>-4.4555449858307838E-3</c:v>
                </c:pt>
                <c:pt idx="971">
                  <c:v>-1.8459649756550789E-2</c:v>
                </c:pt>
                <c:pt idx="972">
                  <c:v>-2.9286731034517288E-2</c:v>
                </c:pt>
                <c:pt idx="973">
                  <c:v>-2.6022862643003464E-2</c:v>
                </c:pt>
                <c:pt idx="974">
                  <c:v>-1.5127338469028473E-2</c:v>
                </c:pt>
                <c:pt idx="975">
                  <c:v>-1.0855704545974731E-2</c:v>
                </c:pt>
                <c:pt idx="976">
                  <c:v>-9.0596685186028481E-3</c:v>
                </c:pt>
                <c:pt idx="977">
                  <c:v>-6.8133804015815258E-3</c:v>
                </c:pt>
                <c:pt idx="978">
                  <c:v>-2.6436690241098404E-3</c:v>
                </c:pt>
                <c:pt idx="979">
                  <c:v>3.5475492477416992E-3</c:v>
                </c:pt>
                <c:pt idx="980">
                  <c:v>5.5814054794609547E-3</c:v>
                </c:pt>
                <c:pt idx="981">
                  <c:v>1.6308918595314026E-2</c:v>
                </c:pt>
                <c:pt idx="982">
                  <c:v>2.1369723603129387E-2</c:v>
                </c:pt>
                <c:pt idx="983">
                  <c:v>1.5710406005382538E-2</c:v>
                </c:pt>
                <c:pt idx="984">
                  <c:v>1.2273330241441727E-2</c:v>
                </c:pt>
                <c:pt idx="985">
                  <c:v>7.0243156515061855E-3</c:v>
                </c:pt>
                <c:pt idx="986">
                  <c:v>-2.0674499683082104E-3</c:v>
                </c:pt>
                <c:pt idx="987">
                  <c:v>-4.6934289857745171E-3</c:v>
                </c:pt>
                <c:pt idx="988">
                  <c:v>-2.0342625211924314E-3</c:v>
                </c:pt>
                <c:pt idx="989">
                  <c:v>-5.5620633065700531E-3</c:v>
                </c:pt>
                <c:pt idx="990">
                  <c:v>-2.5351140648126602E-3</c:v>
                </c:pt>
                <c:pt idx="991">
                  <c:v>3.7715447251684964E-4</c:v>
                </c:pt>
                <c:pt idx="992">
                  <c:v>-6.4144385978579521E-3</c:v>
                </c:pt>
                <c:pt idx="993">
                  <c:v>-1.0999084450304508E-2</c:v>
                </c:pt>
                <c:pt idx="994">
                  <c:v>-1.4879575930535793E-2</c:v>
                </c:pt>
                <c:pt idx="995">
                  <c:v>-9.296308271586895E-3</c:v>
                </c:pt>
                <c:pt idx="996">
                  <c:v>2.058503741864115E-4</c:v>
                </c:pt>
                <c:pt idx="997">
                  <c:v>1.3867991976439953E-2</c:v>
                </c:pt>
                <c:pt idx="998">
                  <c:v>1.8147161230444908E-2</c:v>
                </c:pt>
                <c:pt idx="999">
                  <c:v>1.1334706097841263E-2</c:v>
                </c:pt>
                <c:pt idx="1000">
                  <c:v>-2.344887237995863E-3</c:v>
                </c:pt>
                <c:pt idx="1001">
                  <c:v>-2.1381888072937727E-3</c:v>
                </c:pt>
                <c:pt idx="1002">
                  <c:v>-1.5925070038065314E-3</c:v>
                </c:pt>
                <c:pt idx="1003">
                  <c:v>2.1991999819874763E-3</c:v>
                </c:pt>
                <c:pt idx="1004">
                  <c:v>6.3033974729478359E-3</c:v>
                </c:pt>
                <c:pt idx="1005">
                  <c:v>4.0406743064522743E-3</c:v>
                </c:pt>
                <c:pt idx="1006">
                  <c:v>-8.6593377636745572E-4</c:v>
                </c:pt>
                <c:pt idx="1007">
                  <c:v>-3.1849127262830734E-3</c:v>
                </c:pt>
                <c:pt idx="1008">
                  <c:v>4.3622194789350033E-3</c:v>
                </c:pt>
                <c:pt idx="1009">
                  <c:v>5.4396325722336769E-3</c:v>
                </c:pt>
                <c:pt idx="1010">
                  <c:v>5.3280461579561234E-3</c:v>
                </c:pt>
                <c:pt idx="1011">
                  <c:v>2.678251825273037E-3</c:v>
                </c:pt>
                <c:pt idx="1012">
                  <c:v>1.000567339360714E-2</c:v>
                </c:pt>
                <c:pt idx="1013">
                  <c:v>7.1982075460255146E-3</c:v>
                </c:pt>
                <c:pt idx="1014">
                  <c:v>9.3700150027871132E-3</c:v>
                </c:pt>
                <c:pt idx="1015">
                  <c:v>5.5971653200685978E-3</c:v>
                </c:pt>
                <c:pt idx="1016">
                  <c:v>1.3214600039646029E-3</c:v>
                </c:pt>
                <c:pt idx="1017">
                  <c:v>-3.6097741685807705E-3</c:v>
                </c:pt>
                <c:pt idx="1018">
                  <c:v>-1.0016274638473988E-2</c:v>
                </c:pt>
                <c:pt idx="1019">
                  <c:v>-3.707552095875144E-3</c:v>
                </c:pt>
                <c:pt idx="1020">
                  <c:v>2.4478121194988489E-3</c:v>
                </c:pt>
                <c:pt idx="1021">
                  <c:v>8.7572857737541199E-3</c:v>
                </c:pt>
                <c:pt idx="1022">
                  <c:v>1.0139466263353825E-2</c:v>
                </c:pt>
                <c:pt idx="1023">
                  <c:v>6.3687092624604702E-3</c:v>
                </c:pt>
              </c:numCache>
            </c:numRef>
          </c:yVal>
          <c:smooth val="0"/>
          <c:extLst>
            <c:ext xmlns:c16="http://schemas.microsoft.com/office/drawing/2014/chart" uri="{C3380CC4-5D6E-409C-BE32-E72D297353CC}">
              <c16:uniqueId val="{00000000-579A-4AFC-BC1A-2F5FA72388D3}"/>
            </c:ext>
          </c:extLst>
        </c:ser>
        <c:dLbls>
          <c:showLegendKey val="0"/>
          <c:showVal val="0"/>
          <c:showCatName val="0"/>
          <c:showSerName val="0"/>
          <c:showPercent val="0"/>
          <c:showBubbleSize val="0"/>
        </c:dLbls>
        <c:axId val="307355247"/>
        <c:axId val="1"/>
      </c:scatterChart>
      <c:valAx>
        <c:axId val="307355247"/>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Angular Velocity (rad/s)</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7355247"/>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'y-axis Gyroscope'!$G$1</c:f>
              <c:strCache>
                <c:ptCount val="1"/>
                <c:pt idx="0">
                  <c:v>Smooth FFT Magnitude (5 point moving Average)</c:v>
                </c:pt>
              </c:strCache>
            </c:strRef>
          </c:tx>
          <c:spPr>
            <a:ln w="19050" cap="rnd">
              <a:noFill/>
              <a:round/>
            </a:ln>
            <a:effectLst/>
          </c:spPr>
          <c:marker>
            <c:symbol val="circle"/>
            <c:size val="5"/>
            <c:spPr>
              <a:solidFill>
                <a:schemeClr val="accent1"/>
              </a:solidFill>
              <a:ln w="9525">
                <a:solidFill>
                  <a:schemeClr val="accent1"/>
                </a:solidFill>
              </a:ln>
              <a:effectLst/>
            </c:spPr>
          </c:marker>
          <c:xVal>
            <c:numRef>
              <c:f>'y-axis Gyroscope'!$D$2:$D$1101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'y-axis Gyroscope'!$G$2:$G$1101</c:f>
              <c:numCache>
                <c:formatCode>General</c:formatCode>
                <c:ptCount val="1100"/>
                <c:pt idx="0">
                  <c:v>#N/A</c:v>
                </c:pt>
                <c:pt idx="1">
                  <c:v>#N/A</c:v>
                </c:pt>
                <c:pt idx="2">
                  <c:v>#N/A</c:v>
                </c:pt>
                <c:pt idx="3">
                  <c:v>#N/A</c:v>
                </c:pt>
                <c:pt idx="4">
                  <c:v>1.2504303728048412</c:v>
                </c:pt>
                <c:pt idx="5">
                  <c:v>0.6655774915138396</c:v>
                </c:pt>
                <c:pt idx="6">
                  <c:v>0.78546900029376543</c:v>
                </c:pt>
                <c:pt idx="7">
                  <c:v>0.71902144278056368</c:v>
                </c:pt>
                <c:pt idx="8">
                  <c:v>0.73178346023928376</c:v>
                </c:pt>
                <c:pt idx="9">
                  <c:v>0.87912264377666527</c:v>
                </c:pt>
                <c:pt idx="10">
                  <c:v>1.092436473333126</c:v>
                </c:pt>
                <c:pt idx="11">
                  <c:v>1.0973745147364968</c:v>
                </c:pt>
                <c:pt idx="12">
                  <c:v>0.99381907052302654</c:v>
                </c:pt>
                <c:pt idx="13">
                  <c:v>0.96874093384051463</c:v>
                </c:pt>
                <c:pt idx="14">
                  <c:v>0.7001070905993132</c:v>
                </c:pt>
                <c:pt idx="15">
                  <c:v>0.56190761623514784</c:v>
                </c:pt>
                <c:pt idx="16">
                  <c:v>0.82363062560182476</c:v>
                </c:pt>
                <c:pt idx="17">
                  <c:v>0.95551005643931286</c:v>
                </c:pt>
                <c:pt idx="18">
                  <c:v>0.92916940308456175</c:v>
                </c:pt>
                <c:pt idx="19">
                  <c:v>1.0221962480489928</c:v>
                </c:pt>
                <c:pt idx="20">
                  <c:v>1.1266189860180209</c:v>
                </c:pt>
                <c:pt idx="21">
                  <c:v>0.89362643815067366</c:v>
                </c:pt>
                <c:pt idx="22">
                  <c:v>0.74847075963140908</c:v>
                </c:pt>
                <c:pt idx="23">
                  <c:v>0.75541932685596946</c:v>
                </c:pt>
                <c:pt idx="24">
                  <c:v>0.78086581725749638</c:v>
                </c:pt>
                <c:pt idx="25">
                  <c:v>0.91220819194302005</c:v>
                </c:pt>
                <c:pt idx="26">
                  <c:v>0.75513776324438942</c:v>
                </c:pt>
                <c:pt idx="27">
                  <c:v>0.88245855652876171</c:v>
                </c:pt>
                <c:pt idx="28">
                  <c:v>0.94548559904041729</c:v>
                </c:pt>
                <c:pt idx="29">
                  <c:v>0.9432667481110576</c:v>
                </c:pt>
                <c:pt idx="30">
                  <c:v>0.66104393152900465</c:v>
                </c:pt>
                <c:pt idx="31">
                  <c:v>0.99370289574964121</c:v>
                </c:pt>
                <c:pt idx="32">
                  <c:v>1.0161930613108989</c:v>
                </c:pt>
                <c:pt idx="33">
                  <c:v>0.96772895650473656</c:v>
                </c:pt>
                <c:pt idx="34">
                  <c:v>1.1286391628301895</c:v>
                </c:pt>
                <c:pt idx="35">
                  <c:v>1.2502696713233719</c:v>
                </c:pt>
                <c:pt idx="36">
                  <c:v>0.93087096396655178</c:v>
                </c:pt>
                <c:pt idx="37">
                  <c:v>0.80540731913018804</c:v>
                </c:pt>
                <c:pt idx="38">
                  <c:v>1.0173169228343355</c:v>
                </c:pt>
                <c:pt idx="39">
                  <c:v>0.88521230395860739</c:v>
                </c:pt>
                <c:pt idx="40">
                  <c:v>0.94924291386396997</c:v>
                </c:pt>
                <c:pt idx="41">
                  <c:v>1.2942292347295221</c:v>
                </c:pt>
                <c:pt idx="42">
                  <c:v>1.2597884042762337</c:v>
                </c:pt>
                <c:pt idx="43">
                  <c:v>1.1757473411404529</c:v>
                </c:pt>
                <c:pt idx="44">
                  <c:v>1.1274143326413173</c:v>
                </c:pt>
                <c:pt idx="45">
                  <c:v>0.93466395253761836</c:v>
                </c:pt>
                <c:pt idx="46">
                  <c:v>1.1149293611540974</c:v>
                </c:pt>
                <c:pt idx="47">
                  <c:v>1.202385217658551</c:v>
                </c:pt>
                <c:pt idx="48">
                  <c:v>1.1810039084576733</c:v>
                </c:pt>
                <c:pt idx="49">
                  <c:v>1.2581223640709081</c:v>
                </c:pt>
                <c:pt idx="50">
                  <c:v>1.3202229137485524</c:v>
                </c:pt>
                <c:pt idx="51">
                  <c:v>0.7363250194409775</c:v>
                </c:pt>
                <c:pt idx="52">
                  <c:v>0.70951979533742604</c:v>
                </c:pt>
                <c:pt idx="53">
                  <c:v>0.60829618464876511</c:v>
                </c:pt>
                <c:pt idx="54">
                  <c:v>0.46290582320763063</c:v>
                </c:pt>
                <c:pt idx="55">
                  <c:v>0.41324897978564679</c:v>
                </c:pt>
                <c:pt idx="56">
                  <c:v>0.54849617671820838</c:v>
                </c:pt>
                <c:pt idx="57">
                  <c:v>0.66292132571585949</c:v>
                </c:pt>
                <c:pt idx="58">
                  <c:v>0.59357998178350968</c:v>
                </c:pt>
                <c:pt idx="59">
                  <c:v>0.59792389827546377</c:v>
                </c:pt>
                <c:pt idx="60">
                  <c:v>0.67727688149340604</c:v>
                </c:pt>
                <c:pt idx="61">
                  <c:v>0.53129256896484012</c:v>
                </c:pt>
                <c:pt idx="62">
                  <c:v>0.62565596771122178</c:v>
                </c:pt>
                <c:pt idx="63">
                  <c:v>0.68567287898071838</c:v>
                </c:pt>
                <c:pt idx="64">
                  <c:v>0.7484371146134875</c:v>
                </c:pt>
                <c:pt idx="65">
                  <c:v>0.76309881382659006</c:v>
                </c:pt>
                <c:pt idx="66">
                  <c:v>1.020780848869064</c:v>
                </c:pt>
                <c:pt idx="67">
                  <c:v>0.83273090938327177</c:v>
                </c:pt>
                <c:pt idx="68">
                  <c:v>0.82509319361569278</c:v>
                </c:pt>
                <c:pt idx="69">
                  <c:v>0.76648307213431799</c:v>
                </c:pt>
                <c:pt idx="70">
                  <c:v>0.83839746009436866</c:v>
                </c:pt>
                <c:pt idx="71">
                  <c:v>0.75903458514830613</c:v>
                </c:pt>
                <c:pt idx="72">
                  <c:v>0.71893097042300591</c:v>
                </c:pt>
                <c:pt idx="73">
                  <c:v>0.71192890088266003</c:v>
                </c:pt>
                <c:pt idx="74">
                  <c:v>0.8029344782605452</c:v>
                </c:pt>
                <c:pt idx="75">
                  <c:v>0.66753512968367446</c:v>
                </c:pt>
                <c:pt idx="76">
                  <c:v>0.63650755707266971</c:v>
                </c:pt>
                <c:pt idx="77">
                  <c:v>0.64778498259838224</c:v>
                </c:pt>
                <c:pt idx="78">
                  <c:v>0.70797478673985592</c:v>
                </c:pt>
                <c:pt idx="79">
                  <c:v>0.79825797008683741</c:v>
                </c:pt>
                <c:pt idx="80">
                  <c:v>0.82968969984263174</c:v>
                </c:pt>
                <c:pt idx="81">
                  <c:v>0.82522601257767914</c:v>
                </c:pt>
                <c:pt idx="82">
                  <c:v>0.75879796132487132</c:v>
                </c:pt>
                <c:pt idx="83">
                  <c:v>0.88482253023823321</c:v>
                </c:pt>
                <c:pt idx="84">
                  <c:v>0.76416005693646838</c:v>
                </c:pt>
                <c:pt idx="85">
                  <c:v>0.71978907586751295</c:v>
                </c:pt>
                <c:pt idx="86">
                  <c:v>0.65954082858051966</c:v>
                </c:pt>
                <c:pt idx="87">
                  <c:v>0.77192229430831849</c:v>
                </c:pt>
                <c:pt idx="88">
                  <c:v>0.73593036232075237</c:v>
                </c:pt>
                <c:pt idx="89">
                  <c:v>0.83041210166897161</c:v>
                </c:pt>
                <c:pt idx="90">
                  <c:v>0.93687925514207593</c:v>
                </c:pt>
                <c:pt idx="91">
                  <c:v>1.0009461248593601</c:v>
                </c:pt>
                <c:pt idx="92">
                  <c:v>1.0006024167242569</c:v>
                </c:pt>
                <c:pt idx="93">
                  <c:v>0.89844372449389964</c:v>
                </c:pt>
                <c:pt idx="94">
                  <c:v>0.84773509039032768</c:v>
                </c:pt>
                <c:pt idx="95">
                  <c:v>0.78637473366407706</c:v>
                </c:pt>
                <c:pt idx="96">
                  <c:v>0.63983252495479515</c:v>
                </c:pt>
                <c:pt idx="97">
                  <c:v>0.58444583865442457</c:v>
                </c:pt>
                <c:pt idx="98">
                  <c:v>0.6046411584296274</c:v>
                </c:pt>
                <c:pt idx="99">
                  <c:v>0.54829238780049039</c:v>
                </c:pt>
                <c:pt idx="100">
                  <c:v>0.56788511749908788</c:v>
                </c:pt>
                <c:pt idx="101">
                  <c:v>0.72252605840937678</c:v>
                </c:pt>
                <c:pt idx="102">
                  <c:v>0.82149318138449234</c:v>
                </c:pt>
                <c:pt idx="103">
                  <c:v>0.82359864064217481</c:v>
                </c:pt>
                <c:pt idx="104">
                  <c:v>1.0157522366559619</c:v>
                </c:pt>
                <c:pt idx="105">
                  <c:v>0.9954257764531429</c:v>
                </c:pt>
                <c:pt idx="106">
                  <c:v>1.0737349856733129</c:v>
                </c:pt>
                <c:pt idx="107">
                  <c:v>0.87033184603706959</c:v>
                </c:pt>
                <c:pt idx="108">
                  <c:v>1.1569700343418319</c:v>
                </c:pt>
                <c:pt idx="109">
                  <c:v>0.90739103395840248</c:v>
                </c:pt>
                <c:pt idx="110">
                  <c:v>0.86534973537081272</c:v>
                </c:pt>
                <c:pt idx="111">
                  <c:v>0.87887653036592206</c:v>
                </c:pt>
                <c:pt idx="112">
                  <c:v>1.0449999670997177</c:v>
                </c:pt>
                <c:pt idx="113">
                  <c:v>0.75780367305816765</c:v>
                </c:pt>
                <c:pt idx="114">
                  <c:v>1.0533420820064101</c:v>
                </c:pt>
                <c:pt idx="115">
                  <c:v>1.1706012444703473</c:v>
                </c:pt>
                <c:pt idx="116">
                  <c:v>1.0330488201497161</c:v>
                </c:pt>
                <c:pt idx="117">
                  <c:v>0.91682593983468286</c:v>
                </c:pt>
                <c:pt idx="118">
                  <c:v>0.91498830578774482</c:v>
                </c:pt>
                <c:pt idx="119">
                  <c:v>0.75111366163197901</c:v>
                </c:pt>
                <c:pt idx="120">
                  <c:v>0.7574339913221888</c:v>
                </c:pt>
                <c:pt idx="121">
                  <c:v>0.77217753101031816</c:v>
                </c:pt>
                <c:pt idx="122">
                  <c:v>0.81855698973126145</c:v>
                </c:pt>
                <c:pt idx="123">
                  <c:v>0.85227084364273387</c:v>
                </c:pt>
                <c:pt idx="124">
                  <c:v>0.8662981149236737</c:v>
                </c:pt>
                <c:pt idx="125">
                  <c:v>0.79174698133068266</c:v>
                </c:pt>
                <c:pt idx="126">
                  <c:v>0.86843286068454328</c:v>
                </c:pt>
                <c:pt idx="127">
                  <c:v>0.8972729212840671</c:v>
                </c:pt>
                <c:pt idx="128">
                  <c:v>0.78275213133299526</c:v>
                </c:pt>
                <c:pt idx="129">
                  <c:v>0.85081558387727507</c:v>
                </c:pt>
                <c:pt idx="130">
                  <c:v>0.97104787725465747</c:v>
                </c:pt>
                <c:pt idx="131">
                  <c:v>0.83040328547525388</c:v>
                </c:pt>
                <c:pt idx="132">
                  <c:v>0.82954078187242319</c:v>
                </c:pt>
                <c:pt idx="133">
                  <c:v>0.93865737717027797</c:v>
                </c:pt>
                <c:pt idx="134">
                  <c:v>0.81312381059359295</c:v>
                </c:pt>
                <c:pt idx="135">
                  <c:v>0.69034273129880463</c:v>
                </c:pt>
                <c:pt idx="136">
                  <c:v>0.70037690125073004</c:v>
                </c:pt>
                <c:pt idx="137">
                  <c:v>0.7796424046455005</c:v>
                </c:pt>
                <c:pt idx="138">
                  <c:v>0.79746130939500026</c:v>
                </c:pt>
                <c:pt idx="139">
                  <c:v>0.95334964889139329</c:v>
                </c:pt>
                <c:pt idx="140">
                  <c:v>0.98970344570248359</c:v>
                </c:pt>
                <c:pt idx="141">
                  <c:v>1.0223382594603343</c:v>
                </c:pt>
                <c:pt idx="142">
                  <c:v>0.99198247984808119</c:v>
                </c:pt>
                <c:pt idx="143">
                  <c:v>1.0433525552161069</c:v>
                </c:pt>
                <c:pt idx="144">
                  <c:v>1.1155770164177223</c:v>
                </c:pt>
                <c:pt idx="145">
                  <c:v>1.2853656413059174</c:v>
                </c:pt>
                <c:pt idx="146">
                  <c:v>1.4130494388410855</c:v>
                </c:pt>
                <c:pt idx="147">
                  <c:v>1.2822003268584055</c:v>
                </c:pt>
                <c:pt idx="148">
                  <c:v>1.2932798833599715</c:v>
                </c:pt>
                <c:pt idx="149">
                  <c:v>1.204523640044161</c:v>
                </c:pt>
                <c:pt idx="150">
                  <c:v>0.86639104127272526</c:v>
                </c:pt>
                <c:pt idx="151">
                  <c:v>0.72154315719824946</c:v>
                </c:pt>
                <c:pt idx="152">
                  <c:v>0.77862916792067027</c:v>
                </c:pt>
                <c:pt idx="153">
                  <c:v>0.75907047739305344</c:v>
                </c:pt>
                <c:pt idx="154">
                  <c:v>0.63643487193721304</c:v>
                </c:pt>
                <c:pt idx="155">
                  <c:v>0.7639562796367052</c:v>
                </c:pt>
                <c:pt idx="156">
                  <c:v>0.74416907907299712</c:v>
                </c:pt>
                <c:pt idx="157">
                  <c:v>0.68883732249726293</c:v>
                </c:pt>
                <c:pt idx="158">
                  <c:v>0.52717660563705704</c:v>
                </c:pt>
                <c:pt idx="159">
                  <c:v>0.50683089262205505</c:v>
                </c:pt>
                <c:pt idx="160">
                  <c:v>0.61862532372374068</c:v>
                </c:pt>
                <c:pt idx="161">
                  <c:v>0.64658059297667192</c:v>
                </c:pt>
                <c:pt idx="162">
                  <c:v>0.73514365546078064</c:v>
                </c:pt>
                <c:pt idx="163">
                  <c:v>0.71632941933127792</c:v>
                </c:pt>
                <c:pt idx="164">
                  <c:v>0.90103865834025054</c:v>
                </c:pt>
                <c:pt idx="165">
                  <c:v>0.68301693647406669</c:v>
                </c:pt>
                <c:pt idx="166">
                  <c:v>0.66342284961591425</c:v>
                </c:pt>
                <c:pt idx="167">
                  <c:v>0.71431385462340047</c:v>
                </c:pt>
                <c:pt idx="168">
                  <c:v>0.72343226984134879</c:v>
                </c:pt>
                <c:pt idx="169">
                  <c:v>0.56189413521641496</c:v>
                </c:pt>
                <c:pt idx="170">
                  <c:v>0.75075604613586022</c:v>
                </c:pt>
                <c:pt idx="171">
                  <c:v>0.73766821202432475</c:v>
                </c:pt>
                <c:pt idx="172">
                  <c:v>0.6227345005777839</c:v>
                </c:pt>
                <c:pt idx="173">
                  <c:v>0.59346211949296346</c:v>
                </c:pt>
                <c:pt idx="174">
                  <c:v>0.54758747348966919</c:v>
                </c:pt>
                <c:pt idx="175">
                  <c:v>0.3862473873604727</c:v>
                </c:pt>
                <c:pt idx="176">
                  <c:v>0.33877748738010827</c:v>
                </c:pt>
                <c:pt idx="177">
                  <c:v>0.3564108320131481</c:v>
                </c:pt>
                <c:pt idx="178">
                  <c:v>0.33172551510484027</c:v>
                </c:pt>
                <c:pt idx="179">
                  <c:v>0.24627805242515716</c:v>
                </c:pt>
                <c:pt idx="180">
                  <c:v>0.3005519818148783</c:v>
                </c:pt>
                <c:pt idx="181">
                  <c:v>0.28636554808889292</c:v>
                </c:pt>
                <c:pt idx="182">
                  <c:v>0.23769350077162144</c:v>
                </c:pt>
                <c:pt idx="183">
                  <c:v>0.37547528738835845</c:v>
                </c:pt>
                <c:pt idx="184">
                  <c:v>0.3906688100389355</c:v>
                </c:pt>
                <c:pt idx="185">
                  <c:v>0.3473526627968293</c:v>
                </c:pt>
                <c:pt idx="186">
                  <c:v>0.41961764502387755</c:v>
                </c:pt>
                <c:pt idx="187">
                  <c:v>0.4190221907014357</c:v>
                </c:pt>
                <c:pt idx="188">
                  <c:v>0.34052629962588482</c:v>
                </c:pt>
                <c:pt idx="189">
                  <c:v>0.36813729382287969</c:v>
                </c:pt>
                <c:pt idx="190">
                  <c:v>0.35774803339654293</c:v>
                </c:pt>
                <c:pt idx="191">
                  <c:v>0.26397978187897375</c:v>
                </c:pt>
                <c:pt idx="192">
                  <c:v>0.30122355619122826</c:v>
                </c:pt>
                <c:pt idx="193">
                  <c:v>0.25805039663427587</c:v>
                </c:pt>
                <c:pt idx="194">
                  <c:v>0.24958102060581161</c:v>
                </c:pt>
                <c:pt idx="195">
                  <c:v>0.27338861949773841</c:v>
                </c:pt>
                <c:pt idx="196">
                  <c:v>0.29063746725882356</c:v>
                </c:pt>
                <c:pt idx="197">
                  <c:v>0.26386191185363428</c:v>
                </c:pt>
                <c:pt idx="198">
                  <c:v>0.30414430690841143</c:v>
                </c:pt>
                <c:pt idx="199">
                  <c:v>0.29032686610749836</c:v>
                </c:pt>
                <c:pt idx="200">
                  <c:v>0.24313074424470452</c:v>
                </c:pt>
                <c:pt idx="201">
                  <c:v>0.26063874146555166</c:v>
                </c:pt>
                <c:pt idx="202">
                  <c:v>0.24660082665373545</c:v>
                </c:pt>
                <c:pt idx="203">
                  <c:v>0.21356866329968352</c:v>
                </c:pt>
                <c:pt idx="204">
                  <c:v>0.20391666661839128</c:v>
                </c:pt>
                <c:pt idx="205">
                  <c:v>0.24231075746854627</c:v>
                </c:pt>
                <c:pt idx="206">
                  <c:v>0.18439693603020496</c:v>
                </c:pt>
                <c:pt idx="207">
                  <c:v>0.21429403451213203</c:v>
                </c:pt>
                <c:pt idx="208">
                  <c:v>0.24711717014332679</c:v>
                </c:pt>
                <c:pt idx="209">
                  <c:v>0.24420780651196911</c:v>
                </c:pt>
                <c:pt idx="210">
                  <c:v>0.25065121734849044</c:v>
                </c:pt>
                <c:pt idx="211">
                  <c:v>0.27904542766814777</c:v>
                </c:pt>
                <c:pt idx="212">
                  <c:v>0.30668868752794182</c:v>
                </c:pt>
                <c:pt idx="213">
                  <c:v>0.3134632976928825</c:v>
                </c:pt>
                <c:pt idx="214">
                  <c:v>0.33212482759423961</c:v>
                </c:pt>
                <c:pt idx="215">
                  <c:v>0.289495055439216</c:v>
                </c:pt>
                <c:pt idx="216">
                  <c:v>0.27120263230475006</c:v>
                </c:pt>
                <c:pt idx="217">
                  <c:v>0.21126957534605312</c:v>
                </c:pt>
                <c:pt idx="218">
                  <c:v>0.16760680068017475</c:v>
                </c:pt>
                <c:pt idx="219">
                  <c:v>0.15024599404532549</c:v>
                </c:pt>
                <c:pt idx="220">
                  <c:v>0.13015012729819989</c:v>
                </c:pt>
                <c:pt idx="221">
                  <c:v>0.13243995466810235</c:v>
                </c:pt>
                <c:pt idx="222">
                  <c:v>0.14229200088466237</c:v>
                </c:pt>
                <c:pt idx="223">
                  <c:v>0.1888567193533261</c:v>
                </c:pt>
                <c:pt idx="224">
                  <c:v>0.17890590450806512</c:v>
                </c:pt>
                <c:pt idx="225">
                  <c:v>0.22455053772758921</c:v>
                </c:pt>
                <c:pt idx="226">
                  <c:v>0.22809728130376145</c:v>
                </c:pt>
                <c:pt idx="227">
                  <c:v>0.225874863725854</c:v>
                </c:pt>
                <c:pt idx="228">
                  <c:v>0.1783891269658418</c:v>
                </c:pt>
                <c:pt idx="229">
                  <c:v>0.22491198966535783</c:v>
                </c:pt>
                <c:pt idx="230">
                  <c:v>0.19740296278160024</c:v>
                </c:pt>
                <c:pt idx="231">
                  <c:v>0.19055110053988045</c:v>
                </c:pt>
                <c:pt idx="232">
                  <c:v>0.17127330421303039</c:v>
                </c:pt>
                <c:pt idx="233">
                  <c:v>0.16934476498014839</c:v>
                </c:pt>
                <c:pt idx="234">
                  <c:v>0.12526540154576565</c:v>
                </c:pt>
                <c:pt idx="235">
                  <c:v>0.16394184351482172</c:v>
                </c:pt>
                <c:pt idx="236">
                  <c:v>0.18004975936410855</c:v>
                </c:pt>
                <c:pt idx="237">
                  <c:v>0.17192819856367172</c:v>
                </c:pt>
                <c:pt idx="238">
                  <c:v>0.18282145678346515</c:v>
                </c:pt>
                <c:pt idx="239">
                  <c:v>0.20092055239477094</c:v>
                </c:pt>
                <c:pt idx="240">
                  <c:v>0.15292282235975044</c:v>
                </c:pt>
                <c:pt idx="241">
                  <c:v>0.14520503973253779</c:v>
                </c:pt>
                <c:pt idx="242">
                  <c:v>0.15865888197527217</c:v>
                </c:pt>
                <c:pt idx="243">
                  <c:v>0.14601995437671905</c:v>
                </c:pt>
                <c:pt idx="244">
                  <c:v>0.15913879580673318</c:v>
                </c:pt>
                <c:pt idx="245">
                  <c:v>0.17323985633172692</c:v>
                </c:pt>
                <c:pt idx="246">
                  <c:v>0.16871126269389172</c:v>
                </c:pt>
                <c:pt idx="247">
                  <c:v>0.15911153476113987</c:v>
                </c:pt>
                <c:pt idx="248">
                  <c:v>0.16519652882595032</c:v>
                </c:pt>
                <c:pt idx="249">
                  <c:v>0.12074916805823535</c:v>
                </c:pt>
                <c:pt idx="250">
                  <c:v>0.1224564864129893</c:v>
                </c:pt>
                <c:pt idx="251">
                  <c:v>0.11964247445291738</c:v>
                </c:pt>
                <c:pt idx="252">
                  <c:v>0.11523903449600488</c:v>
                </c:pt>
                <c:pt idx="253">
                  <c:v>0.1186704523980167</c:v>
                </c:pt>
                <c:pt idx="254">
                  <c:v>0.1498267809832422</c:v>
                </c:pt>
                <c:pt idx="255">
                  <c:v>0.13195722493493703</c:v>
                </c:pt>
                <c:pt idx="256">
                  <c:v>0.13508389043703253</c:v>
                </c:pt>
                <c:pt idx="257">
                  <c:v>0.13583432559423372</c:v>
                </c:pt>
                <c:pt idx="258">
                  <c:v>0.11469705500882502</c:v>
                </c:pt>
                <c:pt idx="259">
                  <c:v>9.6195520076510665E-2</c:v>
                </c:pt>
                <c:pt idx="260">
                  <c:v>0.12134895539471333</c:v>
                </c:pt>
                <c:pt idx="261">
                  <c:v>0.11639202369490147</c:v>
                </c:pt>
                <c:pt idx="262">
                  <c:v>0.11336443702798996</c:v>
                </c:pt>
                <c:pt idx="263">
                  <c:v>0.11926004659856586</c:v>
                </c:pt>
                <c:pt idx="264">
                  <c:v>0.10821254178934474</c:v>
                </c:pt>
                <c:pt idx="265">
                  <c:v>6.952966940025529E-2</c:v>
                </c:pt>
                <c:pt idx="266">
                  <c:v>8.5778433244540486E-2</c:v>
                </c:pt>
                <c:pt idx="267">
                  <c:v>8.4005763455328147E-2</c:v>
                </c:pt>
                <c:pt idx="268">
                  <c:v>8.3455184924123765E-2</c:v>
                </c:pt>
                <c:pt idx="269">
                  <c:v>9.4014876962410995E-2</c:v>
                </c:pt>
                <c:pt idx="270">
                  <c:v>0.11288354865442507</c:v>
                </c:pt>
                <c:pt idx="271">
                  <c:v>8.9050190162371659E-2</c:v>
                </c:pt>
                <c:pt idx="272">
                  <c:v>9.1113268656276794E-2</c:v>
                </c:pt>
                <c:pt idx="273">
                  <c:v>7.6483358730451562E-2</c:v>
                </c:pt>
                <c:pt idx="274">
                  <c:v>5.9157439889374983E-2</c:v>
                </c:pt>
                <c:pt idx="275">
                  <c:v>6.8390573369223023E-2</c:v>
                </c:pt>
                <c:pt idx="276">
                  <c:v>8.2543087334075338E-2</c:v>
                </c:pt>
                <c:pt idx="277">
                  <c:v>9.0364106989683432E-2</c:v>
                </c:pt>
                <c:pt idx="278">
                  <c:v>0.10377695609957768</c:v>
                </c:pt>
                <c:pt idx="279">
                  <c:v>0.11841471161757089</c:v>
                </c:pt>
                <c:pt idx="280">
                  <c:v>8.2711402928915226E-2</c:v>
                </c:pt>
                <c:pt idx="281">
                  <c:v>6.5151061469210819E-2</c:v>
                </c:pt>
                <c:pt idx="282">
                  <c:v>6.9823391171232319E-2</c:v>
                </c:pt>
                <c:pt idx="283">
                  <c:v>5.9302403489876601E-2</c:v>
                </c:pt>
                <c:pt idx="284">
                  <c:v>5.0704810533136337E-2</c:v>
                </c:pt>
                <c:pt idx="285">
                  <c:v>6.0220204960094725E-2</c:v>
                </c:pt>
                <c:pt idx="286">
                  <c:v>6.3449815107250881E-2</c:v>
                </c:pt>
                <c:pt idx="287">
                  <c:v>7.9536046574241875E-2</c:v>
                </c:pt>
                <c:pt idx="288">
                  <c:v>8.491376975961315E-2</c:v>
                </c:pt>
                <c:pt idx="289">
                  <c:v>7.6712629558905496E-2</c:v>
                </c:pt>
                <c:pt idx="290">
                  <c:v>8.8616822521298752E-2</c:v>
                </c:pt>
                <c:pt idx="291">
                  <c:v>9.7677880608307663E-2</c:v>
                </c:pt>
                <c:pt idx="292">
                  <c:v>7.0152243790265217E-2</c:v>
                </c:pt>
                <c:pt idx="293">
                  <c:v>7.0774979493815268E-2</c:v>
                </c:pt>
                <c:pt idx="294">
                  <c:v>9.9329855198771952E-2</c:v>
                </c:pt>
                <c:pt idx="295">
                  <c:v>9.9456382355826545E-2</c:v>
                </c:pt>
                <c:pt idx="296">
                  <c:v>0.11104399157794882</c:v>
                </c:pt>
                <c:pt idx="297">
                  <c:v>0.11147491449086935</c:v>
                </c:pt>
                <c:pt idx="298">
                  <c:v>0.10948510656654931</c:v>
                </c:pt>
                <c:pt idx="299">
                  <c:v>8.7814994824068196E-2</c:v>
                </c:pt>
                <c:pt idx="300">
                  <c:v>8.6183922856245918E-2</c:v>
                </c:pt>
                <c:pt idx="301">
                  <c:v>7.6270320087938742E-2</c:v>
                </c:pt>
                <c:pt idx="302">
                  <c:v>8.8948570034113564E-2</c:v>
                </c:pt>
                <c:pt idx="303">
                  <c:v>9.9192275197427626E-2</c:v>
                </c:pt>
                <c:pt idx="304">
                  <c:v>9.6690899104050071E-2</c:v>
                </c:pt>
                <c:pt idx="305">
                  <c:v>7.6408525460235202E-2</c:v>
                </c:pt>
                <c:pt idx="306">
                  <c:v>7.1238503020599614E-2</c:v>
                </c:pt>
                <c:pt idx="307">
                  <c:v>5.5986379698970509E-2</c:v>
                </c:pt>
                <c:pt idx="308">
                  <c:v>5.6525967892195071E-2</c:v>
                </c:pt>
                <c:pt idx="309">
                  <c:v>6.5876438084365371E-2</c:v>
                </c:pt>
                <c:pt idx="310">
                  <c:v>8.4211660072661676E-2</c:v>
                </c:pt>
                <c:pt idx="311">
                  <c:v>9.3482451274726763E-2</c:v>
                </c:pt>
                <c:pt idx="312">
                  <c:v>9.9836995193594263E-2</c:v>
                </c:pt>
                <c:pt idx="313">
                  <c:v>9.5105799393609025E-2</c:v>
                </c:pt>
                <c:pt idx="314">
                  <c:v>9.0298640713082065E-2</c:v>
                </c:pt>
                <c:pt idx="315">
                  <c:v>7.9189896983424476E-2</c:v>
                </c:pt>
                <c:pt idx="316">
                  <c:v>6.2769587274394786E-2</c:v>
                </c:pt>
                <c:pt idx="317">
                  <c:v>5.1631558711777645E-2</c:v>
                </c:pt>
                <c:pt idx="318">
                  <c:v>4.9594247020787983E-2</c:v>
                </c:pt>
                <c:pt idx="319">
                  <c:v>6.068106221684684E-2</c:v>
                </c:pt>
                <c:pt idx="320">
                  <c:v>6.6850540284538254E-2</c:v>
                </c:pt>
                <c:pt idx="321">
                  <c:v>6.2167615830803623E-2</c:v>
                </c:pt>
                <c:pt idx="322">
                  <c:v>6.1976436726155736E-2</c:v>
                </c:pt>
                <c:pt idx="323">
                  <c:v>5.8816818401237127E-2</c:v>
                </c:pt>
                <c:pt idx="324">
                  <c:v>4.6133774391091745E-2</c:v>
                </c:pt>
                <c:pt idx="325">
                  <c:v>4.9051372804348133E-2</c:v>
                </c:pt>
                <c:pt idx="326">
                  <c:v>4.9398178921260902E-2</c:v>
                </c:pt>
                <c:pt idx="327">
                  <c:v>5.2041277878029889E-2</c:v>
                </c:pt>
                <c:pt idx="328">
                  <c:v>4.7439616284027195E-2</c:v>
                </c:pt>
                <c:pt idx="329">
                  <c:v>3.838098631640232E-2</c:v>
                </c:pt>
                <c:pt idx="330">
                  <c:v>2.2082596955489819E-2</c:v>
                </c:pt>
                <c:pt idx="331">
                  <c:v>4.055377682004626E-2</c:v>
                </c:pt>
                <c:pt idx="332">
                  <c:v>5.9669345429178879E-2</c:v>
                </c:pt>
                <c:pt idx="333">
                  <c:v>7.9160228134256896E-2</c:v>
                </c:pt>
                <c:pt idx="334">
                  <c:v>8.6443452126075918E-2</c:v>
                </c:pt>
                <c:pt idx="335">
                  <c:v>8.6275460669231072E-2</c:v>
                </c:pt>
                <c:pt idx="336">
                  <c:v>7.429292226533038E-2</c:v>
                </c:pt>
                <c:pt idx="337">
                  <c:v>4.7774630182925944E-2</c:v>
                </c:pt>
                <c:pt idx="338">
                  <c:v>4.1964436451472825E-2</c:v>
                </c:pt>
                <c:pt idx="339">
                  <c:v>4.603710638026997E-2</c:v>
                </c:pt>
                <c:pt idx="340">
                  <c:v>5.2041469127770135E-2</c:v>
                </c:pt>
                <c:pt idx="341">
                  <c:v>4.7496861679351264E-2</c:v>
                </c:pt>
                <c:pt idx="342">
                  <c:v>5.6160300415859551E-2</c:v>
                </c:pt>
                <c:pt idx="343">
                  <c:v>5.1612537859123939E-2</c:v>
                </c:pt>
                <c:pt idx="344">
                  <c:v>4.6723943975694265E-2</c:v>
                </c:pt>
                <c:pt idx="345">
                  <c:v>4.5692303224455964E-2</c:v>
                </c:pt>
                <c:pt idx="346">
                  <c:v>4.747887492205119E-2</c:v>
                </c:pt>
                <c:pt idx="347">
                  <c:v>4.8597432813423345E-2</c:v>
                </c:pt>
                <c:pt idx="348">
                  <c:v>4.7494052560334031E-2</c:v>
                </c:pt>
                <c:pt idx="349">
                  <c:v>4.4437936346472452E-2</c:v>
                </c:pt>
                <c:pt idx="350">
                  <c:v>3.9438831114367232E-2</c:v>
                </c:pt>
                <c:pt idx="351">
                  <c:v>4.4173635610523967E-2</c:v>
                </c:pt>
                <c:pt idx="352">
                  <c:v>3.6527137298098623E-2</c:v>
                </c:pt>
                <c:pt idx="353">
                  <c:v>4.1708932498249536E-2</c:v>
                </c:pt>
                <c:pt idx="354">
                  <c:v>5.0620293231993241E-2</c:v>
                </c:pt>
                <c:pt idx="355">
                  <c:v>5.5183543479313438E-2</c:v>
                </c:pt>
                <c:pt idx="356">
                  <c:v>4.3520204197582443E-2</c:v>
                </c:pt>
                <c:pt idx="357">
                  <c:v>5.1066951157437604E-2</c:v>
                </c:pt>
                <c:pt idx="358">
                  <c:v>5.2088373917237772E-2</c:v>
                </c:pt>
                <c:pt idx="359">
                  <c:v>5.137627395865333E-2</c:v>
                </c:pt>
                <c:pt idx="360">
                  <c:v>5.1564979966573221E-2</c:v>
                </c:pt>
                <c:pt idx="361">
                  <c:v>6.4772991052088627E-2</c:v>
                </c:pt>
                <c:pt idx="362">
                  <c:v>5.7367517916780131E-2</c:v>
                </c:pt>
                <c:pt idx="363">
                  <c:v>5.244820228757506E-2</c:v>
                </c:pt>
                <c:pt idx="364">
                  <c:v>5.7600034476218712E-2</c:v>
                </c:pt>
                <c:pt idx="365">
                  <c:v>5.6751092658394821E-2</c:v>
                </c:pt>
                <c:pt idx="366">
                  <c:v>5.5740449306726517E-2</c:v>
                </c:pt>
                <c:pt idx="367">
                  <c:v>6.9100136992750527E-2</c:v>
                </c:pt>
                <c:pt idx="368">
                  <c:v>7.7568765452276423E-2</c:v>
                </c:pt>
                <c:pt idx="369">
                  <c:v>6.5045593321947842E-2</c:v>
                </c:pt>
                <c:pt idx="370">
                  <c:v>7.220232098075402E-2</c:v>
                </c:pt>
                <c:pt idx="371">
                  <c:v>6.1377192985045639E-2</c:v>
                </c:pt>
                <c:pt idx="372">
                  <c:v>5.9791617454884836E-2</c:v>
                </c:pt>
                <c:pt idx="373">
                  <c:v>4.1140247958648499E-2</c:v>
                </c:pt>
                <c:pt idx="374">
                  <c:v>6.4881679264984365E-2</c:v>
                </c:pt>
                <c:pt idx="375">
                  <c:v>5.7188840190091073E-2</c:v>
                </c:pt>
                <c:pt idx="376">
                  <c:v>6.8460713275347002E-2</c:v>
                </c:pt>
                <c:pt idx="377">
                  <c:v>5.5526286171257308E-2</c:v>
                </c:pt>
                <c:pt idx="378">
                  <c:v>5.9586872462282094E-2</c:v>
                </c:pt>
                <c:pt idx="379">
                  <c:v>5.0087625940017547E-2</c:v>
                </c:pt>
                <c:pt idx="380">
                  <c:v>5.3605934854410328E-2</c:v>
                </c:pt>
                <c:pt idx="381">
                  <c:v>5.1934864794676447E-2</c:v>
                </c:pt>
                <c:pt idx="382">
                  <c:v>6.0775772669522055E-2</c:v>
                </c:pt>
                <c:pt idx="383">
                  <c:v>6.6126830196141767E-2</c:v>
                </c:pt>
                <c:pt idx="384">
                  <c:v>6.0055196265732858E-2</c:v>
                </c:pt>
                <c:pt idx="385">
                  <c:v>6.8637316754835961E-2</c:v>
                </c:pt>
                <c:pt idx="386">
                  <c:v>7.6928094767015717E-2</c:v>
                </c:pt>
                <c:pt idx="387">
                  <c:v>8.2038305304491937E-2</c:v>
                </c:pt>
                <c:pt idx="388">
                  <c:v>7.7675655404573593E-2</c:v>
                </c:pt>
                <c:pt idx="389">
                  <c:v>6.9911616582529298E-2</c:v>
                </c:pt>
                <c:pt idx="390">
                  <c:v>6.6147801316547988E-2</c:v>
                </c:pt>
                <c:pt idx="391">
                  <c:v>6.5390422605487039E-2</c:v>
                </c:pt>
                <c:pt idx="392">
                  <c:v>6.6105328957327764E-2</c:v>
                </c:pt>
                <c:pt idx="393">
                  <c:v>6.9661589705247204E-2</c:v>
                </c:pt>
                <c:pt idx="394">
                  <c:v>7.7187741526651449E-2</c:v>
                </c:pt>
                <c:pt idx="395">
                  <c:v>7.7545215430351672E-2</c:v>
                </c:pt>
                <c:pt idx="396">
                  <c:v>6.148823923770317E-2</c:v>
                </c:pt>
                <c:pt idx="397">
                  <c:v>5.8729712343650022E-2</c:v>
                </c:pt>
                <c:pt idx="398">
                  <c:v>4.9473466833289216E-2</c:v>
                </c:pt>
                <c:pt idx="399">
                  <c:v>5.3046853042918743E-2</c:v>
                </c:pt>
                <c:pt idx="400">
                  <c:v>4.1809326859050602E-2</c:v>
                </c:pt>
                <c:pt idx="401">
                  <c:v>4.5084766403919625E-2</c:v>
                </c:pt>
                <c:pt idx="402">
                  <c:v>4.1061390509841623E-2</c:v>
                </c:pt>
                <c:pt idx="403">
                  <c:v>4.8177436172402284E-2</c:v>
                </c:pt>
                <c:pt idx="404">
                  <c:v>4.1582206716871704E-2</c:v>
                </c:pt>
                <c:pt idx="405">
                  <c:v>5.5449898278557751E-2</c:v>
                </c:pt>
                <c:pt idx="406">
                  <c:v>5.6874988754820097E-2</c:v>
                </c:pt>
                <c:pt idx="407">
                  <c:v>5.4619333032597195E-2</c:v>
                </c:pt>
                <c:pt idx="408">
                  <c:v>6.5758208155574538E-2</c:v>
                </c:pt>
                <c:pt idx="409">
                  <c:v>6.5389999049331543E-2</c:v>
                </c:pt>
                <c:pt idx="410">
                  <c:v>5.2227681095719146E-2</c:v>
                </c:pt>
                <c:pt idx="411">
                  <c:v>5.3233779112976533E-2</c:v>
                </c:pt>
                <c:pt idx="412">
                  <c:v>5.3012424940726298E-2</c:v>
                </c:pt>
                <c:pt idx="413">
                  <c:v>3.8095182565772365E-2</c:v>
                </c:pt>
                <c:pt idx="414">
                  <c:v>4.0349157285811205E-2</c:v>
                </c:pt>
                <c:pt idx="415">
                  <c:v>4.7460885715044643E-2</c:v>
                </c:pt>
                <c:pt idx="416">
                  <c:v>5.1843112714966298E-2</c:v>
                </c:pt>
                <c:pt idx="417">
                  <c:v>5.1976253116200175E-2</c:v>
                </c:pt>
                <c:pt idx="418">
                  <c:v>5.8220773036965281E-2</c:v>
                </c:pt>
                <c:pt idx="419">
                  <c:v>5.52706479943358E-2</c:v>
                </c:pt>
                <c:pt idx="420">
                  <c:v>5.0760534924447751E-2</c:v>
                </c:pt>
                <c:pt idx="421">
                  <c:v>5.1359277757735598E-2</c:v>
                </c:pt>
                <c:pt idx="422">
                  <c:v>5.5397549624770802E-2</c:v>
                </c:pt>
                <c:pt idx="423">
                  <c:v>4.7709806550803223E-2</c:v>
                </c:pt>
                <c:pt idx="424">
                  <c:v>5.1181148713374792E-2</c:v>
                </c:pt>
                <c:pt idx="425">
                  <c:v>4.5812710605153566E-2</c:v>
                </c:pt>
                <c:pt idx="426">
                  <c:v>4.4330628675787048E-2</c:v>
                </c:pt>
                <c:pt idx="427">
                  <c:v>4.5450474393142662E-2</c:v>
                </c:pt>
                <c:pt idx="428">
                  <c:v>5.8781096847433253E-2</c:v>
                </c:pt>
                <c:pt idx="429">
                  <c:v>5.3715622779938445E-2</c:v>
                </c:pt>
                <c:pt idx="430">
                  <c:v>6.3100852526067466E-2</c:v>
                </c:pt>
                <c:pt idx="431">
                  <c:v>5.7861950327607395E-2</c:v>
                </c:pt>
                <c:pt idx="432">
                  <c:v>5.4760967227515389E-2</c:v>
                </c:pt>
                <c:pt idx="433">
                  <c:v>4.904116909018167E-2</c:v>
                </c:pt>
                <c:pt idx="434">
                  <c:v>4.4193890492415927E-2</c:v>
                </c:pt>
                <c:pt idx="435">
                  <c:v>3.614295609720046E-2</c:v>
                </c:pt>
                <c:pt idx="436">
                  <c:v>3.6753868548835597E-2</c:v>
                </c:pt>
                <c:pt idx="437">
                  <c:v>3.5685857993213013E-2</c:v>
                </c:pt>
                <c:pt idx="438">
                  <c:v>3.5736229740899662E-2</c:v>
                </c:pt>
                <c:pt idx="439">
                  <c:v>3.6841619134375163E-2</c:v>
                </c:pt>
                <c:pt idx="440">
                  <c:v>5.1352997313439765E-2</c:v>
                </c:pt>
                <c:pt idx="441">
                  <c:v>6.2202754487661452E-2</c:v>
                </c:pt>
                <c:pt idx="442">
                  <c:v>6.1346495290121685E-2</c:v>
                </c:pt>
                <c:pt idx="443">
                  <c:v>6.8319412470009666E-2</c:v>
                </c:pt>
                <c:pt idx="444">
                  <c:v>6.8523648394215056E-2</c:v>
                </c:pt>
                <c:pt idx="445">
                  <c:v>5.7931568555703097E-2</c:v>
                </c:pt>
                <c:pt idx="446">
                  <c:v>4.2414611307846677E-2</c:v>
                </c:pt>
                <c:pt idx="447">
                  <c:v>4.7299350186302026E-2</c:v>
                </c:pt>
                <c:pt idx="448">
                  <c:v>2.9725258363817824E-2</c:v>
                </c:pt>
                <c:pt idx="449">
                  <c:v>3.6316472472692964E-2</c:v>
                </c:pt>
                <c:pt idx="450">
                  <c:v>3.7666425912324067E-2</c:v>
                </c:pt>
                <c:pt idx="451">
                  <c:v>4.8082987438705774E-2</c:v>
                </c:pt>
                <c:pt idx="452">
                  <c:v>5.0957636530611472E-2</c:v>
                </c:pt>
                <c:pt idx="453">
                  <c:v>5.2769115833062374E-2</c:v>
                </c:pt>
                <c:pt idx="454">
                  <c:v>5.0754280970809806E-2</c:v>
                </c:pt>
                <c:pt idx="455">
                  <c:v>5.0766329478163619E-2</c:v>
                </c:pt>
                <c:pt idx="456">
                  <c:v>5.4078208513372729E-2</c:v>
                </c:pt>
                <c:pt idx="457">
                  <c:v>6.2136625111671076E-2</c:v>
                </c:pt>
                <c:pt idx="458">
                  <c:v>6.6865445671934032E-2</c:v>
                </c:pt>
                <c:pt idx="459">
                  <c:v>7.1956028533514155E-2</c:v>
                </c:pt>
                <c:pt idx="460">
                  <c:v>8.6291456233113975E-2</c:v>
                </c:pt>
                <c:pt idx="461">
                  <c:v>7.506254385666053E-2</c:v>
                </c:pt>
                <c:pt idx="462">
                  <c:v>6.8331915274294094E-2</c:v>
                </c:pt>
                <c:pt idx="463">
                  <c:v>6.9176764233012139E-2</c:v>
                </c:pt>
                <c:pt idx="464">
                  <c:v>6.0465280745710712E-2</c:v>
                </c:pt>
                <c:pt idx="465">
                  <c:v>4.8105081371271792E-2</c:v>
                </c:pt>
                <c:pt idx="466">
                  <c:v>5.5767412312624234E-2</c:v>
                </c:pt>
                <c:pt idx="467">
                  <c:v>5.318372732526104E-2</c:v>
                </c:pt>
                <c:pt idx="468">
                  <c:v>5.5860151057749698E-2</c:v>
                </c:pt>
                <c:pt idx="469">
                  <c:v>6.0582966024973664E-2</c:v>
                </c:pt>
                <c:pt idx="470">
                  <c:v>7.7485911495630361E-2</c:v>
                </c:pt>
                <c:pt idx="471">
                  <c:v>7.8390093328618585E-2</c:v>
                </c:pt>
                <c:pt idx="472">
                  <c:v>7.247857458702768E-2</c:v>
                </c:pt>
                <c:pt idx="473">
                  <c:v>6.215485604827161E-2</c:v>
                </c:pt>
                <c:pt idx="474">
                  <c:v>5.7374049571238941E-2</c:v>
                </c:pt>
                <c:pt idx="475">
                  <c:v>4.3844356857020469E-2</c:v>
                </c:pt>
                <c:pt idx="476">
                  <c:v>4.2991337187551028E-2</c:v>
                </c:pt>
                <c:pt idx="477">
                  <c:v>3.8061048258476879E-2</c:v>
                </c:pt>
                <c:pt idx="478">
                  <c:v>4.4218212034714446E-2</c:v>
                </c:pt>
                <c:pt idx="479">
                  <c:v>4.3606401402575809E-2</c:v>
                </c:pt>
                <c:pt idx="480">
                  <c:v>3.3762160530513563E-2</c:v>
                </c:pt>
                <c:pt idx="481">
                  <c:v>2.7580618861451522E-2</c:v>
                </c:pt>
                <c:pt idx="482">
                  <c:v>3.7092187541888463E-2</c:v>
                </c:pt>
                <c:pt idx="483">
                  <c:v>3.6224361533626986E-2</c:v>
                </c:pt>
                <c:pt idx="484">
                  <c:v>4.4815004212977919E-2</c:v>
                </c:pt>
                <c:pt idx="485">
                  <c:v>5.5766505018352064E-2</c:v>
                </c:pt>
                <c:pt idx="486">
                  <c:v>6.2106498617097675E-2</c:v>
                </c:pt>
                <c:pt idx="487">
                  <c:v>6.7443439929383661E-2</c:v>
                </c:pt>
                <c:pt idx="488">
                  <c:v>6.7325030186465337E-2</c:v>
                </c:pt>
                <c:pt idx="489">
                  <c:v>6.4618468548410302E-2</c:v>
                </c:pt>
                <c:pt idx="490">
                  <c:v>5.7275076249461009E-2</c:v>
                </c:pt>
                <c:pt idx="491">
                  <c:v>4.6714867580840889E-2</c:v>
                </c:pt>
                <c:pt idx="492">
                  <c:v>4.3688711980894593E-2</c:v>
                </c:pt>
                <c:pt idx="493">
                  <c:v>4.9702910289190008E-2</c:v>
                </c:pt>
                <c:pt idx="494">
                  <c:v>4.4290501594047967E-2</c:v>
                </c:pt>
                <c:pt idx="495">
                  <c:v>4.5153047311677255E-2</c:v>
                </c:pt>
                <c:pt idx="496">
                  <c:v>5.4303878446047019E-2</c:v>
                </c:pt>
                <c:pt idx="497">
                  <c:v>5.0459419790916359E-2</c:v>
                </c:pt>
                <c:pt idx="498">
                  <c:v>4.3888058370619099E-2</c:v>
                </c:pt>
                <c:pt idx="499">
                  <c:v>4.113148172917365E-2</c:v>
                </c:pt>
                <c:pt idx="500">
                  <c:v>3.8735417565705289E-2</c:v>
                </c:pt>
                <c:pt idx="501">
                  <c:v>4.0320650555360757E-2</c:v>
                </c:pt>
                <c:pt idx="502">
                  <c:v>3.6900382870878802E-2</c:v>
                </c:pt>
                <c:pt idx="503">
                  <c:v>3.9082027924157804E-2</c:v>
                </c:pt>
                <c:pt idx="504">
                  <c:v>4.8310348204900155E-2</c:v>
                </c:pt>
                <c:pt idx="505">
                  <c:v>4.8519468520730288E-2</c:v>
                </c:pt>
                <c:pt idx="506">
                  <c:v>4.5981094264921051E-2</c:v>
                </c:pt>
                <c:pt idx="507">
                  <c:v>4.9818079107753342E-2</c:v>
                </c:pt>
                <c:pt idx="508">
                  <c:v>5.6752473831492532E-2</c:v>
                </c:pt>
                <c:pt idx="509">
                  <c:v>5.0855805297840909E-2</c:v>
                </c:pt>
                <c:pt idx="510">
                  <c:v>5.3372117511154525E-2</c:v>
                </c:pt>
                <c:pt idx="511">
                  <c:v>4.8893742688088347E-2</c:v>
                </c:pt>
                <c:pt idx="512">
                  <c:v>4.3611527893590143E-2</c:v>
                </c:pt>
                <c:pt idx="513">
                  <c:v>3.6427774183965325E-2</c:v>
                </c:pt>
                <c:pt idx="514">
                  <c:v>4.1857476661769998E-2</c:v>
                </c:pt>
                <c:pt idx="515">
                  <c:v>3.6427774183965318E-2</c:v>
                </c:pt>
                <c:pt idx="516">
                  <c:v>4.3611527893590234E-2</c:v>
                </c:pt>
                <c:pt idx="517">
                  <c:v>4.88937426880885E-2</c:v>
                </c:pt>
                <c:pt idx="518">
                  <c:v>5.3372117511154019E-2</c:v>
                </c:pt>
                <c:pt idx="519">
                  <c:v>5.0855805297840243E-2</c:v>
                </c:pt>
                <c:pt idx="520">
                  <c:v>5.675247383149179E-2</c:v>
                </c:pt>
                <c:pt idx="521">
                  <c:v>4.9818079107752558E-2</c:v>
                </c:pt>
                <c:pt idx="522">
                  <c:v>4.5981094264920259E-2</c:v>
                </c:pt>
                <c:pt idx="523">
                  <c:v>4.8519468520730316E-2</c:v>
                </c:pt>
                <c:pt idx="524">
                  <c:v>4.8310348204900357E-2</c:v>
                </c:pt>
                <c:pt idx="525">
                  <c:v>3.9082027924158061E-2</c:v>
                </c:pt>
                <c:pt idx="526">
                  <c:v>3.6900382870879413E-2</c:v>
                </c:pt>
                <c:pt idx="527">
                  <c:v>4.032065055536159E-2</c:v>
                </c:pt>
                <c:pt idx="528">
                  <c:v>3.8735417565705088E-2</c:v>
                </c:pt>
                <c:pt idx="529">
                  <c:v>4.1131481729173386E-2</c:v>
                </c:pt>
                <c:pt idx="530">
                  <c:v>4.388805837061889E-2</c:v>
                </c:pt>
                <c:pt idx="531">
                  <c:v>5.0459419790915894E-2</c:v>
                </c:pt>
                <c:pt idx="532">
                  <c:v>5.4303878446046172E-2</c:v>
                </c:pt>
                <c:pt idx="533">
                  <c:v>4.5153047311677109E-2</c:v>
                </c:pt>
                <c:pt idx="534">
                  <c:v>4.4290501594047751E-2</c:v>
                </c:pt>
                <c:pt idx="535">
                  <c:v>4.9702910289190022E-2</c:v>
                </c:pt>
                <c:pt idx="536">
                  <c:v>4.3688711980894447E-2</c:v>
                </c:pt>
                <c:pt idx="537">
                  <c:v>4.6714867580841132E-2</c:v>
                </c:pt>
                <c:pt idx="538">
                  <c:v>5.7275076249461002E-2</c:v>
                </c:pt>
                <c:pt idx="539">
                  <c:v>6.4618468548410191E-2</c:v>
                </c:pt>
                <c:pt idx="540">
                  <c:v>6.7325030186465032E-2</c:v>
                </c:pt>
                <c:pt idx="541">
                  <c:v>6.7443439929383842E-2</c:v>
                </c:pt>
                <c:pt idx="542">
                  <c:v>6.2106498617097626E-2</c:v>
                </c:pt>
                <c:pt idx="543">
                  <c:v>5.5766505018351918E-2</c:v>
                </c:pt>
                <c:pt idx="544">
                  <c:v>4.4815004212977613E-2</c:v>
                </c:pt>
                <c:pt idx="545">
                  <c:v>3.6224361533626459E-2</c:v>
                </c:pt>
                <c:pt idx="546">
                  <c:v>3.70921875418877E-2</c:v>
                </c:pt>
                <c:pt idx="547">
                  <c:v>2.7580618861450495E-2</c:v>
                </c:pt>
                <c:pt idx="548">
                  <c:v>3.3762160530512696E-2</c:v>
                </c:pt>
                <c:pt idx="549">
                  <c:v>4.3606401402575191E-2</c:v>
                </c:pt>
                <c:pt idx="550">
                  <c:v>4.4218212034713572E-2</c:v>
                </c:pt>
                <c:pt idx="551">
                  <c:v>3.8061048258475991E-2</c:v>
                </c:pt>
                <c:pt idx="552">
                  <c:v>4.2991337187550702E-2</c:v>
                </c:pt>
                <c:pt idx="553">
                  <c:v>4.3844356857019644E-2</c:v>
                </c:pt>
                <c:pt idx="554">
                  <c:v>5.7374049571238303E-2</c:v>
                </c:pt>
                <c:pt idx="555">
                  <c:v>6.2154856048271125E-2</c:v>
                </c:pt>
                <c:pt idx="556">
                  <c:v>7.2478574587027458E-2</c:v>
                </c:pt>
                <c:pt idx="557">
                  <c:v>7.839009332861796E-2</c:v>
                </c:pt>
                <c:pt idx="558">
                  <c:v>7.7485911495630069E-2</c:v>
                </c:pt>
                <c:pt idx="559">
                  <c:v>6.0582966024972963E-2</c:v>
                </c:pt>
                <c:pt idx="560">
                  <c:v>5.5860151057749108E-2</c:v>
                </c:pt>
                <c:pt idx="561">
                  <c:v>5.3183727325259902E-2</c:v>
                </c:pt>
                <c:pt idx="562">
                  <c:v>5.5767412312623311E-2</c:v>
                </c:pt>
                <c:pt idx="563">
                  <c:v>4.8105081371271063E-2</c:v>
                </c:pt>
                <c:pt idx="564">
                  <c:v>6.0465280745710316E-2</c:v>
                </c:pt>
                <c:pt idx="565">
                  <c:v>6.917676423301175E-2</c:v>
                </c:pt>
                <c:pt idx="566">
                  <c:v>6.8331915274293942E-2</c:v>
                </c:pt>
                <c:pt idx="567">
                  <c:v>7.5062543856660419E-2</c:v>
                </c:pt>
                <c:pt idx="568">
                  <c:v>8.6291456233113725E-2</c:v>
                </c:pt>
                <c:pt idx="569">
                  <c:v>7.1956028533513711E-2</c:v>
                </c:pt>
                <c:pt idx="570">
                  <c:v>6.6865445671933935E-2</c:v>
                </c:pt>
                <c:pt idx="571">
                  <c:v>6.2136625111670993E-2</c:v>
                </c:pt>
                <c:pt idx="572">
                  <c:v>5.4078208513372229E-2</c:v>
                </c:pt>
                <c:pt idx="573">
                  <c:v>5.0766329478163383E-2</c:v>
                </c:pt>
                <c:pt idx="574">
                  <c:v>5.0754280970809883E-2</c:v>
                </c:pt>
                <c:pt idx="575">
                  <c:v>5.2769115833062506E-2</c:v>
                </c:pt>
                <c:pt idx="576">
                  <c:v>5.0957636530611715E-2</c:v>
                </c:pt>
                <c:pt idx="577">
                  <c:v>4.8082987438706502E-2</c:v>
                </c:pt>
                <c:pt idx="578">
                  <c:v>3.7666425912324678E-2</c:v>
                </c:pt>
                <c:pt idx="579">
                  <c:v>3.6316472472693276E-2</c:v>
                </c:pt>
                <c:pt idx="580">
                  <c:v>2.9725258363817952E-2</c:v>
                </c:pt>
                <c:pt idx="581">
                  <c:v>4.7299350186302103E-2</c:v>
                </c:pt>
                <c:pt idx="582">
                  <c:v>4.2414611307846059E-2</c:v>
                </c:pt>
                <c:pt idx="583">
                  <c:v>5.793156855570282E-2</c:v>
                </c:pt>
                <c:pt idx="584">
                  <c:v>6.8523648394214778E-2</c:v>
                </c:pt>
                <c:pt idx="585">
                  <c:v>6.8319412470009167E-2</c:v>
                </c:pt>
                <c:pt idx="586">
                  <c:v>6.1346495290121247E-2</c:v>
                </c:pt>
                <c:pt idx="587">
                  <c:v>6.2202754487661674E-2</c:v>
                </c:pt>
                <c:pt idx="588">
                  <c:v>5.135299731343955E-2</c:v>
                </c:pt>
                <c:pt idx="589">
                  <c:v>3.6841619134375156E-2</c:v>
                </c:pt>
                <c:pt idx="590">
                  <c:v>3.573622974089985E-2</c:v>
                </c:pt>
                <c:pt idx="591">
                  <c:v>3.5685857993213513E-2</c:v>
                </c:pt>
                <c:pt idx="592">
                  <c:v>3.6753868548835632E-2</c:v>
                </c:pt>
                <c:pt idx="593">
                  <c:v>3.6142956097200592E-2</c:v>
                </c:pt>
                <c:pt idx="594">
                  <c:v>4.4193890492415802E-2</c:v>
                </c:pt>
                <c:pt idx="595">
                  <c:v>4.9041169090181469E-2</c:v>
                </c:pt>
                <c:pt idx="596">
                  <c:v>5.4760967227514966E-2</c:v>
                </c:pt>
                <c:pt idx="597">
                  <c:v>5.7861950327607013E-2</c:v>
                </c:pt>
                <c:pt idx="598">
                  <c:v>6.3100852526067078E-2</c:v>
                </c:pt>
                <c:pt idx="599">
                  <c:v>5.3715622779938479E-2</c:v>
                </c:pt>
                <c:pt idx="600">
                  <c:v>5.8781096847433545E-2</c:v>
                </c:pt>
                <c:pt idx="601">
                  <c:v>4.5450474393143238E-2</c:v>
                </c:pt>
                <c:pt idx="602">
                  <c:v>4.4330628675787506E-2</c:v>
                </c:pt>
                <c:pt idx="603">
                  <c:v>4.5812710605154086E-2</c:v>
                </c:pt>
                <c:pt idx="604">
                  <c:v>5.1181148713375001E-2</c:v>
                </c:pt>
                <c:pt idx="605">
                  <c:v>4.7709806550803174E-2</c:v>
                </c:pt>
                <c:pt idx="606">
                  <c:v>5.5397549624770212E-2</c:v>
                </c:pt>
                <c:pt idx="607">
                  <c:v>5.1359277757735668E-2</c:v>
                </c:pt>
                <c:pt idx="608">
                  <c:v>5.0760534924447709E-2</c:v>
                </c:pt>
                <c:pt idx="609">
                  <c:v>5.5270647994335523E-2</c:v>
                </c:pt>
                <c:pt idx="610">
                  <c:v>5.8220773036964921E-2</c:v>
                </c:pt>
                <c:pt idx="611">
                  <c:v>5.1976253116199668E-2</c:v>
                </c:pt>
                <c:pt idx="612">
                  <c:v>5.184311271496557E-2</c:v>
                </c:pt>
                <c:pt idx="613">
                  <c:v>4.7460885715044171E-2</c:v>
                </c:pt>
                <c:pt idx="614">
                  <c:v>4.034915728581083E-2</c:v>
                </c:pt>
                <c:pt idx="615">
                  <c:v>3.8095182565771948E-2</c:v>
                </c:pt>
                <c:pt idx="616">
                  <c:v>5.3012424940726131E-2</c:v>
                </c:pt>
                <c:pt idx="617">
                  <c:v>5.3233779112976574E-2</c:v>
                </c:pt>
                <c:pt idx="618">
                  <c:v>5.2227681095719423E-2</c:v>
                </c:pt>
                <c:pt idx="619">
                  <c:v>6.5389999049331807E-2</c:v>
                </c:pt>
                <c:pt idx="620">
                  <c:v>6.575820815557494E-2</c:v>
                </c:pt>
                <c:pt idx="621">
                  <c:v>5.4619333032597639E-2</c:v>
                </c:pt>
                <c:pt idx="622">
                  <c:v>5.6874988754820589E-2</c:v>
                </c:pt>
                <c:pt idx="623">
                  <c:v>5.5449898278557577E-2</c:v>
                </c:pt>
                <c:pt idx="624">
                  <c:v>4.1582206716871538E-2</c:v>
                </c:pt>
                <c:pt idx="625">
                  <c:v>4.8177436172402291E-2</c:v>
                </c:pt>
                <c:pt idx="626">
                  <c:v>4.106139050984213E-2</c:v>
                </c:pt>
                <c:pt idx="627">
                  <c:v>4.508476640391966E-2</c:v>
                </c:pt>
                <c:pt idx="628">
                  <c:v>4.1809326859051053E-2</c:v>
                </c:pt>
                <c:pt idx="629">
                  <c:v>5.304685304291902E-2</c:v>
                </c:pt>
                <c:pt idx="630">
                  <c:v>4.9473466833289126E-2</c:v>
                </c:pt>
                <c:pt idx="631">
                  <c:v>5.87297123436493E-2</c:v>
                </c:pt>
                <c:pt idx="632">
                  <c:v>6.14882392377024E-2</c:v>
                </c:pt>
                <c:pt idx="633">
                  <c:v>7.754521543035052E-2</c:v>
                </c:pt>
                <c:pt idx="634">
                  <c:v>7.7187741526650491E-2</c:v>
                </c:pt>
                <c:pt idx="635">
                  <c:v>6.9661589705246385E-2</c:v>
                </c:pt>
                <c:pt idx="636">
                  <c:v>6.6105328957326931E-2</c:v>
                </c:pt>
                <c:pt idx="637">
                  <c:v>6.5390422605486526E-2</c:v>
                </c:pt>
                <c:pt idx="638">
                  <c:v>6.6147801316547267E-2</c:v>
                </c:pt>
                <c:pt idx="639">
                  <c:v>6.9911616582528396E-2</c:v>
                </c:pt>
                <c:pt idx="640">
                  <c:v>7.7675655404572913E-2</c:v>
                </c:pt>
                <c:pt idx="641">
                  <c:v>8.203830530449148E-2</c:v>
                </c:pt>
                <c:pt idx="642">
                  <c:v>7.6928094767014704E-2</c:v>
                </c:pt>
                <c:pt idx="643">
                  <c:v>6.8637316754835392E-2</c:v>
                </c:pt>
                <c:pt idx="644">
                  <c:v>6.0055196265732337E-2</c:v>
                </c:pt>
                <c:pt idx="645">
                  <c:v>6.6126830196141309E-2</c:v>
                </c:pt>
                <c:pt idx="646">
                  <c:v>6.0775772669521423E-2</c:v>
                </c:pt>
                <c:pt idx="647">
                  <c:v>5.1934864794676315E-2</c:v>
                </c:pt>
                <c:pt idx="648">
                  <c:v>5.3605934854410675E-2</c:v>
                </c:pt>
                <c:pt idx="649">
                  <c:v>5.0087625940018421E-2</c:v>
                </c:pt>
                <c:pt idx="650">
                  <c:v>5.9586872462283023E-2</c:v>
                </c:pt>
                <c:pt idx="651">
                  <c:v>5.5526286171258224E-2</c:v>
                </c:pt>
                <c:pt idx="652">
                  <c:v>6.8460713275347584E-2</c:v>
                </c:pt>
                <c:pt idx="653">
                  <c:v>5.7188840190091073E-2</c:v>
                </c:pt>
                <c:pt idx="654">
                  <c:v>6.4881679264983588E-2</c:v>
                </c:pt>
                <c:pt idx="655">
                  <c:v>4.1140247958648048E-2</c:v>
                </c:pt>
                <c:pt idx="656">
                  <c:v>5.9791617454884885E-2</c:v>
                </c:pt>
                <c:pt idx="657">
                  <c:v>6.1377192985045716E-2</c:v>
                </c:pt>
                <c:pt idx="658">
                  <c:v>7.2202320980753854E-2</c:v>
                </c:pt>
                <c:pt idx="659">
                  <c:v>6.5045593321948078E-2</c:v>
                </c:pt>
                <c:pt idx="660">
                  <c:v>7.7568765452275951E-2</c:v>
                </c:pt>
                <c:pt idx="661">
                  <c:v>6.9100136992750111E-2</c:v>
                </c:pt>
                <c:pt idx="662">
                  <c:v>5.5740449306726392E-2</c:v>
                </c:pt>
                <c:pt idx="663">
                  <c:v>5.6751092658394786E-2</c:v>
                </c:pt>
                <c:pt idx="664">
                  <c:v>5.760003447621851E-2</c:v>
                </c:pt>
                <c:pt idx="665">
                  <c:v>5.2448202287574866E-2</c:v>
                </c:pt>
                <c:pt idx="666">
                  <c:v>5.7367517916779721E-2</c:v>
                </c:pt>
                <c:pt idx="667">
                  <c:v>6.4772991052087808E-2</c:v>
                </c:pt>
                <c:pt idx="668">
                  <c:v>5.156497996657293E-2</c:v>
                </c:pt>
                <c:pt idx="669">
                  <c:v>5.1376273958653108E-2</c:v>
                </c:pt>
                <c:pt idx="670">
                  <c:v>5.2088373917237772E-2</c:v>
                </c:pt>
                <c:pt idx="671">
                  <c:v>5.1066951157437104E-2</c:v>
                </c:pt>
                <c:pt idx="672">
                  <c:v>4.3520204197582166E-2</c:v>
                </c:pt>
                <c:pt idx="673">
                  <c:v>5.5183543479312716E-2</c:v>
                </c:pt>
                <c:pt idx="674">
                  <c:v>5.0620293231992589E-2</c:v>
                </c:pt>
                <c:pt idx="675">
                  <c:v>4.1708932498248863E-2</c:v>
                </c:pt>
                <c:pt idx="676">
                  <c:v>3.6527137298098498E-2</c:v>
                </c:pt>
                <c:pt idx="677">
                  <c:v>4.4173635610523634E-2</c:v>
                </c:pt>
                <c:pt idx="678">
                  <c:v>3.9438831114367058E-2</c:v>
                </c:pt>
                <c:pt idx="679">
                  <c:v>4.4437936346472542E-2</c:v>
                </c:pt>
                <c:pt idx="680">
                  <c:v>4.7494052560334128E-2</c:v>
                </c:pt>
                <c:pt idx="681">
                  <c:v>4.8597432813423255E-2</c:v>
                </c:pt>
                <c:pt idx="682">
                  <c:v>4.747887492205119E-2</c:v>
                </c:pt>
                <c:pt idx="683">
                  <c:v>4.5692303224455853E-2</c:v>
                </c:pt>
                <c:pt idx="684">
                  <c:v>4.6723943975693891E-2</c:v>
                </c:pt>
                <c:pt idx="685">
                  <c:v>5.1612537859123356E-2</c:v>
                </c:pt>
                <c:pt idx="686">
                  <c:v>5.6160300415859211E-2</c:v>
                </c:pt>
                <c:pt idx="687">
                  <c:v>4.7496861679350987E-2</c:v>
                </c:pt>
                <c:pt idx="688">
                  <c:v>5.2041469127770038E-2</c:v>
                </c:pt>
                <c:pt idx="689">
                  <c:v>4.6037106380269685E-2</c:v>
                </c:pt>
                <c:pt idx="690">
                  <c:v>4.1964436451472728E-2</c:v>
                </c:pt>
                <c:pt idx="691">
                  <c:v>4.7774630182925527E-2</c:v>
                </c:pt>
                <c:pt idx="692">
                  <c:v>7.4292922265329825E-2</c:v>
                </c:pt>
                <c:pt idx="693">
                  <c:v>8.627546066923035E-2</c:v>
                </c:pt>
                <c:pt idx="694">
                  <c:v>8.6443452126075432E-2</c:v>
                </c:pt>
                <c:pt idx="695">
                  <c:v>7.9160228134256633E-2</c:v>
                </c:pt>
                <c:pt idx="696">
                  <c:v>5.9669345429178476E-2</c:v>
                </c:pt>
                <c:pt idx="697">
                  <c:v>4.055377682004617E-2</c:v>
                </c:pt>
                <c:pt idx="698">
                  <c:v>2.2082596955489645E-2</c:v>
                </c:pt>
                <c:pt idx="699">
                  <c:v>3.8380986316402091E-2</c:v>
                </c:pt>
                <c:pt idx="700">
                  <c:v>4.7439616284026598E-2</c:v>
                </c:pt>
                <c:pt idx="701">
                  <c:v>5.2041277878029465E-2</c:v>
                </c:pt>
                <c:pt idx="702">
                  <c:v>4.9398178921260687E-2</c:v>
                </c:pt>
                <c:pt idx="703">
                  <c:v>4.905137280434807E-2</c:v>
                </c:pt>
                <c:pt idx="704">
                  <c:v>4.6133774391091606E-2</c:v>
                </c:pt>
                <c:pt idx="705">
                  <c:v>5.8816818401237238E-2</c:v>
                </c:pt>
                <c:pt idx="706">
                  <c:v>6.1976436726155881E-2</c:v>
                </c:pt>
                <c:pt idx="707">
                  <c:v>6.2167615830803526E-2</c:v>
                </c:pt>
                <c:pt idx="708">
                  <c:v>6.6850540284538032E-2</c:v>
                </c:pt>
                <c:pt idx="709">
                  <c:v>6.068106221684684E-2</c:v>
                </c:pt>
                <c:pt idx="710">
                  <c:v>4.9594247020787963E-2</c:v>
                </c:pt>
                <c:pt idx="711">
                  <c:v>5.1631558711777645E-2</c:v>
                </c:pt>
                <c:pt idx="712">
                  <c:v>6.2769587274394509E-2</c:v>
                </c:pt>
                <c:pt idx="713">
                  <c:v>7.9189896983424352E-2</c:v>
                </c:pt>
                <c:pt idx="714">
                  <c:v>9.0298640713081912E-2</c:v>
                </c:pt>
                <c:pt idx="715">
                  <c:v>9.51057993936089E-2</c:v>
                </c:pt>
                <c:pt idx="716">
                  <c:v>9.9836995193594069E-2</c:v>
                </c:pt>
                <c:pt idx="717">
                  <c:v>9.3482451274726652E-2</c:v>
                </c:pt>
                <c:pt idx="718">
                  <c:v>8.4211660072661454E-2</c:v>
                </c:pt>
                <c:pt idx="719">
                  <c:v>6.5876438084364969E-2</c:v>
                </c:pt>
                <c:pt idx="720">
                  <c:v>5.6525967892194565E-2</c:v>
                </c:pt>
                <c:pt idx="721">
                  <c:v>5.5986379698970225E-2</c:v>
                </c:pt>
                <c:pt idx="722">
                  <c:v>7.1238503020599281E-2</c:v>
                </c:pt>
                <c:pt idx="723">
                  <c:v>7.6408525460234952E-2</c:v>
                </c:pt>
                <c:pt idx="724">
                  <c:v>9.6690899104049793E-2</c:v>
                </c:pt>
                <c:pt idx="725">
                  <c:v>9.9192275197427099E-2</c:v>
                </c:pt>
                <c:pt idx="726">
                  <c:v>8.8948570034112703E-2</c:v>
                </c:pt>
                <c:pt idx="727">
                  <c:v>7.6270320087937771E-2</c:v>
                </c:pt>
                <c:pt idx="728">
                  <c:v>8.6183922856244849E-2</c:v>
                </c:pt>
                <c:pt idx="729">
                  <c:v>8.7814994824067155E-2</c:v>
                </c:pt>
                <c:pt idx="730">
                  <c:v>0.10948510656654835</c:v>
                </c:pt>
                <c:pt idx="731">
                  <c:v>0.11147491449086869</c:v>
                </c:pt>
                <c:pt idx="732">
                  <c:v>0.11104399157794857</c:v>
                </c:pt>
                <c:pt idx="733">
                  <c:v>9.9456382355826295E-2</c:v>
                </c:pt>
                <c:pt idx="734">
                  <c:v>9.932985519877191E-2</c:v>
                </c:pt>
                <c:pt idx="735">
                  <c:v>7.0774979493815449E-2</c:v>
                </c:pt>
                <c:pt idx="736">
                  <c:v>7.0152243790264926E-2</c:v>
                </c:pt>
                <c:pt idx="737">
                  <c:v>9.7677880608307691E-2</c:v>
                </c:pt>
                <c:pt idx="738">
                  <c:v>8.8616822521298905E-2</c:v>
                </c:pt>
                <c:pt idx="739">
                  <c:v>7.6712629558905482E-2</c:v>
                </c:pt>
                <c:pt idx="740">
                  <c:v>8.491376975961322E-2</c:v>
                </c:pt>
                <c:pt idx="741">
                  <c:v>7.9536046574242097E-2</c:v>
                </c:pt>
                <c:pt idx="742">
                  <c:v>6.3449815107250424E-2</c:v>
                </c:pt>
                <c:pt idx="743">
                  <c:v>6.0220204960094101E-2</c:v>
                </c:pt>
                <c:pt idx="744">
                  <c:v>5.0704810533135712E-2</c:v>
                </c:pt>
                <c:pt idx="745">
                  <c:v>5.9302403489875623E-2</c:v>
                </c:pt>
                <c:pt idx="746">
                  <c:v>6.9823391171231416E-2</c:v>
                </c:pt>
                <c:pt idx="747">
                  <c:v>6.5151061469210514E-2</c:v>
                </c:pt>
                <c:pt idx="748">
                  <c:v>8.2711402928914962E-2</c:v>
                </c:pt>
                <c:pt idx="749">
                  <c:v>0.11841471161757078</c:v>
                </c:pt>
                <c:pt idx="750">
                  <c:v>0.10377695609957786</c:v>
                </c:pt>
                <c:pt idx="751">
                  <c:v>9.0364106989683474E-2</c:v>
                </c:pt>
                <c:pt idx="752">
                  <c:v>8.2543087334074783E-2</c:v>
                </c:pt>
                <c:pt idx="753">
                  <c:v>6.8390573369222621E-2</c:v>
                </c:pt>
                <c:pt idx="754">
                  <c:v>5.9157439889374427E-2</c:v>
                </c:pt>
                <c:pt idx="755">
                  <c:v>7.6483358730450923E-2</c:v>
                </c:pt>
                <c:pt idx="756">
                  <c:v>9.1113268656276558E-2</c:v>
                </c:pt>
                <c:pt idx="757">
                  <c:v>8.9050190162371576E-2</c:v>
                </c:pt>
                <c:pt idx="758">
                  <c:v>0.11288354865442504</c:v>
                </c:pt>
                <c:pt idx="759">
                  <c:v>9.4014876962411148E-2</c:v>
                </c:pt>
                <c:pt idx="760">
                  <c:v>8.3455184924123835E-2</c:v>
                </c:pt>
                <c:pt idx="761">
                  <c:v>8.40057634553278E-2</c:v>
                </c:pt>
                <c:pt idx="762">
                  <c:v>8.577843324454057E-2</c:v>
                </c:pt>
                <c:pt idx="763">
                  <c:v>6.9529669400255442E-2</c:v>
                </c:pt>
                <c:pt idx="764">
                  <c:v>0.10821254178934485</c:v>
                </c:pt>
                <c:pt idx="765">
                  <c:v>0.11926004659856619</c:v>
                </c:pt>
                <c:pt idx="766">
                  <c:v>0.11336443702799026</c:v>
                </c:pt>
                <c:pt idx="767">
                  <c:v>0.11639202369490173</c:v>
                </c:pt>
                <c:pt idx="768">
                  <c:v>0.12134895539471349</c:v>
                </c:pt>
                <c:pt idx="769">
                  <c:v>9.6195520076510846E-2</c:v>
                </c:pt>
                <c:pt idx="770">
                  <c:v>0.11469705500882506</c:v>
                </c:pt>
                <c:pt idx="771">
                  <c:v>0.13583432559423406</c:v>
                </c:pt>
                <c:pt idx="772">
                  <c:v>0.13508389043703234</c:v>
                </c:pt>
                <c:pt idx="773">
                  <c:v>0.13195722493493683</c:v>
                </c:pt>
                <c:pt idx="774">
                  <c:v>0.14982678098324193</c:v>
                </c:pt>
                <c:pt idx="775">
                  <c:v>0.1186704523980163</c:v>
                </c:pt>
                <c:pt idx="776">
                  <c:v>0.11523903449600396</c:v>
                </c:pt>
                <c:pt idx="777">
                  <c:v>0.11964247445291687</c:v>
                </c:pt>
                <c:pt idx="778">
                  <c:v>0.1224564864129886</c:v>
                </c:pt>
                <c:pt idx="779">
                  <c:v>0.12074916805823474</c:v>
                </c:pt>
                <c:pt idx="780">
                  <c:v>0.16519652882595012</c:v>
                </c:pt>
                <c:pt idx="781">
                  <c:v>0.15911153476113987</c:v>
                </c:pt>
                <c:pt idx="782">
                  <c:v>0.16871126269389153</c:v>
                </c:pt>
                <c:pt idx="783">
                  <c:v>0.1732398563317267</c:v>
                </c:pt>
                <c:pt idx="784">
                  <c:v>0.15913879580673296</c:v>
                </c:pt>
                <c:pt idx="785">
                  <c:v>0.14601995437671844</c:v>
                </c:pt>
                <c:pt idx="786">
                  <c:v>0.15865888197527162</c:v>
                </c:pt>
                <c:pt idx="787">
                  <c:v>0.14520503973253746</c:v>
                </c:pt>
                <c:pt idx="788">
                  <c:v>0.15292282235975008</c:v>
                </c:pt>
                <c:pt idx="789">
                  <c:v>0.20092055239477052</c:v>
                </c:pt>
                <c:pt idx="790">
                  <c:v>0.1828214567834649</c:v>
                </c:pt>
                <c:pt idx="791">
                  <c:v>0.17192819856367136</c:v>
                </c:pt>
                <c:pt idx="792">
                  <c:v>0.18004975936410797</c:v>
                </c:pt>
                <c:pt idx="793">
                  <c:v>0.16394184351482102</c:v>
                </c:pt>
                <c:pt idx="794">
                  <c:v>0.12526540154576465</c:v>
                </c:pt>
                <c:pt idx="795">
                  <c:v>0.16934476498014769</c:v>
                </c:pt>
                <c:pt idx="796">
                  <c:v>0.17127330421302997</c:v>
                </c:pt>
                <c:pt idx="797">
                  <c:v>0.19055110053987984</c:v>
                </c:pt>
                <c:pt idx="798">
                  <c:v>0.19740296278159994</c:v>
                </c:pt>
                <c:pt idx="799">
                  <c:v>0.22491198966535766</c:v>
                </c:pt>
                <c:pt idx="800">
                  <c:v>0.17838912696584144</c:v>
                </c:pt>
                <c:pt idx="801">
                  <c:v>0.22587486372585333</c:v>
                </c:pt>
                <c:pt idx="802">
                  <c:v>0.22809728130376145</c:v>
                </c:pt>
                <c:pt idx="803">
                  <c:v>0.22455053772758898</c:v>
                </c:pt>
                <c:pt idx="804">
                  <c:v>0.17890590450806504</c:v>
                </c:pt>
                <c:pt idx="805">
                  <c:v>0.18885671935332585</c:v>
                </c:pt>
                <c:pt idx="806">
                  <c:v>0.14229200088466196</c:v>
                </c:pt>
                <c:pt idx="807">
                  <c:v>0.13243995466810127</c:v>
                </c:pt>
                <c:pt idx="808">
                  <c:v>0.13015012729819916</c:v>
                </c:pt>
                <c:pt idx="809">
                  <c:v>0.15024599404532463</c:v>
                </c:pt>
                <c:pt idx="810">
                  <c:v>0.16760680068017425</c:v>
                </c:pt>
                <c:pt idx="811">
                  <c:v>0.21126957534605281</c:v>
                </c:pt>
                <c:pt idx="812">
                  <c:v>0.27120263230475006</c:v>
                </c:pt>
                <c:pt idx="813">
                  <c:v>0.28949505543921572</c:v>
                </c:pt>
                <c:pt idx="814">
                  <c:v>0.33212482759424</c:v>
                </c:pt>
                <c:pt idx="815">
                  <c:v>0.313463297692883</c:v>
                </c:pt>
                <c:pt idx="816">
                  <c:v>0.30668868752794243</c:v>
                </c:pt>
                <c:pt idx="817">
                  <c:v>0.27904542766814872</c:v>
                </c:pt>
                <c:pt idx="818">
                  <c:v>0.25065121734849116</c:v>
                </c:pt>
                <c:pt idx="819">
                  <c:v>0.24420780651196922</c:v>
                </c:pt>
                <c:pt idx="820">
                  <c:v>0.24711717014332693</c:v>
                </c:pt>
                <c:pt idx="821">
                  <c:v>0.21429403451213239</c:v>
                </c:pt>
                <c:pt idx="822">
                  <c:v>0.18439693603020527</c:v>
                </c:pt>
                <c:pt idx="823">
                  <c:v>0.2423107574685468</c:v>
                </c:pt>
                <c:pt idx="824">
                  <c:v>0.20391666661839203</c:v>
                </c:pt>
                <c:pt idx="825">
                  <c:v>0.21356866329968413</c:v>
                </c:pt>
                <c:pt idx="826">
                  <c:v>0.2466008266537357</c:v>
                </c:pt>
                <c:pt idx="827">
                  <c:v>0.26063874146555177</c:v>
                </c:pt>
                <c:pt idx="828">
                  <c:v>0.24313074424470438</c:v>
                </c:pt>
                <c:pt idx="829">
                  <c:v>0.29032686610749803</c:v>
                </c:pt>
                <c:pt idx="830">
                  <c:v>0.3041443069084111</c:v>
                </c:pt>
                <c:pt idx="831">
                  <c:v>0.26386191185363422</c:v>
                </c:pt>
                <c:pt idx="832">
                  <c:v>0.29063746725882333</c:v>
                </c:pt>
                <c:pt idx="833">
                  <c:v>0.27338861949773868</c:v>
                </c:pt>
                <c:pt idx="834">
                  <c:v>0.24958102060581164</c:v>
                </c:pt>
                <c:pt idx="835">
                  <c:v>0.25805039663427592</c:v>
                </c:pt>
                <c:pt idx="836">
                  <c:v>0.30122355619122826</c:v>
                </c:pt>
                <c:pt idx="837">
                  <c:v>0.2639797818789742</c:v>
                </c:pt>
                <c:pt idx="838">
                  <c:v>0.3577480333965431</c:v>
                </c:pt>
                <c:pt idx="839">
                  <c:v>0.36813729382288018</c:v>
                </c:pt>
                <c:pt idx="840">
                  <c:v>0.34052629962588526</c:v>
                </c:pt>
                <c:pt idx="841">
                  <c:v>0.41902219070143581</c:v>
                </c:pt>
                <c:pt idx="842">
                  <c:v>0.41961764502387755</c:v>
                </c:pt>
                <c:pt idx="843">
                  <c:v>0.34735266279682964</c:v>
                </c:pt>
                <c:pt idx="844">
                  <c:v>0.39066881003893555</c:v>
                </c:pt>
                <c:pt idx="845">
                  <c:v>0.37547528738835878</c:v>
                </c:pt>
                <c:pt idx="846">
                  <c:v>0.23769350077162216</c:v>
                </c:pt>
                <c:pt idx="847">
                  <c:v>0.28636554808889325</c:v>
                </c:pt>
                <c:pt idx="848">
                  <c:v>0.30055198181487841</c:v>
                </c:pt>
                <c:pt idx="849">
                  <c:v>0.24627805242515738</c:v>
                </c:pt>
                <c:pt idx="850">
                  <c:v>0.33172551510484027</c:v>
                </c:pt>
                <c:pt idx="851">
                  <c:v>0.35641083201314788</c:v>
                </c:pt>
                <c:pt idx="852">
                  <c:v>0.3387774873801086</c:v>
                </c:pt>
                <c:pt idx="853">
                  <c:v>0.38624738736047287</c:v>
                </c:pt>
                <c:pt idx="854">
                  <c:v>0.54758747348966952</c:v>
                </c:pt>
                <c:pt idx="855">
                  <c:v>0.5934621194929639</c:v>
                </c:pt>
                <c:pt idx="856">
                  <c:v>0.62273450057778423</c:v>
                </c:pt>
                <c:pt idx="857">
                  <c:v>0.73766821202432453</c:v>
                </c:pt>
                <c:pt idx="858">
                  <c:v>0.75075604613586067</c:v>
                </c:pt>
                <c:pt idx="859">
                  <c:v>0.56189413521641518</c:v>
                </c:pt>
                <c:pt idx="860">
                  <c:v>0.72343226984135023</c:v>
                </c:pt>
                <c:pt idx="861">
                  <c:v>0.71431385462340202</c:v>
                </c:pt>
                <c:pt idx="862">
                  <c:v>0.66342284961591602</c:v>
                </c:pt>
                <c:pt idx="863">
                  <c:v>0.68301693647406769</c:v>
                </c:pt>
                <c:pt idx="864">
                  <c:v>0.90103865834025298</c:v>
                </c:pt>
                <c:pt idx="865">
                  <c:v>0.71632941933127925</c:v>
                </c:pt>
                <c:pt idx="866">
                  <c:v>0.73514365546078198</c:v>
                </c:pt>
                <c:pt idx="867">
                  <c:v>0.64658059297667325</c:v>
                </c:pt>
                <c:pt idx="868">
                  <c:v>0.61862532372374224</c:v>
                </c:pt>
                <c:pt idx="869">
                  <c:v>0.50683089262205505</c:v>
                </c:pt>
                <c:pt idx="870">
                  <c:v>0.52717660563705715</c:v>
                </c:pt>
                <c:pt idx="871">
                  <c:v>0.68883732249726315</c:v>
                </c:pt>
                <c:pt idx="872">
                  <c:v>0.74416907907299712</c:v>
                </c:pt>
                <c:pt idx="873">
                  <c:v>0.76395627963670498</c:v>
                </c:pt>
                <c:pt idx="874">
                  <c:v>0.63643487193721293</c:v>
                </c:pt>
                <c:pt idx="875">
                  <c:v>0.75907047739305367</c:v>
                </c:pt>
                <c:pt idx="876">
                  <c:v>0.77862916792066961</c:v>
                </c:pt>
                <c:pt idx="877">
                  <c:v>0.72154315719824913</c:v>
                </c:pt>
                <c:pt idx="878">
                  <c:v>0.86639104127272515</c:v>
                </c:pt>
                <c:pt idx="879">
                  <c:v>1.2045236400441601</c:v>
                </c:pt>
                <c:pt idx="880">
                  <c:v>1.293279883359971</c:v>
                </c:pt>
                <c:pt idx="881">
                  <c:v>1.282200326858405</c:v>
                </c:pt>
                <c:pt idx="882">
                  <c:v>1.4130494388410844</c:v>
                </c:pt>
                <c:pt idx="883">
                  <c:v>1.2853656413059162</c:v>
                </c:pt>
                <c:pt idx="884">
                  <c:v>1.1155770164177214</c:v>
                </c:pt>
                <c:pt idx="885">
                  <c:v>1.0433525552161049</c:v>
                </c:pt>
                <c:pt idx="886">
                  <c:v>0.99198247984808052</c:v>
                </c:pt>
                <c:pt idx="887">
                  <c:v>1.0223382594603343</c:v>
                </c:pt>
                <c:pt idx="888">
                  <c:v>0.98970344570248336</c:v>
                </c:pt>
                <c:pt idx="889">
                  <c:v>0.95334964889139329</c:v>
                </c:pt>
                <c:pt idx="890">
                  <c:v>0.79746130939499982</c:v>
                </c:pt>
                <c:pt idx="891">
                  <c:v>0.7796424046454995</c:v>
                </c:pt>
                <c:pt idx="892">
                  <c:v>0.70037690125072838</c:v>
                </c:pt>
                <c:pt idx="893">
                  <c:v>0.6903427312988033</c:v>
                </c:pt>
                <c:pt idx="894">
                  <c:v>0.81312381059359251</c:v>
                </c:pt>
                <c:pt idx="895">
                  <c:v>0.93865737717027675</c:v>
                </c:pt>
                <c:pt idx="896">
                  <c:v>0.82954078187242219</c:v>
                </c:pt>
                <c:pt idx="897">
                  <c:v>0.83040328547525311</c:v>
                </c:pt>
                <c:pt idx="898">
                  <c:v>0.97104787725465624</c:v>
                </c:pt>
                <c:pt idx="899">
                  <c:v>0.85081558387727285</c:v>
                </c:pt>
                <c:pt idx="900">
                  <c:v>0.78275213133299393</c:v>
                </c:pt>
                <c:pt idx="901">
                  <c:v>0.89727292128406544</c:v>
                </c:pt>
                <c:pt idx="902">
                  <c:v>0.8684328606845414</c:v>
                </c:pt>
                <c:pt idx="903">
                  <c:v>0.79174698133068133</c:v>
                </c:pt>
                <c:pt idx="904">
                  <c:v>0.86629811492367248</c:v>
                </c:pt>
                <c:pt idx="905">
                  <c:v>0.85227084364273298</c:v>
                </c:pt>
                <c:pt idx="906">
                  <c:v>0.81855698973126023</c:v>
                </c:pt>
                <c:pt idx="907">
                  <c:v>0.77217753101031661</c:v>
                </c:pt>
                <c:pt idx="908">
                  <c:v>0.75743399132218703</c:v>
                </c:pt>
                <c:pt idx="909">
                  <c:v>0.75111366163197735</c:v>
                </c:pt>
                <c:pt idx="910">
                  <c:v>0.9149883057877426</c:v>
                </c:pt>
                <c:pt idx="911">
                  <c:v>0.91682593983468075</c:v>
                </c:pt>
                <c:pt idx="912">
                  <c:v>1.0330488201497141</c:v>
                </c:pt>
                <c:pt idx="913">
                  <c:v>1.1706012444703453</c:v>
                </c:pt>
                <c:pt idx="914">
                  <c:v>1.0533420820064072</c:v>
                </c:pt>
                <c:pt idx="915">
                  <c:v>0.75780367305816521</c:v>
                </c:pt>
                <c:pt idx="916">
                  <c:v>1.0449999670997157</c:v>
                </c:pt>
                <c:pt idx="917">
                  <c:v>0.87887653036592062</c:v>
                </c:pt>
                <c:pt idx="918">
                  <c:v>0.86534973537081095</c:v>
                </c:pt>
                <c:pt idx="919">
                  <c:v>0.90739103395840082</c:v>
                </c:pt>
                <c:pt idx="920">
                  <c:v>1.1569700343418308</c:v>
                </c:pt>
                <c:pt idx="921">
                  <c:v>0.87033184603706848</c:v>
                </c:pt>
                <c:pt idx="922">
                  <c:v>1.0737349856733114</c:v>
                </c:pt>
                <c:pt idx="923">
                  <c:v>0.99542577645314179</c:v>
                </c:pt>
                <c:pt idx="924">
                  <c:v>1.0157522366559608</c:v>
                </c:pt>
                <c:pt idx="925">
                  <c:v>0.82359864064217336</c:v>
                </c:pt>
                <c:pt idx="926">
                  <c:v>0.82149318138449101</c:v>
                </c:pt>
                <c:pt idx="927">
                  <c:v>0.72252605840937512</c:v>
                </c:pt>
                <c:pt idx="928">
                  <c:v>0.5678851174990871</c:v>
                </c:pt>
                <c:pt idx="929">
                  <c:v>0.54829238780049039</c:v>
                </c:pt>
                <c:pt idx="930">
                  <c:v>0.6046411584296274</c:v>
                </c:pt>
                <c:pt idx="931">
                  <c:v>0.5844458386544249</c:v>
                </c:pt>
                <c:pt idx="932">
                  <c:v>0.63983252495479559</c:v>
                </c:pt>
                <c:pt idx="933">
                  <c:v>0.78637473366407684</c:v>
                </c:pt>
                <c:pt idx="934">
                  <c:v>0.84773509039032713</c:v>
                </c:pt>
                <c:pt idx="935">
                  <c:v>0.8984437244938972</c:v>
                </c:pt>
                <c:pt idx="936">
                  <c:v>1.0006024167242544</c:v>
                </c:pt>
                <c:pt idx="937">
                  <c:v>1.0009461248593576</c:v>
                </c:pt>
                <c:pt idx="938">
                  <c:v>0.9368792551420736</c:v>
                </c:pt>
                <c:pt idx="939">
                  <c:v>0.83041210166896917</c:v>
                </c:pt>
                <c:pt idx="940">
                  <c:v>0.73593036232075171</c:v>
                </c:pt>
                <c:pt idx="941">
                  <c:v>0.77192229430831694</c:v>
                </c:pt>
                <c:pt idx="942">
                  <c:v>0.65954082858051799</c:v>
                </c:pt>
                <c:pt idx="943">
                  <c:v>0.71978907586751117</c:v>
                </c:pt>
                <c:pt idx="944">
                  <c:v>0.7641600569364666</c:v>
                </c:pt>
                <c:pt idx="945">
                  <c:v>0.88482253023822965</c:v>
                </c:pt>
                <c:pt idx="946">
                  <c:v>0.75879796132486887</c:v>
                </c:pt>
                <c:pt idx="947">
                  <c:v>0.82522601257767703</c:v>
                </c:pt>
                <c:pt idx="948">
                  <c:v>0.82968969984262964</c:v>
                </c:pt>
                <c:pt idx="949">
                  <c:v>0.79825797008683552</c:v>
                </c:pt>
                <c:pt idx="950">
                  <c:v>0.70797478673985581</c:v>
                </c:pt>
                <c:pt idx="951">
                  <c:v>0.64778498259838224</c:v>
                </c:pt>
                <c:pt idx="952">
                  <c:v>0.63650755707266926</c:v>
                </c:pt>
                <c:pt idx="953">
                  <c:v>0.66753512968367457</c:v>
                </c:pt>
                <c:pt idx="954">
                  <c:v>0.80293447826054631</c:v>
                </c:pt>
                <c:pt idx="955">
                  <c:v>0.7119289008826607</c:v>
                </c:pt>
                <c:pt idx="956">
                  <c:v>0.71893097042300647</c:v>
                </c:pt>
                <c:pt idx="957">
                  <c:v>0.75903458514830668</c:v>
                </c:pt>
                <c:pt idx="958">
                  <c:v>0.83839746009436811</c:v>
                </c:pt>
                <c:pt idx="959">
                  <c:v>0.76648307213431655</c:v>
                </c:pt>
                <c:pt idx="960">
                  <c:v>0.82509319361569133</c:v>
                </c:pt>
                <c:pt idx="961">
                  <c:v>0.83273090938326977</c:v>
                </c:pt>
                <c:pt idx="962">
                  <c:v>1.0207808488690613</c:v>
                </c:pt>
                <c:pt idx="963">
                  <c:v>0.76309881382658862</c:v>
                </c:pt>
                <c:pt idx="964">
                  <c:v>0.74843711461348605</c:v>
                </c:pt>
                <c:pt idx="965">
                  <c:v>0.68567287898071694</c:v>
                </c:pt>
                <c:pt idx="966">
                  <c:v>0.62565596771122034</c:v>
                </c:pt>
                <c:pt idx="967">
                  <c:v>0.53129256896483934</c:v>
                </c:pt>
                <c:pt idx="968">
                  <c:v>0.67727688149340504</c:v>
                </c:pt>
                <c:pt idx="969">
                  <c:v>0.59792389827546322</c:v>
                </c:pt>
                <c:pt idx="970">
                  <c:v>0.59357998178350968</c:v>
                </c:pt>
                <c:pt idx="971">
                  <c:v>0.66292132571585993</c:v>
                </c:pt>
                <c:pt idx="972">
                  <c:v>0.54849617671820905</c:v>
                </c:pt>
                <c:pt idx="973">
                  <c:v>0.41324897978564712</c:v>
                </c:pt>
                <c:pt idx="974">
                  <c:v>0.46290582320763124</c:v>
                </c:pt>
                <c:pt idx="975">
                  <c:v>0.60829618464876511</c:v>
                </c:pt>
                <c:pt idx="976">
                  <c:v>0.70951979533742637</c:v>
                </c:pt>
                <c:pt idx="977">
                  <c:v>0.73632501944097806</c:v>
                </c:pt>
                <c:pt idx="978">
                  <c:v>1.3202229137485522</c:v>
                </c:pt>
                <c:pt idx="979">
                  <c:v>1.2581223640709081</c:v>
                </c:pt>
                <c:pt idx="980">
                  <c:v>1.1810039084576733</c:v>
                </c:pt>
                <c:pt idx="981">
                  <c:v>1.202385217658551</c:v>
                </c:pt>
                <c:pt idx="982">
                  <c:v>1.1149293611540969</c:v>
                </c:pt>
                <c:pt idx="983">
                  <c:v>0.93466395253761902</c:v>
                </c:pt>
                <c:pt idx="984">
                  <c:v>1.1274143326413177</c:v>
                </c:pt>
                <c:pt idx="985">
                  <c:v>1.1757473411404533</c:v>
                </c:pt>
                <c:pt idx="986">
                  <c:v>1.2597884042762346</c:v>
                </c:pt>
                <c:pt idx="987">
                  <c:v>1.2942292347295228</c:v>
                </c:pt>
                <c:pt idx="988">
                  <c:v>0.94924291386396953</c:v>
                </c:pt>
                <c:pt idx="989">
                  <c:v>0.88521230395860684</c:v>
                </c:pt>
                <c:pt idx="990">
                  <c:v>1.0173169228343355</c:v>
                </c:pt>
                <c:pt idx="991">
                  <c:v>0.80540731913018759</c:v>
                </c:pt>
                <c:pt idx="992">
                  <c:v>0.93087096396655189</c:v>
                </c:pt>
                <c:pt idx="993">
                  <c:v>1.250269671323371</c:v>
                </c:pt>
                <c:pt idx="994">
                  <c:v>1.1286391628301882</c:v>
                </c:pt>
                <c:pt idx="995">
                  <c:v>0.96772895650473401</c:v>
                </c:pt>
                <c:pt idx="996">
                  <c:v>1.0161930613108967</c:v>
                </c:pt>
                <c:pt idx="997">
                  <c:v>0.99370289574963899</c:v>
                </c:pt>
                <c:pt idx="998">
                  <c:v>0.66104393152900331</c:v>
                </c:pt>
                <c:pt idx="999">
                  <c:v>0.94326674811105637</c:v>
                </c:pt>
                <c:pt idx="1000">
                  <c:v>0.94548559904041585</c:v>
                </c:pt>
                <c:pt idx="1001">
                  <c:v>0.88245855652876004</c:v>
                </c:pt>
                <c:pt idx="1002">
                  <c:v>0.75513776324438775</c:v>
                </c:pt>
                <c:pt idx="1003">
                  <c:v>0.91220819194301939</c:v>
                </c:pt>
                <c:pt idx="1004">
                  <c:v>0.7808658172574966</c:v>
                </c:pt>
                <c:pt idx="1005">
                  <c:v>0.75541932685597035</c:v>
                </c:pt>
                <c:pt idx="1006">
                  <c:v>0.74847075963141019</c:v>
                </c:pt>
                <c:pt idx="1007">
                  <c:v>0.89362643815067477</c:v>
                </c:pt>
                <c:pt idx="1008">
                  <c:v>1.1266189860180209</c:v>
                </c:pt>
                <c:pt idx="1009">
                  <c:v>1.0221962480489926</c:v>
                </c:pt>
                <c:pt idx="1010">
                  <c:v>0.92916940308456086</c:v>
                </c:pt>
                <c:pt idx="1011">
                  <c:v>0.95551005643931186</c:v>
                </c:pt>
                <c:pt idx="1012">
                  <c:v>0.82363062560182443</c:v>
                </c:pt>
                <c:pt idx="1013">
                  <c:v>0.56190761623514618</c:v>
                </c:pt>
                <c:pt idx="1014">
                  <c:v>0.70010709059931187</c:v>
                </c:pt>
                <c:pt idx="1015">
                  <c:v>0.96874093384051352</c:v>
                </c:pt>
                <c:pt idx="1016">
                  <c:v>0.99381907052302521</c:v>
                </c:pt>
                <c:pt idx="1017">
                  <c:v>1.0973745147364951</c:v>
                </c:pt>
                <c:pt idx="1018">
                  <c:v>1.0924364733331253</c:v>
                </c:pt>
                <c:pt idx="1019">
                  <c:v>0.87912264377666405</c:v>
                </c:pt>
                <c:pt idx="1020">
                  <c:v>0.73178346023928242</c:v>
                </c:pt>
                <c:pt idx="1021">
                  <c:v>0.71902144278056246</c:v>
                </c:pt>
                <c:pt idx="1022">
                  <c:v>0.78546900029376543</c:v>
                </c:pt>
                <c:pt idx="1023">
                  <c:v>0.66557749151383971</c:v>
                </c:pt>
              </c:numCache>
            </c:numRef>
          </c:yVal>
          <c:smooth val="0"/>
          <c:extLst>
            <c:ext xmlns:c16="http://schemas.microsoft.com/office/drawing/2014/chart" uri="{C3380CC4-5D6E-409C-BE32-E72D297353CC}">
              <c16:uniqueId val="{00000000-2CC8-4DEE-B6C2-A4DEE4BAE002}"/>
            </c:ext>
          </c:extLst>
        </c:ser>
        <c:dLbls>
          <c:showLegendKey val="0"/>
          <c:showVal val="0"/>
          <c:showCatName val="0"/>
          <c:showSerName val="0"/>
          <c:showPercent val="0"/>
          <c:showBubbleSize val="0"/>
        </c:dLbls>
        <c:axId val="306224495"/>
        <c:axId val="1"/>
      </c:scatterChart>
      <c:valAx>
        <c:axId val="306224495"/>
        <c:scaling>
          <c:orientation val="minMax"/>
          <c:max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a:t>
                </a:r>
                <a:r>
                  <a:rPr lang="en-US" sz="2400" baseline="0" dirty="0"/>
                  <a:t> (Hz)</a:t>
                </a:r>
                <a:endParaRPr lang="en-US" sz="2400"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6224495"/>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'z-axis Gyroscope'!$C$1</c:f>
              <c:strCache>
                <c:ptCount val="1"/>
                <c:pt idx="0">
                  <c:v>z-Angular Velocity (m/s)</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'z-axis Gyroscope'!$B$2:$B$1101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'z-axis Gyroscope'!$C$2:$C$1101</c:f>
              <c:numCache>
                <c:formatCode>General</c:formatCode>
                <c:ptCount val="1100"/>
                <c:pt idx="0">
                  <c:v>5.3897672332823277E-3</c:v>
                </c:pt>
                <c:pt idx="1">
                  <c:v>6.0018948279321194E-3</c:v>
                </c:pt>
                <c:pt idx="2">
                  <c:v>8.3516016602516174E-3</c:v>
                </c:pt>
                <c:pt idx="3">
                  <c:v>6.0216714628040791E-3</c:v>
                </c:pt>
                <c:pt idx="4">
                  <c:v>6.0749347321689129E-3</c:v>
                </c:pt>
                <c:pt idx="5">
                  <c:v>-3.012167289853096E-4</c:v>
                </c:pt>
                <c:pt idx="6">
                  <c:v>-1.8517090938985348E-3</c:v>
                </c:pt>
                <c:pt idx="7">
                  <c:v>-4.2699859477579594E-3</c:v>
                </c:pt>
                <c:pt idx="8">
                  <c:v>-2.236662432551384E-3</c:v>
                </c:pt>
                <c:pt idx="9">
                  <c:v>-4.4153537601232529E-5</c:v>
                </c:pt>
                <c:pt idx="10">
                  <c:v>-1.4098223764449358E-3</c:v>
                </c:pt>
                <c:pt idx="11">
                  <c:v>-2.6308598462492228E-3</c:v>
                </c:pt>
                <c:pt idx="12">
                  <c:v>-1.9994243048131466E-3</c:v>
                </c:pt>
                <c:pt idx="13">
                  <c:v>-6.0429382137954235E-3</c:v>
                </c:pt>
                <c:pt idx="14">
                  <c:v>-9.2384647578001022E-3</c:v>
                </c:pt>
                <c:pt idx="15">
                  <c:v>-9.5021817833185196E-3</c:v>
                </c:pt>
                <c:pt idx="16">
                  <c:v>-6.6147823818027973E-3</c:v>
                </c:pt>
                <c:pt idx="17">
                  <c:v>-5.3942645899951458E-3</c:v>
                </c:pt>
                <c:pt idx="18">
                  <c:v>-8.5634263232350349E-3</c:v>
                </c:pt>
                <c:pt idx="19">
                  <c:v>-5.5326977744698524E-3</c:v>
                </c:pt>
                <c:pt idx="20">
                  <c:v>1.6786097548902035E-3</c:v>
                </c:pt>
                <c:pt idx="21">
                  <c:v>8.957679383456707E-3</c:v>
                </c:pt>
                <c:pt idx="22">
                  <c:v>7.9203788191080093E-3</c:v>
                </c:pt>
                <c:pt idx="23">
                  <c:v>7.0028980262577534E-3</c:v>
                </c:pt>
                <c:pt idx="24">
                  <c:v>2.5290544144809246E-3</c:v>
                </c:pt>
                <c:pt idx="25">
                  <c:v>4.2838416993618011E-4</c:v>
                </c:pt>
                <c:pt idx="26">
                  <c:v>-4.6920753084123135E-3</c:v>
                </c:pt>
                <c:pt idx="27">
                  <c:v>-3.5996206570416689E-3</c:v>
                </c:pt>
                <c:pt idx="28">
                  <c:v>-2.9261072631925344E-3</c:v>
                </c:pt>
                <c:pt idx="29">
                  <c:v>5.2474392578005791E-3</c:v>
                </c:pt>
                <c:pt idx="30">
                  <c:v>4.1779140010476112E-3</c:v>
                </c:pt>
                <c:pt idx="31">
                  <c:v>5.6081837974488735E-3</c:v>
                </c:pt>
                <c:pt idx="32">
                  <c:v>1.2965253554284573E-3</c:v>
                </c:pt>
                <c:pt idx="33">
                  <c:v>-4.2731082066893578E-4</c:v>
                </c:pt>
                <c:pt idx="34">
                  <c:v>1.7442307434976101E-3</c:v>
                </c:pt>
                <c:pt idx="35">
                  <c:v>2.1996740251779556E-3</c:v>
                </c:pt>
                <c:pt idx="36">
                  <c:v>-3.5045505501329899E-3</c:v>
                </c:pt>
                <c:pt idx="37">
                  <c:v>-3.3947399351745844E-3</c:v>
                </c:pt>
                <c:pt idx="38">
                  <c:v>-4.413665272295475E-3</c:v>
                </c:pt>
                <c:pt idx="39">
                  <c:v>-3.7296800874173641E-3</c:v>
                </c:pt>
                <c:pt idx="40">
                  <c:v>-2.7083579916507006E-3</c:v>
                </c:pt>
                <c:pt idx="41">
                  <c:v>-4.8369085416197777E-3</c:v>
                </c:pt>
                <c:pt idx="42">
                  <c:v>-8.5504204034805298E-3</c:v>
                </c:pt>
                <c:pt idx="43">
                  <c:v>-1.1243739165365696E-2</c:v>
                </c:pt>
                <c:pt idx="44">
                  <c:v>-1.2937510386109352E-2</c:v>
                </c:pt>
                <c:pt idx="45">
                  <c:v>-1.0212280787527561E-2</c:v>
                </c:pt>
                <c:pt idx="46">
                  <c:v>-4.2220326140522957E-3</c:v>
                </c:pt>
                <c:pt idx="47">
                  <c:v>3.9929104968905449E-3</c:v>
                </c:pt>
                <c:pt idx="48">
                  <c:v>7.3905717581510544E-3</c:v>
                </c:pt>
                <c:pt idx="49">
                  <c:v>7.4913967400789261E-3</c:v>
                </c:pt>
                <c:pt idx="50">
                  <c:v>1.0668281465768814E-2</c:v>
                </c:pt>
                <c:pt idx="51">
                  <c:v>1.1972581967711449E-2</c:v>
                </c:pt>
                <c:pt idx="52">
                  <c:v>8.5837095975875854E-3</c:v>
                </c:pt>
                <c:pt idx="53">
                  <c:v>1.1802599765360355E-3</c:v>
                </c:pt>
                <c:pt idx="54">
                  <c:v>-1.0099238716065884E-3</c:v>
                </c:pt>
                <c:pt idx="55">
                  <c:v>-5.7426607236266136E-3</c:v>
                </c:pt>
                <c:pt idx="56">
                  <c:v>-1.0887355543673038E-2</c:v>
                </c:pt>
                <c:pt idx="57">
                  <c:v>-1.5234867110848427E-2</c:v>
                </c:pt>
                <c:pt idx="58">
                  <c:v>-1.0438248515129089E-2</c:v>
                </c:pt>
                <c:pt idx="59">
                  <c:v>-8.2758264616131783E-3</c:v>
                </c:pt>
                <c:pt idx="60">
                  <c:v>-5.5876313708722591E-3</c:v>
                </c:pt>
                <c:pt idx="61">
                  <c:v>-7.610260508954525E-4</c:v>
                </c:pt>
                <c:pt idx="62">
                  <c:v>2.9093427583575249E-3</c:v>
                </c:pt>
                <c:pt idx="63">
                  <c:v>7.450140081346035E-3</c:v>
                </c:pt>
                <c:pt idx="64">
                  <c:v>1.1526107788085938E-2</c:v>
                </c:pt>
                <c:pt idx="65">
                  <c:v>1.1430859565734863E-2</c:v>
                </c:pt>
                <c:pt idx="66">
                  <c:v>5.8411522768437862E-3</c:v>
                </c:pt>
                <c:pt idx="67">
                  <c:v>9.355451911687851E-3</c:v>
                </c:pt>
                <c:pt idx="68">
                  <c:v>9.59034264087677E-3</c:v>
                </c:pt>
                <c:pt idx="69">
                  <c:v>4.7643417492508888E-3</c:v>
                </c:pt>
                <c:pt idx="70">
                  <c:v>-1.2834304943680763E-3</c:v>
                </c:pt>
                <c:pt idx="71">
                  <c:v>-4.6275951899588108E-3</c:v>
                </c:pt>
                <c:pt idx="72">
                  <c:v>-1.1781378649175167E-2</c:v>
                </c:pt>
                <c:pt idx="73">
                  <c:v>-1.7662584781646729E-2</c:v>
                </c:pt>
                <c:pt idx="74">
                  <c:v>-1.8914002925157547E-2</c:v>
                </c:pt>
                <c:pt idx="75">
                  <c:v>-1.8040239810943604E-2</c:v>
                </c:pt>
                <c:pt idx="76">
                  <c:v>-7.4384631589055061E-3</c:v>
                </c:pt>
                <c:pt idx="77">
                  <c:v>-1.8640188500285149E-4</c:v>
                </c:pt>
                <c:pt idx="78">
                  <c:v>5.4304706864058971E-3</c:v>
                </c:pt>
                <c:pt idx="79">
                  <c:v>7.3204003274440765E-3</c:v>
                </c:pt>
                <c:pt idx="80">
                  <c:v>2.9405653476715088E-3</c:v>
                </c:pt>
                <c:pt idx="81">
                  <c:v>9.1813970357179642E-4</c:v>
                </c:pt>
                <c:pt idx="82">
                  <c:v>3.2659824937582016E-3</c:v>
                </c:pt>
                <c:pt idx="83">
                  <c:v>5.7195038534700871E-3</c:v>
                </c:pt>
                <c:pt idx="84">
                  <c:v>7.7802571468055248E-3</c:v>
                </c:pt>
                <c:pt idx="85">
                  <c:v>5.8887689374387264E-3</c:v>
                </c:pt>
                <c:pt idx="86">
                  <c:v>-8.724648505449295E-4</c:v>
                </c:pt>
                <c:pt idx="87">
                  <c:v>-5.4566166363656521E-3</c:v>
                </c:pt>
                <c:pt idx="88">
                  <c:v>-6.6851917654275894E-4</c:v>
                </c:pt>
                <c:pt idx="89">
                  <c:v>1.0114705190062523E-2</c:v>
                </c:pt>
                <c:pt idx="90">
                  <c:v>5.8858715929090977E-3</c:v>
                </c:pt>
                <c:pt idx="91">
                  <c:v>1.6838633455336094E-3</c:v>
                </c:pt>
                <c:pt idx="92">
                  <c:v>-2.6363164652138948E-3</c:v>
                </c:pt>
                <c:pt idx="93">
                  <c:v>-3.480070736259222E-3</c:v>
                </c:pt>
                <c:pt idx="94">
                  <c:v>-4.6457163989543915E-5</c:v>
                </c:pt>
                <c:pt idx="95">
                  <c:v>6.0019637458026409E-3</c:v>
                </c:pt>
                <c:pt idx="96">
                  <c:v>9.1359727084636688E-3</c:v>
                </c:pt>
                <c:pt idx="97">
                  <c:v>1.0794270783662796E-2</c:v>
                </c:pt>
                <c:pt idx="98">
                  <c:v>1.6705477610230446E-3</c:v>
                </c:pt>
                <c:pt idx="99">
                  <c:v>-5.9505552053451538E-3</c:v>
                </c:pt>
                <c:pt idx="100">
                  <c:v>-1.5920897945761681E-2</c:v>
                </c:pt>
                <c:pt idx="101">
                  <c:v>-1.5183832496404648E-2</c:v>
                </c:pt>
                <c:pt idx="102">
                  <c:v>-7.2066006250679493E-3</c:v>
                </c:pt>
                <c:pt idx="103">
                  <c:v>-6.8490984849631786E-3</c:v>
                </c:pt>
                <c:pt idx="104">
                  <c:v>-1.5438325703144073E-2</c:v>
                </c:pt>
                <c:pt idx="105">
                  <c:v>-1.9420692697167397E-2</c:v>
                </c:pt>
                <c:pt idx="106">
                  <c:v>-8.0322176218032837E-3</c:v>
                </c:pt>
                <c:pt idx="107">
                  <c:v>8.7076304480433464E-3</c:v>
                </c:pt>
                <c:pt idx="108">
                  <c:v>2.1856721490621567E-2</c:v>
                </c:pt>
                <c:pt idx="109">
                  <c:v>1.4870578423142433E-2</c:v>
                </c:pt>
                <c:pt idx="110">
                  <c:v>1.0868553072214127E-3</c:v>
                </c:pt>
                <c:pt idx="111">
                  <c:v>-1.3676450587809086E-2</c:v>
                </c:pt>
                <c:pt idx="112">
                  <c:v>-1.8064539879560471E-2</c:v>
                </c:pt>
                <c:pt idx="113">
                  <c:v>-8.8452799245715141E-3</c:v>
                </c:pt>
                <c:pt idx="114">
                  <c:v>-2.3274598643183708E-3</c:v>
                </c:pt>
                <c:pt idx="115">
                  <c:v>4.220353439450264E-4</c:v>
                </c:pt>
                <c:pt idx="116">
                  <c:v>-1.28531688824296E-3</c:v>
                </c:pt>
                <c:pt idx="117">
                  <c:v>-9.4163930043578148E-3</c:v>
                </c:pt>
                <c:pt idx="118">
                  <c:v>-1.344655454158783E-2</c:v>
                </c:pt>
                <c:pt idx="119">
                  <c:v>-1.0634558275341988E-2</c:v>
                </c:pt>
                <c:pt idx="120">
                  <c:v>6.1543332412838936E-4</c:v>
                </c:pt>
                <c:pt idx="121">
                  <c:v>7.5487382709980011E-3</c:v>
                </c:pt>
                <c:pt idx="122">
                  <c:v>7.8259734436869621E-3</c:v>
                </c:pt>
                <c:pt idx="123">
                  <c:v>7.0566106587648392E-3</c:v>
                </c:pt>
                <c:pt idx="124">
                  <c:v>4.3010376393795013E-3</c:v>
                </c:pt>
                <c:pt idx="125">
                  <c:v>1.1346936225891113E-3</c:v>
                </c:pt>
                <c:pt idx="126">
                  <c:v>1.217251643538475E-3</c:v>
                </c:pt>
                <c:pt idx="127">
                  <c:v>-2.0639379508793354E-3</c:v>
                </c:pt>
                <c:pt idx="128">
                  <c:v>4.4903680682182312E-3</c:v>
                </c:pt>
                <c:pt idx="129">
                  <c:v>7.2665400803089142E-3</c:v>
                </c:pt>
                <c:pt idx="130">
                  <c:v>4.5940577983856201E-3</c:v>
                </c:pt>
                <c:pt idx="131">
                  <c:v>4.5627634972333908E-4</c:v>
                </c:pt>
                <c:pt idx="132">
                  <c:v>-1.498217461630702E-3</c:v>
                </c:pt>
                <c:pt idx="133">
                  <c:v>-2.028231043368578E-3</c:v>
                </c:pt>
                <c:pt idx="134">
                  <c:v>2.1409476175904274E-3</c:v>
                </c:pt>
                <c:pt idx="135">
                  <c:v>-1.2003788724541664E-3</c:v>
                </c:pt>
                <c:pt idx="136">
                  <c:v>-1.3804389163851738E-4</c:v>
                </c:pt>
                <c:pt idx="137">
                  <c:v>-3.5531995818018913E-3</c:v>
                </c:pt>
                <c:pt idx="138">
                  <c:v>-8.3301113918423653E-3</c:v>
                </c:pt>
                <c:pt idx="139">
                  <c:v>-1.3025490567088127E-2</c:v>
                </c:pt>
                <c:pt idx="140">
                  <c:v>-1.4621522277593613E-2</c:v>
                </c:pt>
                <c:pt idx="141">
                  <c:v>-9.4477031379938126E-3</c:v>
                </c:pt>
                <c:pt idx="142">
                  <c:v>-5.0510908477008343E-3</c:v>
                </c:pt>
                <c:pt idx="143">
                  <c:v>2.7066539041697979E-3</c:v>
                </c:pt>
                <c:pt idx="144">
                  <c:v>1.0158179327845573E-2</c:v>
                </c:pt>
                <c:pt idx="145">
                  <c:v>9.9603915587067604E-3</c:v>
                </c:pt>
                <c:pt idx="146">
                  <c:v>8.8389348238706589E-3</c:v>
                </c:pt>
                <c:pt idx="147">
                  <c:v>-1.0563330724835396E-3</c:v>
                </c:pt>
                <c:pt idx="148">
                  <c:v>-8.8343610987067223E-3</c:v>
                </c:pt>
                <c:pt idx="149">
                  <c:v>-3.0960643198341131E-3</c:v>
                </c:pt>
                <c:pt idx="150">
                  <c:v>3.9408057928085327E-3</c:v>
                </c:pt>
                <c:pt idx="151">
                  <c:v>1.0457289405167103E-2</c:v>
                </c:pt>
                <c:pt idx="152">
                  <c:v>1.7821993678808212E-2</c:v>
                </c:pt>
                <c:pt idx="153">
                  <c:v>8.1018451601266861E-3</c:v>
                </c:pt>
                <c:pt idx="154">
                  <c:v>4.7768894582986832E-3</c:v>
                </c:pt>
                <c:pt idx="155">
                  <c:v>1.7341217026114464E-3</c:v>
                </c:pt>
                <c:pt idx="156">
                  <c:v>2.5660926476120949E-3</c:v>
                </c:pt>
                <c:pt idx="157">
                  <c:v>2.3559527471661568E-3</c:v>
                </c:pt>
                <c:pt idx="158">
                  <c:v>-2.7133740950375795E-3</c:v>
                </c:pt>
                <c:pt idx="159">
                  <c:v>-1.1613056063652039E-2</c:v>
                </c:pt>
                <c:pt idx="160">
                  <c:v>-1.3323870487511158E-2</c:v>
                </c:pt>
                <c:pt idx="161">
                  <c:v>-1.4435378834605217E-2</c:v>
                </c:pt>
                <c:pt idx="162">
                  <c:v>-7.4174171313643456E-3</c:v>
                </c:pt>
                <c:pt idx="163">
                  <c:v>8.6371833458542824E-4</c:v>
                </c:pt>
                <c:pt idx="164">
                  <c:v>8.3725005388259888E-3</c:v>
                </c:pt>
                <c:pt idx="165">
                  <c:v>9.6878223121166229E-3</c:v>
                </c:pt>
                <c:pt idx="166">
                  <c:v>1.1379994451999664E-2</c:v>
                </c:pt>
                <c:pt idx="167">
                  <c:v>1.1277729645371437E-3</c:v>
                </c:pt>
                <c:pt idx="168">
                  <c:v>-2.5122354272753E-3</c:v>
                </c:pt>
                <c:pt idx="169">
                  <c:v>-4.8205535858869553E-4</c:v>
                </c:pt>
                <c:pt idx="170">
                  <c:v>-1.9438641611486673E-3</c:v>
                </c:pt>
                <c:pt idx="171">
                  <c:v>6.8591441959142685E-5</c:v>
                </c:pt>
                <c:pt idx="172">
                  <c:v>-6.3528213649988174E-4</c:v>
                </c:pt>
                <c:pt idx="173">
                  <c:v>3.4874537959694862E-4</c:v>
                </c:pt>
                <c:pt idx="174">
                  <c:v>9.6180476248264313E-4</c:v>
                </c:pt>
                <c:pt idx="175">
                  <c:v>6.104880478233099E-3</c:v>
                </c:pt>
                <c:pt idx="176">
                  <c:v>1.2219764292240143E-2</c:v>
                </c:pt>
                <c:pt idx="177">
                  <c:v>1.2779273092746735E-2</c:v>
                </c:pt>
                <c:pt idx="178">
                  <c:v>1.0637558996677399E-2</c:v>
                </c:pt>
                <c:pt idx="179">
                  <c:v>9.3134837225079536E-3</c:v>
                </c:pt>
                <c:pt idx="180">
                  <c:v>6.6290171816945076E-3</c:v>
                </c:pt>
                <c:pt idx="181">
                  <c:v>-4.3612066656351089E-4</c:v>
                </c:pt>
                <c:pt idx="182">
                  <c:v>-5.0958534702658653E-3</c:v>
                </c:pt>
                <c:pt idx="183">
                  <c:v>-8.9224418625235558E-3</c:v>
                </c:pt>
                <c:pt idx="184">
                  <c:v>-1.1756577529013157E-2</c:v>
                </c:pt>
                <c:pt idx="185">
                  <c:v>-6.1131697148084641E-3</c:v>
                </c:pt>
                <c:pt idx="186">
                  <c:v>-6.672699935734272E-3</c:v>
                </c:pt>
                <c:pt idx="187">
                  <c:v>-9.2815440148115158E-3</c:v>
                </c:pt>
                <c:pt idx="188">
                  <c:v>-5.4170307703316212E-3</c:v>
                </c:pt>
                <c:pt idx="189">
                  <c:v>-5.9635546058416367E-3</c:v>
                </c:pt>
                <c:pt idx="190">
                  <c:v>4.1138469241559505E-3</c:v>
                </c:pt>
                <c:pt idx="191">
                  <c:v>7.2172433137893677E-3</c:v>
                </c:pt>
                <c:pt idx="192">
                  <c:v>1.2893239036202431E-2</c:v>
                </c:pt>
                <c:pt idx="193">
                  <c:v>7.9724155366420746E-3</c:v>
                </c:pt>
                <c:pt idx="194">
                  <c:v>8.5564469918608665E-3</c:v>
                </c:pt>
                <c:pt idx="195">
                  <c:v>7.743065245449543E-3</c:v>
                </c:pt>
                <c:pt idx="196">
                  <c:v>1.130850613117218E-2</c:v>
                </c:pt>
                <c:pt idx="197">
                  <c:v>1.5447281301021576E-2</c:v>
                </c:pt>
                <c:pt idx="198">
                  <c:v>4.0894318372011185E-3</c:v>
                </c:pt>
                <c:pt idx="199">
                  <c:v>-4.2267898097634315E-3</c:v>
                </c:pt>
                <c:pt idx="200">
                  <c:v>-3.5247802734375E-3</c:v>
                </c:pt>
                <c:pt idx="201">
                  <c:v>-3.6555305123329163E-3</c:v>
                </c:pt>
                <c:pt idx="202">
                  <c:v>-6.4643663354218006E-3</c:v>
                </c:pt>
                <c:pt idx="203">
                  <c:v>-6.4008883200585842E-3</c:v>
                </c:pt>
                <c:pt idx="204">
                  <c:v>-6.9007636047899723E-3</c:v>
                </c:pt>
                <c:pt idx="205">
                  <c:v>-6.7386496812105179E-3</c:v>
                </c:pt>
                <c:pt idx="206">
                  <c:v>-7.2028385475277901E-3</c:v>
                </c:pt>
                <c:pt idx="207">
                  <c:v>-9.2377858236432076E-3</c:v>
                </c:pt>
                <c:pt idx="208">
                  <c:v>-1.0770700871944427E-2</c:v>
                </c:pt>
                <c:pt idx="209">
                  <c:v>-7.6258452609181404E-3</c:v>
                </c:pt>
                <c:pt idx="210">
                  <c:v>-3.1594578176736832E-3</c:v>
                </c:pt>
                <c:pt idx="211">
                  <c:v>-3.0561885796487331E-3</c:v>
                </c:pt>
                <c:pt idx="212">
                  <c:v>2.9625552706420422E-3</c:v>
                </c:pt>
                <c:pt idx="213">
                  <c:v>6.3398247584700584E-3</c:v>
                </c:pt>
                <c:pt idx="214">
                  <c:v>1.0978518985211849E-2</c:v>
                </c:pt>
                <c:pt idx="215">
                  <c:v>8.2863019779324532E-3</c:v>
                </c:pt>
                <c:pt idx="216">
                  <c:v>3.6348253488540649E-3</c:v>
                </c:pt>
                <c:pt idx="217">
                  <c:v>-7.5755268335342407E-4</c:v>
                </c:pt>
                <c:pt idx="218">
                  <c:v>-1.0856792330741882E-2</c:v>
                </c:pt>
                <c:pt idx="219">
                  <c:v>-8.3479974418878555E-3</c:v>
                </c:pt>
                <c:pt idx="220">
                  <c:v>5.8104842901229858E-4</c:v>
                </c:pt>
                <c:pt idx="221">
                  <c:v>6.4126374199986458E-3</c:v>
                </c:pt>
                <c:pt idx="222">
                  <c:v>9.2188101261854172E-3</c:v>
                </c:pt>
                <c:pt idx="223">
                  <c:v>3.7474171258509159E-3</c:v>
                </c:pt>
                <c:pt idx="224">
                  <c:v>-2.3118066601455212E-3</c:v>
                </c:pt>
                <c:pt idx="225">
                  <c:v>-5.4387049749493599E-4</c:v>
                </c:pt>
                <c:pt idx="226">
                  <c:v>1.7331866547465324E-4</c:v>
                </c:pt>
                <c:pt idx="227">
                  <c:v>1.9184015691280365E-3</c:v>
                </c:pt>
                <c:pt idx="228">
                  <c:v>2.1447702310979366E-3</c:v>
                </c:pt>
                <c:pt idx="229">
                  <c:v>1.0875817388296127E-3</c:v>
                </c:pt>
                <c:pt idx="230">
                  <c:v>-3.4232805483043194E-3</c:v>
                </c:pt>
                <c:pt idx="231">
                  <c:v>-8.2195252180099487E-3</c:v>
                </c:pt>
                <c:pt idx="232">
                  <c:v>-9.2024980112910271E-3</c:v>
                </c:pt>
                <c:pt idx="233">
                  <c:v>-9.4934273511171341E-3</c:v>
                </c:pt>
                <c:pt idx="234">
                  <c:v>-7.2017544880509377E-4</c:v>
                </c:pt>
                <c:pt idx="235">
                  <c:v>7.0843496359884739E-3</c:v>
                </c:pt>
                <c:pt idx="236">
                  <c:v>5.1519596017897129E-3</c:v>
                </c:pt>
                <c:pt idx="237">
                  <c:v>2.6161069981753826E-3</c:v>
                </c:pt>
                <c:pt idx="238">
                  <c:v>-4.2343428358435631E-3</c:v>
                </c:pt>
                <c:pt idx="239">
                  <c:v>-8.6047602817416191E-3</c:v>
                </c:pt>
                <c:pt idx="240">
                  <c:v>-1.1248214170336723E-2</c:v>
                </c:pt>
                <c:pt idx="241">
                  <c:v>-1.6912468709051609E-3</c:v>
                </c:pt>
                <c:pt idx="242">
                  <c:v>5.1213856786489487E-3</c:v>
                </c:pt>
                <c:pt idx="243">
                  <c:v>9.9366409704089165E-3</c:v>
                </c:pt>
                <c:pt idx="244">
                  <c:v>9.7502199932932854E-3</c:v>
                </c:pt>
                <c:pt idx="245">
                  <c:v>2.3703398182988167E-3</c:v>
                </c:pt>
                <c:pt idx="246">
                  <c:v>-5.2883788011968136E-3</c:v>
                </c:pt>
                <c:pt idx="247">
                  <c:v>-7.7788075432181358E-3</c:v>
                </c:pt>
                <c:pt idx="248">
                  <c:v>-7.0725376717746258E-3</c:v>
                </c:pt>
                <c:pt idx="249">
                  <c:v>-7.4883732013404369E-3</c:v>
                </c:pt>
                <c:pt idx="250">
                  <c:v>5.4545896127820015E-3</c:v>
                </c:pt>
                <c:pt idx="251">
                  <c:v>9.9829863756895065E-3</c:v>
                </c:pt>
                <c:pt idx="252">
                  <c:v>1.1700191535055637E-2</c:v>
                </c:pt>
                <c:pt idx="253">
                  <c:v>1.340072974562645E-2</c:v>
                </c:pt>
                <c:pt idx="254">
                  <c:v>1.3615913689136505E-2</c:v>
                </c:pt>
                <c:pt idx="255">
                  <c:v>1.035790704190731E-2</c:v>
                </c:pt>
                <c:pt idx="256">
                  <c:v>5.6707435287535191E-3</c:v>
                </c:pt>
                <c:pt idx="257">
                  <c:v>4.0934700518846512E-4</c:v>
                </c:pt>
                <c:pt idx="258">
                  <c:v>-8.1436606124043465E-3</c:v>
                </c:pt>
                <c:pt idx="259">
                  <c:v>-1.5714652836322784E-2</c:v>
                </c:pt>
                <c:pt idx="260">
                  <c:v>-1.5671510249376297E-2</c:v>
                </c:pt>
                <c:pt idx="261">
                  <c:v>-1.204499788582325E-2</c:v>
                </c:pt>
                <c:pt idx="262">
                  <c:v>-7.8380024060606956E-3</c:v>
                </c:pt>
                <c:pt idx="263">
                  <c:v>2.0303409546613693E-3</c:v>
                </c:pt>
                <c:pt idx="264">
                  <c:v>1.5256131067872047E-2</c:v>
                </c:pt>
                <c:pt idx="265">
                  <c:v>1.3224023394286633E-2</c:v>
                </c:pt>
                <c:pt idx="266">
                  <c:v>7.0100706070661545E-3</c:v>
                </c:pt>
                <c:pt idx="267">
                  <c:v>5.052473396062851E-3</c:v>
                </c:pt>
                <c:pt idx="268">
                  <c:v>4.4045262038707733E-3</c:v>
                </c:pt>
                <c:pt idx="269">
                  <c:v>6.7184995859861374E-3</c:v>
                </c:pt>
                <c:pt idx="270">
                  <c:v>4.1605327278375626E-3</c:v>
                </c:pt>
                <c:pt idx="271">
                  <c:v>-1.4910087920725346E-3</c:v>
                </c:pt>
                <c:pt idx="272">
                  <c:v>-3.1775888055562973E-3</c:v>
                </c:pt>
                <c:pt idx="273">
                  <c:v>-6.2748193740844727E-3</c:v>
                </c:pt>
                <c:pt idx="274">
                  <c:v>-8.4879063069820404E-3</c:v>
                </c:pt>
                <c:pt idx="275">
                  <c:v>-9.2701669782400131E-3</c:v>
                </c:pt>
                <c:pt idx="276">
                  <c:v>-1.1460616253316402E-2</c:v>
                </c:pt>
                <c:pt idx="277">
                  <c:v>-6.5905777737498283E-3</c:v>
                </c:pt>
                <c:pt idx="278">
                  <c:v>-7.8382156789302826E-4</c:v>
                </c:pt>
                <c:pt idx="279">
                  <c:v>1.0020334273576736E-2</c:v>
                </c:pt>
                <c:pt idx="280">
                  <c:v>1.1383073404431343E-2</c:v>
                </c:pt>
                <c:pt idx="281">
                  <c:v>1.5840359032154083E-2</c:v>
                </c:pt>
                <c:pt idx="282">
                  <c:v>8.2689914852380753E-3</c:v>
                </c:pt>
                <c:pt idx="283">
                  <c:v>2.7493508532643318E-3</c:v>
                </c:pt>
                <c:pt idx="284">
                  <c:v>-2.8688539750874043E-3</c:v>
                </c:pt>
                <c:pt idx="285">
                  <c:v>-7.8418012708425522E-3</c:v>
                </c:pt>
                <c:pt idx="286">
                  <c:v>-7.5429948046803474E-3</c:v>
                </c:pt>
                <c:pt idx="287">
                  <c:v>-9.9193062633275986E-3</c:v>
                </c:pt>
                <c:pt idx="288">
                  <c:v>-1.1695101857185364E-2</c:v>
                </c:pt>
                <c:pt idx="289">
                  <c:v>-1.1810265481472015E-2</c:v>
                </c:pt>
                <c:pt idx="290">
                  <c:v>-9.1218044981360435E-3</c:v>
                </c:pt>
                <c:pt idx="291">
                  <c:v>-7.3400139808654785E-3</c:v>
                </c:pt>
                <c:pt idx="292">
                  <c:v>-6.8172351457178593E-3</c:v>
                </c:pt>
                <c:pt idx="293">
                  <c:v>-3.7923641502857208E-4</c:v>
                </c:pt>
                <c:pt idx="294">
                  <c:v>6.6075664944946766E-3</c:v>
                </c:pt>
                <c:pt idx="295">
                  <c:v>1.0502834804356098E-2</c:v>
                </c:pt>
                <c:pt idx="296">
                  <c:v>1.4642718248069286E-2</c:v>
                </c:pt>
                <c:pt idx="297">
                  <c:v>1.2276820838451385E-2</c:v>
                </c:pt>
                <c:pt idx="298">
                  <c:v>1.242409273982048E-2</c:v>
                </c:pt>
                <c:pt idx="299">
                  <c:v>8.7361149489879608E-3</c:v>
                </c:pt>
                <c:pt idx="300">
                  <c:v>3.652939572930336E-3</c:v>
                </c:pt>
                <c:pt idx="301">
                  <c:v>6.5330313518643379E-3</c:v>
                </c:pt>
                <c:pt idx="302">
                  <c:v>3.5492256283760071E-3</c:v>
                </c:pt>
                <c:pt idx="303">
                  <c:v>4.4694151729345322E-3</c:v>
                </c:pt>
                <c:pt idx="304">
                  <c:v>-1.0659657418727875E-3</c:v>
                </c:pt>
                <c:pt idx="305">
                  <c:v>-5.2243550308048725E-3</c:v>
                </c:pt>
                <c:pt idx="306">
                  <c:v>-5.9061241336166859E-3</c:v>
                </c:pt>
                <c:pt idx="307">
                  <c:v>-4.8530916683375835E-3</c:v>
                </c:pt>
                <c:pt idx="308">
                  <c:v>-5.6560346856713295E-3</c:v>
                </c:pt>
                <c:pt idx="309">
                  <c:v>-1.4398505445569754E-3</c:v>
                </c:pt>
                <c:pt idx="310">
                  <c:v>-1.1644796468317509E-3</c:v>
                </c:pt>
                <c:pt idx="311">
                  <c:v>-5.0557330250740051E-3</c:v>
                </c:pt>
                <c:pt idx="312">
                  <c:v>-5.4280431941151619E-3</c:v>
                </c:pt>
                <c:pt idx="313">
                  <c:v>-1.0320404544472694E-4</c:v>
                </c:pt>
                <c:pt idx="314">
                  <c:v>4.4691776856780052E-3</c:v>
                </c:pt>
                <c:pt idx="315">
                  <c:v>8.947102352976799E-3</c:v>
                </c:pt>
                <c:pt idx="316">
                  <c:v>1.0326087474822998E-2</c:v>
                </c:pt>
                <c:pt idx="317">
                  <c:v>-8.261227048933506E-4</c:v>
                </c:pt>
                <c:pt idx="318">
                  <c:v>-7.1727018803358078E-3</c:v>
                </c:pt>
                <c:pt idx="319">
                  <c:v>-1.6277849674224854E-2</c:v>
                </c:pt>
                <c:pt idx="320">
                  <c:v>-1.6155609861016273E-2</c:v>
                </c:pt>
                <c:pt idx="321">
                  <c:v>-1.5071097761392593E-2</c:v>
                </c:pt>
                <c:pt idx="322">
                  <c:v>-5.7969046756625175E-3</c:v>
                </c:pt>
                <c:pt idx="323">
                  <c:v>5.8155562728643417E-3</c:v>
                </c:pt>
                <c:pt idx="324">
                  <c:v>1.2537108734250069E-2</c:v>
                </c:pt>
                <c:pt idx="325">
                  <c:v>1.2472998350858688E-2</c:v>
                </c:pt>
                <c:pt idx="326">
                  <c:v>1.2830659747123718E-2</c:v>
                </c:pt>
                <c:pt idx="327">
                  <c:v>1.0010736063122749E-2</c:v>
                </c:pt>
                <c:pt idx="328">
                  <c:v>4.1475207544863224E-3</c:v>
                </c:pt>
                <c:pt idx="329">
                  <c:v>7.2705135680735111E-3</c:v>
                </c:pt>
                <c:pt idx="330">
                  <c:v>4.8422426916658878E-3</c:v>
                </c:pt>
                <c:pt idx="331">
                  <c:v>-8.4856245666742325E-4</c:v>
                </c:pt>
                <c:pt idx="332">
                  <c:v>8.1751123070716858E-4</c:v>
                </c:pt>
                <c:pt idx="333">
                  <c:v>3.5517821088433266E-3</c:v>
                </c:pt>
                <c:pt idx="334">
                  <c:v>9.4401510432362556E-4</c:v>
                </c:pt>
                <c:pt idx="335">
                  <c:v>5.9905699454247952E-3</c:v>
                </c:pt>
                <c:pt idx="336">
                  <c:v>5.6504835374653339E-3</c:v>
                </c:pt>
                <c:pt idx="337">
                  <c:v>4.6692411415278912E-3</c:v>
                </c:pt>
                <c:pt idx="338">
                  <c:v>7.504001259803772E-4</c:v>
                </c:pt>
                <c:pt idx="339">
                  <c:v>-2.726266160607338E-3</c:v>
                </c:pt>
                <c:pt idx="340">
                  <c:v>-8.6829587817192078E-3</c:v>
                </c:pt>
                <c:pt idx="341">
                  <c:v>-5.4894471541047096E-3</c:v>
                </c:pt>
                <c:pt idx="342">
                  <c:v>-2.4097678251564503E-3</c:v>
                </c:pt>
                <c:pt idx="343">
                  <c:v>1.4128154143691063E-3</c:v>
                </c:pt>
                <c:pt idx="344">
                  <c:v>1.0366362519562244E-2</c:v>
                </c:pt>
                <c:pt idx="345">
                  <c:v>1.0549011640250683E-2</c:v>
                </c:pt>
                <c:pt idx="346">
                  <c:v>7.2956932708621025E-3</c:v>
                </c:pt>
                <c:pt idx="347">
                  <c:v>-9.3291839584708214E-4</c:v>
                </c:pt>
                <c:pt idx="348">
                  <c:v>-6.5202303230762482E-3</c:v>
                </c:pt>
                <c:pt idx="349">
                  <c:v>-6.3460124656558037E-3</c:v>
                </c:pt>
                <c:pt idx="350">
                  <c:v>-9.0688280761241913E-3</c:v>
                </c:pt>
                <c:pt idx="351">
                  <c:v>-9.6359886229038239E-3</c:v>
                </c:pt>
                <c:pt idx="352">
                  <c:v>-2.4017782416194677E-3</c:v>
                </c:pt>
                <c:pt idx="353">
                  <c:v>-1.8974277190864086E-3</c:v>
                </c:pt>
                <c:pt idx="354">
                  <c:v>-4.9201156944036484E-3</c:v>
                </c:pt>
                <c:pt idx="355">
                  <c:v>-5.784330889582634E-3</c:v>
                </c:pt>
                <c:pt idx="356">
                  <c:v>-5.1457048393785954E-3</c:v>
                </c:pt>
                <c:pt idx="357">
                  <c:v>-3.0294691678136587E-3</c:v>
                </c:pt>
                <c:pt idx="358">
                  <c:v>-4.4052582234144211E-3</c:v>
                </c:pt>
                <c:pt idx="359">
                  <c:v>-5.118164699524641E-3</c:v>
                </c:pt>
                <c:pt idx="360">
                  <c:v>-3.4608794376254082E-3</c:v>
                </c:pt>
                <c:pt idx="361">
                  <c:v>-3.7716047372668982E-3</c:v>
                </c:pt>
                <c:pt idx="362">
                  <c:v>-5.1269447430968285E-4</c:v>
                </c:pt>
                <c:pt idx="363">
                  <c:v>5.6951600126922131E-3</c:v>
                </c:pt>
                <c:pt idx="364">
                  <c:v>2.0921691320836544E-3</c:v>
                </c:pt>
                <c:pt idx="365">
                  <c:v>3.1657051295042038E-4</c:v>
                </c:pt>
                <c:pt idx="366">
                  <c:v>-3.289349377155304E-3</c:v>
                </c:pt>
                <c:pt idx="367">
                  <c:v>-1.0159201920032501E-3</c:v>
                </c:pt>
                <c:pt idx="368">
                  <c:v>-6.7317113280296326E-4</c:v>
                </c:pt>
                <c:pt idx="369">
                  <c:v>-5.9744855388998985E-4</c:v>
                </c:pt>
                <c:pt idx="370">
                  <c:v>4.6851974911987782E-3</c:v>
                </c:pt>
                <c:pt idx="371">
                  <c:v>8.4287812933325768E-3</c:v>
                </c:pt>
                <c:pt idx="372">
                  <c:v>8.1677911803126335E-3</c:v>
                </c:pt>
                <c:pt idx="373">
                  <c:v>8.4454696625471115E-3</c:v>
                </c:pt>
                <c:pt idx="374">
                  <c:v>2.677328884601593E-3</c:v>
                </c:pt>
                <c:pt idx="375">
                  <c:v>1.4739949256181717E-4</c:v>
                </c:pt>
                <c:pt idx="376">
                  <c:v>-2.4278773926198483E-3</c:v>
                </c:pt>
                <c:pt idx="377">
                  <c:v>-8.3889700472354889E-3</c:v>
                </c:pt>
                <c:pt idx="378">
                  <c:v>-1.254776306450367E-2</c:v>
                </c:pt>
                <c:pt idx="379">
                  <c:v>-9.9817747250199318E-3</c:v>
                </c:pt>
                <c:pt idx="380">
                  <c:v>-8.0954581499099731E-3</c:v>
                </c:pt>
                <c:pt idx="381">
                  <c:v>-7.2257751598954201E-3</c:v>
                </c:pt>
                <c:pt idx="382">
                  <c:v>-5.5480282753705978E-5</c:v>
                </c:pt>
                <c:pt idx="383">
                  <c:v>3.5563316196203232E-3</c:v>
                </c:pt>
                <c:pt idx="384">
                  <c:v>1.1130096390843391E-2</c:v>
                </c:pt>
                <c:pt idx="385">
                  <c:v>9.2930039390921593E-3</c:v>
                </c:pt>
                <c:pt idx="386">
                  <c:v>6.0410173609852791E-3</c:v>
                </c:pt>
                <c:pt idx="387">
                  <c:v>1.0851365514099598E-3</c:v>
                </c:pt>
                <c:pt idx="388">
                  <c:v>-1.1649681255221367E-3</c:v>
                </c:pt>
                <c:pt idx="389">
                  <c:v>-9.0556126087903976E-4</c:v>
                </c:pt>
                <c:pt idx="390">
                  <c:v>9.0059451758861542E-4</c:v>
                </c:pt>
                <c:pt idx="391">
                  <c:v>1.2284368276596069E-3</c:v>
                </c:pt>
                <c:pt idx="392">
                  <c:v>-1.1297920718789101E-3</c:v>
                </c:pt>
                <c:pt idx="393">
                  <c:v>-4.5511624775826931E-3</c:v>
                </c:pt>
                <c:pt idx="394">
                  <c:v>-5.2491771057248116E-3</c:v>
                </c:pt>
                <c:pt idx="395">
                  <c:v>-5.0913109444081783E-3</c:v>
                </c:pt>
                <c:pt idx="396">
                  <c:v>-2.230543177574873E-3</c:v>
                </c:pt>
                <c:pt idx="397">
                  <c:v>-1.1777733452618122E-3</c:v>
                </c:pt>
                <c:pt idx="398">
                  <c:v>-6.3863834366202354E-3</c:v>
                </c:pt>
                <c:pt idx="399">
                  <c:v>-1.4222003519535065E-2</c:v>
                </c:pt>
                <c:pt idx="400">
                  <c:v>-4.8362244851887226E-3</c:v>
                </c:pt>
                <c:pt idx="401">
                  <c:v>9.8326904699206352E-3</c:v>
                </c:pt>
                <c:pt idx="402">
                  <c:v>2.5619376450777054E-2</c:v>
                </c:pt>
                <c:pt idx="403">
                  <c:v>2.8768472373485565E-2</c:v>
                </c:pt>
                <c:pt idx="404">
                  <c:v>1.0813441127538681E-2</c:v>
                </c:pt>
                <c:pt idx="405">
                  <c:v>-9.8907891660928726E-3</c:v>
                </c:pt>
                <c:pt idx="406">
                  <c:v>-1.8043790012598038E-2</c:v>
                </c:pt>
                <c:pt idx="407">
                  <c:v>-1.3663487508893013E-2</c:v>
                </c:pt>
                <c:pt idx="408">
                  <c:v>-3.4635807387530804E-3</c:v>
                </c:pt>
                <c:pt idx="409">
                  <c:v>5.951952189207077E-3</c:v>
                </c:pt>
                <c:pt idx="410">
                  <c:v>7.7535808086395264E-3</c:v>
                </c:pt>
                <c:pt idx="411">
                  <c:v>-1.7879297956824303E-3</c:v>
                </c:pt>
                <c:pt idx="412">
                  <c:v>-1.0858656838536263E-2</c:v>
                </c:pt>
                <c:pt idx="413">
                  <c:v>-1.6188837587833405E-2</c:v>
                </c:pt>
                <c:pt idx="414">
                  <c:v>-6.4384713768959045E-3</c:v>
                </c:pt>
                <c:pt idx="415">
                  <c:v>8.6575979366898537E-4</c:v>
                </c:pt>
                <c:pt idx="416">
                  <c:v>7.4070161208510399E-3</c:v>
                </c:pt>
                <c:pt idx="417">
                  <c:v>8.958042599260807E-3</c:v>
                </c:pt>
                <c:pt idx="418">
                  <c:v>1.0668304748833179E-3</c:v>
                </c:pt>
                <c:pt idx="419">
                  <c:v>-5.4180743172764778E-3</c:v>
                </c:pt>
                <c:pt idx="420">
                  <c:v>-1.0032000951468945E-2</c:v>
                </c:pt>
                <c:pt idx="421">
                  <c:v>-1.4189195819199085E-2</c:v>
                </c:pt>
                <c:pt idx="422">
                  <c:v>-8.9851124212145805E-3</c:v>
                </c:pt>
                <c:pt idx="423">
                  <c:v>1.3062171638011932E-4</c:v>
                </c:pt>
                <c:pt idx="424">
                  <c:v>5.5924989283084869E-3</c:v>
                </c:pt>
                <c:pt idx="425">
                  <c:v>8.0421781167387962E-3</c:v>
                </c:pt>
                <c:pt idx="426">
                  <c:v>1.2657969258725643E-2</c:v>
                </c:pt>
                <c:pt idx="427">
                  <c:v>1.2476940639317036E-2</c:v>
                </c:pt>
                <c:pt idx="428">
                  <c:v>1.2833005748689175E-2</c:v>
                </c:pt>
                <c:pt idx="429">
                  <c:v>1.0349213145673275E-2</c:v>
                </c:pt>
                <c:pt idx="430">
                  <c:v>3.6732014268636703E-3</c:v>
                </c:pt>
                <c:pt idx="431">
                  <c:v>-3.0015937518328428E-3</c:v>
                </c:pt>
                <c:pt idx="432">
                  <c:v>-8.0765131860971451E-3</c:v>
                </c:pt>
                <c:pt idx="433">
                  <c:v>-1.1088814586400986E-2</c:v>
                </c:pt>
                <c:pt idx="434">
                  <c:v>-7.8133931383490562E-3</c:v>
                </c:pt>
                <c:pt idx="435">
                  <c:v>-8.3466889336705208E-3</c:v>
                </c:pt>
                <c:pt idx="436">
                  <c:v>-6.370090413838625E-3</c:v>
                </c:pt>
                <c:pt idx="437">
                  <c:v>-6.1527765356004238E-3</c:v>
                </c:pt>
                <c:pt idx="438">
                  <c:v>-6.1929901130497456E-3</c:v>
                </c:pt>
                <c:pt idx="439">
                  <c:v>-5.2671013399958611E-3</c:v>
                </c:pt>
                <c:pt idx="440">
                  <c:v>-2.0167131442576647E-3</c:v>
                </c:pt>
                <c:pt idx="441">
                  <c:v>1.2571774423122406E-3</c:v>
                </c:pt>
                <c:pt idx="442">
                  <c:v>3.8961037062108517E-3</c:v>
                </c:pt>
                <c:pt idx="443">
                  <c:v>7.0102028548717499E-3</c:v>
                </c:pt>
                <c:pt idx="444">
                  <c:v>4.8397267237305641E-3</c:v>
                </c:pt>
                <c:pt idx="445">
                  <c:v>-2.7365162968635559E-3</c:v>
                </c:pt>
                <c:pt idx="446">
                  <c:v>-1.9908312242478132E-3</c:v>
                </c:pt>
                <c:pt idx="447">
                  <c:v>-3.5414830781519413E-3</c:v>
                </c:pt>
                <c:pt idx="448">
                  <c:v>-1.5169479884207249E-3</c:v>
                </c:pt>
                <c:pt idx="449">
                  <c:v>1.324336975812912E-3</c:v>
                </c:pt>
                <c:pt idx="450">
                  <c:v>5.1355864852666855E-3</c:v>
                </c:pt>
                <c:pt idx="451">
                  <c:v>1.1147981509566307E-2</c:v>
                </c:pt>
                <c:pt idx="452">
                  <c:v>1.2073962017893791E-2</c:v>
                </c:pt>
                <c:pt idx="453">
                  <c:v>1.0035909712314606E-2</c:v>
                </c:pt>
                <c:pt idx="454">
                  <c:v>2.5433721020817757E-3</c:v>
                </c:pt>
                <c:pt idx="455">
                  <c:v>-3.0060992576181889E-3</c:v>
                </c:pt>
                <c:pt idx="456">
                  <c:v>-5.9816492721438408E-3</c:v>
                </c:pt>
                <c:pt idx="457">
                  <c:v>-5.9669138863682747E-3</c:v>
                </c:pt>
                <c:pt idx="458">
                  <c:v>-1.2651029974222183E-3</c:v>
                </c:pt>
                <c:pt idx="459">
                  <c:v>2.8121750801801682E-3</c:v>
                </c:pt>
                <c:pt idx="460">
                  <c:v>4.639635793864727E-3</c:v>
                </c:pt>
                <c:pt idx="461">
                  <c:v>2.5900001637637615E-3</c:v>
                </c:pt>
                <c:pt idx="462">
                  <c:v>1.6704103909432888E-3</c:v>
                </c:pt>
                <c:pt idx="463">
                  <c:v>7.4503798969089985E-3</c:v>
                </c:pt>
                <c:pt idx="464">
                  <c:v>7.9300161451101303E-3</c:v>
                </c:pt>
                <c:pt idx="465">
                  <c:v>7.1125375106930733E-3</c:v>
                </c:pt>
                <c:pt idx="466">
                  <c:v>5.6270258501172066E-3</c:v>
                </c:pt>
                <c:pt idx="467">
                  <c:v>6.1329454183578491E-5</c:v>
                </c:pt>
                <c:pt idx="468">
                  <c:v>-2.6124841533601284E-3</c:v>
                </c:pt>
                <c:pt idx="469">
                  <c:v>-3.3132520038634539E-3</c:v>
                </c:pt>
                <c:pt idx="470">
                  <c:v>7.6830852776765823E-4</c:v>
                </c:pt>
                <c:pt idx="471">
                  <c:v>1.7161495052278042E-3</c:v>
                </c:pt>
                <c:pt idx="472">
                  <c:v>1.8053655512630939E-3</c:v>
                </c:pt>
                <c:pt idx="473">
                  <c:v>-9.71977598965168E-4</c:v>
                </c:pt>
                <c:pt idx="474">
                  <c:v>7.0767803117632866E-4</c:v>
                </c:pt>
                <c:pt idx="475">
                  <c:v>2.7529648505151272E-3</c:v>
                </c:pt>
                <c:pt idx="476">
                  <c:v>3.4552398137748241E-3</c:v>
                </c:pt>
                <c:pt idx="477">
                  <c:v>4.9770064651966095E-4</c:v>
                </c:pt>
                <c:pt idx="478">
                  <c:v>-1.550004119053483E-3</c:v>
                </c:pt>
                <c:pt idx="479">
                  <c:v>-6.702229380607605E-3</c:v>
                </c:pt>
                <c:pt idx="480">
                  <c:v>-4.7064563259482384E-3</c:v>
                </c:pt>
                <c:pt idx="481">
                  <c:v>-2.624099375680089E-3</c:v>
                </c:pt>
                <c:pt idx="482">
                  <c:v>1.4228401705622673E-3</c:v>
                </c:pt>
                <c:pt idx="483">
                  <c:v>1.1490172706544399E-2</c:v>
                </c:pt>
                <c:pt idx="484">
                  <c:v>1.1032641865313053E-2</c:v>
                </c:pt>
                <c:pt idx="485">
                  <c:v>9.820353239774704E-3</c:v>
                </c:pt>
                <c:pt idx="486">
                  <c:v>4.3835099786520004E-3</c:v>
                </c:pt>
                <c:pt idx="487">
                  <c:v>-1.612488878890872E-3</c:v>
                </c:pt>
                <c:pt idx="488">
                  <c:v>6.2935985624790192E-4</c:v>
                </c:pt>
                <c:pt idx="489">
                  <c:v>-1.2414450757205486E-3</c:v>
                </c:pt>
                <c:pt idx="490">
                  <c:v>-5.1600201986730099E-3</c:v>
                </c:pt>
                <c:pt idx="491">
                  <c:v>-4.5438301749527454E-3</c:v>
                </c:pt>
                <c:pt idx="492">
                  <c:v>-7.0301955565810204E-4</c:v>
                </c:pt>
                <c:pt idx="493">
                  <c:v>6.3883373513817787E-3</c:v>
                </c:pt>
                <c:pt idx="494">
                  <c:v>1.0168694891035557E-2</c:v>
                </c:pt>
                <c:pt idx="495">
                  <c:v>9.9616311490535736E-3</c:v>
                </c:pt>
                <c:pt idx="496">
                  <c:v>7.8979469835758209E-3</c:v>
                </c:pt>
                <c:pt idx="497">
                  <c:v>3.6482950672507286E-3</c:v>
                </c:pt>
                <c:pt idx="498">
                  <c:v>-4.1494402103126049E-3</c:v>
                </c:pt>
                <c:pt idx="499">
                  <c:v>-6.8922522477805614E-3</c:v>
                </c:pt>
                <c:pt idx="500">
                  <c:v>-1.1186333373188972E-2</c:v>
                </c:pt>
                <c:pt idx="501">
                  <c:v>-1.1800523847341537E-2</c:v>
                </c:pt>
                <c:pt idx="502">
                  <c:v>-6.5290629863739014E-3</c:v>
                </c:pt>
                <c:pt idx="503">
                  <c:v>-7.7268481254577637E-4</c:v>
                </c:pt>
                <c:pt idx="504">
                  <c:v>6.4950822852551937E-3</c:v>
                </c:pt>
                <c:pt idx="505">
                  <c:v>1.1288262903690338E-2</c:v>
                </c:pt>
                <c:pt idx="506">
                  <c:v>1.153886504471302E-2</c:v>
                </c:pt>
                <c:pt idx="507">
                  <c:v>2.5253747589886189E-3</c:v>
                </c:pt>
                <c:pt idx="508">
                  <c:v>8.0165471881628036E-3</c:v>
                </c:pt>
                <c:pt idx="509">
                  <c:v>2.882152795791626E-3</c:v>
                </c:pt>
                <c:pt idx="510">
                  <c:v>-2.6971697807312012E-3</c:v>
                </c:pt>
                <c:pt idx="511">
                  <c:v>-4.7353333793580532E-3</c:v>
                </c:pt>
                <c:pt idx="512">
                  <c:v>-7.0131351239979267E-3</c:v>
                </c:pt>
                <c:pt idx="513">
                  <c:v>-7.1715842932462692E-4</c:v>
                </c:pt>
                <c:pt idx="514">
                  <c:v>1.3007186353206635E-3</c:v>
                </c:pt>
                <c:pt idx="515">
                  <c:v>5.6657739914953709E-3</c:v>
                </c:pt>
                <c:pt idx="516">
                  <c:v>1.8926071934401989E-3</c:v>
                </c:pt>
                <c:pt idx="517">
                  <c:v>5.3696800023317337E-4</c:v>
                </c:pt>
                <c:pt idx="518">
                  <c:v>-5.0034723244607449E-3</c:v>
                </c:pt>
                <c:pt idx="519">
                  <c:v>-8.2026859745383263E-3</c:v>
                </c:pt>
                <c:pt idx="520">
                  <c:v>-3.4121917560696602E-3</c:v>
                </c:pt>
                <c:pt idx="521">
                  <c:v>-1.4442235697060823E-3</c:v>
                </c:pt>
                <c:pt idx="522">
                  <c:v>1.0452992282807827E-3</c:v>
                </c:pt>
                <c:pt idx="523">
                  <c:v>3.8707815110683441E-3</c:v>
                </c:pt>
                <c:pt idx="524">
                  <c:v>6.1078369617462158E-3</c:v>
                </c:pt>
                <c:pt idx="525">
                  <c:v>7.2891982272267342E-3</c:v>
                </c:pt>
                <c:pt idx="526">
                  <c:v>1.0588589124381542E-2</c:v>
                </c:pt>
                <c:pt idx="527">
                  <c:v>1.5340305864810944E-2</c:v>
                </c:pt>
                <c:pt idx="528">
                  <c:v>1.4452675357460976E-2</c:v>
                </c:pt>
                <c:pt idx="529">
                  <c:v>9.3171671032905579E-3</c:v>
                </c:pt>
                <c:pt idx="530">
                  <c:v>3.9591542445123196E-3</c:v>
                </c:pt>
                <c:pt idx="531">
                  <c:v>2.4344716221094131E-3</c:v>
                </c:pt>
                <c:pt idx="532">
                  <c:v>-6.2656588852405548E-4</c:v>
                </c:pt>
                <c:pt idx="533">
                  <c:v>2.8989464044570923E-4</c:v>
                </c:pt>
                <c:pt idx="534">
                  <c:v>2.5554457679390907E-3</c:v>
                </c:pt>
                <c:pt idx="535">
                  <c:v>3.3173984847962856E-3</c:v>
                </c:pt>
                <c:pt idx="536">
                  <c:v>4.3107573874294758E-3</c:v>
                </c:pt>
                <c:pt idx="537">
                  <c:v>2.7200966142117977E-3</c:v>
                </c:pt>
                <c:pt idx="538">
                  <c:v>-2.1588148083537817E-3</c:v>
                </c:pt>
                <c:pt idx="539">
                  <c:v>-2.8592229355126619E-3</c:v>
                </c:pt>
                <c:pt idx="540">
                  <c:v>-4.5748311094939709E-3</c:v>
                </c:pt>
                <c:pt idx="541">
                  <c:v>-1.9549278076738119E-3</c:v>
                </c:pt>
                <c:pt idx="542">
                  <c:v>-7.975270040333271E-3</c:v>
                </c:pt>
                <c:pt idx="543">
                  <c:v>-1.3960501179099083E-2</c:v>
                </c:pt>
                <c:pt idx="544">
                  <c:v>-9.1484356671571732E-3</c:v>
                </c:pt>
                <c:pt idx="545">
                  <c:v>-2.1785672288388014E-3</c:v>
                </c:pt>
                <c:pt idx="546">
                  <c:v>4.1877194307744503E-3</c:v>
                </c:pt>
                <c:pt idx="547">
                  <c:v>1.0721406899392605E-2</c:v>
                </c:pt>
                <c:pt idx="548">
                  <c:v>1.3907612301409245E-2</c:v>
                </c:pt>
                <c:pt idx="549">
                  <c:v>1.4440402388572693E-2</c:v>
                </c:pt>
                <c:pt idx="550">
                  <c:v>1.5157058835029602E-2</c:v>
                </c:pt>
                <c:pt idx="551">
                  <c:v>5.7916529476642609E-3</c:v>
                </c:pt>
                <c:pt idx="552">
                  <c:v>2.4355375207960606E-3</c:v>
                </c:pt>
                <c:pt idx="553">
                  <c:v>-2.3681188467890024E-3</c:v>
                </c:pt>
                <c:pt idx="554">
                  <c:v>-5.4427385330200195E-3</c:v>
                </c:pt>
                <c:pt idx="555">
                  <c:v>-6.2968963757157326E-3</c:v>
                </c:pt>
                <c:pt idx="556">
                  <c:v>-1.0957429185509682E-3</c:v>
                </c:pt>
                <c:pt idx="557">
                  <c:v>-4.473724402487278E-3</c:v>
                </c:pt>
                <c:pt idx="558">
                  <c:v>2.2976291365921497E-3</c:v>
                </c:pt>
                <c:pt idx="559">
                  <c:v>6.936278659850359E-3</c:v>
                </c:pt>
                <c:pt idx="560">
                  <c:v>4.3886988423764706E-3</c:v>
                </c:pt>
                <c:pt idx="561">
                  <c:v>4.4281585142016411E-3</c:v>
                </c:pt>
                <c:pt idx="562">
                  <c:v>6.3373781740665436E-3</c:v>
                </c:pt>
                <c:pt idx="563">
                  <c:v>1.0504094883799553E-2</c:v>
                </c:pt>
                <c:pt idx="564">
                  <c:v>9.0769063681364059E-3</c:v>
                </c:pt>
                <c:pt idx="565">
                  <c:v>3.5107880830764771E-3</c:v>
                </c:pt>
                <c:pt idx="566">
                  <c:v>-3.5311426036059856E-3</c:v>
                </c:pt>
                <c:pt idx="567">
                  <c:v>-7.4226418510079384E-3</c:v>
                </c:pt>
                <c:pt idx="568">
                  <c:v>-1.2672531418502331E-2</c:v>
                </c:pt>
                <c:pt idx="569">
                  <c:v>-1.0923678055405617E-2</c:v>
                </c:pt>
                <c:pt idx="570">
                  <c:v>-1.1041123420000076E-2</c:v>
                </c:pt>
                <c:pt idx="571">
                  <c:v>-1.0214965790510178E-2</c:v>
                </c:pt>
                <c:pt idx="572">
                  <c:v>-4.2249844409525394E-3</c:v>
                </c:pt>
                <c:pt idx="573">
                  <c:v>-1.7887656576931477E-3</c:v>
                </c:pt>
                <c:pt idx="574">
                  <c:v>1.7106281593441963E-3</c:v>
                </c:pt>
                <c:pt idx="575">
                  <c:v>8.5110506042838097E-3</c:v>
                </c:pt>
                <c:pt idx="576">
                  <c:v>9.3464842066168785E-3</c:v>
                </c:pt>
                <c:pt idx="577">
                  <c:v>7.1247192099690437E-3</c:v>
                </c:pt>
                <c:pt idx="578">
                  <c:v>6.9433571770787239E-3</c:v>
                </c:pt>
                <c:pt idx="579">
                  <c:v>1.1176713742315769E-3</c:v>
                </c:pt>
                <c:pt idx="580">
                  <c:v>-3.5005162935703993E-3</c:v>
                </c:pt>
                <c:pt idx="581">
                  <c:v>-5.7740374468266964E-3</c:v>
                </c:pt>
                <c:pt idx="582">
                  <c:v>-9.1943349689245224E-3</c:v>
                </c:pt>
                <c:pt idx="583">
                  <c:v>-1.0145280510187149E-2</c:v>
                </c:pt>
                <c:pt idx="584">
                  <c:v>-1.2554110959172249E-2</c:v>
                </c:pt>
                <c:pt idx="585">
                  <c:v>-6.9684633053839207E-3</c:v>
                </c:pt>
                <c:pt idx="586">
                  <c:v>-3.6392456386238337E-3</c:v>
                </c:pt>
                <c:pt idx="587">
                  <c:v>-7.8851403668522835E-3</c:v>
                </c:pt>
                <c:pt idx="588">
                  <c:v>-7.3455320671200752E-4</c:v>
                </c:pt>
                <c:pt idx="589">
                  <c:v>6.2140962108969688E-3</c:v>
                </c:pt>
                <c:pt idx="590">
                  <c:v>6.283072754740715E-3</c:v>
                </c:pt>
                <c:pt idx="591">
                  <c:v>6.0662012547254562E-3</c:v>
                </c:pt>
                <c:pt idx="592">
                  <c:v>9.0939495712518692E-3</c:v>
                </c:pt>
                <c:pt idx="593">
                  <c:v>1.0100359097123146E-2</c:v>
                </c:pt>
                <c:pt idx="594">
                  <c:v>7.6451911590993404E-3</c:v>
                </c:pt>
                <c:pt idx="595">
                  <c:v>2.4699144996702671E-3</c:v>
                </c:pt>
                <c:pt idx="596">
                  <c:v>-1.5382319688796997E-2</c:v>
                </c:pt>
                <c:pt idx="597">
                  <c:v>-3.6311741918325424E-2</c:v>
                </c:pt>
                <c:pt idx="598">
                  <c:v>-2.2471560165286064E-2</c:v>
                </c:pt>
                <c:pt idx="599">
                  <c:v>6.3020023517310619E-3</c:v>
                </c:pt>
                <c:pt idx="600">
                  <c:v>2.8818763792514801E-2</c:v>
                </c:pt>
                <c:pt idx="601">
                  <c:v>2.8557110577821732E-2</c:v>
                </c:pt>
                <c:pt idx="602">
                  <c:v>8.5293389856815338E-3</c:v>
                </c:pt>
                <c:pt idx="603">
                  <c:v>-1.4386098831892014E-2</c:v>
                </c:pt>
                <c:pt idx="604">
                  <c:v>-2.495671808719635E-2</c:v>
                </c:pt>
                <c:pt idx="605">
                  <c:v>-1.736142672598362E-2</c:v>
                </c:pt>
                <c:pt idx="606">
                  <c:v>3.3394712954759598E-4</c:v>
                </c:pt>
                <c:pt idx="607">
                  <c:v>1.0439558885991573E-2</c:v>
                </c:pt>
                <c:pt idx="608">
                  <c:v>1.0031030513346195E-2</c:v>
                </c:pt>
                <c:pt idx="609">
                  <c:v>-3.1301998533308506E-3</c:v>
                </c:pt>
                <c:pt idx="610">
                  <c:v>-1.8326729536056519E-2</c:v>
                </c:pt>
                <c:pt idx="611">
                  <c:v>-2.600136399269104E-2</c:v>
                </c:pt>
                <c:pt idx="612">
                  <c:v>-2.2863360121846199E-2</c:v>
                </c:pt>
                <c:pt idx="613">
                  <c:v>-1.0801876895129681E-2</c:v>
                </c:pt>
                <c:pt idx="614">
                  <c:v>2.2430852986872196E-3</c:v>
                </c:pt>
                <c:pt idx="615">
                  <c:v>7.1405661292374134E-3</c:v>
                </c:pt>
                <c:pt idx="616">
                  <c:v>1.2877281755208969E-2</c:v>
                </c:pt>
                <c:pt idx="617">
                  <c:v>1.3886308297514915E-2</c:v>
                </c:pt>
                <c:pt idx="618">
                  <c:v>1.2072430923581123E-2</c:v>
                </c:pt>
                <c:pt idx="619">
                  <c:v>5.1543163135647774E-3</c:v>
                </c:pt>
                <c:pt idx="620">
                  <c:v>5.7447385042905807E-3</c:v>
                </c:pt>
                <c:pt idx="621">
                  <c:v>3.2254215329885483E-4</c:v>
                </c:pt>
                <c:pt idx="622">
                  <c:v>4.7727162018418312E-4</c:v>
                </c:pt>
                <c:pt idx="623">
                  <c:v>-1.2062867172062397E-3</c:v>
                </c:pt>
                <c:pt idx="624">
                  <c:v>1.1884276755154133E-3</c:v>
                </c:pt>
                <c:pt idx="625">
                  <c:v>4.4793030247092247E-4</c:v>
                </c:pt>
                <c:pt idx="626">
                  <c:v>7.3252771981060505E-3</c:v>
                </c:pt>
                <c:pt idx="627">
                  <c:v>2.9206313192844391E-3</c:v>
                </c:pt>
                <c:pt idx="628">
                  <c:v>1.2540249153971672E-3</c:v>
                </c:pt>
                <c:pt idx="629">
                  <c:v>2.8158263303339481E-3</c:v>
                </c:pt>
                <c:pt idx="630">
                  <c:v>-4.6673901379108429E-3</c:v>
                </c:pt>
                <c:pt idx="631">
                  <c:v>-5.6063216179609299E-3</c:v>
                </c:pt>
                <c:pt idx="632">
                  <c:v>-2.1492720115929842E-3</c:v>
                </c:pt>
                <c:pt idx="633">
                  <c:v>-4.2985104955732822E-3</c:v>
                </c:pt>
                <c:pt idx="634">
                  <c:v>-6.6594025120139122E-3</c:v>
                </c:pt>
                <c:pt idx="635">
                  <c:v>7.9556228592991829E-4</c:v>
                </c:pt>
                <c:pt idx="636">
                  <c:v>-1.538432203233242E-3</c:v>
                </c:pt>
                <c:pt idx="637">
                  <c:v>-1.6459568869322538E-3</c:v>
                </c:pt>
                <c:pt idx="638">
                  <c:v>-2.3516947403550148E-3</c:v>
                </c:pt>
                <c:pt idx="639">
                  <c:v>-8.3213914185762405E-3</c:v>
                </c:pt>
                <c:pt idx="640">
                  <c:v>-1.0017026215791702E-2</c:v>
                </c:pt>
                <c:pt idx="641">
                  <c:v>-8.6499163880944252E-3</c:v>
                </c:pt>
                <c:pt idx="642">
                  <c:v>-1.0564452968537807E-3</c:v>
                </c:pt>
                <c:pt idx="643">
                  <c:v>2.7489485219120979E-3</c:v>
                </c:pt>
                <c:pt idx="644">
                  <c:v>2.0264326594769955E-3</c:v>
                </c:pt>
                <c:pt idx="645">
                  <c:v>8.6751673370599747E-4</c:v>
                </c:pt>
                <c:pt idx="646">
                  <c:v>5.4034125059843063E-3</c:v>
                </c:pt>
                <c:pt idx="647">
                  <c:v>4.9270568415522575E-3</c:v>
                </c:pt>
                <c:pt idx="648">
                  <c:v>6.1406595632433891E-3</c:v>
                </c:pt>
                <c:pt idx="649">
                  <c:v>8.2066059112548828E-3</c:v>
                </c:pt>
                <c:pt idx="650">
                  <c:v>2.8317002579569817E-4</c:v>
                </c:pt>
                <c:pt idx="651">
                  <c:v>-5.2131987176835537E-3</c:v>
                </c:pt>
                <c:pt idx="652">
                  <c:v>-8.8412230834364891E-3</c:v>
                </c:pt>
                <c:pt idx="653">
                  <c:v>-5.9224837459623814E-3</c:v>
                </c:pt>
                <c:pt idx="654">
                  <c:v>-6.0356683097779751E-3</c:v>
                </c:pt>
                <c:pt idx="655">
                  <c:v>1.5212316066026688E-3</c:v>
                </c:pt>
                <c:pt idx="656">
                  <c:v>8.6928578093647957E-3</c:v>
                </c:pt>
                <c:pt idx="657">
                  <c:v>7.0121828466653824E-3</c:v>
                </c:pt>
                <c:pt idx="658">
                  <c:v>9.8681570962071419E-3</c:v>
                </c:pt>
                <c:pt idx="659">
                  <c:v>7.1152332238852978E-3</c:v>
                </c:pt>
                <c:pt idx="660">
                  <c:v>6.8305409513413906E-3</c:v>
                </c:pt>
                <c:pt idx="661">
                  <c:v>8.6942538619041443E-3</c:v>
                </c:pt>
                <c:pt idx="662">
                  <c:v>9.6924062818288803E-3</c:v>
                </c:pt>
                <c:pt idx="663">
                  <c:v>1.2889955192804337E-2</c:v>
                </c:pt>
                <c:pt idx="664">
                  <c:v>1.6305724158883095E-2</c:v>
                </c:pt>
                <c:pt idx="665">
                  <c:v>1.3379264622926712E-2</c:v>
                </c:pt>
                <c:pt idx="666">
                  <c:v>2.2158259525895119E-3</c:v>
                </c:pt>
                <c:pt idx="667">
                  <c:v>-1.1859022080898285E-2</c:v>
                </c:pt>
                <c:pt idx="668">
                  <c:v>-1.8622919917106628E-2</c:v>
                </c:pt>
                <c:pt idx="669">
                  <c:v>-1.6109850257635117E-2</c:v>
                </c:pt>
                <c:pt idx="670">
                  <c:v>-9.0846987441182137E-3</c:v>
                </c:pt>
                <c:pt idx="671">
                  <c:v>2.4919747374951839E-3</c:v>
                </c:pt>
                <c:pt idx="672">
                  <c:v>9.4715878367424011E-3</c:v>
                </c:pt>
                <c:pt idx="673">
                  <c:v>4.843592643737793E-3</c:v>
                </c:pt>
                <c:pt idx="674">
                  <c:v>-7.8080198727548122E-3</c:v>
                </c:pt>
                <c:pt idx="675">
                  <c:v>-1.2426123023033142E-2</c:v>
                </c:pt>
                <c:pt idx="676">
                  <c:v>-1.5754541382193565E-2</c:v>
                </c:pt>
                <c:pt idx="677">
                  <c:v>-1.1957095935940742E-2</c:v>
                </c:pt>
                <c:pt idx="678">
                  <c:v>-8.9309467002749443E-3</c:v>
                </c:pt>
                <c:pt idx="679">
                  <c:v>-4.810563288629055E-3</c:v>
                </c:pt>
                <c:pt idx="680">
                  <c:v>-1.0662326589226723E-2</c:v>
                </c:pt>
                <c:pt idx="681">
                  <c:v>-1.2018142268061638E-2</c:v>
                </c:pt>
                <c:pt idx="682">
                  <c:v>-1.1363005265593529E-2</c:v>
                </c:pt>
                <c:pt idx="683">
                  <c:v>-5.5139763280749321E-3</c:v>
                </c:pt>
                <c:pt idx="684">
                  <c:v>3.0986866913735867E-3</c:v>
                </c:pt>
                <c:pt idx="685">
                  <c:v>6.2919710762798786E-3</c:v>
                </c:pt>
                <c:pt idx="686">
                  <c:v>4.8754359595477581E-3</c:v>
                </c:pt>
                <c:pt idx="687">
                  <c:v>1.3652020134031773E-3</c:v>
                </c:pt>
                <c:pt idx="688">
                  <c:v>-2.9760166071355343E-3</c:v>
                </c:pt>
                <c:pt idx="689">
                  <c:v>-3.5293444525450468E-3</c:v>
                </c:pt>
                <c:pt idx="690">
                  <c:v>-4.9658119678497314E-5</c:v>
                </c:pt>
                <c:pt idx="691">
                  <c:v>1.1116725392639637E-2</c:v>
                </c:pt>
                <c:pt idx="692">
                  <c:v>1.6750108450651169E-2</c:v>
                </c:pt>
                <c:pt idx="693">
                  <c:v>1.7413821071386337E-2</c:v>
                </c:pt>
                <c:pt idx="694">
                  <c:v>1.2644367292523384E-2</c:v>
                </c:pt>
                <c:pt idx="695">
                  <c:v>8.2489550113677979E-3</c:v>
                </c:pt>
                <c:pt idx="696">
                  <c:v>3.3636521548032761E-3</c:v>
                </c:pt>
                <c:pt idx="697">
                  <c:v>-3.3811945468187332E-4</c:v>
                </c:pt>
                <c:pt idx="698">
                  <c:v>4.7014979645609856E-4</c:v>
                </c:pt>
                <c:pt idx="699">
                  <c:v>3.5934830084443092E-3</c:v>
                </c:pt>
                <c:pt idx="700">
                  <c:v>3.2816268503665924E-3</c:v>
                </c:pt>
                <c:pt idx="701">
                  <c:v>-4.3302658013999462E-3</c:v>
                </c:pt>
                <c:pt idx="702">
                  <c:v>-1.1718673631548882E-2</c:v>
                </c:pt>
                <c:pt idx="703">
                  <c:v>-1.6624219715595245E-2</c:v>
                </c:pt>
                <c:pt idx="704">
                  <c:v>-1.6945663839578629E-2</c:v>
                </c:pt>
                <c:pt idx="705">
                  <c:v>-9.7302263602614403E-3</c:v>
                </c:pt>
                <c:pt idx="706">
                  <c:v>-4.8723542131483555E-3</c:v>
                </c:pt>
                <c:pt idx="707">
                  <c:v>-4.9520460888743401E-3</c:v>
                </c:pt>
                <c:pt idx="708">
                  <c:v>-7.0213219150900841E-3</c:v>
                </c:pt>
                <c:pt idx="709">
                  <c:v>-6.0077272355556488E-3</c:v>
                </c:pt>
                <c:pt idx="710">
                  <c:v>-8.8517172262072563E-3</c:v>
                </c:pt>
                <c:pt idx="711">
                  <c:v>-2.1432323846966028E-3</c:v>
                </c:pt>
                <c:pt idx="712">
                  <c:v>5.6627588346600533E-3</c:v>
                </c:pt>
                <c:pt idx="713">
                  <c:v>9.4160884618759155E-3</c:v>
                </c:pt>
                <c:pt idx="714">
                  <c:v>9.2054326087236404E-3</c:v>
                </c:pt>
                <c:pt idx="715">
                  <c:v>5.3077377378940582E-3</c:v>
                </c:pt>
                <c:pt idx="716">
                  <c:v>2.6925131678581238E-3</c:v>
                </c:pt>
                <c:pt idx="717">
                  <c:v>1.2173652648925781E-3</c:v>
                </c:pt>
                <c:pt idx="718">
                  <c:v>-4.3938728049397469E-4</c:v>
                </c:pt>
                <c:pt idx="719">
                  <c:v>-3.9193779230117798E-4</c:v>
                </c:pt>
                <c:pt idx="720">
                  <c:v>4.8787249252200127E-3</c:v>
                </c:pt>
                <c:pt idx="721">
                  <c:v>4.2870840989053249E-3</c:v>
                </c:pt>
                <c:pt idx="722">
                  <c:v>-4.9748574383556843E-3</c:v>
                </c:pt>
                <c:pt idx="723">
                  <c:v>-2.1624453365802765E-2</c:v>
                </c:pt>
                <c:pt idx="724">
                  <c:v>-2.2096632048487663E-2</c:v>
                </c:pt>
                <c:pt idx="725">
                  <c:v>-2.9932060278952122E-3</c:v>
                </c:pt>
                <c:pt idx="726">
                  <c:v>2.2875407710671425E-2</c:v>
                </c:pt>
                <c:pt idx="727">
                  <c:v>3.1716525554656982E-2</c:v>
                </c:pt>
                <c:pt idx="728">
                  <c:v>2.2565107792615891E-2</c:v>
                </c:pt>
                <c:pt idx="729">
                  <c:v>9.6211517229676247E-3</c:v>
                </c:pt>
                <c:pt idx="730">
                  <c:v>1.3709454797208309E-3</c:v>
                </c:pt>
                <c:pt idx="731">
                  <c:v>3.0258726328611374E-3</c:v>
                </c:pt>
                <c:pt idx="732">
                  <c:v>8.9356927201151848E-3</c:v>
                </c:pt>
                <c:pt idx="733">
                  <c:v>1.7562340945005417E-2</c:v>
                </c:pt>
                <c:pt idx="734">
                  <c:v>1.2837626971304417E-2</c:v>
                </c:pt>
                <c:pt idx="735">
                  <c:v>3.982944879680872E-3</c:v>
                </c:pt>
                <c:pt idx="736">
                  <c:v>-7.8215170651674271E-3</c:v>
                </c:pt>
                <c:pt idx="737">
                  <c:v>-2.5188470259308815E-2</c:v>
                </c:pt>
                <c:pt idx="738">
                  <c:v>-2.8969893231987953E-2</c:v>
                </c:pt>
                <c:pt idx="739">
                  <c:v>-2.5222465395927429E-2</c:v>
                </c:pt>
                <c:pt idx="740">
                  <c:v>-1.6526179388165474E-2</c:v>
                </c:pt>
                <c:pt idx="741">
                  <c:v>-8.4540778771042824E-3</c:v>
                </c:pt>
                <c:pt idx="742">
                  <c:v>-5.109147634357214E-3</c:v>
                </c:pt>
                <c:pt idx="743">
                  <c:v>-1.7519062384963036E-3</c:v>
                </c:pt>
                <c:pt idx="744">
                  <c:v>2.1770554594695568E-3</c:v>
                </c:pt>
                <c:pt idx="745">
                  <c:v>7.0544895716011524E-3</c:v>
                </c:pt>
                <c:pt idx="746">
                  <c:v>1.1821281164884567E-2</c:v>
                </c:pt>
                <c:pt idx="747">
                  <c:v>1.2439319863915443E-2</c:v>
                </c:pt>
                <c:pt idx="748">
                  <c:v>1.314212940633297E-2</c:v>
                </c:pt>
                <c:pt idx="749">
                  <c:v>1.6120923683047295E-2</c:v>
                </c:pt>
                <c:pt idx="750">
                  <c:v>1.4515835791826248E-2</c:v>
                </c:pt>
                <c:pt idx="751">
                  <c:v>1.2162843719124794E-2</c:v>
                </c:pt>
                <c:pt idx="752">
                  <c:v>1.1906914412975311E-2</c:v>
                </c:pt>
                <c:pt idx="753">
                  <c:v>1.2091472744941711E-2</c:v>
                </c:pt>
                <c:pt idx="754">
                  <c:v>1.6766474582254887E-3</c:v>
                </c:pt>
                <c:pt idx="755">
                  <c:v>-4.8695709556341171E-3</c:v>
                </c:pt>
                <c:pt idx="756">
                  <c:v>-8.4147704765200615E-3</c:v>
                </c:pt>
                <c:pt idx="757">
                  <c:v>-8.2091363146901131E-3</c:v>
                </c:pt>
                <c:pt idx="758">
                  <c:v>-3.205855842679739E-3</c:v>
                </c:pt>
                <c:pt idx="759">
                  <c:v>-3.4962012432515621E-3</c:v>
                </c:pt>
                <c:pt idx="760">
                  <c:v>1.2162621133029461E-3</c:v>
                </c:pt>
                <c:pt idx="761">
                  <c:v>5.730044562369585E-3</c:v>
                </c:pt>
                <c:pt idx="762">
                  <c:v>7.1407207287847996E-3</c:v>
                </c:pt>
                <c:pt idx="763">
                  <c:v>2.2962572984397411E-3</c:v>
                </c:pt>
                <c:pt idx="764">
                  <c:v>-1.6431789845228195E-5</c:v>
                </c:pt>
                <c:pt idx="765">
                  <c:v>-4.5911418274044991E-3</c:v>
                </c:pt>
                <c:pt idx="766">
                  <c:v>-3.6976509727537632E-3</c:v>
                </c:pt>
                <c:pt idx="767">
                  <c:v>3.5600364208221436E-4</c:v>
                </c:pt>
                <c:pt idx="768">
                  <c:v>4.8596598207950592E-4</c:v>
                </c:pt>
                <c:pt idx="769">
                  <c:v>1.5852786600589752E-3</c:v>
                </c:pt>
                <c:pt idx="770">
                  <c:v>4.6913237310945988E-3</c:v>
                </c:pt>
                <c:pt idx="771">
                  <c:v>-9.6291955560445786E-4</c:v>
                </c:pt>
                <c:pt idx="772">
                  <c:v>1.1505652219057083E-3</c:v>
                </c:pt>
                <c:pt idx="773">
                  <c:v>6.0392031446099281E-4</c:v>
                </c:pt>
                <c:pt idx="774">
                  <c:v>-5.3048352710902691E-3</c:v>
                </c:pt>
                <c:pt idx="775">
                  <c:v>-2.8085354715585709E-3</c:v>
                </c:pt>
                <c:pt idx="776">
                  <c:v>9.8396157845854759E-3</c:v>
                </c:pt>
                <c:pt idx="777">
                  <c:v>1.2494786642491817E-2</c:v>
                </c:pt>
                <c:pt idx="778">
                  <c:v>1.2625015340745449E-2</c:v>
                </c:pt>
                <c:pt idx="779">
                  <c:v>6.1772819608449936E-3</c:v>
                </c:pt>
                <c:pt idx="780">
                  <c:v>4.8840511590242386E-3</c:v>
                </c:pt>
                <c:pt idx="781">
                  <c:v>1.8355757929384708E-3</c:v>
                </c:pt>
                <c:pt idx="782">
                  <c:v>1.7554145306348801E-3</c:v>
                </c:pt>
                <c:pt idx="783">
                  <c:v>-2.4528440553694963E-3</c:v>
                </c:pt>
                <c:pt idx="784">
                  <c:v>-8.2974173128604889E-3</c:v>
                </c:pt>
                <c:pt idx="785">
                  <c:v>-1.4493748545646667E-2</c:v>
                </c:pt>
                <c:pt idx="786">
                  <c:v>-1.424021553248167E-2</c:v>
                </c:pt>
                <c:pt idx="787">
                  <c:v>-1.0624227114021778E-2</c:v>
                </c:pt>
                <c:pt idx="788">
                  <c:v>-3.9109308272600174E-3</c:v>
                </c:pt>
                <c:pt idx="789">
                  <c:v>9.0426858514547348E-4</c:v>
                </c:pt>
                <c:pt idx="790">
                  <c:v>5.3317733108997345E-3</c:v>
                </c:pt>
                <c:pt idx="791">
                  <c:v>5.1788846030831337E-3</c:v>
                </c:pt>
                <c:pt idx="792">
                  <c:v>4.7573065385222435E-3</c:v>
                </c:pt>
                <c:pt idx="793">
                  <c:v>2.5564702227711678E-3</c:v>
                </c:pt>
                <c:pt idx="794">
                  <c:v>4.5176222920417786E-3</c:v>
                </c:pt>
                <c:pt idx="795">
                  <c:v>4.0950020775198936E-3</c:v>
                </c:pt>
                <c:pt idx="796">
                  <c:v>5.2526779472827911E-3</c:v>
                </c:pt>
                <c:pt idx="797">
                  <c:v>3.5344520583748817E-3</c:v>
                </c:pt>
                <c:pt idx="798">
                  <c:v>2.0593269728124142E-3</c:v>
                </c:pt>
                <c:pt idx="799">
                  <c:v>-7.2073051705956459E-4</c:v>
                </c:pt>
                <c:pt idx="800">
                  <c:v>-6.4806155860424042E-3</c:v>
                </c:pt>
                <c:pt idx="801">
                  <c:v>-4.2735403403639793E-3</c:v>
                </c:pt>
                <c:pt idx="802">
                  <c:v>-2.0623176824301481E-3</c:v>
                </c:pt>
                <c:pt idx="803">
                  <c:v>-9.446730837225914E-4</c:v>
                </c:pt>
                <c:pt idx="804">
                  <c:v>3.9150631055235863E-3</c:v>
                </c:pt>
                <c:pt idx="805">
                  <c:v>1.1799747124314308E-2</c:v>
                </c:pt>
                <c:pt idx="806">
                  <c:v>1.0047653689980507E-2</c:v>
                </c:pt>
                <c:pt idx="807">
                  <c:v>7.3298495262861252E-3</c:v>
                </c:pt>
                <c:pt idx="808">
                  <c:v>1.7950013279914856E-3</c:v>
                </c:pt>
                <c:pt idx="809">
                  <c:v>-2.1720649674534798E-3</c:v>
                </c:pt>
                <c:pt idx="810">
                  <c:v>-3.5033794119954109E-3</c:v>
                </c:pt>
                <c:pt idx="811">
                  <c:v>-5.8563700877130032E-3</c:v>
                </c:pt>
                <c:pt idx="812">
                  <c:v>-8.3461590111255646E-3</c:v>
                </c:pt>
                <c:pt idx="813">
                  <c:v>-5.9737931005656719E-3</c:v>
                </c:pt>
                <c:pt idx="814">
                  <c:v>-1.2930212542414665E-3</c:v>
                </c:pt>
                <c:pt idx="815">
                  <c:v>3.3363653346896172E-4</c:v>
                </c:pt>
                <c:pt idx="816">
                  <c:v>7.3691755533218384E-3</c:v>
                </c:pt>
                <c:pt idx="817">
                  <c:v>4.4602258130908012E-3</c:v>
                </c:pt>
                <c:pt idx="818">
                  <c:v>7.5231278315186501E-3</c:v>
                </c:pt>
                <c:pt idx="819">
                  <c:v>2.1747485734522343E-3</c:v>
                </c:pt>
                <c:pt idx="820">
                  <c:v>2.8650402091443539E-3</c:v>
                </c:pt>
                <c:pt idx="821">
                  <c:v>2.3944145068526268E-3</c:v>
                </c:pt>
                <c:pt idx="822">
                  <c:v>-4.6715233474969864E-4</c:v>
                </c:pt>
                <c:pt idx="823">
                  <c:v>-9.0065039694309235E-4</c:v>
                </c:pt>
                <c:pt idx="824">
                  <c:v>-2.7619334869086742E-3</c:v>
                </c:pt>
                <c:pt idx="825">
                  <c:v>-1.7086183652281761E-3</c:v>
                </c:pt>
                <c:pt idx="826">
                  <c:v>-3.5123773850500584E-3</c:v>
                </c:pt>
                <c:pt idx="827">
                  <c:v>-4.6119601465761662E-3</c:v>
                </c:pt>
                <c:pt idx="828">
                  <c:v>-4.2329924181103706E-3</c:v>
                </c:pt>
                <c:pt idx="829">
                  <c:v>-2.0312883425503969E-3</c:v>
                </c:pt>
                <c:pt idx="830">
                  <c:v>2.2662547416985035E-3</c:v>
                </c:pt>
                <c:pt idx="831">
                  <c:v>5.9085870161652565E-3</c:v>
                </c:pt>
                <c:pt idx="832">
                  <c:v>9.7957365214824677E-3</c:v>
                </c:pt>
                <c:pt idx="833">
                  <c:v>8.9921364560723305E-3</c:v>
                </c:pt>
                <c:pt idx="834">
                  <c:v>9.4667123630642891E-3</c:v>
                </c:pt>
                <c:pt idx="835">
                  <c:v>9.9172042682766914E-3</c:v>
                </c:pt>
                <c:pt idx="836">
                  <c:v>5.1834359765052795E-3</c:v>
                </c:pt>
                <c:pt idx="837">
                  <c:v>-1.8312684260308743E-3</c:v>
                </c:pt>
                <c:pt idx="838">
                  <c:v>-5.4662167094647884E-3</c:v>
                </c:pt>
                <c:pt idx="839">
                  <c:v>-8.6651081219315529E-3</c:v>
                </c:pt>
                <c:pt idx="840">
                  <c:v>-8.9583219960331917E-3</c:v>
                </c:pt>
                <c:pt idx="841">
                  <c:v>-3.3124664332717657E-3</c:v>
                </c:pt>
                <c:pt idx="842">
                  <c:v>-1.8562499899417162E-3</c:v>
                </c:pt>
                <c:pt idx="843">
                  <c:v>2.7429950423538685E-3</c:v>
                </c:pt>
                <c:pt idx="844">
                  <c:v>1.8082251772284508E-3</c:v>
                </c:pt>
                <c:pt idx="845">
                  <c:v>6.226003635674715E-3</c:v>
                </c:pt>
                <c:pt idx="846">
                  <c:v>9.8092872649431229E-3</c:v>
                </c:pt>
                <c:pt idx="847">
                  <c:v>1.2038678862154484E-2</c:v>
                </c:pt>
                <c:pt idx="848">
                  <c:v>4.7267032787203789E-3</c:v>
                </c:pt>
                <c:pt idx="849">
                  <c:v>3.2417927868664265E-3</c:v>
                </c:pt>
                <c:pt idx="850">
                  <c:v>-1.5505650080740452E-3</c:v>
                </c:pt>
                <c:pt idx="851">
                  <c:v>-1.3571674935519695E-3</c:v>
                </c:pt>
                <c:pt idx="852">
                  <c:v>-1.0088258422911167E-3</c:v>
                </c:pt>
                <c:pt idx="853">
                  <c:v>-1.2875129468739033E-3</c:v>
                </c:pt>
                <c:pt idx="854">
                  <c:v>-2.2851333487778902E-3</c:v>
                </c:pt>
                <c:pt idx="855">
                  <c:v>-9.5539884641766548E-3</c:v>
                </c:pt>
                <c:pt idx="856">
                  <c:v>-8.6522419005632401E-3</c:v>
                </c:pt>
                <c:pt idx="857">
                  <c:v>-5.2605308592319489E-3</c:v>
                </c:pt>
                <c:pt idx="858">
                  <c:v>4.7778245061635971E-4</c:v>
                </c:pt>
                <c:pt idx="859">
                  <c:v>3.628402017056942E-3</c:v>
                </c:pt>
                <c:pt idx="860">
                  <c:v>6.422591395676136E-3</c:v>
                </c:pt>
                <c:pt idx="861">
                  <c:v>8.0712391063570976E-3</c:v>
                </c:pt>
                <c:pt idx="862">
                  <c:v>8.2802968099713326E-3</c:v>
                </c:pt>
                <c:pt idx="863">
                  <c:v>1.0883240029215813E-2</c:v>
                </c:pt>
                <c:pt idx="864">
                  <c:v>1.1741576716303825E-2</c:v>
                </c:pt>
                <c:pt idx="865">
                  <c:v>4.9929283559322357E-3</c:v>
                </c:pt>
                <c:pt idx="866">
                  <c:v>-2.4257972836494446E-4</c:v>
                </c:pt>
                <c:pt idx="867">
                  <c:v>-2.9750287067145109E-3</c:v>
                </c:pt>
                <c:pt idx="868">
                  <c:v>-8.109070360660553E-3</c:v>
                </c:pt>
                <c:pt idx="869">
                  <c:v>-1.1306269094347954E-2</c:v>
                </c:pt>
                <c:pt idx="870">
                  <c:v>-6.1325458809733391E-3</c:v>
                </c:pt>
                <c:pt idx="871">
                  <c:v>-1.0026590898633003E-2</c:v>
                </c:pt>
                <c:pt idx="872">
                  <c:v>-9.2686563730239868E-3</c:v>
                </c:pt>
                <c:pt idx="873">
                  <c:v>-4.5528281480073929E-3</c:v>
                </c:pt>
                <c:pt idx="874">
                  <c:v>-2.1786203142255545E-3</c:v>
                </c:pt>
                <c:pt idx="875">
                  <c:v>1.6663959249854088E-3</c:v>
                </c:pt>
                <c:pt idx="876">
                  <c:v>2.8632204048335552E-3</c:v>
                </c:pt>
                <c:pt idx="877">
                  <c:v>3.3884053118526936E-3</c:v>
                </c:pt>
                <c:pt idx="878">
                  <c:v>1.0608029551804066E-3</c:v>
                </c:pt>
                <c:pt idx="879">
                  <c:v>7.0143956691026688E-5</c:v>
                </c:pt>
                <c:pt idx="880">
                  <c:v>-6.2121264636516571E-4</c:v>
                </c:pt>
                <c:pt idx="881">
                  <c:v>-5.4585929028689861E-3</c:v>
                </c:pt>
                <c:pt idx="882">
                  <c:v>-7.1640810929238796E-3</c:v>
                </c:pt>
                <c:pt idx="883">
                  <c:v>-8.2207862287759781E-3</c:v>
                </c:pt>
                <c:pt idx="884">
                  <c:v>-8.1898942589759827E-3</c:v>
                </c:pt>
                <c:pt idx="885">
                  <c:v>-1.0821156203746796E-2</c:v>
                </c:pt>
                <c:pt idx="886">
                  <c:v>-6.3694166019558907E-3</c:v>
                </c:pt>
                <c:pt idx="887">
                  <c:v>-1.8873857334256172E-3</c:v>
                </c:pt>
                <c:pt idx="888">
                  <c:v>-1.0106731206178665E-3</c:v>
                </c:pt>
                <c:pt idx="889">
                  <c:v>-2.763005904853344E-4</c:v>
                </c:pt>
                <c:pt idx="890">
                  <c:v>2.0885863341391087E-3</c:v>
                </c:pt>
                <c:pt idx="891">
                  <c:v>4.3504554778337479E-3</c:v>
                </c:pt>
                <c:pt idx="892">
                  <c:v>1.230398565530777E-2</c:v>
                </c:pt>
                <c:pt idx="893">
                  <c:v>1.3064058497548103E-2</c:v>
                </c:pt>
                <c:pt idx="894">
                  <c:v>1.4410551637411118E-2</c:v>
                </c:pt>
                <c:pt idx="895">
                  <c:v>8.0920569598674774E-3</c:v>
                </c:pt>
                <c:pt idx="896">
                  <c:v>1.3670432381331921E-3</c:v>
                </c:pt>
                <c:pt idx="897">
                  <c:v>-7.197230588644743E-3</c:v>
                </c:pt>
                <c:pt idx="898">
                  <c:v>-1.3832762837409973E-2</c:v>
                </c:pt>
                <c:pt idx="899">
                  <c:v>-1.4967950992286205E-2</c:v>
                </c:pt>
                <c:pt idx="900">
                  <c:v>-7.540128193795681E-3</c:v>
                </c:pt>
                <c:pt idx="901">
                  <c:v>-1.080262940376997E-3</c:v>
                </c:pt>
                <c:pt idx="902">
                  <c:v>4.1786814108490944E-3</c:v>
                </c:pt>
                <c:pt idx="903">
                  <c:v>6.8983300589025021E-3</c:v>
                </c:pt>
                <c:pt idx="904">
                  <c:v>6.5587763674557209E-3</c:v>
                </c:pt>
                <c:pt idx="905">
                  <c:v>1.5550199896097183E-4</c:v>
                </c:pt>
                <c:pt idx="906">
                  <c:v>-4.8922537826001644E-3</c:v>
                </c:pt>
                <c:pt idx="907">
                  <c:v>-1.0634282603859901E-2</c:v>
                </c:pt>
                <c:pt idx="908">
                  <c:v>-8.8979024440050125E-3</c:v>
                </c:pt>
                <c:pt idx="909">
                  <c:v>-4.8728124238550663E-3</c:v>
                </c:pt>
                <c:pt idx="910">
                  <c:v>-2.192074665799737E-3</c:v>
                </c:pt>
                <c:pt idx="911">
                  <c:v>-3.8905693218111992E-3</c:v>
                </c:pt>
                <c:pt idx="912">
                  <c:v>-5.301245953887701E-3</c:v>
                </c:pt>
                <c:pt idx="913">
                  <c:v>-3.9067217148840427E-3</c:v>
                </c:pt>
                <c:pt idx="914">
                  <c:v>-4.3179136700928211E-3</c:v>
                </c:pt>
                <c:pt idx="915">
                  <c:v>2.5199390947818756E-3</c:v>
                </c:pt>
                <c:pt idx="916">
                  <c:v>2.8216750361025333E-3</c:v>
                </c:pt>
                <c:pt idx="917">
                  <c:v>3.8260221481323242E-3</c:v>
                </c:pt>
                <c:pt idx="918">
                  <c:v>8.2953395321965218E-3</c:v>
                </c:pt>
                <c:pt idx="919">
                  <c:v>5.1171230152249336E-3</c:v>
                </c:pt>
                <c:pt idx="920">
                  <c:v>1.092920545488596E-2</c:v>
                </c:pt>
                <c:pt idx="921">
                  <c:v>6.4220717176795006E-3</c:v>
                </c:pt>
                <c:pt idx="922">
                  <c:v>3.8201631978154182E-3</c:v>
                </c:pt>
                <c:pt idx="923">
                  <c:v>-4.2209834791719913E-3</c:v>
                </c:pt>
                <c:pt idx="924">
                  <c:v>-8.8825803250074387E-3</c:v>
                </c:pt>
                <c:pt idx="925">
                  <c:v>-8.627510629594326E-3</c:v>
                </c:pt>
                <c:pt idx="926">
                  <c:v>-4.5600649900734425E-3</c:v>
                </c:pt>
                <c:pt idx="927">
                  <c:v>-2.369985356926918E-2</c:v>
                </c:pt>
                <c:pt idx="928">
                  <c:v>-3.6986365914344788E-2</c:v>
                </c:pt>
                <c:pt idx="929">
                  <c:v>-2.6253849267959595E-2</c:v>
                </c:pt>
                <c:pt idx="930">
                  <c:v>2.1578185260295868E-3</c:v>
                </c:pt>
                <c:pt idx="931">
                  <c:v>2.5665389373898506E-2</c:v>
                </c:pt>
                <c:pt idx="932">
                  <c:v>3.6624561995267868E-2</c:v>
                </c:pt>
                <c:pt idx="933">
                  <c:v>2.3310776799917221E-2</c:v>
                </c:pt>
                <c:pt idx="934">
                  <c:v>8.4914267063140869E-4</c:v>
                </c:pt>
                <c:pt idx="935">
                  <c:v>-1.525676716119051E-2</c:v>
                </c:pt>
                <c:pt idx="936">
                  <c:v>-1.9455239176750183E-2</c:v>
                </c:pt>
                <c:pt idx="937">
                  <c:v>-6.8219681270420551E-3</c:v>
                </c:pt>
                <c:pt idx="938">
                  <c:v>4.3111103586852551E-3</c:v>
                </c:pt>
                <c:pt idx="939">
                  <c:v>1.0586732998490334E-2</c:v>
                </c:pt>
                <c:pt idx="940">
                  <c:v>3.8638492114841938E-3</c:v>
                </c:pt>
                <c:pt idx="941">
                  <c:v>-2.5091185234487057E-3</c:v>
                </c:pt>
                <c:pt idx="942">
                  <c:v>-1.1944698169827461E-2</c:v>
                </c:pt>
                <c:pt idx="943">
                  <c:v>-1.7418652772903442E-2</c:v>
                </c:pt>
                <c:pt idx="944">
                  <c:v>-8.1082405522465706E-3</c:v>
                </c:pt>
                <c:pt idx="945">
                  <c:v>1.3584978878498077E-3</c:v>
                </c:pt>
                <c:pt idx="946">
                  <c:v>7.839033380150795E-3</c:v>
                </c:pt>
                <c:pt idx="947">
                  <c:v>5.9918193146586418E-3</c:v>
                </c:pt>
                <c:pt idx="948">
                  <c:v>4.2655579745769501E-3</c:v>
                </c:pt>
                <c:pt idx="949">
                  <c:v>-5.730257835239172E-3</c:v>
                </c:pt>
                <c:pt idx="950">
                  <c:v>-2.7576375287026167E-3</c:v>
                </c:pt>
                <c:pt idx="951">
                  <c:v>1.7161061987280846E-4</c:v>
                </c:pt>
                <c:pt idx="952">
                  <c:v>1.0384693741798401E-3</c:v>
                </c:pt>
                <c:pt idx="953">
                  <c:v>2.0832042209804058E-3</c:v>
                </c:pt>
                <c:pt idx="954">
                  <c:v>1.4597582630813122E-3</c:v>
                </c:pt>
                <c:pt idx="955">
                  <c:v>-3.9013572968542576E-3</c:v>
                </c:pt>
                <c:pt idx="956">
                  <c:v>-4.577533807605505E-3</c:v>
                </c:pt>
                <c:pt idx="957">
                  <c:v>-2.8348553460091352E-3</c:v>
                </c:pt>
                <c:pt idx="958">
                  <c:v>7.6036704704165459E-3</c:v>
                </c:pt>
                <c:pt idx="959">
                  <c:v>1.3307708315551281E-2</c:v>
                </c:pt>
                <c:pt idx="960">
                  <c:v>1.2684528715908527E-2</c:v>
                </c:pt>
                <c:pt idx="961">
                  <c:v>1.1033588089048862E-2</c:v>
                </c:pt>
                <c:pt idx="962">
                  <c:v>3.720548003911972E-3</c:v>
                </c:pt>
                <c:pt idx="963">
                  <c:v>-8.6256237700581551E-3</c:v>
                </c:pt>
                <c:pt idx="964">
                  <c:v>-1.7598612233996391E-2</c:v>
                </c:pt>
                <c:pt idx="965">
                  <c:v>-1.6791939735412598E-2</c:v>
                </c:pt>
                <c:pt idx="966">
                  <c:v>-1.5981275588274002E-2</c:v>
                </c:pt>
                <c:pt idx="967">
                  <c:v>-7.7108046971261501E-3</c:v>
                </c:pt>
                <c:pt idx="968">
                  <c:v>4.5613078400492668E-3</c:v>
                </c:pt>
                <c:pt idx="969">
                  <c:v>6.1390111222863197E-3</c:v>
                </c:pt>
                <c:pt idx="970">
                  <c:v>1.1209136806428432E-2</c:v>
                </c:pt>
                <c:pt idx="971">
                  <c:v>8.2090524956583977E-3</c:v>
                </c:pt>
                <c:pt idx="972">
                  <c:v>6.5014343708753586E-3</c:v>
                </c:pt>
                <c:pt idx="973">
                  <c:v>9.1592706739902496E-3</c:v>
                </c:pt>
                <c:pt idx="974">
                  <c:v>1.1731350794434547E-2</c:v>
                </c:pt>
                <c:pt idx="975">
                  <c:v>1.1301837861537933E-2</c:v>
                </c:pt>
                <c:pt idx="976">
                  <c:v>8.6844833567738533E-3</c:v>
                </c:pt>
                <c:pt idx="977">
                  <c:v>1.3815071433782578E-3</c:v>
                </c:pt>
                <c:pt idx="978">
                  <c:v>-1.5354533679783344E-3</c:v>
                </c:pt>
                <c:pt idx="979">
                  <c:v>-8.3254752680659294E-3</c:v>
                </c:pt>
                <c:pt idx="980">
                  <c:v>-5.2585788071155548E-3</c:v>
                </c:pt>
                <c:pt idx="981">
                  <c:v>-1.4546331949532032E-3</c:v>
                </c:pt>
                <c:pt idx="982">
                  <c:v>2.7912440709769726E-3</c:v>
                </c:pt>
                <c:pt idx="983">
                  <c:v>3.5812323912978172E-3</c:v>
                </c:pt>
                <c:pt idx="984">
                  <c:v>6.7200344055891037E-3</c:v>
                </c:pt>
                <c:pt idx="985">
                  <c:v>6.1385654844343662E-3</c:v>
                </c:pt>
                <c:pt idx="986">
                  <c:v>7.1361861191689968E-3</c:v>
                </c:pt>
                <c:pt idx="987">
                  <c:v>3.6054528318345547E-3</c:v>
                </c:pt>
                <c:pt idx="988">
                  <c:v>-2.0697428844869137E-3</c:v>
                </c:pt>
                <c:pt idx="989">
                  <c:v>-1.4185390900820494E-3</c:v>
                </c:pt>
                <c:pt idx="990">
                  <c:v>-2.1319999359548092E-3</c:v>
                </c:pt>
                <c:pt idx="991">
                  <c:v>-2.8334781527519226E-3</c:v>
                </c:pt>
                <c:pt idx="992">
                  <c:v>-1.7644851468503475E-3</c:v>
                </c:pt>
                <c:pt idx="993">
                  <c:v>-4.7670961357653141E-3</c:v>
                </c:pt>
                <c:pt idx="994">
                  <c:v>-2.3444185499101877E-3</c:v>
                </c:pt>
                <c:pt idx="995">
                  <c:v>1.6264268197119236E-3</c:v>
                </c:pt>
                <c:pt idx="996">
                  <c:v>7.1647362783551216E-3</c:v>
                </c:pt>
                <c:pt idx="997">
                  <c:v>7.1768602356314659E-3</c:v>
                </c:pt>
                <c:pt idx="998">
                  <c:v>6.0711158439517021E-3</c:v>
                </c:pt>
                <c:pt idx="999">
                  <c:v>2.0768078975379467E-3</c:v>
                </c:pt>
                <c:pt idx="1000">
                  <c:v>-4.6868226490914822E-3</c:v>
                </c:pt>
                <c:pt idx="1001">
                  <c:v>-3.475493285804987E-3</c:v>
                </c:pt>
                <c:pt idx="1002">
                  <c:v>-1.9945092499256134E-3</c:v>
                </c:pt>
                <c:pt idx="1003">
                  <c:v>2.9047294519841671E-3</c:v>
                </c:pt>
                <c:pt idx="1004">
                  <c:v>-3.901338204741478E-4</c:v>
                </c:pt>
                <c:pt idx="1005">
                  <c:v>-6.0154218226671219E-4</c:v>
                </c:pt>
                <c:pt idx="1006">
                  <c:v>-7.7414773404598236E-3</c:v>
                </c:pt>
                <c:pt idx="1007">
                  <c:v>-1.4466803520917892E-2</c:v>
                </c:pt>
                <c:pt idx="1008">
                  <c:v>-1.0375922545790672E-2</c:v>
                </c:pt>
                <c:pt idx="1009">
                  <c:v>-9.6612889319658279E-4</c:v>
                </c:pt>
                <c:pt idx="1010">
                  <c:v>9.8652131855487823E-3</c:v>
                </c:pt>
                <c:pt idx="1011">
                  <c:v>1.5158755704760551E-2</c:v>
                </c:pt>
                <c:pt idx="1012">
                  <c:v>1.3835163787007332E-2</c:v>
                </c:pt>
                <c:pt idx="1013">
                  <c:v>7.4644787237048149E-3</c:v>
                </c:pt>
                <c:pt idx="1014">
                  <c:v>2.088089007884264E-3</c:v>
                </c:pt>
                <c:pt idx="1015">
                  <c:v>-1.8238960765302181E-3</c:v>
                </c:pt>
                <c:pt idx="1016">
                  <c:v>-9.5673035830259323E-3</c:v>
                </c:pt>
                <c:pt idx="1017">
                  <c:v>-1.1774486862123013E-2</c:v>
                </c:pt>
                <c:pt idx="1018">
                  <c:v>-1.6050457954406738E-2</c:v>
                </c:pt>
                <c:pt idx="1019">
                  <c:v>-9.5250057056546211E-3</c:v>
                </c:pt>
                <c:pt idx="1020">
                  <c:v>-9.843786247074604E-3</c:v>
                </c:pt>
                <c:pt idx="1021">
                  <c:v>-2.9668062925338745E-3</c:v>
                </c:pt>
                <c:pt idx="1022">
                  <c:v>6.2075178138911724E-3</c:v>
                </c:pt>
                <c:pt idx="1023">
                  <c:v>9.4556277617812157E-3</c:v>
                </c:pt>
              </c:numCache>
            </c:numRef>
          </c:yVal>
          <c:smooth val="0"/>
          <c:extLst>
            <c:ext xmlns:c16="http://schemas.microsoft.com/office/drawing/2014/chart" uri="{C3380CC4-5D6E-409C-BE32-E72D297353CC}">
              <c16:uniqueId val="{00000000-5C9A-490B-B11B-777EFB4F975D}"/>
            </c:ext>
          </c:extLst>
        </c:ser>
        <c:dLbls>
          <c:showLegendKey val="0"/>
          <c:showVal val="0"/>
          <c:showCatName val="0"/>
          <c:showSerName val="0"/>
          <c:showPercent val="0"/>
          <c:showBubbleSize val="0"/>
        </c:dLbls>
        <c:axId val="1629763023"/>
        <c:axId val="1"/>
      </c:scatterChart>
      <c:valAx>
        <c:axId val="1629763023"/>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Angular Velocity (rad/s)</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29763023"/>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'z-axis Gyroscope'!$G$1</c:f>
              <c:strCache>
                <c:ptCount val="1"/>
                <c:pt idx="0">
                  <c:v>Smooth FFT Magnitude (5 point moving Average)</c:v>
                </c:pt>
              </c:strCache>
            </c:strRef>
          </c:tx>
          <c:spPr>
            <a:ln w="19050" cap="rnd">
              <a:noFill/>
              <a:round/>
            </a:ln>
            <a:effectLst/>
          </c:spPr>
          <c:marker>
            <c:symbol val="circle"/>
            <c:size val="5"/>
            <c:spPr>
              <a:solidFill>
                <a:schemeClr val="accent1"/>
              </a:solidFill>
              <a:ln w="9525">
                <a:solidFill>
                  <a:schemeClr val="accent1"/>
                </a:solidFill>
              </a:ln>
              <a:effectLst/>
            </c:spPr>
          </c:marker>
          <c:xVal>
            <c:numRef>
              <c:f>'z-axis Gyroscope'!$D$2:$D$1101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'z-axis Gyroscope'!$G$2:$G$1101</c:f>
              <c:numCache>
                <c:formatCode>General</c:formatCode>
                <c:ptCount val="1100"/>
                <c:pt idx="0">
                  <c:v>#N/A</c:v>
                </c:pt>
                <c:pt idx="1">
                  <c:v>#N/A</c:v>
                </c:pt>
                <c:pt idx="2">
                  <c:v>#N/A</c:v>
                </c:pt>
                <c:pt idx="3">
                  <c:v>#N/A</c:v>
                </c:pt>
                <c:pt idx="4">
                  <c:v>0.30614363305587949</c:v>
                </c:pt>
                <c:pt idx="5">
                  <c:v>0.35625163137260596</c:v>
                </c:pt>
                <c:pt idx="6">
                  <c:v>0.41508266579935588</c:v>
                </c:pt>
                <c:pt idx="7">
                  <c:v>0.32081733135846258</c:v>
                </c:pt>
                <c:pt idx="8">
                  <c:v>0.3139832954236399</c:v>
                </c:pt>
                <c:pt idx="9">
                  <c:v>0.234466152987508</c:v>
                </c:pt>
                <c:pt idx="10">
                  <c:v>0.22882427954971418</c:v>
                </c:pt>
                <c:pt idx="11">
                  <c:v>0.17642855831373389</c:v>
                </c:pt>
                <c:pt idx="12">
                  <c:v>0.17181495872113667</c:v>
                </c:pt>
                <c:pt idx="13">
                  <c:v>0.23990617468291245</c:v>
                </c:pt>
                <c:pt idx="14">
                  <c:v>0.27066860106929064</c:v>
                </c:pt>
                <c:pt idx="15">
                  <c:v>0.32045289665404919</c:v>
                </c:pt>
                <c:pt idx="16">
                  <c:v>0.3129896196589122</c:v>
                </c:pt>
                <c:pt idx="17">
                  <c:v>0.30520651972966084</c:v>
                </c:pt>
                <c:pt idx="18">
                  <c:v>0.297338492556107</c:v>
                </c:pt>
                <c:pt idx="19">
                  <c:v>0.28310889006711715</c:v>
                </c:pt>
                <c:pt idx="20">
                  <c:v>0.23404546066066234</c:v>
                </c:pt>
                <c:pt idx="21">
                  <c:v>0.2744060923361894</c:v>
                </c:pt>
                <c:pt idx="22">
                  <c:v>0.26908407999728068</c:v>
                </c:pt>
                <c:pt idx="23">
                  <c:v>0.24890856320390403</c:v>
                </c:pt>
                <c:pt idx="24">
                  <c:v>0.26550507643424437</c:v>
                </c:pt>
                <c:pt idx="25">
                  <c:v>0.27954944939339788</c:v>
                </c:pt>
                <c:pt idx="26">
                  <c:v>0.29066697699955374</c:v>
                </c:pt>
                <c:pt idx="27">
                  <c:v>0.28912791963384132</c:v>
                </c:pt>
                <c:pt idx="28">
                  <c:v>0.35032945224742829</c:v>
                </c:pt>
                <c:pt idx="29">
                  <c:v>0.3580385608416779</c:v>
                </c:pt>
                <c:pt idx="30">
                  <c:v>0.39123500548006712</c:v>
                </c:pt>
                <c:pt idx="31">
                  <c:v>0.49067544695682069</c:v>
                </c:pt>
                <c:pt idx="32">
                  <c:v>0.47423338584092195</c:v>
                </c:pt>
                <c:pt idx="33">
                  <c:v>0.37327071035259429</c:v>
                </c:pt>
                <c:pt idx="34">
                  <c:v>0.46029247749028795</c:v>
                </c:pt>
                <c:pt idx="35">
                  <c:v>0.52482509593116866</c:v>
                </c:pt>
                <c:pt idx="36">
                  <c:v>0.41158093862605849</c:v>
                </c:pt>
                <c:pt idx="37">
                  <c:v>0.46273900631049053</c:v>
                </c:pt>
                <c:pt idx="38">
                  <c:v>0.5343969552420812</c:v>
                </c:pt>
                <c:pt idx="39">
                  <c:v>0.45833524244781626</c:v>
                </c:pt>
                <c:pt idx="40">
                  <c:v>0.40673897333663589</c:v>
                </c:pt>
                <c:pt idx="41">
                  <c:v>0.38441819896247659</c:v>
                </c:pt>
                <c:pt idx="42">
                  <c:v>0.37862953393131693</c:v>
                </c:pt>
                <c:pt idx="43">
                  <c:v>0.38928337613929004</c:v>
                </c:pt>
                <c:pt idx="44">
                  <c:v>0.38372248271881054</c:v>
                </c:pt>
                <c:pt idx="45">
                  <c:v>0.39414741895361349</c:v>
                </c:pt>
                <c:pt idx="46">
                  <c:v>0.45851489144401214</c:v>
                </c:pt>
                <c:pt idx="47">
                  <c:v>0.45639155367320161</c:v>
                </c:pt>
                <c:pt idx="48">
                  <c:v>0.55657141666042453</c:v>
                </c:pt>
                <c:pt idx="49">
                  <c:v>0.5615506182413087</c:v>
                </c:pt>
                <c:pt idx="50">
                  <c:v>0.56968115144770848</c:v>
                </c:pt>
                <c:pt idx="51">
                  <c:v>0.50485207587043746</c:v>
                </c:pt>
                <c:pt idx="52">
                  <c:v>0.49389045243896373</c:v>
                </c:pt>
                <c:pt idx="53">
                  <c:v>0.39018097331083873</c:v>
                </c:pt>
                <c:pt idx="54">
                  <c:v>0.42046691350132204</c:v>
                </c:pt>
                <c:pt idx="55">
                  <c:v>0.36064607763683021</c:v>
                </c:pt>
                <c:pt idx="56">
                  <c:v>0.47137699744052891</c:v>
                </c:pt>
                <c:pt idx="57">
                  <c:v>0.53733408096230284</c:v>
                </c:pt>
                <c:pt idx="58">
                  <c:v>0.47992828052408043</c:v>
                </c:pt>
                <c:pt idx="59">
                  <c:v>0.46942829105222844</c:v>
                </c:pt>
                <c:pt idx="60">
                  <c:v>0.57520888689689753</c:v>
                </c:pt>
                <c:pt idx="61">
                  <c:v>0.49037995845923571</c:v>
                </c:pt>
                <c:pt idx="62">
                  <c:v>0.52936975137622111</c:v>
                </c:pt>
                <c:pt idx="63">
                  <c:v>0.58995117916591266</c:v>
                </c:pt>
                <c:pt idx="64">
                  <c:v>0.73348857183974492</c:v>
                </c:pt>
                <c:pt idx="65">
                  <c:v>0.66162448071201507</c:v>
                </c:pt>
                <c:pt idx="66">
                  <c:v>0.68860097820120836</c:v>
                </c:pt>
                <c:pt idx="67">
                  <c:v>0.63164900687514614</c:v>
                </c:pt>
                <c:pt idx="68">
                  <c:v>0.70473144107055075</c:v>
                </c:pt>
                <c:pt idx="69">
                  <c:v>0.658207539138701</c:v>
                </c:pt>
                <c:pt idx="70">
                  <c:v>0.71499348692474984</c:v>
                </c:pt>
                <c:pt idx="71">
                  <c:v>0.75935233805314628</c:v>
                </c:pt>
                <c:pt idx="72">
                  <c:v>0.75062027955148791</c:v>
                </c:pt>
                <c:pt idx="73">
                  <c:v>0.75851589136391484</c:v>
                </c:pt>
                <c:pt idx="74">
                  <c:v>0.74506272416677821</c:v>
                </c:pt>
                <c:pt idx="75">
                  <c:v>0.7987874243705767</c:v>
                </c:pt>
                <c:pt idx="76">
                  <c:v>0.82507680898569613</c:v>
                </c:pt>
                <c:pt idx="77">
                  <c:v>0.93978999336753666</c:v>
                </c:pt>
                <c:pt idx="78">
                  <c:v>0.88694895618953973</c:v>
                </c:pt>
                <c:pt idx="79">
                  <c:v>0.85213245999087328</c:v>
                </c:pt>
                <c:pt idx="80">
                  <c:v>0.78511470375988057</c:v>
                </c:pt>
                <c:pt idx="81">
                  <c:v>0.75700587750212445</c:v>
                </c:pt>
                <c:pt idx="82">
                  <c:v>0.61121632745811638</c:v>
                </c:pt>
                <c:pt idx="83">
                  <c:v>0.54137988798478998</c:v>
                </c:pt>
                <c:pt idx="84">
                  <c:v>0.44562192743695112</c:v>
                </c:pt>
                <c:pt idx="85">
                  <c:v>0.47521867316283595</c:v>
                </c:pt>
                <c:pt idx="86">
                  <c:v>0.39492181386564712</c:v>
                </c:pt>
                <c:pt idx="87">
                  <c:v>0.45317247549496109</c:v>
                </c:pt>
                <c:pt idx="88">
                  <c:v>0.43585262798224839</c:v>
                </c:pt>
                <c:pt idx="89">
                  <c:v>0.39164989065310668</c:v>
                </c:pt>
                <c:pt idx="90">
                  <c:v>0.38793374876659292</c:v>
                </c:pt>
                <c:pt idx="91">
                  <c:v>0.36833611292108726</c:v>
                </c:pt>
                <c:pt idx="92">
                  <c:v>0.28784190347859528</c:v>
                </c:pt>
                <c:pt idx="93">
                  <c:v>0.31025816191293348</c:v>
                </c:pt>
                <c:pt idx="94">
                  <c:v>0.36369828320292347</c:v>
                </c:pt>
                <c:pt idx="95">
                  <c:v>0.28585103664669342</c:v>
                </c:pt>
                <c:pt idx="96">
                  <c:v>0.34035405840917965</c:v>
                </c:pt>
                <c:pt idx="97">
                  <c:v>0.35554763844390641</c:v>
                </c:pt>
                <c:pt idx="98">
                  <c:v>0.35235318700349233</c:v>
                </c:pt>
                <c:pt idx="99">
                  <c:v>0.36472913051005207</c:v>
                </c:pt>
                <c:pt idx="100">
                  <c:v>0.36489452536180123</c:v>
                </c:pt>
                <c:pt idx="101">
                  <c:v>0.29327346728160919</c:v>
                </c:pt>
                <c:pt idx="102">
                  <c:v>0.28890582923948421</c:v>
                </c:pt>
                <c:pt idx="103">
                  <c:v>0.34346175495213255</c:v>
                </c:pt>
                <c:pt idx="104">
                  <c:v>0.36264106587069794</c:v>
                </c:pt>
                <c:pt idx="105">
                  <c:v>0.34314166241997962</c:v>
                </c:pt>
                <c:pt idx="106">
                  <c:v>0.36826799485681722</c:v>
                </c:pt>
                <c:pt idx="107">
                  <c:v>0.34762044849355717</c:v>
                </c:pt>
                <c:pt idx="108">
                  <c:v>0.25132771054971259</c:v>
                </c:pt>
                <c:pt idx="109">
                  <c:v>0.21371721203497823</c:v>
                </c:pt>
                <c:pt idx="110">
                  <c:v>0.21722841050740743</c:v>
                </c:pt>
                <c:pt idx="111">
                  <c:v>0.24519713763694723</c:v>
                </c:pt>
                <c:pt idx="112">
                  <c:v>0.29174706152887936</c:v>
                </c:pt>
                <c:pt idx="113">
                  <c:v>0.32910210125347611</c:v>
                </c:pt>
                <c:pt idx="114">
                  <c:v>0.32511193798301907</c:v>
                </c:pt>
                <c:pt idx="115">
                  <c:v>0.45510625573323377</c:v>
                </c:pt>
                <c:pt idx="116">
                  <c:v>0.41709410949504766</c:v>
                </c:pt>
                <c:pt idx="117">
                  <c:v>0.44066544955382791</c:v>
                </c:pt>
                <c:pt idx="118">
                  <c:v>0.4346097881274974</c:v>
                </c:pt>
                <c:pt idx="119">
                  <c:v>0.5261626241129318</c:v>
                </c:pt>
                <c:pt idx="120">
                  <c:v>0.39125166818986623</c:v>
                </c:pt>
                <c:pt idx="121">
                  <c:v>0.39783608829176481</c:v>
                </c:pt>
                <c:pt idx="122">
                  <c:v>0.42851737676342588</c:v>
                </c:pt>
                <c:pt idx="123">
                  <c:v>0.44495260985161822</c:v>
                </c:pt>
                <c:pt idx="124">
                  <c:v>0.40488817635778374</c:v>
                </c:pt>
                <c:pt idx="125">
                  <c:v>0.39222074696245834</c:v>
                </c:pt>
                <c:pt idx="126">
                  <c:v>0.41914371519716698</c:v>
                </c:pt>
                <c:pt idx="127">
                  <c:v>0.43625070013667566</c:v>
                </c:pt>
                <c:pt idx="128">
                  <c:v>0.44509651593522548</c:v>
                </c:pt>
                <c:pt idx="129">
                  <c:v>0.3563954576816431</c:v>
                </c:pt>
                <c:pt idx="130">
                  <c:v>0.49143036993337114</c:v>
                </c:pt>
                <c:pt idx="131">
                  <c:v>0.46313305246859776</c:v>
                </c:pt>
                <c:pt idx="132">
                  <c:v>0.45457240270585297</c:v>
                </c:pt>
                <c:pt idx="133">
                  <c:v>0.39252201249923757</c:v>
                </c:pt>
                <c:pt idx="134">
                  <c:v>0.45139677517847632</c:v>
                </c:pt>
                <c:pt idx="135">
                  <c:v>0.41530494081266556</c:v>
                </c:pt>
                <c:pt idx="136">
                  <c:v>0.48841128347914442</c:v>
                </c:pt>
                <c:pt idx="137">
                  <c:v>0.55520698710663896</c:v>
                </c:pt>
                <c:pt idx="138">
                  <c:v>0.62706340464683885</c:v>
                </c:pt>
                <c:pt idx="139">
                  <c:v>0.62997142770044756</c:v>
                </c:pt>
                <c:pt idx="140">
                  <c:v>0.61835497290663355</c:v>
                </c:pt>
                <c:pt idx="141">
                  <c:v>0.58114866781193375</c:v>
                </c:pt>
                <c:pt idx="142">
                  <c:v>0.41780667644278574</c:v>
                </c:pt>
                <c:pt idx="143">
                  <c:v>0.4475955062663079</c:v>
                </c:pt>
                <c:pt idx="144">
                  <c:v>0.51650367713666456</c:v>
                </c:pt>
                <c:pt idx="145">
                  <c:v>0.48009626962331842</c:v>
                </c:pt>
                <c:pt idx="146">
                  <c:v>0.42160924681259077</c:v>
                </c:pt>
                <c:pt idx="147">
                  <c:v>0.46924471856760974</c:v>
                </c:pt>
                <c:pt idx="148">
                  <c:v>0.52508566215220631</c:v>
                </c:pt>
                <c:pt idx="149">
                  <c:v>0.39036446941938507</c:v>
                </c:pt>
                <c:pt idx="150">
                  <c:v>0.36715818996638028</c:v>
                </c:pt>
                <c:pt idx="151">
                  <c:v>0.44034198720158341</c:v>
                </c:pt>
                <c:pt idx="152">
                  <c:v>0.46092178485683988</c:v>
                </c:pt>
                <c:pt idx="153">
                  <c:v>0.35961474023118151</c:v>
                </c:pt>
                <c:pt idx="154">
                  <c:v>0.42439704251527582</c:v>
                </c:pt>
                <c:pt idx="155">
                  <c:v>0.48489634096803369</c:v>
                </c:pt>
                <c:pt idx="156">
                  <c:v>0.48675883478013854</c:v>
                </c:pt>
                <c:pt idx="157">
                  <c:v>0.4097647444441268</c:v>
                </c:pt>
                <c:pt idx="158">
                  <c:v>0.37142095666928554</c:v>
                </c:pt>
                <c:pt idx="159">
                  <c:v>0.40734523553603275</c:v>
                </c:pt>
                <c:pt idx="160">
                  <c:v>0.301483116310577</c:v>
                </c:pt>
                <c:pt idx="161">
                  <c:v>0.26265041468639494</c:v>
                </c:pt>
                <c:pt idx="162">
                  <c:v>0.29861627208309061</c:v>
                </c:pt>
                <c:pt idx="163">
                  <c:v>0.31544806676253245</c:v>
                </c:pt>
                <c:pt idx="164">
                  <c:v>0.28175723393010121</c:v>
                </c:pt>
                <c:pt idx="165">
                  <c:v>0.28448697516582128</c:v>
                </c:pt>
                <c:pt idx="166">
                  <c:v>0.31425039819486483</c:v>
                </c:pt>
                <c:pt idx="167">
                  <c:v>0.28366275918783862</c:v>
                </c:pt>
                <c:pt idx="168">
                  <c:v>0.29318054144898931</c:v>
                </c:pt>
                <c:pt idx="169">
                  <c:v>0.28495719442258977</c:v>
                </c:pt>
                <c:pt idx="170">
                  <c:v>0.29589998041530957</c:v>
                </c:pt>
                <c:pt idx="171">
                  <c:v>0.25341361540444263</c:v>
                </c:pt>
                <c:pt idx="172">
                  <c:v>0.26927433732588524</c:v>
                </c:pt>
                <c:pt idx="173">
                  <c:v>0.24552020972098737</c:v>
                </c:pt>
                <c:pt idx="174">
                  <c:v>0.21259699056130935</c:v>
                </c:pt>
                <c:pt idx="175">
                  <c:v>0.17316017885218321</c:v>
                </c:pt>
                <c:pt idx="176">
                  <c:v>0.15875714290544737</c:v>
                </c:pt>
                <c:pt idx="177">
                  <c:v>0.12695934308840137</c:v>
                </c:pt>
                <c:pt idx="178">
                  <c:v>9.6582658080217459E-2</c:v>
                </c:pt>
                <c:pt idx="179">
                  <c:v>6.529758704405314E-2</c:v>
                </c:pt>
                <c:pt idx="180">
                  <c:v>5.1673031787733525E-2</c:v>
                </c:pt>
                <c:pt idx="181">
                  <c:v>4.5344310791989487E-2</c:v>
                </c:pt>
                <c:pt idx="182">
                  <c:v>3.3712293636930332E-2</c:v>
                </c:pt>
                <c:pt idx="183">
                  <c:v>3.1865882912711467E-2</c:v>
                </c:pt>
                <c:pt idx="184">
                  <c:v>3.4455867484391695E-2</c:v>
                </c:pt>
                <c:pt idx="185">
                  <c:v>9.355221662947201E-2</c:v>
                </c:pt>
                <c:pt idx="186">
                  <c:v>9.7806298898916538E-2</c:v>
                </c:pt>
                <c:pt idx="187">
                  <c:v>0.12429737871167301</c:v>
                </c:pt>
                <c:pt idx="188">
                  <c:v>0.19028977072064934</c:v>
                </c:pt>
                <c:pt idx="189">
                  <c:v>0.21681764924891903</c:v>
                </c:pt>
                <c:pt idx="190">
                  <c:v>0.18263840068854625</c:v>
                </c:pt>
                <c:pt idx="191">
                  <c:v>0.18064462369201353</c:v>
                </c:pt>
                <c:pt idx="192">
                  <c:v>0.16303577205568467</c:v>
                </c:pt>
                <c:pt idx="193">
                  <c:v>0.11974943410063248</c:v>
                </c:pt>
                <c:pt idx="194">
                  <c:v>0.11229897329940468</c:v>
                </c:pt>
                <c:pt idx="195">
                  <c:v>0.1135135753637585</c:v>
                </c:pt>
                <c:pt idx="196">
                  <c:v>0.13160538136000804</c:v>
                </c:pt>
                <c:pt idx="197">
                  <c:v>0.12531492754810414</c:v>
                </c:pt>
                <c:pt idx="198">
                  <c:v>0.13643492380137681</c:v>
                </c:pt>
                <c:pt idx="199">
                  <c:v>0.1406531533655675</c:v>
                </c:pt>
                <c:pt idx="200">
                  <c:v>0.13120100776486554</c:v>
                </c:pt>
                <c:pt idx="201">
                  <c:v>0.13015680955684947</c:v>
                </c:pt>
                <c:pt idx="202">
                  <c:v>0.14473096607719868</c:v>
                </c:pt>
                <c:pt idx="203">
                  <c:v>0.11553111169336183</c:v>
                </c:pt>
                <c:pt idx="204">
                  <c:v>0.11026779361914121</c:v>
                </c:pt>
                <c:pt idx="205">
                  <c:v>0.1351077173748797</c:v>
                </c:pt>
                <c:pt idx="206">
                  <c:v>0.12996783437096526</c:v>
                </c:pt>
                <c:pt idx="207">
                  <c:v>0.13997621376307653</c:v>
                </c:pt>
                <c:pt idx="208">
                  <c:v>0.15344114228699218</c:v>
                </c:pt>
                <c:pt idx="209">
                  <c:v>0.13902793910157252</c:v>
                </c:pt>
                <c:pt idx="210">
                  <c:v>0.1155193872739245</c:v>
                </c:pt>
                <c:pt idx="211">
                  <c:v>0.11328448957141221</c:v>
                </c:pt>
                <c:pt idx="212">
                  <c:v>8.3809758289805081E-2</c:v>
                </c:pt>
                <c:pt idx="213">
                  <c:v>8.8274270724335718E-2</c:v>
                </c:pt>
                <c:pt idx="214">
                  <c:v>0.1022481570985655</c:v>
                </c:pt>
                <c:pt idx="215">
                  <c:v>8.777042664938127E-2</c:v>
                </c:pt>
                <c:pt idx="216">
                  <c:v>7.8722760374446046E-2</c:v>
                </c:pt>
                <c:pt idx="217">
                  <c:v>8.2935405373486246E-2</c:v>
                </c:pt>
                <c:pt idx="218">
                  <c:v>6.9853208693499702E-2</c:v>
                </c:pt>
                <c:pt idx="219">
                  <c:v>5.8207999723850067E-2</c:v>
                </c:pt>
                <c:pt idx="220">
                  <c:v>7.8907652117881283E-2</c:v>
                </c:pt>
                <c:pt idx="221">
                  <c:v>8.3592389447652543E-2</c:v>
                </c:pt>
                <c:pt idx="222">
                  <c:v>8.5262092852820354E-2</c:v>
                </c:pt>
                <c:pt idx="223">
                  <c:v>0.10739490372127999</c:v>
                </c:pt>
                <c:pt idx="224">
                  <c:v>0.12253453548854576</c:v>
                </c:pt>
                <c:pt idx="225">
                  <c:v>0.12816151976716833</c:v>
                </c:pt>
                <c:pt idx="226">
                  <c:v>0.13417872941471271</c:v>
                </c:pt>
                <c:pt idx="227">
                  <c:v>0.15366323644320209</c:v>
                </c:pt>
                <c:pt idx="228">
                  <c:v>0.12190019492211793</c:v>
                </c:pt>
                <c:pt idx="229">
                  <c:v>0.10173996316703593</c:v>
                </c:pt>
                <c:pt idx="230">
                  <c:v>8.9939929260227411E-2</c:v>
                </c:pt>
                <c:pt idx="231">
                  <c:v>7.3465069202930125E-2</c:v>
                </c:pt>
                <c:pt idx="232">
                  <c:v>5.5814202836147055E-2</c:v>
                </c:pt>
                <c:pt idx="233">
                  <c:v>5.6008847269116223E-2</c:v>
                </c:pt>
                <c:pt idx="234">
                  <c:v>5.9376342899549441E-2</c:v>
                </c:pt>
                <c:pt idx="235">
                  <c:v>6.5788710339583417E-2</c:v>
                </c:pt>
                <c:pt idx="236">
                  <c:v>6.4277366398661301E-2</c:v>
                </c:pt>
                <c:pt idx="237">
                  <c:v>7.4150374482404746E-2</c:v>
                </c:pt>
                <c:pt idx="238">
                  <c:v>7.6956826884746921E-2</c:v>
                </c:pt>
                <c:pt idx="239">
                  <c:v>8.1433743127166044E-2</c:v>
                </c:pt>
                <c:pt idx="240">
                  <c:v>7.1058080412032459E-2</c:v>
                </c:pt>
                <c:pt idx="241">
                  <c:v>8.7724587470047855E-2</c:v>
                </c:pt>
                <c:pt idx="242">
                  <c:v>7.4798083797251641E-2</c:v>
                </c:pt>
                <c:pt idx="243">
                  <c:v>7.330206721172991E-2</c:v>
                </c:pt>
                <c:pt idx="244">
                  <c:v>6.9404612676677996E-2</c:v>
                </c:pt>
                <c:pt idx="245">
                  <c:v>5.7954709346071852E-2</c:v>
                </c:pt>
                <c:pt idx="246">
                  <c:v>6.1089695271238233E-2</c:v>
                </c:pt>
                <c:pt idx="247">
                  <c:v>6.5942066040142994E-2</c:v>
                </c:pt>
                <c:pt idx="248">
                  <c:v>7.058703913611758E-2</c:v>
                </c:pt>
                <c:pt idx="249">
                  <c:v>8.2055784235917265E-2</c:v>
                </c:pt>
                <c:pt idx="250">
                  <c:v>8.5809745312900948E-2</c:v>
                </c:pt>
                <c:pt idx="251">
                  <c:v>7.6724768208746782E-2</c:v>
                </c:pt>
                <c:pt idx="252">
                  <c:v>8.8128344242189488E-2</c:v>
                </c:pt>
                <c:pt idx="253">
                  <c:v>7.8533357937124765E-2</c:v>
                </c:pt>
                <c:pt idx="254">
                  <c:v>7.09783556037136E-2</c:v>
                </c:pt>
                <c:pt idx="255">
                  <c:v>7.7248060879278449E-2</c:v>
                </c:pt>
                <c:pt idx="256">
                  <c:v>7.4289022341594999E-2</c:v>
                </c:pt>
                <c:pt idx="257">
                  <c:v>6.5542187192816237E-2</c:v>
                </c:pt>
                <c:pt idx="258">
                  <c:v>8.075356961869555E-2</c:v>
                </c:pt>
                <c:pt idx="259">
                  <c:v>7.8035287790121283E-2</c:v>
                </c:pt>
                <c:pt idx="260">
                  <c:v>7.4051881050394314E-2</c:v>
                </c:pt>
                <c:pt idx="261">
                  <c:v>6.8310406580494726E-2</c:v>
                </c:pt>
                <c:pt idx="262">
                  <c:v>6.5475834938224425E-2</c:v>
                </c:pt>
                <c:pt idx="263">
                  <c:v>4.8818299748816421E-2</c:v>
                </c:pt>
                <c:pt idx="264">
                  <c:v>4.7008668015603015E-2</c:v>
                </c:pt>
                <c:pt idx="265">
                  <c:v>4.3287491558082314E-2</c:v>
                </c:pt>
                <c:pt idx="266">
                  <c:v>6.1376953897079221E-2</c:v>
                </c:pt>
                <c:pt idx="267">
                  <c:v>6.7514796765414081E-2</c:v>
                </c:pt>
                <c:pt idx="268">
                  <c:v>7.8797968170094213E-2</c:v>
                </c:pt>
                <c:pt idx="269">
                  <c:v>6.6960406487264854E-2</c:v>
                </c:pt>
                <c:pt idx="270">
                  <c:v>8.231255814294039E-2</c:v>
                </c:pt>
                <c:pt idx="271">
                  <c:v>7.0695172315423258E-2</c:v>
                </c:pt>
                <c:pt idx="272">
                  <c:v>5.9882978442995484E-2</c:v>
                </c:pt>
                <c:pt idx="273">
                  <c:v>6.989665205695679E-2</c:v>
                </c:pt>
                <c:pt idx="274">
                  <c:v>7.6537343717877321E-2</c:v>
                </c:pt>
                <c:pt idx="275">
                  <c:v>5.6275338824269786E-2</c:v>
                </c:pt>
                <c:pt idx="276">
                  <c:v>4.4452722460101499E-2</c:v>
                </c:pt>
                <c:pt idx="277">
                  <c:v>5.0299431147550602E-2</c:v>
                </c:pt>
                <c:pt idx="278">
                  <c:v>4.0329531009437446E-2</c:v>
                </c:pt>
                <c:pt idx="279">
                  <c:v>4.8778513712201613E-2</c:v>
                </c:pt>
                <c:pt idx="280">
                  <c:v>5.9648047842309572E-2</c:v>
                </c:pt>
                <c:pt idx="281">
                  <c:v>7.1208302812588956E-2</c:v>
                </c:pt>
                <c:pt idx="282">
                  <c:v>6.8556307185662413E-2</c:v>
                </c:pt>
                <c:pt idx="283">
                  <c:v>8.1247384705929696E-2</c:v>
                </c:pt>
                <c:pt idx="284">
                  <c:v>8.3797807321881981E-2</c:v>
                </c:pt>
                <c:pt idx="285">
                  <c:v>7.6701017388932841E-2</c:v>
                </c:pt>
                <c:pt idx="286">
                  <c:v>7.6568225805524706E-2</c:v>
                </c:pt>
                <c:pt idx="287">
                  <c:v>7.7167169007556075E-2</c:v>
                </c:pt>
                <c:pt idx="288">
                  <c:v>7.0180543784824731E-2</c:v>
                </c:pt>
                <c:pt idx="289">
                  <c:v>6.2276878741358344E-2</c:v>
                </c:pt>
                <c:pt idx="290">
                  <c:v>6.1372360959490446E-2</c:v>
                </c:pt>
                <c:pt idx="291">
                  <c:v>5.8859630700996465E-2</c:v>
                </c:pt>
                <c:pt idx="292">
                  <c:v>5.3621015111812942E-2</c:v>
                </c:pt>
                <c:pt idx="293">
                  <c:v>4.3252839983270661E-2</c:v>
                </c:pt>
                <c:pt idx="294">
                  <c:v>3.9464631388711993E-2</c:v>
                </c:pt>
                <c:pt idx="295">
                  <c:v>3.5943766723165738E-2</c:v>
                </c:pt>
                <c:pt idx="296">
                  <c:v>3.4455841031947446E-2</c:v>
                </c:pt>
                <c:pt idx="297">
                  <c:v>3.1157073335218617E-2</c:v>
                </c:pt>
                <c:pt idx="298">
                  <c:v>3.5793201867581455E-2</c:v>
                </c:pt>
                <c:pt idx="299">
                  <c:v>3.8005122091509989E-2</c:v>
                </c:pt>
                <c:pt idx="300">
                  <c:v>4.8703661738130496E-2</c:v>
                </c:pt>
                <c:pt idx="301">
                  <c:v>4.5676043979943654E-2</c:v>
                </c:pt>
                <c:pt idx="302">
                  <c:v>4.8296115925965326E-2</c:v>
                </c:pt>
                <c:pt idx="303">
                  <c:v>4.1924981456689853E-2</c:v>
                </c:pt>
                <c:pt idx="304">
                  <c:v>3.9804109526887607E-2</c:v>
                </c:pt>
                <c:pt idx="305">
                  <c:v>3.9165687851645661E-2</c:v>
                </c:pt>
                <c:pt idx="306">
                  <c:v>4.2342395874897396E-2</c:v>
                </c:pt>
                <c:pt idx="307">
                  <c:v>5.0412429634025611E-2</c:v>
                </c:pt>
                <c:pt idx="308">
                  <c:v>5.8157465364732444E-2</c:v>
                </c:pt>
                <c:pt idx="309">
                  <c:v>5.2834639497043832E-2</c:v>
                </c:pt>
                <c:pt idx="310">
                  <c:v>5.579429890874401E-2</c:v>
                </c:pt>
                <c:pt idx="311">
                  <c:v>6.0823125391764765E-2</c:v>
                </c:pt>
                <c:pt idx="312">
                  <c:v>5.7302104569005398E-2</c:v>
                </c:pt>
                <c:pt idx="313">
                  <c:v>5.223609382061184E-2</c:v>
                </c:pt>
                <c:pt idx="314">
                  <c:v>6.1068357531132676E-2</c:v>
                </c:pt>
                <c:pt idx="315">
                  <c:v>5.3001927310231012E-2</c:v>
                </c:pt>
                <c:pt idx="316">
                  <c:v>5.1126770081564243E-2</c:v>
                </c:pt>
                <c:pt idx="317">
                  <c:v>4.6821826244578112E-2</c:v>
                </c:pt>
                <c:pt idx="318">
                  <c:v>4.5314019005882458E-2</c:v>
                </c:pt>
                <c:pt idx="319">
                  <c:v>4.1768217542207449E-2</c:v>
                </c:pt>
                <c:pt idx="320">
                  <c:v>4.1756431708427202E-2</c:v>
                </c:pt>
                <c:pt idx="321">
                  <c:v>3.5816868110427412E-2</c:v>
                </c:pt>
                <c:pt idx="322">
                  <c:v>3.8627459064681194E-2</c:v>
                </c:pt>
                <c:pt idx="323">
                  <c:v>4.5869673321680703E-2</c:v>
                </c:pt>
                <c:pt idx="324">
                  <c:v>4.1404633444931935E-2</c:v>
                </c:pt>
                <c:pt idx="325">
                  <c:v>4.1954032255402438E-2</c:v>
                </c:pt>
                <c:pt idx="326">
                  <c:v>4.2512149587676976E-2</c:v>
                </c:pt>
                <c:pt idx="327">
                  <c:v>3.0848886044402189E-2</c:v>
                </c:pt>
                <c:pt idx="328">
                  <c:v>3.0464782046951903E-2</c:v>
                </c:pt>
                <c:pt idx="329">
                  <c:v>3.9467055099114898E-2</c:v>
                </c:pt>
                <c:pt idx="330">
                  <c:v>4.5451770953661257E-2</c:v>
                </c:pt>
                <c:pt idx="331">
                  <c:v>5.3402102799501458E-2</c:v>
                </c:pt>
                <c:pt idx="332">
                  <c:v>6.4335386880242013E-2</c:v>
                </c:pt>
                <c:pt idx="333">
                  <c:v>6.2317164994010743E-2</c:v>
                </c:pt>
                <c:pt idx="334">
                  <c:v>6.0553617475179657E-2</c:v>
                </c:pt>
                <c:pt idx="335">
                  <c:v>6.0403616199209219E-2</c:v>
                </c:pt>
                <c:pt idx="336">
                  <c:v>5.957134184949063E-2</c:v>
                </c:pt>
                <c:pt idx="337">
                  <c:v>6.0067438035954289E-2</c:v>
                </c:pt>
                <c:pt idx="338">
                  <c:v>6.1021702464660731E-2</c:v>
                </c:pt>
                <c:pt idx="339">
                  <c:v>6.1824818849682842E-2</c:v>
                </c:pt>
                <c:pt idx="340">
                  <c:v>5.5056910365229826E-2</c:v>
                </c:pt>
                <c:pt idx="341">
                  <c:v>4.939733657166244E-2</c:v>
                </c:pt>
                <c:pt idx="342">
                  <c:v>3.8808439921927743E-2</c:v>
                </c:pt>
                <c:pt idx="343">
                  <c:v>4.1621692979823696E-2</c:v>
                </c:pt>
                <c:pt idx="344">
                  <c:v>5.1936182031732878E-2</c:v>
                </c:pt>
                <c:pt idx="345">
                  <c:v>5.2489977894318987E-2</c:v>
                </c:pt>
                <c:pt idx="346">
                  <c:v>4.53434571067661E-2</c:v>
                </c:pt>
                <c:pt idx="347">
                  <c:v>6.2935906402614816E-2</c:v>
                </c:pt>
                <c:pt idx="348">
                  <c:v>5.8461603434475186E-2</c:v>
                </c:pt>
                <c:pt idx="349">
                  <c:v>4.5106510583682521E-2</c:v>
                </c:pt>
                <c:pt idx="350">
                  <c:v>5.8236419180890821E-2</c:v>
                </c:pt>
                <c:pt idx="351">
                  <c:v>5.8857736445317478E-2</c:v>
                </c:pt>
                <c:pt idx="352">
                  <c:v>5.1451697785747076E-2</c:v>
                </c:pt>
                <c:pt idx="353">
                  <c:v>5.8880920246810908E-2</c:v>
                </c:pt>
                <c:pt idx="354">
                  <c:v>5.8185831557568998E-2</c:v>
                </c:pt>
                <c:pt idx="355">
                  <c:v>5.2665053145134456E-2</c:v>
                </c:pt>
                <c:pt idx="356">
                  <c:v>5.6349798833090617E-2</c:v>
                </c:pt>
                <c:pt idx="357">
                  <c:v>4.8845238322635966E-2</c:v>
                </c:pt>
                <c:pt idx="358">
                  <c:v>4.5850912456990252E-2</c:v>
                </c:pt>
                <c:pt idx="359">
                  <c:v>4.5608516347024494E-2</c:v>
                </c:pt>
                <c:pt idx="360">
                  <c:v>3.372945353180247E-2</c:v>
                </c:pt>
                <c:pt idx="361">
                  <c:v>3.707640931888876E-2</c:v>
                </c:pt>
                <c:pt idx="362">
                  <c:v>4.7720477660223859E-2</c:v>
                </c:pt>
                <c:pt idx="363">
                  <c:v>4.2842187734874589E-2</c:v>
                </c:pt>
                <c:pt idx="364">
                  <c:v>4.9998079877896048E-2</c:v>
                </c:pt>
                <c:pt idx="365">
                  <c:v>5.6723643979485872E-2</c:v>
                </c:pt>
                <c:pt idx="366">
                  <c:v>5.9129653220743927E-2</c:v>
                </c:pt>
                <c:pt idx="367">
                  <c:v>5.2016062573755038E-2</c:v>
                </c:pt>
                <c:pt idx="368">
                  <c:v>4.170302744322528E-2</c:v>
                </c:pt>
                <c:pt idx="369">
                  <c:v>3.6632550977723263E-2</c:v>
                </c:pt>
                <c:pt idx="370">
                  <c:v>3.0398420662387866E-2</c:v>
                </c:pt>
                <c:pt idx="371">
                  <c:v>2.9356583596143314E-2</c:v>
                </c:pt>
                <c:pt idx="372">
                  <c:v>2.9819025024190638E-2</c:v>
                </c:pt>
                <c:pt idx="373">
                  <c:v>3.7744752127218104E-2</c:v>
                </c:pt>
                <c:pt idx="374">
                  <c:v>4.1821093514048183E-2</c:v>
                </c:pt>
                <c:pt idx="375">
                  <c:v>4.0582225181313804E-2</c:v>
                </c:pt>
                <c:pt idx="376">
                  <c:v>3.6304363860503217E-2</c:v>
                </c:pt>
                <c:pt idx="377">
                  <c:v>4.1471276832211398E-2</c:v>
                </c:pt>
                <c:pt idx="378">
                  <c:v>6.3466720895816203E-2</c:v>
                </c:pt>
                <c:pt idx="379">
                  <c:v>6.304785668701296E-2</c:v>
                </c:pt>
                <c:pt idx="380">
                  <c:v>8.2670174256930615E-2</c:v>
                </c:pt>
                <c:pt idx="381">
                  <c:v>8.7556028439187999E-2</c:v>
                </c:pt>
                <c:pt idx="382">
                  <c:v>8.7880703603350957E-2</c:v>
                </c:pt>
                <c:pt idx="383">
                  <c:v>7.1668269481811681E-2</c:v>
                </c:pt>
                <c:pt idx="384">
                  <c:v>7.4169107996019903E-2</c:v>
                </c:pt>
                <c:pt idx="385">
                  <c:v>6.9670102616689669E-2</c:v>
                </c:pt>
                <c:pt idx="386">
                  <c:v>6.3184701349568717E-2</c:v>
                </c:pt>
                <c:pt idx="387">
                  <c:v>5.7218222901068573E-2</c:v>
                </c:pt>
                <c:pt idx="388">
                  <c:v>4.5902709809955734E-2</c:v>
                </c:pt>
                <c:pt idx="389">
                  <c:v>3.5921609849034225E-2</c:v>
                </c:pt>
                <c:pt idx="390">
                  <c:v>2.3036037825236839E-2</c:v>
                </c:pt>
                <c:pt idx="391">
                  <c:v>3.3049624760220803E-2</c:v>
                </c:pt>
                <c:pt idx="392">
                  <c:v>3.4224507790299473E-2</c:v>
                </c:pt>
                <c:pt idx="393">
                  <c:v>4.2427718762071111E-2</c:v>
                </c:pt>
                <c:pt idx="394">
                  <c:v>5.8181614944000273E-2</c:v>
                </c:pt>
                <c:pt idx="395">
                  <c:v>6.1780561757781481E-2</c:v>
                </c:pt>
                <c:pt idx="396">
                  <c:v>5.7773414022119926E-2</c:v>
                </c:pt>
                <c:pt idx="397">
                  <c:v>5.2960840453877688E-2</c:v>
                </c:pt>
                <c:pt idx="398">
                  <c:v>5.0786068081943948E-2</c:v>
                </c:pt>
                <c:pt idx="399">
                  <c:v>3.2206722184393105E-2</c:v>
                </c:pt>
                <c:pt idx="400">
                  <c:v>3.4251531176848989E-2</c:v>
                </c:pt>
                <c:pt idx="401">
                  <c:v>2.7221633792144661E-2</c:v>
                </c:pt>
                <c:pt idx="402">
                  <c:v>3.2284961138124187E-2</c:v>
                </c:pt>
                <c:pt idx="403">
                  <c:v>3.4712020450999102E-2</c:v>
                </c:pt>
                <c:pt idx="404">
                  <c:v>3.3861160640101265E-2</c:v>
                </c:pt>
                <c:pt idx="405">
                  <c:v>3.681766012889303E-2</c:v>
                </c:pt>
                <c:pt idx="406">
                  <c:v>4.6281715567292513E-2</c:v>
                </c:pt>
                <c:pt idx="407">
                  <c:v>5.1766004026324516E-2</c:v>
                </c:pt>
                <c:pt idx="408">
                  <c:v>4.3846350637181217E-2</c:v>
                </c:pt>
                <c:pt idx="409">
                  <c:v>5.1350459365549314E-2</c:v>
                </c:pt>
                <c:pt idx="410">
                  <c:v>4.7588961064466202E-2</c:v>
                </c:pt>
                <c:pt idx="411">
                  <c:v>3.9185091098567743E-2</c:v>
                </c:pt>
                <c:pt idx="412">
                  <c:v>3.9250805245499933E-2</c:v>
                </c:pt>
                <c:pt idx="413">
                  <c:v>3.9352011693145304E-2</c:v>
                </c:pt>
                <c:pt idx="414">
                  <c:v>3.9773665390372151E-2</c:v>
                </c:pt>
                <c:pt idx="415">
                  <c:v>4.3223304509851054E-2</c:v>
                </c:pt>
                <c:pt idx="416">
                  <c:v>4.1972691103409676E-2</c:v>
                </c:pt>
                <c:pt idx="417">
                  <c:v>3.7343565354512401E-2</c:v>
                </c:pt>
                <c:pt idx="418">
                  <c:v>4.4464497933085725E-2</c:v>
                </c:pt>
                <c:pt idx="419">
                  <c:v>3.7127715873999476E-2</c:v>
                </c:pt>
                <c:pt idx="420">
                  <c:v>3.1963030696807122E-2</c:v>
                </c:pt>
                <c:pt idx="421">
                  <c:v>4.2749206729554692E-2</c:v>
                </c:pt>
                <c:pt idx="422">
                  <c:v>4.0334342255078884E-2</c:v>
                </c:pt>
                <c:pt idx="423">
                  <c:v>3.1254853962121035E-2</c:v>
                </c:pt>
                <c:pt idx="424">
                  <c:v>3.0751884253784396E-2</c:v>
                </c:pt>
                <c:pt idx="425">
                  <c:v>4.0927699503369795E-2</c:v>
                </c:pt>
                <c:pt idx="426">
                  <c:v>3.8615511794069704E-2</c:v>
                </c:pt>
                <c:pt idx="427">
                  <c:v>4.3768651964141439E-2</c:v>
                </c:pt>
                <c:pt idx="428">
                  <c:v>4.7412123568771627E-2</c:v>
                </c:pt>
                <c:pt idx="429">
                  <c:v>5.5614091396689616E-2</c:v>
                </c:pt>
                <c:pt idx="430">
                  <c:v>5.8060792743558146E-2</c:v>
                </c:pt>
                <c:pt idx="431">
                  <c:v>6.5268125806374019E-2</c:v>
                </c:pt>
                <c:pt idx="432">
                  <c:v>5.8088193437303939E-2</c:v>
                </c:pt>
                <c:pt idx="433">
                  <c:v>6.5410976385852332E-2</c:v>
                </c:pt>
                <c:pt idx="434">
                  <c:v>6.2913808487855494E-2</c:v>
                </c:pt>
                <c:pt idx="435">
                  <c:v>4.5607272612058283E-2</c:v>
                </c:pt>
                <c:pt idx="436">
                  <c:v>4.2408927425228518E-2</c:v>
                </c:pt>
                <c:pt idx="437">
                  <c:v>5.0614359865894389E-2</c:v>
                </c:pt>
                <c:pt idx="438">
                  <c:v>4.7942935932005243E-2</c:v>
                </c:pt>
                <c:pt idx="439">
                  <c:v>5.2862698983001756E-2</c:v>
                </c:pt>
                <c:pt idx="440">
                  <c:v>5.7542626430329424E-2</c:v>
                </c:pt>
                <c:pt idx="441">
                  <c:v>4.84658147051793E-2</c:v>
                </c:pt>
                <c:pt idx="442">
                  <c:v>4.6845780219813893E-2</c:v>
                </c:pt>
                <c:pt idx="443">
                  <c:v>4.7566895727517641E-2</c:v>
                </c:pt>
                <c:pt idx="444">
                  <c:v>3.6509960595212894E-2</c:v>
                </c:pt>
                <c:pt idx="445">
                  <c:v>3.2767542782270578E-2</c:v>
                </c:pt>
                <c:pt idx="446">
                  <c:v>3.9979082618943715E-2</c:v>
                </c:pt>
                <c:pt idx="447">
                  <c:v>3.6908877310069296E-2</c:v>
                </c:pt>
                <c:pt idx="448">
                  <c:v>2.9637159108727523E-2</c:v>
                </c:pt>
                <c:pt idx="449">
                  <c:v>3.6195957844536608E-2</c:v>
                </c:pt>
                <c:pt idx="450">
                  <c:v>3.7712848805519103E-2</c:v>
                </c:pt>
                <c:pt idx="451">
                  <c:v>2.93914863963202E-2</c:v>
                </c:pt>
                <c:pt idx="452">
                  <c:v>2.455875329413925E-2</c:v>
                </c:pt>
                <c:pt idx="453">
                  <c:v>3.7798077619938406E-2</c:v>
                </c:pt>
                <c:pt idx="454">
                  <c:v>3.7728259321817136E-2</c:v>
                </c:pt>
                <c:pt idx="455">
                  <c:v>3.65306947536745E-2</c:v>
                </c:pt>
                <c:pt idx="456">
                  <c:v>3.7132951909777001E-2</c:v>
                </c:pt>
                <c:pt idx="457">
                  <c:v>4.495342778998046E-2</c:v>
                </c:pt>
                <c:pt idx="458">
                  <c:v>4.2270795447619261E-2</c:v>
                </c:pt>
                <c:pt idx="459">
                  <c:v>4.6762524709192649E-2</c:v>
                </c:pt>
                <c:pt idx="460">
                  <c:v>4.9392073221945075E-2</c:v>
                </c:pt>
                <c:pt idx="461">
                  <c:v>4.8040560672727821E-2</c:v>
                </c:pt>
                <c:pt idx="462">
                  <c:v>4.4359463217204451E-2</c:v>
                </c:pt>
                <c:pt idx="463">
                  <c:v>3.9657693436427097E-2</c:v>
                </c:pt>
                <c:pt idx="464">
                  <c:v>3.127784386462007E-2</c:v>
                </c:pt>
                <c:pt idx="465">
                  <c:v>3.1517044130917403E-2</c:v>
                </c:pt>
                <c:pt idx="466">
                  <c:v>3.1225198012896506E-2</c:v>
                </c:pt>
                <c:pt idx="467">
                  <c:v>3.067194599622957E-2</c:v>
                </c:pt>
                <c:pt idx="468">
                  <c:v>2.7483232108386695E-2</c:v>
                </c:pt>
                <c:pt idx="469">
                  <c:v>3.0131136531180585E-2</c:v>
                </c:pt>
                <c:pt idx="470">
                  <c:v>2.80228385464171E-2</c:v>
                </c:pt>
                <c:pt idx="471">
                  <c:v>2.9886359555182852E-2</c:v>
                </c:pt>
                <c:pt idx="472">
                  <c:v>2.5367590707168968E-2</c:v>
                </c:pt>
                <c:pt idx="473">
                  <c:v>2.497918852940794E-2</c:v>
                </c:pt>
                <c:pt idx="474">
                  <c:v>2.5922283263694945E-2</c:v>
                </c:pt>
                <c:pt idx="475">
                  <c:v>3.3011302155686172E-2</c:v>
                </c:pt>
                <c:pt idx="476">
                  <c:v>2.9974770020832119E-2</c:v>
                </c:pt>
                <c:pt idx="477">
                  <c:v>3.4043522063935544E-2</c:v>
                </c:pt>
                <c:pt idx="478">
                  <c:v>3.2437275517791506E-2</c:v>
                </c:pt>
                <c:pt idx="479">
                  <c:v>2.8211378689656501E-2</c:v>
                </c:pt>
                <c:pt idx="480">
                  <c:v>2.4163000472416922E-2</c:v>
                </c:pt>
                <c:pt idx="481">
                  <c:v>2.8834316015454602E-2</c:v>
                </c:pt>
                <c:pt idx="482">
                  <c:v>3.2546535648004256E-2</c:v>
                </c:pt>
                <c:pt idx="483">
                  <c:v>3.3522422019761196E-2</c:v>
                </c:pt>
                <c:pt idx="484">
                  <c:v>3.9276286833814192E-2</c:v>
                </c:pt>
                <c:pt idx="485">
                  <c:v>3.5168260937387126E-2</c:v>
                </c:pt>
                <c:pt idx="486">
                  <c:v>3.6486452521715215E-2</c:v>
                </c:pt>
                <c:pt idx="487">
                  <c:v>3.795162027423802E-2</c:v>
                </c:pt>
                <c:pt idx="488">
                  <c:v>3.7806276238401666E-2</c:v>
                </c:pt>
                <c:pt idx="489">
                  <c:v>3.2845746951346247E-2</c:v>
                </c:pt>
                <c:pt idx="490">
                  <c:v>3.4875313121977732E-2</c:v>
                </c:pt>
                <c:pt idx="491">
                  <c:v>3.9168431634374466E-2</c:v>
                </c:pt>
                <c:pt idx="492">
                  <c:v>3.0762058679534569E-2</c:v>
                </c:pt>
                <c:pt idx="493">
                  <c:v>3.5298599575039794E-2</c:v>
                </c:pt>
                <c:pt idx="494">
                  <c:v>3.8140625379696751E-2</c:v>
                </c:pt>
                <c:pt idx="495">
                  <c:v>3.8290354284580982E-2</c:v>
                </c:pt>
                <c:pt idx="496">
                  <c:v>3.5347889302902481E-2</c:v>
                </c:pt>
                <c:pt idx="497">
                  <c:v>3.5380752805406195E-2</c:v>
                </c:pt>
                <c:pt idx="498">
                  <c:v>2.7087353699862655E-2</c:v>
                </c:pt>
                <c:pt idx="499">
                  <c:v>3.6691869025722655E-2</c:v>
                </c:pt>
                <c:pt idx="500">
                  <c:v>3.5423918625804116E-2</c:v>
                </c:pt>
                <c:pt idx="501">
                  <c:v>2.885058617898062E-2</c:v>
                </c:pt>
                <c:pt idx="502">
                  <c:v>3.2578795010285051E-2</c:v>
                </c:pt>
                <c:pt idx="503">
                  <c:v>3.6941488898473797E-2</c:v>
                </c:pt>
                <c:pt idx="504">
                  <c:v>2.5782448478590504E-2</c:v>
                </c:pt>
                <c:pt idx="505">
                  <c:v>2.5450517647474902E-2</c:v>
                </c:pt>
                <c:pt idx="506">
                  <c:v>2.92855479957E-2</c:v>
                </c:pt>
                <c:pt idx="507">
                  <c:v>3.2087206595062569E-2</c:v>
                </c:pt>
                <c:pt idx="508">
                  <c:v>3.1920618447831201E-2</c:v>
                </c:pt>
                <c:pt idx="509">
                  <c:v>3.6221876510498172E-2</c:v>
                </c:pt>
                <c:pt idx="510">
                  <c:v>4.76195349870542E-2</c:v>
                </c:pt>
                <c:pt idx="511">
                  <c:v>4.4733683044438907E-2</c:v>
                </c:pt>
                <c:pt idx="512">
                  <c:v>3.6525214041858142E-2</c:v>
                </c:pt>
                <c:pt idx="513">
                  <c:v>3.599112951249888E-2</c:v>
                </c:pt>
                <c:pt idx="514">
                  <c:v>4.1171093692792662E-2</c:v>
                </c:pt>
                <c:pt idx="515">
                  <c:v>3.5991129512498887E-2</c:v>
                </c:pt>
                <c:pt idx="516">
                  <c:v>3.6525214041858302E-2</c:v>
                </c:pt>
                <c:pt idx="517">
                  <c:v>4.4733683044439101E-2</c:v>
                </c:pt>
                <c:pt idx="518">
                  <c:v>4.7619534987054311E-2</c:v>
                </c:pt>
                <c:pt idx="519">
                  <c:v>3.6221876510498408E-2</c:v>
                </c:pt>
                <c:pt idx="520">
                  <c:v>3.1920618447831443E-2</c:v>
                </c:pt>
                <c:pt idx="521">
                  <c:v>3.208720659506261E-2</c:v>
                </c:pt>
                <c:pt idx="522">
                  <c:v>2.9285547995699955E-2</c:v>
                </c:pt>
                <c:pt idx="523">
                  <c:v>2.5450517647474941E-2</c:v>
                </c:pt>
                <c:pt idx="524">
                  <c:v>2.5782448478590493E-2</c:v>
                </c:pt>
                <c:pt idx="525">
                  <c:v>3.6941488898473727E-2</c:v>
                </c:pt>
                <c:pt idx="526">
                  <c:v>3.2578795010285051E-2</c:v>
                </c:pt>
                <c:pt idx="527">
                  <c:v>2.8850586178980741E-2</c:v>
                </c:pt>
                <c:pt idx="528">
                  <c:v>3.5423918625804199E-2</c:v>
                </c:pt>
                <c:pt idx="529">
                  <c:v>3.6691869025722738E-2</c:v>
                </c:pt>
                <c:pt idx="530">
                  <c:v>2.708735369986276E-2</c:v>
                </c:pt>
                <c:pt idx="531">
                  <c:v>3.5380752805406382E-2</c:v>
                </c:pt>
                <c:pt idx="532">
                  <c:v>3.5347889302902516E-2</c:v>
                </c:pt>
                <c:pt idx="533">
                  <c:v>3.8290354284581107E-2</c:v>
                </c:pt>
                <c:pt idx="534">
                  <c:v>3.8140625379696792E-2</c:v>
                </c:pt>
                <c:pt idx="535">
                  <c:v>3.5298599575039731E-2</c:v>
                </c:pt>
                <c:pt idx="536">
                  <c:v>3.0762058679534361E-2</c:v>
                </c:pt>
                <c:pt idx="537">
                  <c:v>3.9168431634374286E-2</c:v>
                </c:pt>
                <c:pt idx="538">
                  <c:v>3.4875313121977447E-2</c:v>
                </c:pt>
                <c:pt idx="539">
                  <c:v>3.2845746951346032E-2</c:v>
                </c:pt>
                <c:pt idx="540">
                  <c:v>3.7806276238401507E-2</c:v>
                </c:pt>
                <c:pt idx="541">
                  <c:v>3.7951620274237881E-2</c:v>
                </c:pt>
                <c:pt idx="542">
                  <c:v>3.648645252171516E-2</c:v>
                </c:pt>
                <c:pt idx="543">
                  <c:v>3.5168260937387334E-2</c:v>
                </c:pt>
                <c:pt idx="544">
                  <c:v>3.9276286833814331E-2</c:v>
                </c:pt>
                <c:pt idx="545">
                  <c:v>3.3522422019761425E-2</c:v>
                </c:pt>
                <c:pt idx="546">
                  <c:v>3.2546535648004735E-2</c:v>
                </c:pt>
                <c:pt idx="547">
                  <c:v>2.8834316015455042E-2</c:v>
                </c:pt>
                <c:pt idx="548">
                  <c:v>2.4163000472417213E-2</c:v>
                </c:pt>
                <c:pt idx="549">
                  <c:v>2.8211378689656778E-2</c:v>
                </c:pt>
                <c:pt idx="550">
                  <c:v>3.2437275517791908E-2</c:v>
                </c:pt>
                <c:pt idx="551">
                  <c:v>3.4043522063935808E-2</c:v>
                </c:pt>
                <c:pt idx="552">
                  <c:v>2.9974770020832292E-2</c:v>
                </c:pt>
                <c:pt idx="553">
                  <c:v>3.3011302155686276E-2</c:v>
                </c:pt>
                <c:pt idx="554">
                  <c:v>2.5922283263695101E-2</c:v>
                </c:pt>
                <c:pt idx="555">
                  <c:v>2.497918852940802E-2</c:v>
                </c:pt>
                <c:pt idx="556">
                  <c:v>2.5367590707169031E-2</c:v>
                </c:pt>
                <c:pt idx="557">
                  <c:v>2.9886359555182949E-2</c:v>
                </c:pt>
                <c:pt idx="558">
                  <c:v>2.8022838546417343E-2</c:v>
                </c:pt>
                <c:pt idx="559">
                  <c:v>3.0131136531180751E-2</c:v>
                </c:pt>
                <c:pt idx="560">
                  <c:v>2.748323210838699E-2</c:v>
                </c:pt>
                <c:pt idx="561">
                  <c:v>3.0671945996229733E-2</c:v>
                </c:pt>
                <c:pt idx="562">
                  <c:v>3.122519801289686E-2</c:v>
                </c:pt>
                <c:pt idx="563">
                  <c:v>3.1517044130917625E-2</c:v>
                </c:pt>
                <c:pt idx="564">
                  <c:v>3.1277843864620312E-2</c:v>
                </c:pt>
                <c:pt idx="565">
                  <c:v>3.965769343642718E-2</c:v>
                </c:pt>
                <c:pt idx="566">
                  <c:v>4.4359463217204666E-2</c:v>
                </c:pt>
                <c:pt idx="567">
                  <c:v>4.804056067272805E-2</c:v>
                </c:pt>
                <c:pt idx="568">
                  <c:v>4.9392073221945429E-2</c:v>
                </c:pt>
                <c:pt idx="569">
                  <c:v>4.676252470919303E-2</c:v>
                </c:pt>
                <c:pt idx="570">
                  <c:v>4.2270795447619566E-2</c:v>
                </c:pt>
                <c:pt idx="571">
                  <c:v>4.4953427789980807E-2</c:v>
                </c:pt>
                <c:pt idx="572">
                  <c:v>3.7132951909777029E-2</c:v>
                </c:pt>
                <c:pt idx="573">
                  <c:v>3.6530694753674306E-2</c:v>
                </c:pt>
                <c:pt idx="574">
                  <c:v>3.7728259321816907E-2</c:v>
                </c:pt>
                <c:pt idx="575">
                  <c:v>3.7798077619938031E-2</c:v>
                </c:pt>
                <c:pt idx="576">
                  <c:v>2.4558753294138532E-2</c:v>
                </c:pt>
                <c:pt idx="577">
                  <c:v>2.9391486396319739E-2</c:v>
                </c:pt>
                <c:pt idx="578">
                  <c:v>3.7712848805518853E-2</c:v>
                </c:pt>
                <c:pt idx="579">
                  <c:v>3.6195957844536518E-2</c:v>
                </c:pt>
                <c:pt idx="580">
                  <c:v>2.9637159108727735E-2</c:v>
                </c:pt>
                <c:pt idx="581">
                  <c:v>3.6908877310069629E-2</c:v>
                </c:pt>
                <c:pt idx="582">
                  <c:v>3.9979082618943867E-2</c:v>
                </c:pt>
                <c:pt idx="583">
                  <c:v>3.2767542782270474E-2</c:v>
                </c:pt>
                <c:pt idx="584">
                  <c:v>3.6509960595212797E-2</c:v>
                </c:pt>
                <c:pt idx="585">
                  <c:v>4.7566895727517468E-2</c:v>
                </c:pt>
                <c:pt idx="586">
                  <c:v>4.684578021981408E-2</c:v>
                </c:pt>
                <c:pt idx="587">
                  <c:v>4.8465814705179508E-2</c:v>
                </c:pt>
                <c:pt idx="588">
                  <c:v>5.7542626430329792E-2</c:v>
                </c:pt>
                <c:pt idx="589">
                  <c:v>5.2862698983002242E-2</c:v>
                </c:pt>
                <c:pt idx="590">
                  <c:v>4.7942935932005756E-2</c:v>
                </c:pt>
                <c:pt idx="591">
                  <c:v>5.0614359865894867E-2</c:v>
                </c:pt>
                <c:pt idx="592">
                  <c:v>4.2408927425229101E-2</c:v>
                </c:pt>
                <c:pt idx="593">
                  <c:v>4.5607272612058901E-2</c:v>
                </c:pt>
                <c:pt idx="594">
                  <c:v>6.2913808487856035E-2</c:v>
                </c:pt>
                <c:pt idx="595">
                  <c:v>6.5410976385852804E-2</c:v>
                </c:pt>
                <c:pt idx="596">
                  <c:v>5.8088193437304259E-2</c:v>
                </c:pt>
                <c:pt idx="597">
                  <c:v>6.5268125806374561E-2</c:v>
                </c:pt>
                <c:pt idx="598">
                  <c:v>5.8060792743558597E-2</c:v>
                </c:pt>
                <c:pt idx="599">
                  <c:v>5.5614091396690025E-2</c:v>
                </c:pt>
                <c:pt idx="600">
                  <c:v>4.7412123568771905E-2</c:v>
                </c:pt>
                <c:pt idx="601">
                  <c:v>4.3768651964141654E-2</c:v>
                </c:pt>
                <c:pt idx="602">
                  <c:v>3.8615511794069454E-2</c:v>
                </c:pt>
                <c:pt idx="603">
                  <c:v>4.0927699503369587E-2</c:v>
                </c:pt>
                <c:pt idx="604">
                  <c:v>3.0751884253784202E-2</c:v>
                </c:pt>
                <c:pt idx="605">
                  <c:v>3.1254853962120868E-2</c:v>
                </c:pt>
                <c:pt idx="606">
                  <c:v>4.0334342255078641E-2</c:v>
                </c:pt>
                <c:pt idx="607">
                  <c:v>4.2749206729554713E-2</c:v>
                </c:pt>
                <c:pt idx="608">
                  <c:v>3.196303069680697E-2</c:v>
                </c:pt>
                <c:pt idx="609">
                  <c:v>3.712771587399924E-2</c:v>
                </c:pt>
                <c:pt idx="610">
                  <c:v>4.4464497933085448E-2</c:v>
                </c:pt>
                <c:pt idx="611">
                  <c:v>3.7343565354512331E-2</c:v>
                </c:pt>
                <c:pt idx="612">
                  <c:v>4.1972691103409565E-2</c:v>
                </c:pt>
                <c:pt idx="613">
                  <c:v>4.322330450985111E-2</c:v>
                </c:pt>
                <c:pt idx="614">
                  <c:v>3.9773665390372172E-2</c:v>
                </c:pt>
                <c:pt idx="615">
                  <c:v>3.9352011693145741E-2</c:v>
                </c:pt>
                <c:pt idx="616">
                  <c:v>3.9250805245500398E-2</c:v>
                </c:pt>
                <c:pt idx="617">
                  <c:v>3.9185091098568159E-2</c:v>
                </c:pt>
                <c:pt idx="618">
                  <c:v>4.7588961064466542E-2</c:v>
                </c:pt>
                <c:pt idx="619">
                  <c:v>5.1350459365549717E-2</c:v>
                </c:pt>
                <c:pt idx="620">
                  <c:v>4.3846350637181175E-2</c:v>
                </c:pt>
                <c:pt idx="621">
                  <c:v>5.1766004026324239E-2</c:v>
                </c:pt>
                <c:pt idx="622">
                  <c:v>4.6281715567292166E-2</c:v>
                </c:pt>
                <c:pt idx="623">
                  <c:v>3.6817660128892635E-2</c:v>
                </c:pt>
                <c:pt idx="624">
                  <c:v>3.3861160640100904E-2</c:v>
                </c:pt>
                <c:pt idx="625">
                  <c:v>3.4712020450998859E-2</c:v>
                </c:pt>
                <c:pt idx="626">
                  <c:v>3.2284961138124138E-2</c:v>
                </c:pt>
                <c:pt idx="627">
                  <c:v>2.7221633792144789E-2</c:v>
                </c:pt>
                <c:pt idx="628">
                  <c:v>3.4251531176849322E-2</c:v>
                </c:pt>
                <c:pt idx="629">
                  <c:v>3.2206722184393348E-2</c:v>
                </c:pt>
                <c:pt idx="630">
                  <c:v>5.0786068081944323E-2</c:v>
                </c:pt>
                <c:pt idx="631">
                  <c:v>5.2960840453878368E-2</c:v>
                </c:pt>
                <c:pt idx="632">
                  <c:v>5.7773414022120537E-2</c:v>
                </c:pt>
                <c:pt idx="633">
                  <c:v>6.1780561757781904E-2</c:v>
                </c:pt>
                <c:pt idx="634">
                  <c:v>5.8181614944000572E-2</c:v>
                </c:pt>
                <c:pt idx="635">
                  <c:v>4.2427718762071201E-2</c:v>
                </c:pt>
                <c:pt idx="636">
                  <c:v>3.4224507790299022E-2</c:v>
                </c:pt>
                <c:pt idx="637">
                  <c:v>3.3049624760220386E-2</c:v>
                </c:pt>
                <c:pt idx="638">
                  <c:v>2.3036037825236375E-2</c:v>
                </c:pt>
                <c:pt idx="639">
                  <c:v>3.5921609849033961E-2</c:v>
                </c:pt>
                <c:pt idx="640">
                  <c:v>4.5902709809955554E-2</c:v>
                </c:pt>
                <c:pt idx="641">
                  <c:v>5.7218222901068559E-2</c:v>
                </c:pt>
                <c:pt idx="642">
                  <c:v>6.318470134956844E-2</c:v>
                </c:pt>
                <c:pt idx="643">
                  <c:v>6.9670102616689461E-2</c:v>
                </c:pt>
                <c:pt idx="644">
                  <c:v>7.4169107996019834E-2</c:v>
                </c:pt>
                <c:pt idx="645">
                  <c:v>7.1668269481811542E-2</c:v>
                </c:pt>
                <c:pt idx="646">
                  <c:v>8.7880703603350679E-2</c:v>
                </c:pt>
                <c:pt idx="647">
                  <c:v>8.7556028439187902E-2</c:v>
                </c:pt>
                <c:pt idx="648">
                  <c:v>8.2670174256930462E-2</c:v>
                </c:pt>
                <c:pt idx="649">
                  <c:v>6.3047856687012988E-2</c:v>
                </c:pt>
                <c:pt idx="650">
                  <c:v>6.3466720895816273E-2</c:v>
                </c:pt>
                <c:pt idx="651">
                  <c:v>4.1471276832211627E-2</c:v>
                </c:pt>
                <c:pt idx="652">
                  <c:v>3.6304363860503598E-2</c:v>
                </c:pt>
                <c:pt idx="653">
                  <c:v>4.058222518131438E-2</c:v>
                </c:pt>
                <c:pt idx="654">
                  <c:v>4.1821093514048342E-2</c:v>
                </c:pt>
                <c:pt idx="655">
                  <c:v>3.7744752127218201E-2</c:v>
                </c:pt>
                <c:pt idx="656">
                  <c:v>2.9819025024190739E-2</c:v>
                </c:pt>
                <c:pt idx="657">
                  <c:v>2.9356583596143303E-2</c:v>
                </c:pt>
                <c:pt idx="658">
                  <c:v>3.0398420662387821E-2</c:v>
                </c:pt>
                <c:pt idx="659">
                  <c:v>3.6632550977723145E-2</c:v>
                </c:pt>
                <c:pt idx="660">
                  <c:v>4.1703027443225543E-2</c:v>
                </c:pt>
                <c:pt idx="661">
                  <c:v>5.2016062573755253E-2</c:v>
                </c:pt>
                <c:pt idx="662">
                  <c:v>5.9129653220744184E-2</c:v>
                </c:pt>
                <c:pt idx="663">
                  <c:v>5.6723643979486128E-2</c:v>
                </c:pt>
                <c:pt idx="664">
                  <c:v>4.9998079877896416E-2</c:v>
                </c:pt>
                <c:pt idx="665">
                  <c:v>4.284218773487472E-2</c:v>
                </c:pt>
                <c:pt idx="666">
                  <c:v>4.772047766022406E-2</c:v>
                </c:pt>
                <c:pt idx="667">
                  <c:v>3.7076409318888628E-2</c:v>
                </c:pt>
                <c:pt idx="668">
                  <c:v>3.3729453531802352E-2</c:v>
                </c:pt>
                <c:pt idx="669">
                  <c:v>4.5608516347024362E-2</c:v>
                </c:pt>
                <c:pt idx="670">
                  <c:v>4.5850912456989981E-2</c:v>
                </c:pt>
                <c:pt idx="671">
                  <c:v>4.8845238322635674E-2</c:v>
                </c:pt>
                <c:pt idx="672">
                  <c:v>5.6349798833090513E-2</c:v>
                </c:pt>
                <c:pt idx="673">
                  <c:v>5.2665053145134297E-2</c:v>
                </c:pt>
                <c:pt idx="674">
                  <c:v>5.8185831557568769E-2</c:v>
                </c:pt>
                <c:pt idx="675">
                  <c:v>5.8880920246810832E-2</c:v>
                </c:pt>
                <c:pt idx="676">
                  <c:v>5.1451697785747076E-2</c:v>
                </c:pt>
                <c:pt idx="677">
                  <c:v>5.8857736445317457E-2</c:v>
                </c:pt>
                <c:pt idx="678">
                  <c:v>5.8236419180890862E-2</c:v>
                </c:pt>
                <c:pt idx="679">
                  <c:v>4.5106510583682632E-2</c:v>
                </c:pt>
                <c:pt idx="680">
                  <c:v>5.8461603434475151E-2</c:v>
                </c:pt>
                <c:pt idx="681">
                  <c:v>6.2935906402614678E-2</c:v>
                </c:pt>
                <c:pt idx="682">
                  <c:v>4.5343457106766079E-2</c:v>
                </c:pt>
                <c:pt idx="683">
                  <c:v>5.2489977894318883E-2</c:v>
                </c:pt>
                <c:pt idx="684">
                  <c:v>5.1936182031732836E-2</c:v>
                </c:pt>
                <c:pt idx="685">
                  <c:v>4.1621692979823766E-2</c:v>
                </c:pt>
                <c:pt idx="686">
                  <c:v>3.8808439921927854E-2</c:v>
                </c:pt>
                <c:pt idx="687">
                  <c:v>4.9397336571662419E-2</c:v>
                </c:pt>
                <c:pt idx="688">
                  <c:v>5.5056910365229771E-2</c:v>
                </c:pt>
                <c:pt idx="689">
                  <c:v>6.1824818849682731E-2</c:v>
                </c:pt>
                <c:pt idx="690">
                  <c:v>6.1021702464660654E-2</c:v>
                </c:pt>
                <c:pt idx="691">
                  <c:v>6.0067438035954178E-2</c:v>
                </c:pt>
                <c:pt idx="692">
                  <c:v>5.9571341849490589E-2</c:v>
                </c:pt>
                <c:pt idx="693">
                  <c:v>6.0403616199209406E-2</c:v>
                </c:pt>
                <c:pt idx="694">
                  <c:v>6.0553617475179754E-2</c:v>
                </c:pt>
                <c:pt idx="695">
                  <c:v>6.231716499401059E-2</c:v>
                </c:pt>
                <c:pt idx="696">
                  <c:v>6.4335386880241902E-2</c:v>
                </c:pt>
                <c:pt idx="697">
                  <c:v>5.3402102799501493E-2</c:v>
                </c:pt>
                <c:pt idx="698">
                  <c:v>4.5451770953661035E-2</c:v>
                </c:pt>
                <c:pt idx="699">
                  <c:v>3.9467055099114662E-2</c:v>
                </c:pt>
                <c:pt idx="700">
                  <c:v>3.0464782046951799E-2</c:v>
                </c:pt>
                <c:pt idx="701">
                  <c:v>3.0848886044401891E-2</c:v>
                </c:pt>
                <c:pt idx="702">
                  <c:v>4.2512149587676525E-2</c:v>
                </c:pt>
                <c:pt idx="703">
                  <c:v>4.1954032255402077E-2</c:v>
                </c:pt>
                <c:pt idx="704">
                  <c:v>4.1404633444931699E-2</c:v>
                </c:pt>
                <c:pt idx="705">
                  <c:v>4.5869673321680626E-2</c:v>
                </c:pt>
                <c:pt idx="706">
                  <c:v>3.8627459064681187E-2</c:v>
                </c:pt>
                <c:pt idx="707">
                  <c:v>3.5816868110427502E-2</c:v>
                </c:pt>
                <c:pt idx="708">
                  <c:v>4.1756431708427209E-2</c:v>
                </c:pt>
                <c:pt idx="709">
                  <c:v>4.1768217542207511E-2</c:v>
                </c:pt>
                <c:pt idx="710">
                  <c:v>4.5314019005882514E-2</c:v>
                </c:pt>
                <c:pt idx="711">
                  <c:v>4.6821826244578132E-2</c:v>
                </c:pt>
                <c:pt idx="712">
                  <c:v>5.1126770081564209E-2</c:v>
                </c:pt>
                <c:pt idx="713">
                  <c:v>5.3001927310230915E-2</c:v>
                </c:pt>
                <c:pt idx="714">
                  <c:v>6.10683575311326E-2</c:v>
                </c:pt>
                <c:pt idx="715">
                  <c:v>5.2236093820611583E-2</c:v>
                </c:pt>
                <c:pt idx="716">
                  <c:v>5.7302104569005231E-2</c:v>
                </c:pt>
                <c:pt idx="717">
                  <c:v>6.082312539176464E-2</c:v>
                </c:pt>
                <c:pt idx="718">
                  <c:v>5.5794298908744058E-2</c:v>
                </c:pt>
                <c:pt idx="719">
                  <c:v>5.2834639497043853E-2</c:v>
                </c:pt>
                <c:pt idx="720">
                  <c:v>5.8157465364732666E-2</c:v>
                </c:pt>
                <c:pt idx="721">
                  <c:v>5.0412429634025882E-2</c:v>
                </c:pt>
                <c:pt idx="722">
                  <c:v>4.23423958748975E-2</c:v>
                </c:pt>
                <c:pt idx="723">
                  <c:v>3.9165687851645807E-2</c:v>
                </c:pt>
                <c:pt idx="724">
                  <c:v>3.9804109526887774E-2</c:v>
                </c:pt>
                <c:pt idx="725">
                  <c:v>4.1924981456689971E-2</c:v>
                </c:pt>
                <c:pt idx="726">
                  <c:v>4.8296115925965409E-2</c:v>
                </c:pt>
                <c:pt idx="727">
                  <c:v>4.5676043979943799E-2</c:v>
                </c:pt>
                <c:pt idx="728">
                  <c:v>4.8703661738130552E-2</c:v>
                </c:pt>
                <c:pt idx="729">
                  <c:v>3.80051220915101E-2</c:v>
                </c:pt>
                <c:pt idx="730">
                  <c:v>3.5793201867581503E-2</c:v>
                </c:pt>
                <c:pt idx="731">
                  <c:v>3.1157073335218572E-2</c:v>
                </c:pt>
                <c:pt idx="732">
                  <c:v>3.4455841031947418E-2</c:v>
                </c:pt>
                <c:pt idx="733">
                  <c:v>3.5943766723165675E-2</c:v>
                </c:pt>
                <c:pt idx="734">
                  <c:v>3.9464631388711924E-2</c:v>
                </c:pt>
                <c:pt idx="735">
                  <c:v>4.3252839983270577E-2</c:v>
                </c:pt>
                <c:pt idx="736">
                  <c:v>5.3621015111813018E-2</c:v>
                </c:pt>
                <c:pt idx="737">
                  <c:v>5.8859630700996493E-2</c:v>
                </c:pt>
                <c:pt idx="738">
                  <c:v>6.1372360959490488E-2</c:v>
                </c:pt>
                <c:pt idx="739">
                  <c:v>6.2276878741358253E-2</c:v>
                </c:pt>
                <c:pt idx="740">
                  <c:v>7.0180543784824773E-2</c:v>
                </c:pt>
                <c:pt idx="741">
                  <c:v>7.7167169007556075E-2</c:v>
                </c:pt>
                <c:pt idx="742">
                  <c:v>7.6568225805524776E-2</c:v>
                </c:pt>
                <c:pt idx="743">
                  <c:v>7.670101738893291E-2</c:v>
                </c:pt>
                <c:pt idx="744">
                  <c:v>8.3797807321882217E-2</c:v>
                </c:pt>
                <c:pt idx="745">
                  <c:v>8.1247384705929793E-2</c:v>
                </c:pt>
                <c:pt idx="746">
                  <c:v>6.8556307185662441E-2</c:v>
                </c:pt>
                <c:pt idx="747">
                  <c:v>7.1208302812588997E-2</c:v>
                </c:pt>
                <c:pt idx="748">
                  <c:v>5.9648047842309662E-2</c:v>
                </c:pt>
                <c:pt idx="749">
                  <c:v>4.877851371220162E-2</c:v>
                </c:pt>
                <c:pt idx="750">
                  <c:v>4.0329531009437411E-2</c:v>
                </c:pt>
                <c:pt idx="751">
                  <c:v>5.029943114755063E-2</c:v>
                </c:pt>
                <c:pt idx="752">
                  <c:v>4.4452722460101499E-2</c:v>
                </c:pt>
                <c:pt idx="753">
                  <c:v>5.6275338824269751E-2</c:v>
                </c:pt>
                <c:pt idx="754">
                  <c:v>7.6537343717877265E-2</c:v>
                </c:pt>
                <c:pt idx="755">
                  <c:v>6.9896652056956776E-2</c:v>
                </c:pt>
                <c:pt idx="756">
                  <c:v>5.9882978442995394E-2</c:v>
                </c:pt>
                <c:pt idx="757">
                  <c:v>7.0695172315423244E-2</c:v>
                </c:pt>
                <c:pt idx="758">
                  <c:v>8.2312558142940417E-2</c:v>
                </c:pt>
                <c:pt idx="759">
                  <c:v>6.6960406487265062E-2</c:v>
                </c:pt>
                <c:pt idx="760">
                  <c:v>7.8797968170094393E-2</c:v>
                </c:pt>
                <c:pt idx="761">
                  <c:v>6.7514796765414248E-2</c:v>
                </c:pt>
                <c:pt idx="762">
                  <c:v>6.1376953897079346E-2</c:v>
                </c:pt>
                <c:pt idx="763">
                  <c:v>4.3287491558082314E-2</c:v>
                </c:pt>
                <c:pt idx="764">
                  <c:v>4.7008668015602974E-2</c:v>
                </c:pt>
                <c:pt idx="765">
                  <c:v>4.8818299748816421E-2</c:v>
                </c:pt>
                <c:pt idx="766">
                  <c:v>6.5475834938224398E-2</c:v>
                </c:pt>
                <c:pt idx="767">
                  <c:v>6.831040658049474E-2</c:v>
                </c:pt>
                <c:pt idx="768">
                  <c:v>7.4051881050394369E-2</c:v>
                </c:pt>
                <c:pt idx="769">
                  <c:v>7.8035287790121199E-2</c:v>
                </c:pt>
                <c:pt idx="770">
                  <c:v>8.0753569618695467E-2</c:v>
                </c:pt>
                <c:pt idx="771">
                  <c:v>6.5542187192816112E-2</c:v>
                </c:pt>
                <c:pt idx="772">
                  <c:v>7.428902234159479E-2</c:v>
                </c:pt>
                <c:pt idx="773">
                  <c:v>7.7248060879278199E-2</c:v>
                </c:pt>
                <c:pt idx="774">
                  <c:v>7.0978355603713392E-2</c:v>
                </c:pt>
                <c:pt idx="775">
                  <c:v>7.8533357937124612E-2</c:v>
                </c:pt>
                <c:pt idx="776">
                  <c:v>8.8128344242189433E-2</c:v>
                </c:pt>
                <c:pt idx="777">
                  <c:v>7.6724768208746755E-2</c:v>
                </c:pt>
                <c:pt idx="778">
                  <c:v>8.5809745312901003E-2</c:v>
                </c:pt>
                <c:pt idx="779">
                  <c:v>8.2055784235917306E-2</c:v>
                </c:pt>
                <c:pt idx="780">
                  <c:v>7.0587039136117566E-2</c:v>
                </c:pt>
                <c:pt idx="781">
                  <c:v>6.5942066040142924E-2</c:v>
                </c:pt>
                <c:pt idx="782">
                  <c:v>6.1089695271238163E-2</c:v>
                </c:pt>
                <c:pt idx="783">
                  <c:v>5.7954709346071775E-2</c:v>
                </c:pt>
                <c:pt idx="784">
                  <c:v>6.9404612676677899E-2</c:v>
                </c:pt>
                <c:pt idx="785">
                  <c:v>7.3302067211729854E-2</c:v>
                </c:pt>
                <c:pt idx="786">
                  <c:v>7.4798083797251766E-2</c:v>
                </c:pt>
                <c:pt idx="787">
                  <c:v>8.7724587470048049E-2</c:v>
                </c:pt>
                <c:pt idx="788">
                  <c:v>7.1058080412032654E-2</c:v>
                </c:pt>
                <c:pt idx="789">
                  <c:v>8.1433743127166364E-2</c:v>
                </c:pt>
                <c:pt idx="790">
                  <c:v>7.6956826884747143E-2</c:v>
                </c:pt>
                <c:pt idx="791">
                  <c:v>7.4150374482404913E-2</c:v>
                </c:pt>
                <c:pt idx="792">
                  <c:v>6.4277366398661356E-2</c:v>
                </c:pt>
                <c:pt idx="793">
                  <c:v>6.5788710339583459E-2</c:v>
                </c:pt>
                <c:pt idx="794">
                  <c:v>5.9376342899549371E-2</c:v>
                </c:pt>
                <c:pt idx="795">
                  <c:v>5.600884726911616E-2</c:v>
                </c:pt>
                <c:pt idx="796">
                  <c:v>5.5814202836146951E-2</c:v>
                </c:pt>
                <c:pt idx="797">
                  <c:v>7.3465069202930014E-2</c:v>
                </c:pt>
                <c:pt idx="798">
                  <c:v>8.9939929260227355E-2</c:v>
                </c:pt>
                <c:pt idx="799">
                  <c:v>0.10173996316703586</c:v>
                </c:pt>
                <c:pt idx="800">
                  <c:v>0.12190019492211782</c:v>
                </c:pt>
                <c:pt idx="801">
                  <c:v>0.1536632364432019</c:v>
                </c:pt>
                <c:pt idx="802">
                  <c:v>0.13417872941471268</c:v>
                </c:pt>
                <c:pt idx="803">
                  <c:v>0.12816151976716844</c:v>
                </c:pt>
                <c:pt idx="804">
                  <c:v>0.12253453548854568</c:v>
                </c:pt>
                <c:pt idx="805">
                  <c:v>0.10739490372128013</c:v>
                </c:pt>
                <c:pt idx="806">
                  <c:v>8.5262092852820465E-2</c:v>
                </c:pt>
                <c:pt idx="807">
                  <c:v>8.3592389447652626E-2</c:v>
                </c:pt>
                <c:pt idx="808">
                  <c:v>7.8907652117881172E-2</c:v>
                </c:pt>
                <c:pt idx="809">
                  <c:v>5.8207999723850143E-2</c:v>
                </c:pt>
                <c:pt idx="810">
                  <c:v>6.9853208693499841E-2</c:v>
                </c:pt>
                <c:pt idx="811">
                  <c:v>8.293540537348669E-2</c:v>
                </c:pt>
                <c:pt idx="812">
                  <c:v>7.8722760374446518E-2</c:v>
                </c:pt>
                <c:pt idx="813">
                  <c:v>8.7770426649381617E-2</c:v>
                </c:pt>
                <c:pt idx="814">
                  <c:v>0.10224815709856569</c:v>
                </c:pt>
                <c:pt idx="815">
                  <c:v>8.827427072433576E-2</c:v>
                </c:pt>
                <c:pt idx="816">
                  <c:v>8.38097582898049E-2</c:v>
                </c:pt>
                <c:pt idx="817">
                  <c:v>0.11328448957141224</c:v>
                </c:pt>
                <c:pt idx="818">
                  <c:v>0.11551938727392468</c:v>
                </c:pt>
                <c:pt idx="819">
                  <c:v>0.13902793910157271</c:v>
                </c:pt>
                <c:pt idx="820">
                  <c:v>0.15344114228699235</c:v>
                </c:pt>
                <c:pt idx="821">
                  <c:v>0.13997621376307673</c:v>
                </c:pt>
                <c:pt idx="822">
                  <c:v>0.12996783437096543</c:v>
                </c:pt>
                <c:pt idx="823">
                  <c:v>0.13510771737487964</c:v>
                </c:pt>
                <c:pt idx="824">
                  <c:v>0.11026779361914132</c:v>
                </c:pt>
                <c:pt idx="825">
                  <c:v>0.11553111169336186</c:v>
                </c:pt>
                <c:pt idx="826">
                  <c:v>0.14473096607719882</c:v>
                </c:pt>
                <c:pt idx="827">
                  <c:v>0.1301568095568493</c:v>
                </c:pt>
                <c:pt idx="828">
                  <c:v>0.13120100776486546</c:v>
                </c:pt>
                <c:pt idx="829">
                  <c:v>0.14065315336556744</c:v>
                </c:pt>
                <c:pt idx="830">
                  <c:v>0.13643492380137687</c:v>
                </c:pt>
                <c:pt idx="831">
                  <c:v>0.12531492754810389</c:v>
                </c:pt>
                <c:pt idx="832">
                  <c:v>0.13160538136000771</c:v>
                </c:pt>
                <c:pt idx="833">
                  <c:v>0.11351357536375843</c:v>
                </c:pt>
                <c:pt idx="834">
                  <c:v>0.11229897329940455</c:v>
                </c:pt>
                <c:pt idx="835">
                  <c:v>0.11974943410063248</c:v>
                </c:pt>
                <c:pt idx="836">
                  <c:v>0.16303577205568487</c:v>
                </c:pt>
                <c:pt idx="837">
                  <c:v>0.18064462369201378</c:v>
                </c:pt>
                <c:pt idx="838">
                  <c:v>0.18263840068854653</c:v>
                </c:pt>
                <c:pt idx="839">
                  <c:v>0.21681764924891916</c:v>
                </c:pt>
                <c:pt idx="840">
                  <c:v>0.19028977072064945</c:v>
                </c:pt>
                <c:pt idx="841">
                  <c:v>0.12429737871167293</c:v>
                </c:pt>
                <c:pt idx="842">
                  <c:v>9.7806298898916358E-2</c:v>
                </c:pt>
                <c:pt idx="843">
                  <c:v>9.3552216629471663E-2</c:v>
                </c:pt>
                <c:pt idx="844">
                  <c:v>3.4455867484391396E-2</c:v>
                </c:pt>
                <c:pt idx="845">
                  <c:v>3.1865882912711051E-2</c:v>
                </c:pt>
                <c:pt idx="846">
                  <c:v>3.3712293636930089E-2</c:v>
                </c:pt>
                <c:pt idx="847">
                  <c:v>4.5344310791989494E-2</c:v>
                </c:pt>
                <c:pt idx="848">
                  <c:v>5.1673031787733525E-2</c:v>
                </c:pt>
                <c:pt idx="849">
                  <c:v>6.529758704405314E-2</c:v>
                </c:pt>
                <c:pt idx="850">
                  <c:v>9.6582658080217224E-2</c:v>
                </c:pt>
                <c:pt idx="851">
                  <c:v>0.12695934308840121</c:v>
                </c:pt>
                <c:pt idx="852">
                  <c:v>0.15875714290544712</c:v>
                </c:pt>
                <c:pt idx="853">
                  <c:v>0.17316017885218266</c:v>
                </c:pt>
                <c:pt idx="854">
                  <c:v>0.21259699056130885</c:v>
                </c:pt>
                <c:pt idx="855">
                  <c:v>0.24552020972098704</c:v>
                </c:pt>
                <c:pt idx="856">
                  <c:v>0.26927433732588468</c:v>
                </c:pt>
                <c:pt idx="857">
                  <c:v>0.25341361540444213</c:v>
                </c:pt>
                <c:pt idx="858">
                  <c:v>0.29589998041530924</c:v>
                </c:pt>
                <c:pt idx="859">
                  <c:v>0.28495719442258954</c:v>
                </c:pt>
                <c:pt idx="860">
                  <c:v>0.29318054144898914</c:v>
                </c:pt>
                <c:pt idx="861">
                  <c:v>0.28366275918783868</c:v>
                </c:pt>
                <c:pt idx="862">
                  <c:v>0.31425039819486467</c:v>
                </c:pt>
                <c:pt idx="863">
                  <c:v>0.28448697516582117</c:v>
                </c:pt>
                <c:pt idx="864">
                  <c:v>0.28175723393010099</c:v>
                </c:pt>
                <c:pt idx="865">
                  <c:v>0.31544806676253234</c:v>
                </c:pt>
                <c:pt idx="866">
                  <c:v>0.29861627208309055</c:v>
                </c:pt>
                <c:pt idx="867">
                  <c:v>0.26265041468639516</c:v>
                </c:pt>
                <c:pt idx="868">
                  <c:v>0.30148311631057723</c:v>
                </c:pt>
                <c:pt idx="869">
                  <c:v>0.40734523553603286</c:v>
                </c:pt>
                <c:pt idx="870">
                  <c:v>0.37142095666928554</c:v>
                </c:pt>
                <c:pt idx="871">
                  <c:v>0.40976474444412664</c:v>
                </c:pt>
                <c:pt idx="872">
                  <c:v>0.48675883478013821</c:v>
                </c:pt>
                <c:pt idx="873">
                  <c:v>0.48489634096803352</c:v>
                </c:pt>
                <c:pt idx="874">
                  <c:v>0.42439704251527582</c:v>
                </c:pt>
                <c:pt idx="875">
                  <c:v>0.35961474023118134</c:v>
                </c:pt>
                <c:pt idx="876">
                  <c:v>0.46092178485683999</c:v>
                </c:pt>
                <c:pt idx="877">
                  <c:v>0.44034198720158385</c:v>
                </c:pt>
                <c:pt idx="878">
                  <c:v>0.36715818996638055</c:v>
                </c:pt>
                <c:pt idx="879">
                  <c:v>0.39036446941938541</c:v>
                </c:pt>
                <c:pt idx="880">
                  <c:v>0.52508566215220642</c:v>
                </c:pt>
                <c:pt idx="881">
                  <c:v>0.4692447185676098</c:v>
                </c:pt>
                <c:pt idx="882">
                  <c:v>0.42160924681259032</c:v>
                </c:pt>
                <c:pt idx="883">
                  <c:v>0.48009626962331797</c:v>
                </c:pt>
                <c:pt idx="884">
                  <c:v>0.51650367713666412</c:v>
                </c:pt>
                <c:pt idx="885">
                  <c:v>0.44759550626630773</c:v>
                </c:pt>
                <c:pt idx="886">
                  <c:v>0.41780667644278546</c:v>
                </c:pt>
                <c:pt idx="887">
                  <c:v>0.58114866781193331</c:v>
                </c:pt>
                <c:pt idx="888">
                  <c:v>0.61835497290663322</c:v>
                </c:pt>
                <c:pt idx="889">
                  <c:v>0.62997142770044734</c:v>
                </c:pt>
                <c:pt idx="890">
                  <c:v>0.62706340464683885</c:v>
                </c:pt>
                <c:pt idx="891">
                  <c:v>0.55520698710663896</c:v>
                </c:pt>
                <c:pt idx="892">
                  <c:v>0.48841128347914464</c:v>
                </c:pt>
                <c:pt idx="893">
                  <c:v>0.4153049408126665</c:v>
                </c:pt>
                <c:pt idx="894">
                  <c:v>0.45139677517847704</c:v>
                </c:pt>
                <c:pt idx="895">
                  <c:v>0.3925220124992379</c:v>
                </c:pt>
                <c:pt idx="896">
                  <c:v>0.45457240270585331</c:v>
                </c:pt>
                <c:pt idx="897">
                  <c:v>0.46313305246859782</c:v>
                </c:pt>
                <c:pt idx="898">
                  <c:v>0.49143036993337053</c:v>
                </c:pt>
                <c:pt idx="899">
                  <c:v>0.35639545768164255</c:v>
                </c:pt>
                <c:pt idx="900">
                  <c:v>0.44509651593522503</c:v>
                </c:pt>
                <c:pt idx="901">
                  <c:v>0.43625070013667511</c:v>
                </c:pt>
                <c:pt idx="902">
                  <c:v>0.41914371519716659</c:v>
                </c:pt>
                <c:pt idx="903">
                  <c:v>0.39222074696245807</c:v>
                </c:pt>
                <c:pt idx="904">
                  <c:v>0.40488817635778362</c:v>
                </c:pt>
                <c:pt idx="905">
                  <c:v>0.44495260985161789</c:v>
                </c:pt>
                <c:pt idx="906">
                  <c:v>0.42851737676342577</c:v>
                </c:pt>
                <c:pt idx="907">
                  <c:v>0.39783608829176498</c:v>
                </c:pt>
                <c:pt idx="908">
                  <c:v>0.39125166818986601</c:v>
                </c:pt>
                <c:pt idx="909">
                  <c:v>0.52616262411293113</c:v>
                </c:pt>
                <c:pt idx="910">
                  <c:v>0.43460978812749695</c:v>
                </c:pt>
                <c:pt idx="911">
                  <c:v>0.44066544955382758</c:v>
                </c:pt>
                <c:pt idx="912">
                  <c:v>0.41709410949504716</c:v>
                </c:pt>
                <c:pt idx="913">
                  <c:v>0.4551062557332336</c:v>
                </c:pt>
                <c:pt idx="914">
                  <c:v>0.32511193798301896</c:v>
                </c:pt>
                <c:pt idx="915">
                  <c:v>0.32910210125347589</c:v>
                </c:pt>
                <c:pt idx="916">
                  <c:v>0.29174706152887864</c:v>
                </c:pt>
                <c:pt idx="917">
                  <c:v>0.24519713763694662</c:v>
                </c:pt>
                <c:pt idx="918">
                  <c:v>0.21722841050740654</c:v>
                </c:pt>
                <c:pt idx="919">
                  <c:v>0.21371721203497779</c:v>
                </c:pt>
                <c:pt idx="920">
                  <c:v>0.2513277105497122</c:v>
                </c:pt>
                <c:pt idx="921">
                  <c:v>0.34762044849355711</c:v>
                </c:pt>
                <c:pt idx="922">
                  <c:v>0.36826799485681705</c:v>
                </c:pt>
                <c:pt idx="923">
                  <c:v>0.34314166241998001</c:v>
                </c:pt>
                <c:pt idx="924">
                  <c:v>0.36264106587069767</c:v>
                </c:pt>
                <c:pt idx="925">
                  <c:v>0.3434617549521321</c:v>
                </c:pt>
                <c:pt idx="926">
                  <c:v>0.28890582923948394</c:v>
                </c:pt>
                <c:pt idx="927">
                  <c:v>0.29327346728160908</c:v>
                </c:pt>
                <c:pt idx="928">
                  <c:v>0.36489452536180095</c:v>
                </c:pt>
                <c:pt idx="929">
                  <c:v>0.36472913051005218</c:v>
                </c:pt>
                <c:pt idx="930">
                  <c:v>0.35235318700349244</c:v>
                </c:pt>
                <c:pt idx="931">
                  <c:v>0.35554763844390658</c:v>
                </c:pt>
                <c:pt idx="932">
                  <c:v>0.34035405840917976</c:v>
                </c:pt>
                <c:pt idx="933">
                  <c:v>0.28585103664669365</c:v>
                </c:pt>
                <c:pt idx="934">
                  <c:v>0.36369828320292336</c:v>
                </c:pt>
                <c:pt idx="935">
                  <c:v>0.31025816191293354</c:v>
                </c:pt>
                <c:pt idx="936">
                  <c:v>0.28784190347859528</c:v>
                </c:pt>
                <c:pt idx="937">
                  <c:v>0.36833611292108709</c:v>
                </c:pt>
                <c:pt idx="938">
                  <c:v>0.38793374876659292</c:v>
                </c:pt>
                <c:pt idx="939">
                  <c:v>0.39164989065310662</c:v>
                </c:pt>
                <c:pt idx="940">
                  <c:v>0.43585262798224844</c:v>
                </c:pt>
                <c:pt idx="941">
                  <c:v>0.45317247549496098</c:v>
                </c:pt>
                <c:pt idx="942">
                  <c:v>0.39492181386564701</c:v>
                </c:pt>
                <c:pt idx="943">
                  <c:v>0.47521867316283534</c:v>
                </c:pt>
                <c:pt idx="944">
                  <c:v>0.44562192743695067</c:v>
                </c:pt>
                <c:pt idx="945">
                  <c:v>0.54137988798478964</c:v>
                </c:pt>
                <c:pt idx="946">
                  <c:v>0.61121632745811605</c:v>
                </c:pt>
                <c:pt idx="947">
                  <c:v>0.757005877502124</c:v>
                </c:pt>
                <c:pt idx="948">
                  <c:v>0.78511470375988013</c:v>
                </c:pt>
                <c:pt idx="949">
                  <c:v>0.85213245999087239</c:v>
                </c:pt>
                <c:pt idx="950">
                  <c:v>0.88694895618953884</c:v>
                </c:pt>
                <c:pt idx="951">
                  <c:v>0.93978999336753544</c:v>
                </c:pt>
                <c:pt idx="952">
                  <c:v>0.82507680898569546</c:v>
                </c:pt>
                <c:pt idx="953">
                  <c:v>0.7987874243705757</c:v>
                </c:pt>
                <c:pt idx="954">
                  <c:v>0.74506272416677743</c:v>
                </c:pt>
                <c:pt idx="955">
                  <c:v>0.75851589136391429</c:v>
                </c:pt>
                <c:pt idx="956">
                  <c:v>0.75062027955148769</c:v>
                </c:pt>
                <c:pt idx="957">
                  <c:v>0.75935233805314584</c:v>
                </c:pt>
                <c:pt idx="958">
                  <c:v>0.71499348692474951</c:v>
                </c:pt>
                <c:pt idx="959">
                  <c:v>0.65820753913870067</c:v>
                </c:pt>
                <c:pt idx="960">
                  <c:v>0.70473144107054997</c:v>
                </c:pt>
                <c:pt idx="961">
                  <c:v>0.63164900687514547</c:v>
                </c:pt>
                <c:pt idx="962">
                  <c:v>0.68860097820120791</c:v>
                </c:pt>
                <c:pt idx="963">
                  <c:v>0.66162448071201463</c:v>
                </c:pt>
                <c:pt idx="964">
                  <c:v>0.73348857183974459</c:v>
                </c:pt>
                <c:pt idx="965">
                  <c:v>0.58995117916591266</c:v>
                </c:pt>
                <c:pt idx="966">
                  <c:v>0.529369751376221</c:v>
                </c:pt>
                <c:pt idx="967">
                  <c:v>0.49037995845923543</c:v>
                </c:pt>
                <c:pt idx="968">
                  <c:v>0.57520888689689709</c:v>
                </c:pt>
                <c:pt idx="969">
                  <c:v>0.46942829105222794</c:v>
                </c:pt>
                <c:pt idx="970">
                  <c:v>0.47992828052407954</c:v>
                </c:pt>
                <c:pt idx="971">
                  <c:v>0.5373340809623024</c:v>
                </c:pt>
                <c:pt idx="972">
                  <c:v>0.47137699744052863</c:v>
                </c:pt>
                <c:pt idx="973">
                  <c:v>0.36064607763683004</c:v>
                </c:pt>
                <c:pt idx="974">
                  <c:v>0.42046691350132209</c:v>
                </c:pt>
                <c:pt idx="975">
                  <c:v>0.39018097331083884</c:v>
                </c:pt>
                <c:pt idx="976">
                  <c:v>0.49389045243896385</c:v>
                </c:pt>
                <c:pt idx="977">
                  <c:v>0.50485207587043746</c:v>
                </c:pt>
                <c:pt idx="978">
                  <c:v>0.56968115144770881</c:v>
                </c:pt>
                <c:pt idx="979">
                  <c:v>0.5615506182413087</c:v>
                </c:pt>
                <c:pt idx="980">
                  <c:v>0.55657141666042487</c:v>
                </c:pt>
                <c:pt idx="981">
                  <c:v>0.4563915536732015</c:v>
                </c:pt>
                <c:pt idx="982">
                  <c:v>0.45851489144401236</c:v>
                </c:pt>
                <c:pt idx="983">
                  <c:v>0.39414741895361338</c:v>
                </c:pt>
                <c:pt idx="984">
                  <c:v>0.38372248271881038</c:v>
                </c:pt>
                <c:pt idx="985">
                  <c:v>0.38928337613928965</c:v>
                </c:pt>
                <c:pt idx="986">
                  <c:v>0.37862953393131671</c:v>
                </c:pt>
                <c:pt idx="987">
                  <c:v>0.38441819896247603</c:v>
                </c:pt>
                <c:pt idx="988">
                  <c:v>0.40673897333663572</c:v>
                </c:pt>
                <c:pt idx="989">
                  <c:v>0.45833524244781609</c:v>
                </c:pt>
                <c:pt idx="990">
                  <c:v>0.53439695524208131</c:v>
                </c:pt>
                <c:pt idx="991">
                  <c:v>0.46273900631049109</c:v>
                </c:pt>
                <c:pt idx="992">
                  <c:v>0.41158093862605893</c:v>
                </c:pt>
                <c:pt idx="993">
                  <c:v>0.52482509593116888</c:v>
                </c:pt>
                <c:pt idx="994">
                  <c:v>0.46029247749028845</c:v>
                </c:pt>
                <c:pt idx="995">
                  <c:v>0.37327071035259463</c:v>
                </c:pt>
                <c:pt idx="996">
                  <c:v>0.47423338584092195</c:v>
                </c:pt>
                <c:pt idx="997">
                  <c:v>0.49067544695682086</c:v>
                </c:pt>
                <c:pt idx="998">
                  <c:v>0.39123500548006773</c:v>
                </c:pt>
                <c:pt idx="999">
                  <c:v>0.35803856084167818</c:v>
                </c:pt>
                <c:pt idx="1000">
                  <c:v>0.35032945224742829</c:v>
                </c:pt>
                <c:pt idx="1001">
                  <c:v>0.28912791963384132</c:v>
                </c:pt>
                <c:pt idx="1002">
                  <c:v>0.29066697699955363</c:v>
                </c:pt>
                <c:pt idx="1003">
                  <c:v>0.27954944939339749</c:v>
                </c:pt>
                <c:pt idx="1004">
                  <c:v>0.26550507643424381</c:v>
                </c:pt>
                <c:pt idx="1005">
                  <c:v>0.24890856320390381</c:v>
                </c:pt>
                <c:pt idx="1006">
                  <c:v>0.26908407999728035</c:v>
                </c:pt>
                <c:pt idx="1007">
                  <c:v>0.27440609233618907</c:v>
                </c:pt>
                <c:pt idx="1008">
                  <c:v>0.23404546066066184</c:v>
                </c:pt>
                <c:pt idx="1009">
                  <c:v>0.2831088900671167</c:v>
                </c:pt>
                <c:pt idx="1010">
                  <c:v>0.29733849255610645</c:v>
                </c:pt>
                <c:pt idx="1011">
                  <c:v>0.30520651972966056</c:v>
                </c:pt>
                <c:pt idx="1012">
                  <c:v>0.3129896196589117</c:v>
                </c:pt>
                <c:pt idx="1013">
                  <c:v>0.32045289665404869</c:v>
                </c:pt>
                <c:pt idx="1014">
                  <c:v>0.27066860106928992</c:v>
                </c:pt>
                <c:pt idx="1015">
                  <c:v>0.23990617468291187</c:v>
                </c:pt>
                <c:pt idx="1016">
                  <c:v>0.17181495872113589</c:v>
                </c:pt>
                <c:pt idx="1017">
                  <c:v>0.17642855831373333</c:v>
                </c:pt>
                <c:pt idx="1018">
                  <c:v>0.22882427954971382</c:v>
                </c:pt>
                <c:pt idx="1019">
                  <c:v>0.23446615298750778</c:v>
                </c:pt>
                <c:pt idx="1020">
                  <c:v>0.31398329542363956</c:v>
                </c:pt>
                <c:pt idx="1021">
                  <c:v>0.32081733135846247</c:v>
                </c:pt>
                <c:pt idx="1022">
                  <c:v>0.41508266579935571</c:v>
                </c:pt>
                <c:pt idx="1023">
                  <c:v>0.3562516313726054</c:v>
                </c:pt>
              </c:numCache>
            </c:numRef>
          </c:yVal>
          <c:smooth val="0"/>
          <c:extLst>
            <c:ext xmlns:c16="http://schemas.microsoft.com/office/drawing/2014/chart" uri="{C3380CC4-5D6E-409C-BE32-E72D297353CC}">
              <c16:uniqueId val="{00000000-C382-4E1A-97E8-B12993977AD7}"/>
            </c:ext>
          </c:extLst>
        </c:ser>
        <c:dLbls>
          <c:showLegendKey val="0"/>
          <c:showVal val="0"/>
          <c:showCatName val="0"/>
          <c:showSerName val="0"/>
          <c:showPercent val="0"/>
          <c:showBubbleSize val="0"/>
        </c:dLbls>
        <c:axId val="309548047"/>
        <c:axId val="1"/>
      </c:scatterChart>
      <c:valAx>
        <c:axId val="309548047"/>
        <c:scaling>
          <c:orientation val="minMax"/>
          <c:max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a:t>
                </a:r>
                <a:r>
                  <a:rPr lang="en-US" sz="2400" baseline="0" dirty="0"/>
                  <a:t> (Hz)</a:t>
                </a:r>
                <a:endParaRPr lang="en-US" sz="2400"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9548047"/>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'x-axis Gyroscope'!$C$1</c:f>
              <c:strCache>
                <c:ptCount val="1"/>
                <c:pt idx="0">
                  <c:v>x-Angular Velocity (m/s)</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'x-axis Gyroscope'!$B$2:$B$1101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'x-axis Gyroscope'!$C$2:$C$1101</c:f>
              <c:numCache>
                <c:formatCode>General</c:formatCode>
                <c:ptCount val="1100"/>
                <c:pt idx="0">
                  <c:v>-1.4441061764955521E-2</c:v>
                </c:pt>
                <c:pt idx="1">
                  <c:v>-1.4300861395895481E-2</c:v>
                </c:pt>
                <c:pt idx="2">
                  <c:v>-1.1862737126648426E-2</c:v>
                </c:pt>
                <c:pt idx="3">
                  <c:v>-5.1996940746903419E-3</c:v>
                </c:pt>
                <c:pt idx="4">
                  <c:v>5.9374654665589333E-4</c:v>
                </c:pt>
                <c:pt idx="5">
                  <c:v>4.1637853719294071E-3</c:v>
                </c:pt>
                <c:pt idx="6">
                  <c:v>4.9342378042638302E-3</c:v>
                </c:pt>
                <c:pt idx="7">
                  <c:v>4.022110253572464E-3</c:v>
                </c:pt>
                <c:pt idx="8">
                  <c:v>2.5853347033262253E-3</c:v>
                </c:pt>
                <c:pt idx="9">
                  <c:v>4.3563703075051308E-3</c:v>
                </c:pt>
                <c:pt idx="10">
                  <c:v>6.8035488948225975E-3</c:v>
                </c:pt>
                <c:pt idx="11">
                  <c:v>5.1626274362206459E-3</c:v>
                </c:pt>
                <c:pt idx="12">
                  <c:v>-4.0875962004065514E-3</c:v>
                </c:pt>
                <c:pt idx="13">
                  <c:v>-1.4336054213345051E-2</c:v>
                </c:pt>
                <c:pt idx="14">
                  <c:v>-1.4888393692672253E-2</c:v>
                </c:pt>
                <c:pt idx="15">
                  <c:v>-1.1092513799667358E-2</c:v>
                </c:pt>
                <c:pt idx="16">
                  <c:v>-3.0604209750890732E-3</c:v>
                </c:pt>
                <c:pt idx="17">
                  <c:v>2.2908630780875683E-3</c:v>
                </c:pt>
                <c:pt idx="18">
                  <c:v>8.0938907340168953E-3</c:v>
                </c:pt>
                <c:pt idx="19">
                  <c:v>1.3061218895018101E-2</c:v>
                </c:pt>
                <c:pt idx="20">
                  <c:v>1.3827410526573658E-2</c:v>
                </c:pt>
                <c:pt idx="21">
                  <c:v>1.6657318919897079E-2</c:v>
                </c:pt>
                <c:pt idx="22">
                  <c:v>2.1079499274492264E-2</c:v>
                </c:pt>
                <c:pt idx="23">
                  <c:v>2.4760864675045013E-2</c:v>
                </c:pt>
                <c:pt idx="24">
                  <c:v>2.6050632819533348E-2</c:v>
                </c:pt>
                <c:pt idx="25">
                  <c:v>2.202812023460865E-2</c:v>
                </c:pt>
                <c:pt idx="26">
                  <c:v>2.0409718155860901E-2</c:v>
                </c:pt>
                <c:pt idx="27">
                  <c:v>1.4220034703612328E-2</c:v>
                </c:pt>
                <c:pt idx="28">
                  <c:v>1.4331886544823647E-2</c:v>
                </c:pt>
                <c:pt idx="29">
                  <c:v>1.4008501544594765E-2</c:v>
                </c:pt>
                <c:pt idx="30">
                  <c:v>1.322819571942091E-2</c:v>
                </c:pt>
                <c:pt idx="31">
                  <c:v>3.1576068140566349E-3</c:v>
                </c:pt>
                <c:pt idx="32">
                  <c:v>-9.5051908865571022E-3</c:v>
                </c:pt>
                <c:pt idx="33">
                  <c:v>-1.6948729753494263E-2</c:v>
                </c:pt>
                <c:pt idx="34">
                  <c:v>-2.2111799567937851E-2</c:v>
                </c:pt>
                <c:pt idx="35">
                  <c:v>-2.5236859917640686E-2</c:v>
                </c:pt>
                <c:pt idx="36">
                  <c:v>-2.0485252141952515E-2</c:v>
                </c:pt>
                <c:pt idx="37">
                  <c:v>-1.8970370292663574E-2</c:v>
                </c:pt>
                <c:pt idx="38">
                  <c:v>-1.9277434796094894E-2</c:v>
                </c:pt>
                <c:pt idx="39">
                  <c:v>-2.3563522845506668E-2</c:v>
                </c:pt>
                <c:pt idx="40">
                  <c:v>-1.7747445032000542E-2</c:v>
                </c:pt>
                <c:pt idx="41">
                  <c:v>-6.7260283976793289E-3</c:v>
                </c:pt>
                <c:pt idx="42">
                  <c:v>5.8464882895350456E-3</c:v>
                </c:pt>
                <c:pt idx="43">
                  <c:v>1.1534880846738815E-2</c:v>
                </c:pt>
                <c:pt idx="44">
                  <c:v>1.1632618494331837E-2</c:v>
                </c:pt>
                <c:pt idx="45">
                  <c:v>1.6241945326328278E-2</c:v>
                </c:pt>
                <c:pt idx="46">
                  <c:v>2.2822882980108261E-2</c:v>
                </c:pt>
                <c:pt idx="47">
                  <c:v>2.2951245307922363E-2</c:v>
                </c:pt>
                <c:pt idx="48">
                  <c:v>1.9709913060069084E-2</c:v>
                </c:pt>
                <c:pt idx="49">
                  <c:v>1.7641164362430573E-2</c:v>
                </c:pt>
                <c:pt idx="50">
                  <c:v>1.5497853979468346E-2</c:v>
                </c:pt>
                <c:pt idx="51">
                  <c:v>9.687298908829689E-3</c:v>
                </c:pt>
                <c:pt idx="52">
                  <c:v>1.0639645159244537E-2</c:v>
                </c:pt>
                <c:pt idx="53">
                  <c:v>3.1523550860583782E-3</c:v>
                </c:pt>
                <c:pt idx="54">
                  <c:v>-7.7066840603947639E-3</c:v>
                </c:pt>
                <c:pt idx="55">
                  <c:v>-1.9460618495941162E-2</c:v>
                </c:pt>
                <c:pt idx="56">
                  <c:v>-2.9790490865707397E-2</c:v>
                </c:pt>
                <c:pt idx="57">
                  <c:v>-3.3735692501068115E-2</c:v>
                </c:pt>
                <c:pt idx="58">
                  <c:v>-4.2223721742630005E-2</c:v>
                </c:pt>
                <c:pt idx="59">
                  <c:v>-3.9364971220493317E-2</c:v>
                </c:pt>
                <c:pt idx="60">
                  <c:v>-3.2431431114673615E-2</c:v>
                </c:pt>
                <c:pt idx="61">
                  <c:v>-2.3242004215717316E-2</c:v>
                </c:pt>
                <c:pt idx="62">
                  <c:v>-1.5478357672691345E-2</c:v>
                </c:pt>
                <c:pt idx="63">
                  <c:v>-4.5789927244186401E-3</c:v>
                </c:pt>
                <c:pt idx="64">
                  <c:v>4.0677590295672417E-3</c:v>
                </c:pt>
                <c:pt idx="65">
                  <c:v>1.2287875637412071E-2</c:v>
                </c:pt>
                <c:pt idx="66">
                  <c:v>1.9541259855031967E-2</c:v>
                </c:pt>
                <c:pt idx="67">
                  <c:v>2.3909756913781166E-2</c:v>
                </c:pt>
                <c:pt idx="68">
                  <c:v>2.4548649787902832E-2</c:v>
                </c:pt>
                <c:pt idx="69">
                  <c:v>2.3537293076515198E-2</c:v>
                </c:pt>
                <c:pt idx="70">
                  <c:v>2.0336706191301346E-2</c:v>
                </c:pt>
                <c:pt idx="71">
                  <c:v>1.3698055408895016E-2</c:v>
                </c:pt>
                <c:pt idx="72">
                  <c:v>5.3511760197579861E-3</c:v>
                </c:pt>
                <c:pt idx="73">
                  <c:v>2.2648759186267853E-3</c:v>
                </c:pt>
                <c:pt idx="74">
                  <c:v>-2.4747513234615326E-3</c:v>
                </c:pt>
                <c:pt idx="75">
                  <c:v>-7.032482884824276E-3</c:v>
                </c:pt>
                <c:pt idx="76">
                  <c:v>-1.2607811018824577E-2</c:v>
                </c:pt>
                <c:pt idx="77">
                  <c:v>-1.6748270019888878E-2</c:v>
                </c:pt>
                <c:pt idx="78">
                  <c:v>-1.8475329503417015E-2</c:v>
                </c:pt>
                <c:pt idx="79">
                  <c:v>-2.6875127106904984E-2</c:v>
                </c:pt>
                <c:pt idx="80">
                  <c:v>-2.7449037879705429E-2</c:v>
                </c:pt>
                <c:pt idx="81">
                  <c:v>-2.5483779609203339E-2</c:v>
                </c:pt>
                <c:pt idx="82">
                  <c:v>-2.3759115487337112E-2</c:v>
                </c:pt>
                <c:pt idx="83">
                  <c:v>-1.5924591571092606E-2</c:v>
                </c:pt>
                <c:pt idx="84">
                  <c:v>-9.2839980497956276E-3</c:v>
                </c:pt>
                <c:pt idx="85">
                  <c:v>-3.4100916236639023E-3</c:v>
                </c:pt>
                <c:pt idx="86">
                  <c:v>3.0043981969356537E-3</c:v>
                </c:pt>
                <c:pt idx="87">
                  <c:v>3.9375335909426212E-3</c:v>
                </c:pt>
                <c:pt idx="88">
                  <c:v>1.2356052175164223E-2</c:v>
                </c:pt>
                <c:pt idx="89">
                  <c:v>1.8600594252347946E-2</c:v>
                </c:pt>
                <c:pt idx="90">
                  <c:v>2.4865146726369858E-2</c:v>
                </c:pt>
                <c:pt idx="91">
                  <c:v>2.5241147726774216E-2</c:v>
                </c:pt>
                <c:pt idx="92">
                  <c:v>2.2724192589521408E-2</c:v>
                </c:pt>
                <c:pt idx="93">
                  <c:v>2.2333545610308647E-2</c:v>
                </c:pt>
                <c:pt idx="94">
                  <c:v>1.5292679890990257E-2</c:v>
                </c:pt>
                <c:pt idx="95">
                  <c:v>8.8170450180768967E-3</c:v>
                </c:pt>
                <c:pt idx="96">
                  <c:v>6.6162091679871082E-3</c:v>
                </c:pt>
                <c:pt idx="97">
                  <c:v>3.7550334818661213E-3</c:v>
                </c:pt>
                <c:pt idx="98">
                  <c:v>6.4472761005163193E-4</c:v>
                </c:pt>
                <c:pt idx="99">
                  <c:v>-6.9982809945940971E-3</c:v>
                </c:pt>
                <c:pt idx="100">
                  <c:v>-1.1708347126841545E-2</c:v>
                </c:pt>
                <c:pt idx="101">
                  <c:v>-1.8781475722789764E-2</c:v>
                </c:pt>
                <c:pt idx="102">
                  <c:v>-2.2032130509614944E-2</c:v>
                </c:pt>
                <c:pt idx="103">
                  <c:v>-1.9445329904556274E-2</c:v>
                </c:pt>
                <c:pt idx="104">
                  <c:v>-1.9969439134001732E-2</c:v>
                </c:pt>
                <c:pt idx="105">
                  <c:v>-1.6295794397592545E-2</c:v>
                </c:pt>
                <c:pt idx="106">
                  <c:v>-1.5392185188829899E-2</c:v>
                </c:pt>
                <c:pt idx="107">
                  <c:v>-1.3675817288458347E-2</c:v>
                </c:pt>
                <c:pt idx="108">
                  <c:v>-8.1297839060425758E-3</c:v>
                </c:pt>
                <c:pt idx="109">
                  <c:v>-1.8741711974143982E-3</c:v>
                </c:pt>
                <c:pt idx="110">
                  <c:v>6.5073287114500999E-3</c:v>
                </c:pt>
                <c:pt idx="111">
                  <c:v>9.9001247435808182E-3</c:v>
                </c:pt>
                <c:pt idx="112">
                  <c:v>1.0519043542444706E-2</c:v>
                </c:pt>
                <c:pt idx="113">
                  <c:v>9.5289554446935654E-3</c:v>
                </c:pt>
                <c:pt idx="114">
                  <c:v>6.3571305945515633E-3</c:v>
                </c:pt>
                <c:pt idx="115">
                  <c:v>7.0807924494147301E-3</c:v>
                </c:pt>
                <c:pt idx="116">
                  <c:v>1.3751477934420109E-2</c:v>
                </c:pt>
                <c:pt idx="117">
                  <c:v>1.9045684486627579E-2</c:v>
                </c:pt>
                <c:pt idx="118">
                  <c:v>1.5302877873182297E-2</c:v>
                </c:pt>
                <c:pt idx="119">
                  <c:v>5.9731029905378819E-3</c:v>
                </c:pt>
                <c:pt idx="120">
                  <c:v>2.234824001789093E-3</c:v>
                </c:pt>
                <c:pt idx="121">
                  <c:v>-1.9368696957826614E-3</c:v>
                </c:pt>
                <c:pt idx="122">
                  <c:v>-5.2787363529205322E-6</c:v>
                </c:pt>
                <c:pt idx="123">
                  <c:v>-3.2348157837986946E-3</c:v>
                </c:pt>
                <c:pt idx="124">
                  <c:v>-6.5416628494858742E-3</c:v>
                </c:pt>
                <c:pt idx="125">
                  <c:v>-1.0882157832384109E-2</c:v>
                </c:pt>
                <c:pt idx="126">
                  <c:v>-1.6014602035284042E-2</c:v>
                </c:pt>
                <c:pt idx="127">
                  <c:v>-1.8154788762331009E-2</c:v>
                </c:pt>
                <c:pt idx="128">
                  <c:v>-1.8655195832252502E-2</c:v>
                </c:pt>
                <c:pt idx="129">
                  <c:v>-1.3100345619022846E-2</c:v>
                </c:pt>
                <c:pt idx="130">
                  <c:v>-5.6711910292506218E-3</c:v>
                </c:pt>
                <c:pt idx="131">
                  <c:v>-3.2645650207996368E-4</c:v>
                </c:pt>
                <c:pt idx="132">
                  <c:v>3.6304686218500137E-3</c:v>
                </c:pt>
                <c:pt idx="133">
                  <c:v>3.1250389292836189E-3</c:v>
                </c:pt>
                <c:pt idx="134">
                  <c:v>8.6652124300599098E-3</c:v>
                </c:pt>
                <c:pt idx="135">
                  <c:v>1.8601926043629646E-2</c:v>
                </c:pt>
                <c:pt idx="136">
                  <c:v>2.5454770773649216E-2</c:v>
                </c:pt>
                <c:pt idx="137">
                  <c:v>2.5161858648061752E-2</c:v>
                </c:pt>
                <c:pt idx="138">
                  <c:v>1.9786534830927849E-2</c:v>
                </c:pt>
                <c:pt idx="139">
                  <c:v>1.5312694013118744E-2</c:v>
                </c:pt>
                <c:pt idx="140">
                  <c:v>1.4261811040341854E-2</c:v>
                </c:pt>
                <c:pt idx="141">
                  <c:v>2.0811550319194794E-2</c:v>
                </c:pt>
                <c:pt idx="142">
                  <c:v>2.0690377801656723E-2</c:v>
                </c:pt>
                <c:pt idx="143">
                  <c:v>2.2073891013860703E-2</c:v>
                </c:pt>
                <c:pt idx="144">
                  <c:v>2.2872839123010635E-2</c:v>
                </c:pt>
                <c:pt idx="145">
                  <c:v>1.3414815068244934E-2</c:v>
                </c:pt>
                <c:pt idx="146">
                  <c:v>5.5989697575569153E-3</c:v>
                </c:pt>
                <c:pt idx="147">
                  <c:v>-4.309285432100296E-4</c:v>
                </c:pt>
                <c:pt idx="148">
                  <c:v>4.4959196820855141E-3</c:v>
                </c:pt>
                <c:pt idx="149">
                  <c:v>4.4776592403650284E-3</c:v>
                </c:pt>
                <c:pt idx="150">
                  <c:v>1.2645553797483444E-3</c:v>
                </c:pt>
                <c:pt idx="151">
                  <c:v>3.0414164066314697E-3</c:v>
                </c:pt>
                <c:pt idx="152">
                  <c:v>3.6179907619953156E-3</c:v>
                </c:pt>
                <c:pt idx="153">
                  <c:v>4.6370355412364006E-3</c:v>
                </c:pt>
                <c:pt idx="154">
                  <c:v>3.1355456449091434E-3</c:v>
                </c:pt>
                <c:pt idx="155">
                  <c:v>1.5189251862466335E-3</c:v>
                </c:pt>
                <c:pt idx="156">
                  <c:v>8.7950052693486214E-4</c:v>
                </c:pt>
                <c:pt idx="157">
                  <c:v>-3.7469025701284409E-3</c:v>
                </c:pt>
                <c:pt idx="158">
                  <c:v>-7.3182014748454094E-3</c:v>
                </c:pt>
                <c:pt idx="159">
                  <c:v>-5.609443411231041E-3</c:v>
                </c:pt>
                <c:pt idx="160">
                  <c:v>-8.8126929476857185E-3</c:v>
                </c:pt>
                <c:pt idx="161">
                  <c:v>-1.0616220533847809E-2</c:v>
                </c:pt>
                <c:pt idx="162">
                  <c:v>-1.4964098110795021E-2</c:v>
                </c:pt>
                <c:pt idx="163">
                  <c:v>-1.5467624180018902E-2</c:v>
                </c:pt>
                <c:pt idx="164">
                  <c:v>-1.650918647646904E-2</c:v>
                </c:pt>
                <c:pt idx="165">
                  <c:v>-1.1976907029747963E-2</c:v>
                </c:pt>
                <c:pt idx="166">
                  <c:v>-1.3775339350104332E-2</c:v>
                </c:pt>
                <c:pt idx="167">
                  <c:v>-1.4846618287265301E-2</c:v>
                </c:pt>
                <c:pt idx="168">
                  <c:v>-1.2469214387238026E-2</c:v>
                </c:pt>
                <c:pt idx="169">
                  <c:v>-4.4895801693201065E-4</c:v>
                </c:pt>
                <c:pt idx="170">
                  <c:v>8.8854217901825905E-3</c:v>
                </c:pt>
                <c:pt idx="171">
                  <c:v>1.1449172161519527E-2</c:v>
                </c:pt>
                <c:pt idx="172">
                  <c:v>8.3322077989578247E-3</c:v>
                </c:pt>
                <c:pt idx="173">
                  <c:v>5.329987034201622E-3</c:v>
                </c:pt>
                <c:pt idx="174">
                  <c:v>-6.613265722990036E-4</c:v>
                </c:pt>
                <c:pt idx="175">
                  <c:v>1.8900181166827679E-3</c:v>
                </c:pt>
                <c:pt idx="176">
                  <c:v>3.1110774725675583E-3</c:v>
                </c:pt>
                <c:pt idx="177">
                  <c:v>1.2483117170631886E-3</c:v>
                </c:pt>
                <c:pt idx="178">
                  <c:v>-1.6161845996975899E-3</c:v>
                </c:pt>
                <c:pt idx="179">
                  <c:v>-4.1813785210251808E-3</c:v>
                </c:pt>
                <c:pt idx="180">
                  <c:v>5.6863576173782349E-4</c:v>
                </c:pt>
                <c:pt idx="181">
                  <c:v>-5.1014218479394913E-3</c:v>
                </c:pt>
                <c:pt idx="182">
                  <c:v>-5.0476258620619774E-3</c:v>
                </c:pt>
                <c:pt idx="183">
                  <c:v>-4.5160958543419838E-3</c:v>
                </c:pt>
                <c:pt idx="184">
                  <c:v>-2.9091443866491318E-3</c:v>
                </c:pt>
                <c:pt idx="185">
                  <c:v>-7.1872090920805931E-3</c:v>
                </c:pt>
                <c:pt idx="186">
                  <c:v>-1.0961974039673805E-2</c:v>
                </c:pt>
                <c:pt idx="187">
                  <c:v>-7.6626194640994072E-3</c:v>
                </c:pt>
                <c:pt idx="188">
                  <c:v>-5.0721634179353714E-3</c:v>
                </c:pt>
                <c:pt idx="189">
                  <c:v>2.4557933211326599E-3</c:v>
                </c:pt>
                <c:pt idx="190">
                  <c:v>7.2739841416478157E-3</c:v>
                </c:pt>
                <c:pt idx="191">
                  <c:v>1.2508424930274487E-2</c:v>
                </c:pt>
                <c:pt idx="192">
                  <c:v>1.2099629268050194E-2</c:v>
                </c:pt>
                <c:pt idx="193">
                  <c:v>6.5788188949227333E-3</c:v>
                </c:pt>
                <c:pt idx="194">
                  <c:v>9.000963531434536E-3</c:v>
                </c:pt>
                <c:pt idx="195">
                  <c:v>7.0309527218341827E-3</c:v>
                </c:pt>
                <c:pt idx="196">
                  <c:v>5.6208092719316483E-3</c:v>
                </c:pt>
                <c:pt idx="197">
                  <c:v>1.5904922038316727E-3</c:v>
                </c:pt>
                <c:pt idx="198">
                  <c:v>-6.8501308560371399E-3</c:v>
                </c:pt>
                <c:pt idx="199">
                  <c:v>-1.3388187624514103E-2</c:v>
                </c:pt>
                <c:pt idx="200">
                  <c:v>-1.6628455370664597E-2</c:v>
                </c:pt>
                <c:pt idx="201">
                  <c:v>-1.3107685372233391E-2</c:v>
                </c:pt>
                <c:pt idx="202">
                  <c:v>-1.4114893972873688E-2</c:v>
                </c:pt>
                <c:pt idx="203">
                  <c:v>-1.4849965460598469E-2</c:v>
                </c:pt>
                <c:pt idx="204">
                  <c:v>-1.2884552590548992E-2</c:v>
                </c:pt>
                <c:pt idx="205">
                  <c:v>-1.2977263890206814E-2</c:v>
                </c:pt>
                <c:pt idx="206">
                  <c:v>-1.0386806912720203E-2</c:v>
                </c:pt>
                <c:pt idx="207">
                  <c:v>-1.324913464486599E-2</c:v>
                </c:pt>
                <c:pt idx="208">
                  <c:v>-1.2146318331360817E-2</c:v>
                </c:pt>
                <c:pt idx="209">
                  <c:v>-9.7966911271214485E-3</c:v>
                </c:pt>
                <c:pt idx="210">
                  <c:v>-1.2359716929495335E-2</c:v>
                </c:pt>
                <c:pt idx="211">
                  <c:v>-1.1634686961770058E-2</c:v>
                </c:pt>
                <c:pt idx="212">
                  <c:v>-1.5775103121995926E-2</c:v>
                </c:pt>
                <c:pt idx="213">
                  <c:v>-9.7850468009710312E-3</c:v>
                </c:pt>
                <c:pt idx="214">
                  <c:v>-3.711974248290062E-3</c:v>
                </c:pt>
                <c:pt idx="215">
                  <c:v>-2.0818980410695076E-3</c:v>
                </c:pt>
                <c:pt idx="216">
                  <c:v>-2.0516850054264069E-4</c:v>
                </c:pt>
                <c:pt idx="217">
                  <c:v>-1.0030974633991718E-2</c:v>
                </c:pt>
                <c:pt idx="218">
                  <c:v>-1.0835780762135983E-2</c:v>
                </c:pt>
                <c:pt idx="219">
                  <c:v>-1.3925274834036827E-2</c:v>
                </c:pt>
                <c:pt idx="220">
                  <c:v>-1.0910043492913246E-2</c:v>
                </c:pt>
                <c:pt idx="221">
                  <c:v>-7.5311791151762009E-3</c:v>
                </c:pt>
                <c:pt idx="222">
                  <c:v>-4.3087545782327652E-3</c:v>
                </c:pt>
                <c:pt idx="223">
                  <c:v>-1.6704369336366653E-3</c:v>
                </c:pt>
                <c:pt idx="224">
                  <c:v>1.5165675431489944E-3</c:v>
                </c:pt>
                <c:pt idx="225">
                  <c:v>5.4892133921384811E-3</c:v>
                </c:pt>
                <c:pt idx="226">
                  <c:v>6.7424969747662544E-3</c:v>
                </c:pt>
                <c:pt idx="227">
                  <c:v>1.2564390897750854E-2</c:v>
                </c:pt>
                <c:pt idx="228">
                  <c:v>1.388984639197588E-2</c:v>
                </c:pt>
                <c:pt idx="229">
                  <c:v>1.3337200507521629E-2</c:v>
                </c:pt>
                <c:pt idx="230">
                  <c:v>3.9759231731295586E-3</c:v>
                </c:pt>
                <c:pt idx="231">
                  <c:v>-7.9346820712089539E-5</c:v>
                </c:pt>
                <c:pt idx="232">
                  <c:v>-9.1934828087687492E-3</c:v>
                </c:pt>
                <c:pt idx="233">
                  <c:v>-1.0596169158816338E-2</c:v>
                </c:pt>
                <c:pt idx="234">
                  <c:v>-1.4046294614672661E-2</c:v>
                </c:pt>
                <c:pt idx="235">
                  <c:v>-1.5295089222490788E-2</c:v>
                </c:pt>
                <c:pt idx="236">
                  <c:v>-2.0301830023527145E-2</c:v>
                </c:pt>
                <c:pt idx="237">
                  <c:v>-2.6195451617240906E-2</c:v>
                </c:pt>
                <c:pt idx="238">
                  <c:v>-2.1796707063913345E-2</c:v>
                </c:pt>
                <c:pt idx="239">
                  <c:v>-1.6519084572792053E-2</c:v>
                </c:pt>
                <c:pt idx="240">
                  <c:v>-6.9034751504659653E-3</c:v>
                </c:pt>
                <c:pt idx="241">
                  <c:v>-2.0366953685879707E-3</c:v>
                </c:pt>
                <c:pt idx="242">
                  <c:v>3.2470156438648701E-3</c:v>
                </c:pt>
                <c:pt idx="243">
                  <c:v>5.9979832731187344E-3</c:v>
                </c:pt>
                <c:pt idx="244">
                  <c:v>1.0220691561698914E-2</c:v>
                </c:pt>
                <c:pt idx="245">
                  <c:v>1.3359034433960915E-2</c:v>
                </c:pt>
                <c:pt idx="246">
                  <c:v>1.580062136054039E-2</c:v>
                </c:pt>
                <c:pt idx="247">
                  <c:v>1.2521892786026001E-2</c:v>
                </c:pt>
                <c:pt idx="248">
                  <c:v>1.3355729170143604E-2</c:v>
                </c:pt>
                <c:pt idx="249">
                  <c:v>9.9778156727552414E-3</c:v>
                </c:pt>
                <c:pt idx="250">
                  <c:v>7.7194548211991787E-3</c:v>
                </c:pt>
                <c:pt idx="251">
                  <c:v>5.6243841536343098E-3</c:v>
                </c:pt>
                <c:pt idx="252">
                  <c:v>1.9303131848573685E-3</c:v>
                </c:pt>
                <c:pt idx="253">
                  <c:v>-2.7999216690659523E-3</c:v>
                </c:pt>
                <c:pt idx="254">
                  <c:v>-3.0625090003013611E-3</c:v>
                </c:pt>
                <c:pt idx="255">
                  <c:v>-6.5091699361801147E-3</c:v>
                </c:pt>
                <c:pt idx="256">
                  <c:v>-9.0716630220413208E-3</c:v>
                </c:pt>
                <c:pt idx="257">
                  <c:v>-1.4390370808541775E-2</c:v>
                </c:pt>
                <c:pt idx="258">
                  <c:v>-1.3917126692831516E-2</c:v>
                </c:pt>
                <c:pt idx="259">
                  <c:v>-9.88807063549757E-3</c:v>
                </c:pt>
                <c:pt idx="260">
                  <c:v>-1.2121929787099361E-2</c:v>
                </c:pt>
                <c:pt idx="261">
                  <c:v>-1.1071206070482731E-2</c:v>
                </c:pt>
                <c:pt idx="262">
                  <c:v>-1.2468035332858562E-2</c:v>
                </c:pt>
                <c:pt idx="263">
                  <c:v>-7.4715223163366318E-3</c:v>
                </c:pt>
                <c:pt idx="264">
                  <c:v>-3.6647999659180641E-3</c:v>
                </c:pt>
                <c:pt idx="265">
                  <c:v>-8.5375923663377762E-4</c:v>
                </c:pt>
                <c:pt idx="266">
                  <c:v>1.1348230764269829E-3</c:v>
                </c:pt>
                <c:pt idx="267">
                  <c:v>9.7537636756896973E-3</c:v>
                </c:pt>
                <c:pt idx="268">
                  <c:v>1.5273964032530785E-2</c:v>
                </c:pt>
                <c:pt idx="269">
                  <c:v>2.142917737364769E-2</c:v>
                </c:pt>
                <c:pt idx="270">
                  <c:v>2.9870331287384033E-2</c:v>
                </c:pt>
                <c:pt idx="271">
                  <c:v>3.6849144846200943E-2</c:v>
                </c:pt>
                <c:pt idx="272">
                  <c:v>4.3327286839485168E-2</c:v>
                </c:pt>
                <c:pt idx="273">
                  <c:v>4.6808801591396332E-2</c:v>
                </c:pt>
                <c:pt idx="274">
                  <c:v>4.1115228086709976E-2</c:v>
                </c:pt>
                <c:pt idx="275">
                  <c:v>3.4330103546380997E-2</c:v>
                </c:pt>
                <c:pt idx="276">
                  <c:v>3.2719425857067108E-2</c:v>
                </c:pt>
                <c:pt idx="277">
                  <c:v>3.0620165169239044E-2</c:v>
                </c:pt>
                <c:pt idx="278">
                  <c:v>2.7938894927501678E-2</c:v>
                </c:pt>
                <c:pt idx="279">
                  <c:v>1.8205955624580383E-2</c:v>
                </c:pt>
                <c:pt idx="280">
                  <c:v>3.0778693035244942E-3</c:v>
                </c:pt>
                <c:pt idx="281">
                  <c:v>-1.1623539961874485E-2</c:v>
                </c:pt>
                <c:pt idx="282">
                  <c:v>-2.4763576686382294E-2</c:v>
                </c:pt>
                <c:pt idx="283">
                  <c:v>-2.9682938009500504E-2</c:v>
                </c:pt>
                <c:pt idx="284">
                  <c:v>-3.2621469348669052E-2</c:v>
                </c:pt>
                <c:pt idx="285">
                  <c:v>-3.6585956811904907E-2</c:v>
                </c:pt>
                <c:pt idx="286">
                  <c:v>-3.8605701178312302E-2</c:v>
                </c:pt>
                <c:pt idx="287">
                  <c:v>-4.0106389671564102E-2</c:v>
                </c:pt>
                <c:pt idx="288">
                  <c:v>-3.7848830223083496E-2</c:v>
                </c:pt>
                <c:pt idx="289">
                  <c:v>-2.7457293123006821E-2</c:v>
                </c:pt>
                <c:pt idx="290">
                  <c:v>-1.4660270884633064E-2</c:v>
                </c:pt>
                <c:pt idx="291">
                  <c:v>-9.1714914888143539E-3</c:v>
                </c:pt>
                <c:pt idx="292">
                  <c:v>-4.2395833879709244E-3</c:v>
                </c:pt>
                <c:pt idx="293">
                  <c:v>4.688626155257225E-3</c:v>
                </c:pt>
                <c:pt idx="294">
                  <c:v>1.236438937485218E-2</c:v>
                </c:pt>
                <c:pt idx="295">
                  <c:v>1.1974422261118889E-2</c:v>
                </c:pt>
                <c:pt idx="296">
                  <c:v>1.3610668480396271E-2</c:v>
                </c:pt>
                <c:pt idx="297">
                  <c:v>1.5337917022407055E-2</c:v>
                </c:pt>
                <c:pt idx="298">
                  <c:v>2.2869069129228592E-2</c:v>
                </c:pt>
                <c:pt idx="299">
                  <c:v>1.970379427075386E-2</c:v>
                </c:pt>
                <c:pt idx="300">
                  <c:v>1.419504452496767E-2</c:v>
                </c:pt>
                <c:pt idx="301">
                  <c:v>1.0047323070466518E-2</c:v>
                </c:pt>
                <c:pt idx="302">
                  <c:v>3.3119223080575466E-3</c:v>
                </c:pt>
                <c:pt idx="303">
                  <c:v>4.0630116127431393E-3</c:v>
                </c:pt>
                <c:pt idx="304">
                  <c:v>3.4222551621496677E-3</c:v>
                </c:pt>
                <c:pt idx="305">
                  <c:v>1.0740263387560844E-3</c:v>
                </c:pt>
                <c:pt idx="306">
                  <c:v>-7.988976314663887E-3</c:v>
                </c:pt>
                <c:pt idx="307">
                  <c:v>-1.5607589855790138E-2</c:v>
                </c:pt>
                <c:pt idx="308">
                  <c:v>-1.681906171143055E-2</c:v>
                </c:pt>
                <c:pt idx="309">
                  <c:v>-1.4146236702799797E-2</c:v>
                </c:pt>
                <c:pt idx="310">
                  <c:v>-1.4813892543315887E-2</c:v>
                </c:pt>
                <c:pt idx="311">
                  <c:v>-1.6862588003277779E-2</c:v>
                </c:pt>
                <c:pt idx="312">
                  <c:v>-1.5201574191451073E-2</c:v>
                </c:pt>
                <c:pt idx="313">
                  <c:v>-6.8854745477437973E-3</c:v>
                </c:pt>
                <c:pt idx="314">
                  <c:v>-2.5692898780107498E-3</c:v>
                </c:pt>
                <c:pt idx="315">
                  <c:v>5.8546364307403564E-3</c:v>
                </c:pt>
                <c:pt idx="316">
                  <c:v>1.33983064442873E-2</c:v>
                </c:pt>
                <c:pt idx="317">
                  <c:v>1.7739251255989075E-2</c:v>
                </c:pt>
                <c:pt idx="318">
                  <c:v>1.8775753676891327E-2</c:v>
                </c:pt>
                <c:pt idx="319">
                  <c:v>1.7965624108910561E-2</c:v>
                </c:pt>
                <c:pt idx="320">
                  <c:v>1.4482742175459862E-2</c:v>
                </c:pt>
                <c:pt idx="321">
                  <c:v>7.2844503447413445E-3</c:v>
                </c:pt>
                <c:pt idx="322">
                  <c:v>-7.9691223800182343E-4</c:v>
                </c:pt>
                <c:pt idx="323">
                  <c:v>-4.1847210377454758E-3</c:v>
                </c:pt>
                <c:pt idx="324">
                  <c:v>-7.7637434005737305E-3</c:v>
                </c:pt>
                <c:pt idx="325">
                  <c:v>-9.8861698061227798E-3</c:v>
                </c:pt>
                <c:pt idx="326">
                  <c:v>-1.3189289718866348E-2</c:v>
                </c:pt>
                <c:pt idx="327">
                  <c:v>-2.0282618701457977E-2</c:v>
                </c:pt>
                <c:pt idx="328">
                  <c:v>-2.5022514164447784E-2</c:v>
                </c:pt>
                <c:pt idx="329">
                  <c:v>-2.2563010454177856E-2</c:v>
                </c:pt>
                <c:pt idx="330">
                  <c:v>-1.496847253292799E-2</c:v>
                </c:pt>
                <c:pt idx="331">
                  <c:v>-3.2510971650481224E-3</c:v>
                </c:pt>
                <c:pt idx="332">
                  <c:v>1.0171500965952873E-2</c:v>
                </c:pt>
                <c:pt idx="333">
                  <c:v>1.6187172383069992E-2</c:v>
                </c:pt>
                <c:pt idx="334">
                  <c:v>1.1947418563067913E-2</c:v>
                </c:pt>
                <c:pt idx="335">
                  <c:v>4.4772857800126076E-3</c:v>
                </c:pt>
                <c:pt idx="336">
                  <c:v>2.9877801425755024E-3</c:v>
                </c:pt>
                <c:pt idx="337">
                  <c:v>3.7272237241268158E-3</c:v>
                </c:pt>
                <c:pt idx="338">
                  <c:v>7.1983877569437027E-3</c:v>
                </c:pt>
                <c:pt idx="339">
                  <c:v>4.8144040629267693E-3</c:v>
                </c:pt>
                <c:pt idx="340">
                  <c:v>1.3227337040007114E-3</c:v>
                </c:pt>
                <c:pt idx="341">
                  <c:v>-7.5050536543130875E-4</c:v>
                </c:pt>
                <c:pt idx="342">
                  <c:v>-2.2232336923480034E-3</c:v>
                </c:pt>
                <c:pt idx="343">
                  <c:v>1.3013924472033978E-3</c:v>
                </c:pt>
                <c:pt idx="344">
                  <c:v>5.8346251025795937E-3</c:v>
                </c:pt>
                <c:pt idx="345">
                  <c:v>3.2102251425385475E-3</c:v>
                </c:pt>
                <c:pt idx="346">
                  <c:v>-7.0368200540542603E-3</c:v>
                </c:pt>
                <c:pt idx="347">
                  <c:v>-1.5666823834180832E-2</c:v>
                </c:pt>
                <c:pt idx="348">
                  <c:v>-1.7216518521308899E-2</c:v>
                </c:pt>
                <c:pt idx="349">
                  <c:v>-1.0280092246830463E-2</c:v>
                </c:pt>
                <c:pt idx="350">
                  <c:v>-6.0485955327749252E-3</c:v>
                </c:pt>
                <c:pt idx="351">
                  <c:v>-5.6907795369625092E-3</c:v>
                </c:pt>
                <c:pt idx="352">
                  <c:v>-1.1201659217476845E-2</c:v>
                </c:pt>
                <c:pt idx="353">
                  <c:v>-1.7242923378944397E-2</c:v>
                </c:pt>
                <c:pt idx="354">
                  <c:v>-1.4370969496667385E-2</c:v>
                </c:pt>
                <c:pt idx="355">
                  <c:v>-8.2601215690374374E-3</c:v>
                </c:pt>
                <c:pt idx="356">
                  <c:v>1.3978327624499798E-3</c:v>
                </c:pt>
                <c:pt idx="357">
                  <c:v>5.3358133882284164E-3</c:v>
                </c:pt>
                <c:pt idx="358">
                  <c:v>2.6044757105410099E-3</c:v>
                </c:pt>
                <c:pt idx="359">
                  <c:v>1.9273450598120689E-3</c:v>
                </c:pt>
                <c:pt idx="360">
                  <c:v>5.6714829988777637E-3</c:v>
                </c:pt>
                <c:pt idx="361">
                  <c:v>8.0279260873794556E-3</c:v>
                </c:pt>
                <c:pt idx="362">
                  <c:v>1.0607464239001274E-2</c:v>
                </c:pt>
                <c:pt idx="363">
                  <c:v>1.082154456526041E-2</c:v>
                </c:pt>
                <c:pt idx="364">
                  <c:v>6.9775376468896866E-3</c:v>
                </c:pt>
                <c:pt idx="365">
                  <c:v>2.9880045913159847E-3</c:v>
                </c:pt>
                <c:pt idx="366">
                  <c:v>-6.7391907796263695E-3</c:v>
                </c:pt>
                <c:pt idx="367">
                  <c:v>-9.7403433173894882E-3</c:v>
                </c:pt>
                <c:pt idx="368">
                  <c:v>-1.0012252256274223E-2</c:v>
                </c:pt>
                <c:pt idx="369">
                  <c:v>-9.1566918417811394E-3</c:v>
                </c:pt>
                <c:pt idx="370">
                  <c:v>-6.4040487632155418E-3</c:v>
                </c:pt>
                <c:pt idx="371">
                  <c:v>-9.2517668381333351E-3</c:v>
                </c:pt>
                <c:pt idx="372">
                  <c:v>-7.7470811083912849E-3</c:v>
                </c:pt>
                <c:pt idx="373">
                  <c:v>-4.4371867552399635E-3</c:v>
                </c:pt>
                <c:pt idx="374">
                  <c:v>-1.3662958517670631E-3</c:v>
                </c:pt>
                <c:pt idx="375">
                  <c:v>5.4989475756883621E-3</c:v>
                </c:pt>
                <c:pt idx="376">
                  <c:v>6.8992376327514648E-3</c:v>
                </c:pt>
                <c:pt idx="377">
                  <c:v>5.9305727481842041E-3</c:v>
                </c:pt>
                <c:pt idx="378">
                  <c:v>3.0426410958170891E-3</c:v>
                </c:pt>
                <c:pt idx="379">
                  <c:v>4.574185237288475E-3</c:v>
                </c:pt>
                <c:pt idx="380">
                  <c:v>7.3726349510252476E-3</c:v>
                </c:pt>
                <c:pt idx="381">
                  <c:v>2.8180205263197422E-3</c:v>
                </c:pt>
                <c:pt idx="382">
                  <c:v>-2.2068321704864502E-3</c:v>
                </c:pt>
                <c:pt idx="383">
                  <c:v>-9.1208945959806442E-3</c:v>
                </c:pt>
                <c:pt idx="384">
                  <c:v>-1.3768643140792847E-2</c:v>
                </c:pt>
                <c:pt idx="385">
                  <c:v>-1.6580745577812195E-2</c:v>
                </c:pt>
                <c:pt idx="386">
                  <c:v>-1.8741101026535034E-2</c:v>
                </c:pt>
                <c:pt idx="387">
                  <c:v>-1.2061399407684803E-2</c:v>
                </c:pt>
                <c:pt idx="388">
                  <c:v>-5.4090889170765877E-3</c:v>
                </c:pt>
                <c:pt idx="389">
                  <c:v>-2.3948121815919876E-3</c:v>
                </c:pt>
                <c:pt idx="390">
                  <c:v>2.8995522297918797E-3</c:v>
                </c:pt>
                <c:pt idx="391">
                  <c:v>-3.9934460073709488E-4</c:v>
                </c:pt>
                <c:pt idx="392">
                  <c:v>-3.2036527991294861E-3</c:v>
                </c:pt>
                <c:pt idx="393">
                  <c:v>-9.9623296409845352E-4</c:v>
                </c:pt>
                <c:pt idx="394">
                  <c:v>-1.9781403243541718E-3</c:v>
                </c:pt>
                <c:pt idx="395">
                  <c:v>-1.7867982387542725E-4</c:v>
                </c:pt>
                <c:pt idx="396">
                  <c:v>2.4810195900499821E-3</c:v>
                </c:pt>
                <c:pt idx="397">
                  <c:v>5.638201255351305E-3</c:v>
                </c:pt>
                <c:pt idx="398">
                  <c:v>9.5431944355368614E-3</c:v>
                </c:pt>
                <c:pt idx="399">
                  <c:v>1.1837843805551529E-2</c:v>
                </c:pt>
                <c:pt idx="400">
                  <c:v>1.3456512242555618E-2</c:v>
                </c:pt>
                <c:pt idx="401">
                  <c:v>1.1272304691374302E-2</c:v>
                </c:pt>
                <c:pt idx="402">
                  <c:v>3.3291606232523918E-3</c:v>
                </c:pt>
                <c:pt idx="403">
                  <c:v>-4.3203933164477348E-3</c:v>
                </c:pt>
                <c:pt idx="404">
                  <c:v>-1.036869827657938E-2</c:v>
                </c:pt>
                <c:pt idx="405">
                  <c:v>-1.4812368899583817E-2</c:v>
                </c:pt>
                <c:pt idx="406">
                  <c:v>-1.8049441277980804E-2</c:v>
                </c:pt>
                <c:pt idx="407">
                  <c:v>-1.8137291073799133E-2</c:v>
                </c:pt>
                <c:pt idx="408">
                  <c:v>-1.9419869408011436E-2</c:v>
                </c:pt>
                <c:pt idx="409">
                  <c:v>-2.2251833230257034E-2</c:v>
                </c:pt>
                <c:pt idx="410">
                  <c:v>-1.9169224426150322E-2</c:v>
                </c:pt>
                <c:pt idx="411">
                  <c:v>-1.3832320459187031E-2</c:v>
                </c:pt>
                <c:pt idx="412">
                  <c:v>-1.0312153957784176E-2</c:v>
                </c:pt>
                <c:pt idx="413">
                  <c:v>-6.8065598607063293E-3</c:v>
                </c:pt>
                <c:pt idx="414">
                  <c:v>-5.5032083764672279E-3</c:v>
                </c:pt>
                <c:pt idx="415">
                  <c:v>-4.375058226287365E-3</c:v>
                </c:pt>
                <c:pt idx="416">
                  <c:v>-4.7513628378510475E-3</c:v>
                </c:pt>
                <c:pt idx="417">
                  <c:v>-4.191303625702858E-3</c:v>
                </c:pt>
                <c:pt idx="418">
                  <c:v>-6.6259652376174927E-3</c:v>
                </c:pt>
                <c:pt idx="419">
                  <c:v>-5.1358165219426155E-3</c:v>
                </c:pt>
                <c:pt idx="420">
                  <c:v>1.955915242433548E-3</c:v>
                </c:pt>
                <c:pt idx="421">
                  <c:v>4.6253255568444729E-3</c:v>
                </c:pt>
                <c:pt idx="422">
                  <c:v>5.8216173201799393E-3</c:v>
                </c:pt>
                <c:pt idx="423">
                  <c:v>1.1434953659772873E-2</c:v>
                </c:pt>
                <c:pt idx="424">
                  <c:v>1.7186582088470459E-2</c:v>
                </c:pt>
                <c:pt idx="425">
                  <c:v>2.3574549704790115E-2</c:v>
                </c:pt>
                <c:pt idx="426">
                  <c:v>2.4122361093759537E-2</c:v>
                </c:pt>
                <c:pt idx="427">
                  <c:v>1.8246820196509361E-2</c:v>
                </c:pt>
                <c:pt idx="428">
                  <c:v>1.1152425780892372E-2</c:v>
                </c:pt>
                <c:pt idx="429">
                  <c:v>3.52858891710639E-3</c:v>
                </c:pt>
                <c:pt idx="430">
                  <c:v>-2.1604551002383232E-3</c:v>
                </c:pt>
                <c:pt idx="431">
                  <c:v>-5.5065639317035675E-3</c:v>
                </c:pt>
                <c:pt idx="432">
                  <c:v>-1.3025467284023762E-2</c:v>
                </c:pt>
                <c:pt idx="433">
                  <c:v>-2.2309925407171249E-2</c:v>
                </c:pt>
                <c:pt idx="434">
                  <c:v>-3.1773198395967484E-2</c:v>
                </c:pt>
                <c:pt idx="435">
                  <c:v>-3.3481169492006302E-2</c:v>
                </c:pt>
                <c:pt idx="436">
                  <c:v>-3.4003682434558868E-2</c:v>
                </c:pt>
                <c:pt idx="437">
                  <c:v>-2.4467017501592636E-2</c:v>
                </c:pt>
                <c:pt idx="438">
                  <c:v>-1.6019999980926514E-2</c:v>
                </c:pt>
                <c:pt idx="439">
                  <c:v>-3.4251082688570023E-3</c:v>
                </c:pt>
                <c:pt idx="440">
                  <c:v>-5.733957514166832E-4</c:v>
                </c:pt>
                <c:pt idx="441">
                  <c:v>3.6195251159369946E-3</c:v>
                </c:pt>
                <c:pt idx="442">
                  <c:v>1.0534156113862991E-2</c:v>
                </c:pt>
                <c:pt idx="443">
                  <c:v>1.9461032003164291E-2</c:v>
                </c:pt>
                <c:pt idx="444">
                  <c:v>2.4608124047517776E-2</c:v>
                </c:pt>
                <c:pt idx="445">
                  <c:v>2.2705601528286934E-2</c:v>
                </c:pt>
                <c:pt idx="446">
                  <c:v>1.5345423482358456E-2</c:v>
                </c:pt>
                <c:pt idx="447">
                  <c:v>1.5096869319677353E-2</c:v>
                </c:pt>
                <c:pt idx="448">
                  <c:v>1.0167890228331089E-2</c:v>
                </c:pt>
                <c:pt idx="449">
                  <c:v>3.4977789036929607E-3</c:v>
                </c:pt>
                <c:pt idx="450">
                  <c:v>-6.6073192283511162E-3</c:v>
                </c:pt>
                <c:pt idx="451">
                  <c:v>-1.5118627808988094E-2</c:v>
                </c:pt>
                <c:pt idx="452">
                  <c:v>-2.0620185881853104E-2</c:v>
                </c:pt>
                <c:pt idx="453">
                  <c:v>-2.1368609741330147E-2</c:v>
                </c:pt>
                <c:pt idx="454">
                  <c:v>-2.3896481841802597E-2</c:v>
                </c:pt>
                <c:pt idx="455">
                  <c:v>-2.4710386991500854E-2</c:v>
                </c:pt>
                <c:pt idx="456">
                  <c:v>-2.4241138249635696E-2</c:v>
                </c:pt>
                <c:pt idx="457">
                  <c:v>-2.0091284066438675E-2</c:v>
                </c:pt>
                <c:pt idx="458">
                  <c:v>-1.3697032816708088E-2</c:v>
                </c:pt>
                <c:pt idx="459">
                  <c:v>-9.7565436735749245E-3</c:v>
                </c:pt>
                <c:pt idx="460">
                  <c:v>-3.8507170975208282E-3</c:v>
                </c:pt>
                <c:pt idx="461">
                  <c:v>6.0305544175207615E-3</c:v>
                </c:pt>
                <c:pt idx="462">
                  <c:v>2.0008686929941177E-2</c:v>
                </c:pt>
                <c:pt idx="463">
                  <c:v>3.0570603907108307E-2</c:v>
                </c:pt>
                <c:pt idx="464">
                  <c:v>3.5679079592227936E-2</c:v>
                </c:pt>
                <c:pt idx="465">
                  <c:v>3.8367569446563721E-2</c:v>
                </c:pt>
                <c:pt idx="466">
                  <c:v>3.8538545370101929E-2</c:v>
                </c:pt>
                <c:pt idx="467">
                  <c:v>3.3323470503091812E-2</c:v>
                </c:pt>
                <c:pt idx="468">
                  <c:v>2.5943318381905556E-2</c:v>
                </c:pt>
                <c:pt idx="469">
                  <c:v>1.4264898374676704E-2</c:v>
                </c:pt>
                <c:pt idx="470">
                  <c:v>4.298817366361618E-3</c:v>
                </c:pt>
                <c:pt idx="471">
                  <c:v>-1.4946246519684792E-3</c:v>
                </c:pt>
                <c:pt idx="472">
                  <c:v>-1.043405756354332E-2</c:v>
                </c:pt>
                <c:pt idx="473">
                  <c:v>-1.0852011851966381E-2</c:v>
                </c:pt>
                <c:pt idx="474">
                  <c:v>-1.5388972125947475E-2</c:v>
                </c:pt>
                <c:pt idx="475">
                  <c:v>-2.0307760685682297E-2</c:v>
                </c:pt>
                <c:pt idx="476">
                  <c:v>-2.0385526120662689E-2</c:v>
                </c:pt>
                <c:pt idx="477">
                  <c:v>-1.8626626580953598E-2</c:v>
                </c:pt>
                <c:pt idx="478">
                  <c:v>-1.5882503241300583E-2</c:v>
                </c:pt>
                <c:pt idx="479">
                  <c:v>-1.3919827528297901E-2</c:v>
                </c:pt>
                <c:pt idx="480">
                  <c:v>-1.5647687017917633E-2</c:v>
                </c:pt>
                <c:pt idx="481">
                  <c:v>-1.378526259213686E-2</c:v>
                </c:pt>
                <c:pt idx="482">
                  <c:v>-9.2075550928711891E-3</c:v>
                </c:pt>
                <c:pt idx="483">
                  <c:v>-5.9799188748002052E-3</c:v>
                </c:pt>
                <c:pt idx="484">
                  <c:v>-6.592446006834507E-3</c:v>
                </c:pt>
                <c:pt idx="485">
                  <c:v>-1.1606835760176182E-2</c:v>
                </c:pt>
                <c:pt idx="486">
                  <c:v>-1.4970407821238041E-2</c:v>
                </c:pt>
                <c:pt idx="487">
                  <c:v>-1.4955534599721432E-2</c:v>
                </c:pt>
                <c:pt idx="488">
                  <c:v>-1.0921376757323742E-2</c:v>
                </c:pt>
                <c:pt idx="489">
                  <c:v>-9.4244536012411118E-3</c:v>
                </c:pt>
                <c:pt idx="490">
                  <c:v>-9.9107455462217331E-3</c:v>
                </c:pt>
                <c:pt idx="491">
                  <c:v>-1.0917568579316139E-2</c:v>
                </c:pt>
                <c:pt idx="492">
                  <c:v>-1.730223186314106E-2</c:v>
                </c:pt>
                <c:pt idx="493">
                  <c:v>-1.5818247571587563E-2</c:v>
                </c:pt>
                <c:pt idx="494">
                  <c:v>-1.0314026847481728E-2</c:v>
                </c:pt>
                <c:pt idx="495">
                  <c:v>-2.4064891040325165E-3</c:v>
                </c:pt>
                <c:pt idx="496">
                  <c:v>-2.3233983665704727E-3</c:v>
                </c:pt>
                <c:pt idx="497">
                  <c:v>-3.5439580678939819E-3</c:v>
                </c:pt>
                <c:pt idx="498">
                  <c:v>-1.9471272826194763E-3</c:v>
                </c:pt>
                <c:pt idx="499">
                  <c:v>3.1445613130927086E-3</c:v>
                </c:pt>
                <c:pt idx="500">
                  <c:v>1.2688265182077885E-2</c:v>
                </c:pt>
                <c:pt idx="501">
                  <c:v>2.3914676159620285E-2</c:v>
                </c:pt>
                <c:pt idx="502">
                  <c:v>3.2561160624027252E-2</c:v>
                </c:pt>
                <c:pt idx="503">
                  <c:v>3.076108917593956E-2</c:v>
                </c:pt>
                <c:pt idx="504">
                  <c:v>3.214326873421669E-2</c:v>
                </c:pt>
                <c:pt idx="505">
                  <c:v>3.2126069068908691E-2</c:v>
                </c:pt>
                <c:pt idx="506">
                  <c:v>3.0706340447068214E-2</c:v>
                </c:pt>
                <c:pt idx="507">
                  <c:v>2.3863544687628746E-2</c:v>
                </c:pt>
                <c:pt idx="508">
                  <c:v>1.7043188214302063E-2</c:v>
                </c:pt>
                <c:pt idx="509">
                  <c:v>8.5409320890903473E-3</c:v>
                </c:pt>
                <c:pt idx="510">
                  <c:v>-4.89072035998106E-3</c:v>
                </c:pt>
                <c:pt idx="511">
                  <c:v>-1.3191721402108669E-2</c:v>
                </c:pt>
                <c:pt idx="512">
                  <c:v>-1.8919114023447037E-2</c:v>
                </c:pt>
                <c:pt idx="513">
                  <c:v>-2.2186849266290665E-2</c:v>
                </c:pt>
                <c:pt idx="514">
                  <c:v>-2.3191124200820923E-2</c:v>
                </c:pt>
                <c:pt idx="515">
                  <c:v>-2.2619724273681641E-2</c:v>
                </c:pt>
                <c:pt idx="516">
                  <c:v>-2.321174368262291E-2</c:v>
                </c:pt>
                <c:pt idx="517">
                  <c:v>-1.8792238086462021E-2</c:v>
                </c:pt>
                <c:pt idx="518">
                  <c:v>-1.7463851720094681E-2</c:v>
                </c:pt>
                <c:pt idx="519">
                  <c:v>-1.3173148967325687E-2</c:v>
                </c:pt>
                <c:pt idx="520">
                  <c:v>-9.3539105728268623E-3</c:v>
                </c:pt>
                <c:pt idx="521">
                  <c:v>-4.6971803531050682E-3</c:v>
                </c:pt>
                <c:pt idx="522">
                  <c:v>2.0286333747208118E-3</c:v>
                </c:pt>
                <c:pt idx="523">
                  <c:v>3.4017199650406837E-3</c:v>
                </c:pt>
                <c:pt idx="524">
                  <c:v>3.7956517189741135E-4</c:v>
                </c:pt>
                <c:pt idx="525">
                  <c:v>-1.0371264070272446E-3</c:v>
                </c:pt>
                <c:pt idx="526">
                  <c:v>5.4146475158631802E-3</c:v>
                </c:pt>
                <c:pt idx="527">
                  <c:v>1.1584693565964699E-2</c:v>
                </c:pt>
                <c:pt idx="528">
                  <c:v>1.6218062490224838E-2</c:v>
                </c:pt>
                <c:pt idx="529">
                  <c:v>1.7074413597583771E-2</c:v>
                </c:pt>
                <c:pt idx="530">
                  <c:v>1.9588172435760498E-2</c:v>
                </c:pt>
                <c:pt idx="531">
                  <c:v>1.9097320735454559E-2</c:v>
                </c:pt>
                <c:pt idx="532">
                  <c:v>1.5053045004606247E-2</c:v>
                </c:pt>
                <c:pt idx="533">
                  <c:v>8.971639908850193E-3</c:v>
                </c:pt>
                <c:pt idx="534">
                  <c:v>8.1354072317481041E-3</c:v>
                </c:pt>
                <c:pt idx="535">
                  <c:v>6.3734203577041626E-3</c:v>
                </c:pt>
                <c:pt idx="536">
                  <c:v>3.3174427226185799E-3</c:v>
                </c:pt>
                <c:pt idx="537">
                  <c:v>6.143706850707531E-4</c:v>
                </c:pt>
                <c:pt idx="538">
                  <c:v>-1.1041667312383652E-3</c:v>
                </c:pt>
                <c:pt idx="539">
                  <c:v>-3.8023237138986588E-3</c:v>
                </c:pt>
                <c:pt idx="540">
                  <c:v>-8.5592614486813545E-3</c:v>
                </c:pt>
                <c:pt idx="541">
                  <c:v>-1.518847793340683E-2</c:v>
                </c:pt>
                <c:pt idx="542">
                  <c:v>-2.1258087828755379E-2</c:v>
                </c:pt>
                <c:pt idx="543">
                  <c:v>-2.4572771042585373E-2</c:v>
                </c:pt>
                <c:pt idx="544">
                  <c:v>-2.1070182323455811E-2</c:v>
                </c:pt>
                <c:pt idx="545">
                  <c:v>-9.5084160566329956E-3</c:v>
                </c:pt>
                <c:pt idx="546">
                  <c:v>-3.9456048980355263E-3</c:v>
                </c:pt>
                <c:pt idx="547">
                  <c:v>-5.2019022405147552E-5</c:v>
                </c:pt>
                <c:pt idx="548">
                  <c:v>-3.8142669945955276E-3</c:v>
                </c:pt>
                <c:pt idx="549">
                  <c:v>-4.1745221242308617E-3</c:v>
                </c:pt>
                <c:pt idx="550">
                  <c:v>-2.1759700030088425E-4</c:v>
                </c:pt>
                <c:pt idx="551">
                  <c:v>-5.9522874653339386E-4</c:v>
                </c:pt>
                <c:pt idx="552">
                  <c:v>3.5403934307396412E-3</c:v>
                </c:pt>
                <c:pt idx="553">
                  <c:v>3.4697409719228745E-3</c:v>
                </c:pt>
                <c:pt idx="554">
                  <c:v>4.4146040454506874E-4</c:v>
                </c:pt>
                <c:pt idx="555">
                  <c:v>6.1856070533394814E-4</c:v>
                </c:pt>
                <c:pt idx="556">
                  <c:v>2.8369738720357418E-3</c:v>
                </c:pt>
                <c:pt idx="557">
                  <c:v>-4.8661790788173676E-3</c:v>
                </c:pt>
                <c:pt idx="558">
                  <c:v>-8.2957977429032326E-3</c:v>
                </c:pt>
                <c:pt idx="559">
                  <c:v>-5.7121524587273598E-3</c:v>
                </c:pt>
                <c:pt idx="560">
                  <c:v>-3.7909476086497307E-3</c:v>
                </c:pt>
                <c:pt idx="561">
                  <c:v>-1.8510259687900543E-3</c:v>
                </c:pt>
                <c:pt idx="562">
                  <c:v>-1.7687343060970306E-3</c:v>
                </c:pt>
                <c:pt idx="563">
                  <c:v>-2.2029466927051544E-3</c:v>
                </c:pt>
                <c:pt idx="564">
                  <c:v>-1.2868195772171021E-3</c:v>
                </c:pt>
                <c:pt idx="565">
                  <c:v>-7.7259354293346405E-4</c:v>
                </c:pt>
                <c:pt idx="566">
                  <c:v>-3.6176480352878571E-3</c:v>
                </c:pt>
                <c:pt idx="567">
                  <c:v>-7.1540623903274536E-3</c:v>
                </c:pt>
                <c:pt idx="568">
                  <c:v>-6.8922732025384903E-3</c:v>
                </c:pt>
                <c:pt idx="569">
                  <c:v>-3.6649052053689957E-3</c:v>
                </c:pt>
                <c:pt idx="570">
                  <c:v>1.1343779042363167E-3</c:v>
                </c:pt>
                <c:pt idx="571">
                  <c:v>1.4958078972995281E-3</c:v>
                </c:pt>
                <c:pt idx="572">
                  <c:v>9.3361539766192436E-3</c:v>
                </c:pt>
                <c:pt idx="573">
                  <c:v>1.1857630684971809E-2</c:v>
                </c:pt>
                <c:pt idx="574">
                  <c:v>1.0387299582362175E-2</c:v>
                </c:pt>
                <c:pt idx="575">
                  <c:v>6.3333963043987751E-3</c:v>
                </c:pt>
                <c:pt idx="576">
                  <c:v>4.0398822166025639E-3</c:v>
                </c:pt>
                <c:pt idx="577">
                  <c:v>7.5796456076204777E-3</c:v>
                </c:pt>
                <c:pt idx="578">
                  <c:v>9.631078690290451E-3</c:v>
                </c:pt>
                <c:pt idx="579">
                  <c:v>6.7140785977244377E-3</c:v>
                </c:pt>
                <c:pt idx="580">
                  <c:v>-4.6677393838763237E-3</c:v>
                </c:pt>
                <c:pt idx="581">
                  <c:v>-1.4142009429633617E-2</c:v>
                </c:pt>
                <c:pt idx="582">
                  <c:v>-1.6400370746850967E-2</c:v>
                </c:pt>
                <c:pt idx="583">
                  <c:v>-1.4757770113646984E-2</c:v>
                </c:pt>
                <c:pt idx="584">
                  <c:v>-9.4934990629553795E-3</c:v>
                </c:pt>
                <c:pt idx="585">
                  <c:v>-1.0331626981496811E-3</c:v>
                </c:pt>
                <c:pt idx="586">
                  <c:v>2.3767482489347458E-3</c:v>
                </c:pt>
                <c:pt idx="587">
                  <c:v>7.8829089179635048E-3</c:v>
                </c:pt>
                <c:pt idx="588">
                  <c:v>1.1873655021190643E-2</c:v>
                </c:pt>
                <c:pt idx="589">
                  <c:v>8.2812309265136719E-3</c:v>
                </c:pt>
                <c:pt idx="590">
                  <c:v>3.8819550536572933E-3</c:v>
                </c:pt>
                <c:pt idx="591">
                  <c:v>-1.0092835873365402E-3</c:v>
                </c:pt>
                <c:pt idx="592">
                  <c:v>-1.418345607817173E-3</c:v>
                </c:pt>
                <c:pt idx="593">
                  <c:v>9.3766488134860992E-5</c:v>
                </c:pt>
                <c:pt idx="594">
                  <c:v>-6.106402724981308E-4</c:v>
                </c:pt>
                <c:pt idx="595">
                  <c:v>-3.0478071421384811E-3</c:v>
                </c:pt>
                <c:pt idx="596">
                  <c:v>-1.0123532265424728E-3</c:v>
                </c:pt>
                <c:pt idx="597">
                  <c:v>4.0870285592973232E-3</c:v>
                </c:pt>
                <c:pt idx="598">
                  <c:v>9.3627506867051125E-3</c:v>
                </c:pt>
                <c:pt idx="599">
                  <c:v>8.1810643896460533E-3</c:v>
                </c:pt>
                <c:pt idx="600">
                  <c:v>1.0595752857625484E-2</c:v>
                </c:pt>
                <c:pt idx="601">
                  <c:v>5.1968414336442947E-3</c:v>
                </c:pt>
                <c:pt idx="602">
                  <c:v>2.9608514159917831E-3</c:v>
                </c:pt>
                <c:pt idx="603">
                  <c:v>-2.1045198664069176E-3</c:v>
                </c:pt>
                <c:pt idx="604">
                  <c:v>-2.257118932902813E-3</c:v>
                </c:pt>
                <c:pt idx="605">
                  <c:v>-6.5252510830760002E-3</c:v>
                </c:pt>
                <c:pt idx="606">
                  <c:v>-1.5003690496087074E-2</c:v>
                </c:pt>
                <c:pt idx="607">
                  <c:v>-1.5356065705418587E-2</c:v>
                </c:pt>
                <c:pt idx="608">
                  <c:v>-1.5799481421709061E-2</c:v>
                </c:pt>
                <c:pt idx="609">
                  <c:v>-1.0100699029862881E-2</c:v>
                </c:pt>
                <c:pt idx="610">
                  <c:v>-2.7991095557808876E-3</c:v>
                </c:pt>
                <c:pt idx="611">
                  <c:v>-3.8530388846993446E-3</c:v>
                </c:pt>
                <c:pt idx="612">
                  <c:v>-2.5515519082546234E-3</c:v>
                </c:pt>
                <c:pt idx="613">
                  <c:v>1.5024282038211823E-3</c:v>
                </c:pt>
                <c:pt idx="614">
                  <c:v>3.183149266988039E-3</c:v>
                </c:pt>
                <c:pt idx="615">
                  <c:v>9.1796787455677986E-3</c:v>
                </c:pt>
                <c:pt idx="616">
                  <c:v>1.6720686107873917E-2</c:v>
                </c:pt>
                <c:pt idx="617">
                  <c:v>2.2102551534771919E-2</c:v>
                </c:pt>
                <c:pt idx="618">
                  <c:v>2.4883691221475601E-2</c:v>
                </c:pt>
                <c:pt idx="619">
                  <c:v>2.4336483329534531E-2</c:v>
                </c:pt>
                <c:pt idx="620">
                  <c:v>2.3282404989004135E-2</c:v>
                </c:pt>
                <c:pt idx="621">
                  <c:v>1.1353351175785065E-2</c:v>
                </c:pt>
                <c:pt idx="622">
                  <c:v>6.9452868774533272E-3</c:v>
                </c:pt>
                <c:pt idx="623">
                  <c:v>-7.6065585017204285E-4</c:v>
                </c:pt>
                <c:pt idx="624">
                  <c:v>-4.5508667826652527E-3</c:v>
                </c:pt>
                <c:pt idx="625">
                  <c:v>-1.2586952187120914E-2</c:v>
                </c:pt>
                <c:pt idx="626">
                  <c:v>-1.7232835292816162E-2</c:v>
                </c:pt>
                <c:pt idx="627">
                  <c:v>-2.3421643301844597E-2</c:v>
                </c:pt>
                <c:pt idx="628">
                  <c:v>-2.614179439842701E-2</c:v>
                </c:pt>
                <c:pt idx="629">
                  <c:v>-2.3499403148889542E-2</c:v>
                </c:pt>
                <c:pt idx="630">
                  <c:v>-2.0472452044487E-2</c:v>
                </c:pt>
                <c:pt idx="631">
                  <c:v>-1.7038309946656227E-2</c:v>
                </c:pt>
                <c:pt idx="632">
                  <c:v>-1.5198597684502602E-2</c:v>
                </c:pt>
                <c:pt idx="633">
                  <c:v>-1.4621415175497532E-2</c:v>
                </c:pt>
                <c:pt idx="634">
                  <c:v>-1.232417393475771E-2</c:v>
                </c:pt>
                <c:pt idx="635">
                  <c:v>-8.5837254300713539E-3</c:v>
                </c:pt>
                <c:pt idx="636">
                  <c:v>-9.5669925212860107E-4</c:v>
                </c:pt>
                <c:pt idx="637">
                  <c:v>8.8684652000665665E-3</c:v>
                </c:pt>
                <c:pt idx="638">
                  <c:v>1.69554203748703E-2</c:v>
                </c:pt>
                <c:pt idx="639">
                  <c:v>1.9920513033866882E-2</c:v>
                </c:pt>
                <c:pt idx="640">
                  <c:v>1.9503196701407433E-2</c:v>
                </c:pt>
                <c:pt idx="641">
                  <c:v>1.7991505563259125E-2</c:v>
                </c:pt>
                <c:pt idx="642">
                  <c:v>1.6660191118717194E-2</c:v>
                </c:pt>
                <c:pt idx="643">
                  <c:v>2.020774781703949E-2</c:v>
                </c:pt>
                <c:pt idx="644">
                  <c:v>1.8599465489387512E-2</c:v>
                </c:pt>
                <c:pt idx="645">
                  <c:v>7.3103313334286213E-3</c:v>
                </c:pt>
                <c:pt idx="646">
                  <c:v>-4.0768124163150787E-3</c:v>
                </c:pt>
                <c:pt idx="647">
                  <c:v>-1.3324261642992496E-2</c:v>
                </c:pt>
                <c:pt idx="648">
                  <c:v>-1.1866181157529354E-2</c:v>
                </c:pt>
                <c:pt idx="649">
                  <c:v>-9.6810674294829369E-3</c:v>
                </c:pt>
                <c:pt idx="650">
                  <c:v>-1.4603388495743275E-2</c:v>
                </c:pt>
                <c:pt idx="651">
                  <c:v>-1.8627908080816269E-2</c:v>
                </c:pt>
                <c:pt idx="652">
                  <c:v>-2.2519320249557495E-2</c:v>
                </c:pt>
                <c:pt idx="653">
                  <c:v>-2.1478824317455292E-2</c:v>
                </c:pt>
                <c:pt idx="654">
                  <c:v>-1.4201202429831028E-2</c:v>
                </c:pt>
                <c:pt idx="655">
                  <c:v>-8.1916656345129013E-3</c:v>
                </c:pt>
                <c:pt idx="656">
                  <c:v>1.7014453187584877E-3</c:v>
                </c:pt>
                <c:pt idx="657">
                  <c:v>4.3222624808549881E-3</c:v>
                </c:pt>
                <c:pt idx="658">
                  <c:v>7.5177890248596668E-3</c:v>
                </c:pt>
                <c:pt idx="659">
                  <c:v>8.3484230563044548E-3</c:v>
                </c:pt>
                <c:pt idx="660">
                  <c:v>1.3441985473036766E-2</c:v>
                </c:pt>
                <c:pt idx="661">
                  <c:v>1.3896209187805653E-2</c:v>
                </c:pt>
                <c:pt idx="662">
                  <c:v>1.6974557191133499E-2</c:v>
                </c:pt>
                <c:pt idx="663">
                  <c:v>1.449967734515667E-2</c:v>
                </c:pt>
                <c:pt idx="664">
                  <c:v>1.0614658705890179E-2</c:v>
                </c:pt>
                <c:pt idx="665">
                  <c:v>1.0005630552768707E-2</c:v>
                </c:pt>
                <c:pt idx="666">
                  <c:v>-4.9932859838008881E-5</c:v>
                </c:pt>
                <c:pt idx="667">
                  <c:v>-6.4105093479156494E-3</c:v>
                </c:pt>
                <c:pt idx="668">
                  <c:v>-1.4152318239212036E-2</c:v>
                </c:pt>
                <c:pt idx="669">
                  <c:v>-1.9260067492723465E-2</c:v>
                </c:pt>
                <c:pt idx="670">
                  <c:v>-2.4561621248722076E-2</c:v>
                </c:pt>
                <c:pt idx="671">
                  <c:v>-2.5030259042978287E-2</c:v>
                </c:pt>
                <c:pt idx="672">
                  <c:v>-2.4884581565856934E-2</c:v>
                </c:pt>
                <c:pt idx="673">
                  <c:v>-1.9688226282596588E-2</c:v>
                </c:pt>
                <c:pt idx="674">
                  <c:v>-1.3010083697736263E-2</c:v>
                </c:pt>
                <c:pt idx="675">
                  <c:v>-3.8314647972583771E-3</c:v>
                </c:pt>
                <c:pt idx="676">
                  <c:v>-1.1129584163427353E-4</c:v>
                </c:pt>
                <c:pt idx="677">
                  <c:v>3.9930925704538822E-3</c:v>
                </c:pt>
                <c:pt idx="678">
                  <c:v>7.0988712832331657E-3</c:v>
                </c:pt>
                <c:pt idx="679">
                  <c:v>1.1657633818686008E-2</c:v>
                </c:pt>
                <c:pt idx="680">
                  <c:v>1.5463557094335556E-2</c:v>
                </c:pt>
                <c:pt idx="681">
                  <c:v>1.8256865441799164E-2</c:v>
                </c:pt>
                <c:pt idx="682">
                  <c:v>1.3291934505105019E-2</c:v>
                </c:pt>
                <c:pt idx="683">
                  <c:v>1.7004922032356262E-2</c:v>
                </c:pt>
                <c:pt idx="684">
                  <c:v>1.5919949859380722E-2</c:v>
                </c:pt>
                <c:pt idx="685">
                  <c:v>1.4675794169306755E-2</c:v>
                </c:pt>
                <c:pt idx="686">
                  <c:v>1.0754556395113468E-2</c:v>
                </c:pt>
                <c:pt idx="687">
                  <c:v>5.9650898911058903E-3</c:v>
                </c:pt>
                <c:pt idx="688">
                  <c:v>5.3802598267793655E-3</c:v>
                </c:pt>
                <c:pt idx="689">
                  <c:v>3.9638429880142212E-3</c:v>
                </c:pt>
                <c:pt idx="690">
                  <c:v>5.2516954019665718E-4</c:v>
                </c:pt>
                <c:pt idx="691">
                  <c:v>-6.0787880793213844E-3</c:v>
                </c:pt>
                <c:pt idx="692">
                  <c:v>-9.4554107636213303E-3</c:v>
                </c:pt>
                <c:pt idx="693">
                  <c:v>-8.1134038046002388E-3</c:v>
                </c:pt>
                <c:pt idx="694">
                  <c:v>-3.7684561684727669E-3</c:v>
                </c:pt>
                <c:pt idx="695">
                  <c:v>6.4809573814272881E-4</c:v>
                </c:pt>
                <c:pt idx="696">
                  <c:v>4.6444353647530079E-3</c:v>
                </c:pt>
                <c:pt idx="697">
                  <c:v>2.9743928462266922E-3</c:v>
                </c:pt>
                <c:pt idx="698">
                  <c:v>-6.0489587485790253E-4</c:v>
                </c:pt>
                <c:pt idx="699">
                  <c:v>-1.7634415999054909E-3</c:v>
                </c:pt>
                <c:pt idx="700">
                  <c:v>5.7645156048238277E-3</c:v>
                </c:pt>
                <c:pt idx="701">
                  <c:v>1.6784366220235825E-2</c:v>
                </c:pt>
                <c:pt idx="702">
                  <c:v>2.2187121212482452E-2</c:v>
                </c:pt>
                <c:pt idx="703">
                  <c:v>1.6086090356111526E-2</c:v>
                </c:pt>
                <c:pt idx="704">
                  <c:v>1.1450859718024731E-2</c:v>
                </c:pt>
                <c:pt idx="705">
                  <c:v>6.812085397541523E-3</c:v>
                </c:pt>
                <c:pt idx="706">
                  <c:v>3.6317384801805019E-3</c:v>
                </c:pt>
                <c:pt idx="707">
                  <c:v>4.2987829074263573E-3</c:v>
                </c:pt>
                <c:pt idx="708">
                  <c:v>-2.9937513172626495E-3</c:v>
                </c:pt>
                <c:pt idx="709">
                  <c:v>-6.1367824673652649E-4</c:v>
                </c:pt>
                <c:pt idx="710">
                  <c:v>-1.6046399250626564E-3</c:v>
                </c:pt>
                <c:pt idx="711">
                  <c:v>-3.6865100264549255E-3</c:v>
                </c:pt>
                <c:pt idx="712">
                  <c:v>-4.4582942500710487E-3</c:v>
                </c:pt>
                <c:pt idx="713">
                  <c:v>-9.4247879460453987E-3</c:v>
                </c:pt>
                <c:pt idx="714">
                  <c:v>-1.2018174864351749E-2</c:v>
                </c:pt>
                <c:pt idx="715">
                  <c:v>-1.2262271717190742E-2</c:v>
                </c:pt>
                <c:pt idx="716">
                  <c:v>-1.0211104527115822E-2</c:v>
                </c:pt>
                <c:pt idx="717">
                  <c:v>-4.4470662251114845E-3</c:v>
                </c:pt>
                <c:pt idx="718">
                  <c:v>-3.3855307847261429E-3</c:v>
                </c:pt>
                <c:pt idx="719">
                  <c:v>-6.5371198579668999E-3</c:v>
                </c:pt>
                <c:pt idx="720">
                  <c:v>-1.1186465620994568E-2</c:v>
                </c:pt>
                <c:pt idx="721">
                  <c:v>-8.7572066113352776E-3</c:v>
                </c:pt>
                <c:pt idx="722">
                  <c:v>-6.429869681596756E-3</c:v>
                </c:pt>
                <c:pt idx="723">
                  <c:v>2.7495436370372772E-5</c:v>
                </c:pt>
                <c:pt idx="724">
                  <c:v>1.4336439780890942E-3</c:v>
                </c:pt>
                <c:pt idx="725">
                  <c:v>2.505183219909668E-3</c:v>
                </c:pt>
                <c:pt idx="726">
                  <c:v>3.0175750143826008E-3</c:v>
                </c:pt>
                <c:pt idx="727">
                  <c:v>9.0366695076227188E-3</c:v>
                </c:pt>
                <c:pt idx="728">
                  <c:v>9.7735663875937462E-3</c:v>
                </c:pt>
                <c:pt idx="729">
                  <c:v>1.2230254709720612E-2</c:v>
                </c:pt>
                <c:pt idx="730">
                  <c:v>1.1937307193875313E-2</c:v>
                </c:pt>
                <c:pt idx="731">
                  <c:v>8.7379403412342072E-3</c:v>
                </c:pt>
                <c:pt idx="732">
                  <c:v>2.367126289755106E-3</c:v>
                </c:pt>
                <c:pt idx="733">
                  <c:v>1.8487912602722645E-3</c:v>
                </c:pt>
                <c:pt idx="734">
                  <c:v>-2.1850988268852234E-3</c:v>
                </c:pt>
                <c:pt idx="735">
                  <c:v>-5.6367404758930206E-3</c:v>
                </c:pt>
                <c:pt idx="736">
                  <c:v>-7.3512839153409004E-3</c:v>
                </c:pt>
                <c:pt idx="737">
                  <c:v>-9.5463776960968971E-3</c:v>
                </c:pt>
                <c:pt idx="738">
                  <c:v>-8.9602163061499596E-3</c:v>
                </c:pt>
                <c:pt idx="739">
                  <c:v>-7.7001554891467094E-3</c:v>
                </c:pt>
                <c:pt idx="740">
                  <c:v>-1.1487170122563839E-2</c:v>
                </c:pt>
                <c:pt idx="741">
                  <c:v>-2.0558204501867294E-2</c:v>
                </c:pt>
                <c:pt idx="742">
                  <c:v>-2.5521807372570038E-2</c:v>
                </c:pt>
                <c:pt idx="743">
                  <c:v>-2.0285572856664658E-2</c:v>
                </c:pt>
                <c:pt idx="744">
                  <c:v>-1.353739108890295E-2</c:v>
                </c:pt>
                <c:pt idx="745">
                  <c:v>-4.9135060980916023E-3</c:v>
                </c:pt>
                <c:pt idx="746">
                  <c:v>5.3106062114238739E-4</c:v>
                </c:pt>
                <c:pt idx="747">
                  <c:v>4.6061906032264233E-3</c:v>
                </c:pt>
                <c:pt idx="748">
                  <c:v>6.7569594830274582E-3</c:v>
                </c:pt>
                <c:pt idx="749">
                  <c:v>1.2346023693680763E-2</c:v>
                </c:pt>
                <c:pt idx="750">
                  <c:v>1.1157188564538956E-2</c:v>
                </c:pt>
                <c:pt idx="751">
                  <c:v>1.2021268717944622E-2</c:v>
                </c:pt>
                <c:pt idx="752">
                  <c:v>9.3037793412804604E-3</c:v>
                </c:pt>
                <c:pt idx="753">
                  <c:v>4.3714214116334915E-3</c:v>
                </c:pt>
                <c:pt idx="754">
                  <c:v>-2.2531915456056595E-3</c:v>
                </c:pt>
                <c:pt idx="755">
                  <c:v>-6.5417643636465073E-3</c:v>
                </c:pt>
                <c:pt idx="756">
                  <c:v>-8.0022420734167099E-3</c:v>
                </c:pt>
                <c:pt idx="757">
                  <c:v>-1.8550865352153778E-2</c:v>
                </c:pt>
                <c:pt idx="758">
                  <c:v>-2.6710525155067444E-2</c:v>
                </c:pt>
                <c:pt idx="759">
                  <c:v>-2.2344119846820831E-2</c:v>
                </c:pt>
                <c:pt idx="760">
                  <c:v>-1.7930462956428528E-2</c:v>
                </c:pt>
                <c:pt idx="761">
                  <c:v>-1.2431567534804344E-2</c:v>
                </c:pt>
                <c:pt idx="762">
                  <c:v>-1.3692840933799744E-2</c:v>
                </c:pt>
                <c:pt idx="763">
                  <c:v>-1.8111176788806915E-2</c:v>
                </c:pt>
                <c:pt idx="764">
                  <c:v>-1.9190020859241486E-2</c:v>
                </c:pt>
                <c:pt idx="765">
                  <c:v>-1.9366826862096786E-2</c:v>
                </c:pt>
                <c:pt idx="766">
                  <c:v>-2.5306206196546555E-2</c:v>
                </c:pt>
                <c:pt idx="767">
                  <c:v>-2.5139067322015762E-2</c:v>
                </c:pt>
                <c:pt idx="768">
                  <c:v>-2.3360874503850937E-2</c:v>
                </c:pt>
                <c:pt idx="769">
                  <c:v>-9.4890780746936798E-3</c:v>
                </c:pt>
                <c:pt idx="770">
                  <c:v>-1.8498003482818604E-3</c:v>
                </c:pt>
                <c:pt idx="771">
                  <c:v>6.2606730498373508E-3</c:v>
                </c:pt>
                <c:pt idx="772">
                  <c:v>1.0170992463827133E-2</c:v>
                </c:pt>
                <c:pt idx="773">
                  <c:v>1.9153140485286713E-2</c:v>
                </c:pt>
                <c:pt idx="774">
                  <c:v>3.2973349094390869E-2</c:v>
                </c:pt>
                <c:pt idx="775">
                  <c:v>3.8634359836578369E-2</c:v>
                </c:pt>
                <c:pt idx="776">
                  <c:v>3.7805847823619843E-2</c:v>
                </c:pt>
                <c:pt idx="777">
                  <c:v>3.2201524823904037E-2</c:v>
                </c:pt>
                <c:pt idx="778">
                  <c:v>2.1069778129458427E-2</c:v>
                </c:pt>
                <c:pt idx="779">
                  <c:v>8.5065113380551338E-3</c:v>
                </c:pt>
                <c:pt idx="780">
                  <c:v>6.5144672989845276E-3</c:v>
                </c:pt>
                <c:pt idx="781">
                  <c:v>-5.6546926498413086E-4</c:v>
                </c:pt>
                <c:pt idx="782">
                  <c:v>-4.7913733869791031E-3</c:v>
                </c:pt>
                <c:pt idx="783">
                  <c:v>-1.2204281985759735E-2</c:v>
                </c:pt>
                <c:pt idx="784">
                  <c:v>-2.2495536133646965E-2</c:v>
                </c:pt>
                <c:pt idx="785">
                  <c:v>-3.0492253601551056E-2</c:v>
                </c:pt>
                <c:pt idx="786">
                  <c:v>-3.6842826753854752E-2</c:v>
                </c:pt>
                <c:pt idx="787">
                  <c:v>-3.4387961030006409E-2</c:v>
                </c:pt>
                <c:pt idx="788">
                  <c:v>-3.5738453269004822E-2</c:v>
                </c:pt>
                <c:pt idx="789">
                  <c:v>-3.2628335058689117E-2</c:v>
                </c:pt>
                <c:pt idx="790">
                  <c:v>-2.5764834135770798E-2</c:v>
                </c:pt>
                <c:pt idx="791">
                  <c:v>-2.1378684788942337E-2</c:v>
                </c:pt>
                <c:pt idx="792">
                  <c:v>-2.3164333775639534E-2</c:v>
                </c:pt>
                <c:pt idx="793">
                  <c:v>-1.3594039715826511E-2</c:v>
                </c:pt>
                <c:pt idx="794">
                  <c:v>-1.7701368778944016E-3</c:v>
                </c:pt>
                <c:pt idx="795">
                  <c:v>6.6215661354362965E-3</c:v>
                </c:pt>
                <c:pt idx="796">
                  <c:v>1.8439343199133873E-2</c:v>
                </c:pt>
                <c:pt idx="797">
                  <c:v>2.7762230485677719E-2</c:v>
                </c:pt>
                <c:pt idx="798">
                  <c:v>3.0767075717449188E-2</c:v>
                </c:pt>
                <c:pt idx="799">
                  <c:v>2.9511850327253342E-2</c:v>
                </c:pt>
                <c:pt idx="800">
                  <c:v>1.9349494948983192E-2</c:v>
                </c:pt>
                <c:pt idx="801">
                  <c:v>1.2406406924128532E-2</c:v>
                </c:pt>
                <c:pt idx="802">
                  <c:v>1.1234084144234657E-2</c:v>
                </c:pt>
                <c:pt idx="803">
                  <c:v>3.9600436575710773E-3</c:v>
                </c:pt>
                <c:pt idx="804">
                  <c:v>1.4228504151105881E-3</c:v>
                </c:pt>
                <c:pt idx="805">
                  <c:v>1.3098940253257751E-3</c:v>
                </c:pt>
                <c:pt idx="806">
                  <c:v>-1.6893576830625534E-3</c:v>
                </c:pt>
                <c:pt idx="807">
                  <c:v>-6.7835580557584763E-4</c:v>
                </c:pt>
                <c:pt idx="808">
                  <c:v>-1.3742391020059586E-3</c:v>
                </c:pt>
                <c:pt idx="809">
                  <c:v>-5.5442890152335167E-3</c:v>
                </c:pt>
                <c:pt idx="810">
                  <c:v>-1.121921930462122E-2</c:v>
                </c:pt>
                <c:pt idx="811">
                  <c:v>-1.5467949211597443E-2</c:v>
                </c:pt>
                <c:pt idx="812">
                  <c:v>-2.0095724612474442E-2</c:v>
                </c:pt>
                <c:pt idx="813">
                  <c:v>-1.9303549081087112E-2</c:v>
                </c:pt>
                <c:pt idx="814">
                  <c:v>-1.9993837922811508E-2</c:v>
                </c:pt>
                <c:pt idx="815">
                  <c:v>-1.7724186182022095E-2</c:v>
                </c:pt>
                <c:pt idx="816">
                  <c:v>-7.5812721624970436E-3</c:v>
                </c:pt>
                <c:pt idx="817">
                  <c:v>-1.2456411495804787E-3</c:v>
                </c:pt>
                <c:pt idx="818">
                  <c:v>8.3878114819526672E-3</c:v>
                </c:pt>
                <c:pt idx="819">
                  <c:v>1.1820392683148384E-2</c:v>
                </c:pt>
                <c:pt idx="820">
                  <c:v>1.2390840798616409E-2</c:v>
                </c:pt>
                <c:pt idx="821">
                  <c:v>1.1292292736470699E-2</c:v>
                </c:pt>
                <c:pt idx="822">
                  <c:v>1.5799958258867264E-2</c:v>
                </c:pt>
                <c:pt idx="823">
                  <c:v>1.6071442514657974E-2</c:v>
                </c:pt>
                <c:pt idx="824">
                  <c:v>1.3204284012317657E-2</c:v>
                </c:pt>
                <c:pt idx="825">
                  <c:v>1.3044086284935474E-2</c:v>
                </c:pt>
                <c:pt idx="826">
                  <c:v>7.4115004390478134E-3</c:v>
                </c:pt>
                <c:pt idx="827">
                  <c:v>3.8839783519506454E-4</c:v>
                </c:pt>
                <c:pt idx="828">
                  <c:v>-3.4382985904812813E-3</c:v>
                </c:pt>
                <c:pt idx="829">
                  <c:v>-3.3372901380062103E-3</c:v>
                </c:pt>
                <c:pt idx="830">
                  <c:v>-5.3698150441050529E-3</c:v>
                </c:pt>
                <c:pt idx="831">
                  <c:v>-8.2876486703753471E-3</c:v>
                </c:pt>
                <c:pt idx="832">
                  <c:v>-8.7611591443419456E-3</c:v>
                </c:pt>
                <c:pt idx="833">
                  <c:v>-1.0449599474668503E-2</c:v>
                </c:pt>
                <c:pt idx="834">
                  <c:v>-8.1094801425933838E-3</c:v>
                </c:pt>
                <c:pt idx="835">
                  <c:v>-1.2441609986126423E-2</c:v>
                </c:pt>
                <c:pt idx="836">
                  <c:v>-9.2876283451914787E-3</c:v>
                </c:pt>
                <c:pt idx="837">
                  <c:v>-8.6305495351552963E-3</c:v>
                </c:pt>
                <c:pt idx="838">
                  <c:v>-7.4254684150218964E-3</c:v>
                </c:pt>
                <c:pt idx="839">
                  <c:v>-3.309435211122036E-3</c:v>
                </c:pt>
                <c:pt idx="840">
                  <c:v>5.46674570068717E-3</c:v>
                </c:pt>
                <c:pt idx="841">
                  <c:v>1.1106209829449654E-2</c:v>
                </c:pt>
                <c:pt idx="842">
                  <c:v>1.4372043311595917E-2</c:v>
                </c:pt>
                <c:pt idx="843">
                  <c:v>1.709369383752346E-2</c:v>
                </c:pt>
                <c:pt idx="844">
                  <c:v>1.372160017490387E-2</c:v>
                </c:pt>
                <c:pt idx="845">
                  <c:v>1.1626934632658958E-2</c:v>
                </c:pt>
                <c:pt idx="846">
                  <c:v>6.9568157196044922E-3</c:v>
                </c:pt>
                <c:pt idx="847">
                  <c:v>1.8896614201366901E-3</c:v>
                </c:pt>
                <c:pt idx="848">
                  <c:v>-2.2230586037039757E-3</c:v>
                </c:pt>
                <c:pt idx="849">
                  <c:v>-6.5142121165990829E-3</c:v>
                </c:pt>
                <c:pt idx="850">
                  <c:v>-1.0235180146992207E-2</c:v>
                </c:pt>
                <c:pt idx="851">
                  <c:v>-1.2555595487356186E-2</c:v>
                </c:pt>
                <c:pt idx="852">
                  <c:v>-1.2614984065294266E-2</c:v>
                </c:pt>
                <c:pt idx="853">
                  <c:v>-1.0671368800103664E-2</c:v>
                </c:pt>
                <c:pt idx="854">
                  <c:v>-9.310494177043438E-3</c:v>
                </c:pt>
                <c:pt idx="855">
                  <c:v>-3.6882497370243073E-3</c:v>
                </c:pt>
                <c:pt idx="856">
                  <c:v>-4.6621672809123993E-3</c:v>
                </c:pt>
                <c:pt idx="857">
                  <c:v>6.8591255694627762E-4</c:v>
                </c:pt>
                <c:pt idx="858">
                  <c:v>3.7986151874065399E-3</c:v>
                </c:pt>
                <c:pt idx="859">
                  <c:v>1.0783474892377853E-2</c:v>
                </c:pt>
                <c:pt idx="860">
                  <c:v>6.7788790911436081E-3</c:v>
                </c:pt>
                <c:pt idx="861">
                  <c:v>8.914092555642128E-3</c:v>
                </c:pt>
                <c:pt idx="862">
                  <c:v>9.6509885042905807E-3</c:v>
                </c:pt>
                <c:pt idx="863">
                  <c:v>5.074881948530674E-3</c:v>
                </c:pt>
                <c:pt idx="864">
                  <c:v>6.5193804912269115E-3</c:v>
                </c:pt>
                <c:pt idx="865">
                  <c:v>1.1351801455020905E-2</c:v>
                </c:pt>
                <c:pt idx="866">
                  <c:v>1.0605850256979465E-2</c:v>
                </c:pt>
                <c:pt idx="867">
                  <c:v>1.9723703153431416E-3</c:v>
                </c:pt>
                <c:pt idx="868">
                  <c:v>-9.9039636552333832E-4</c:v>
                </c:pt>
                <c:pt idx="869">
                  <c:v>-5.4815821349620819E-3</c:v>
                </c:pt>
                <c:pt idx="870">
                  <c:v>-3.9047244936227798E-3</c:v>
                </c:pt>
                <c:pt idx="871">
                  <c:v>-2.1735606715083122E-3</c:v>
                </c:pt>
                <c:pt idx="872">
                  <c:v>-6.49240892380476E-3</c:v>
                </c:pt>
                <c:pt idx="873">
                  <c:v>-1.2057621031999588E-2</c:v>
                </c:pt>
                <c:pt idx="874">
                  <c:v>-1.2095438316464424E-2</c:v>
                </c:pt>
                <c:pt idx="875">
                  <c:v>-1.4317076653242111E-2</c:v>
                </c:pt>
                <c:pt idx="876">
                  <c:v>-1.3383904471993446E-2</c:v>
                </c:pt>
                <c:pt idx="877">
                  <c:v>-1.3627239502966404E-2</c:v>
                </c:pt>
                <c:pt idx="878">
                  <c:v>-1.0464736260473728E-2</c:v>
                </c:pt>
                <c:pt idx="879">
                  <c:v>-1.0534557513892651E-2</c:v>
                </c:pt>
                <c:pt idx="880">
                  <c:v>-1.7684344202280045E-2</c:v>
                </c:pt>
                <c:pt idx="881">
                  <c:v>-2.1745964884757996E-2</c:v>
                </c:pt>
                <c:pt idx="882">
                  <c:v>-2.1999232470989227E-2</c:v>
                </c:pt>
                <c:pt idx="883">
                  <c:v>-1.3459543697535992E-2</c:v>
                </c:pt>
                <c:pt idx="884">
                  <c:v>1.6056913882493973E-3</c:v>
                </c:pt>
                <c:pt idx="885">
                  <c:v>1.1244246736168861E-2</c:v>
                </c:pt>
                <c:pt idx="886">
                  <c:v>2.2374128922820091E-2</c:v>
                </c:pt>
                <c:pt idx="887">
                  <c:v>2.3492084816098213E-2</c:v>
                </c:pt>
                <c:pt idx="888">
                  <c:v>2.1522145718336105E-2</c:v>
                </c:pt>
                <c:pt idx="889">
                  <c:v>2.0513830706477165E-2</c:v>
                </c:pt>
                <c:pt idx="890">
                  <c:v>1.969623938202858E-2</c:v>
                </c:pt>
                <c:pt idx="891">
                  <c:v>1.6495004296302795E-2</c:v>
                </c:pt>
                <c:pt idx="892">
                  <c:v>1.1299975216388702E-2</c:v>
                </c:pt>
                <c:pt idx="893">
                  <c:v>9.300590492784977E-3</c:v>
                </c:pt>
                <c:pt idx="894">
                  <c:v>6.8371668457984924E-3</c:v>
                </c:pt>
                <c:pt idx="895">
                  <c:v>5.2292253822088242E-3</c:v>
                </c:pt>
                <c:pt idx="896">
                  <c:v>5.4925261065363884E-4</c:v>
                </c:pt>
                <c:pt idx="897">
                  <c:v>-7.2556827217340469E-4</c:v>
                </c:pt>
                <c:pt idx="898">
                  <c:v>-4.386349581182003E-3</c:v>
                </c:pt>
                <c:pt idx="899">
                  <c:v>-8.1859920173883438E-3</c:v>
                </c:pt>
                <c:pt idx="900">
                  <c:v>-9.7870845347642899E-3</c:v>
                </c:pt>
                <c:pt idx="901">
                  <c:v>-1.2302618473768234E-2</c:v>
                </c:pt>
                <c:pt idx="902">
                  <c:v>-1.2024318799376488E-2</c:v>
                </c:pt>
                <c:pt idx="903">
                  <c:v>-1.3322354294359684E-2</c:v>
                </c:pt>
                <c:pt idx="904">
                  <c:v>-1.0473570786416531E-2</c:v>
                </c:pt>
                <c:pt idx="905">
                  <c:v>-2.0549818873405457E-3</c:v>
                </c:pt>
                <c:pt idx="906">
                  <c:v>3.5243402235209942E-3</c:v>
                </c:pt>
                <c:pt idx="907">
                  <c:v>6.331197451800108E-3</c:v>
                </c:pt>
                <c:pt idx="908">
                  <c:v>7.0630339905619621E-3</c:v>
                </c:pt>
                <c:pt idx="909">
                  <c:v>2.333467360585928E-3</c:v>
                </c:pt>
                <c:pt idx="910">
                  <c:v>-3.4373365342617035E-3</c:v>
                </c:pt>
                <c:pt idx="911">
                  <c:v>-2.6914309710264206E-3</c:v>
                </c:pt>
                <c:pt idx="912">
                  <c:v>-9.1483630239963531E-4</c:v>
                </c:pt>
                <c:pt idx="913">
                  <c:v>2.3635560646653175E-3</c:v>
                </c:pt>
                <c:pt idx="914">
                  <c:v>2.5438517332077026E-3</c:v>
                </c:pt>
                <c:pt idx="915">
                  <c:v>-3.0459286645054817E-3</c:v>
                </c:pt>
                <c:pt idx="916">
                  <c:v>-4.3186536058783531E-3</c:v>
                </c:pt>
                <c:pt idx="917">
                  <c:v>-8.2234209403395653E-3</c:v>
                </c:pt>
                <c:pt idx="918">
                  <c:v>-1.0122786276042461E-2</c:v>
                </c:pt>
                <c:pt idx="919">
                  <c:v>-1.2618434615433216E-2</c:v>
                </c:pt>
                <c:pt idx="920">
                  <c:v>-1.7153799533843994E-2</c:v>
                </c:pt>
                <c:pt idx="921">
                  <c:v>-1.5688411891460419E-2</c:v>
                </c:pt>
                <c:pt idx="922">
                  <c:v>-1.5965916216373444E-2</c:v>
                </c:pt>
                <c:pt idx="923">
                  <c:v>-1.2146978639066219E-2</c:v>
                </c:pt>
                <c:pt idx="924">
                  <c:v>-1.5966217964887619E-2</c:v>
                </c:pt>
                <c:pt idx="925">
                  <c:v>-1.2419769540429115E-2</c:v>
                </c:pt>
                <c:pt idx="926">
                  <c:v>-1.0318534448742867E-2</c:v>
                </c:pt>
                <c:pt idx="927">
                  <c:v>-8.2978438585996628E-3</c:v>
                </c:pt>
                <c:pt idx="928">
                  <c:v>-1.2287488207221031E-3</c:v>
                </c:pt>
                <c:pt idx="929">
                  <c:v>3.2823462970554829E-3</c:v>
                </c:pt>
                <c:pt idx="930">
                  <c:v>1.1293933726847172E-2</c:v>
                </c:pt>
                <c:pt idx="931">
                  <c:v>1.9787479192018509E-2</c:v>
                </c:pt>
                <c:pt idx="932">
                  <c:v>2.6301037520170212E-2</c:v>
                </c:pt>
                <c:pt idx="933">
                  <c:v>2.2821206599473953E-2</c:v>
                </c:pt>
                <c:pt idx="934">
                  <c:v>1.7845088616013527E-2</c:v>
                </c:pt>
                <c:pt idx="935">
                  <c:v>1.7659686505794525E-2</c:v>
                </c:pt>
                <c:pt idx="936">
                  <c:v>1.823706179857254E-2</c:v>
                </c:pt>
                <c:pt idx="937">
                  <c:v>1.4151310548186302E-2</c:v>
                </c:pt>
                <c:pt idx="938">
                  <c:v>1.7903970554471016E-2</c:v>
                </c:pt>
                <c:pt idx="939">
                  <c:v>1.2580655515193939E-2</c:v>
                </c:pt>
                <c:pt idx="940">
                  <c:v>8.6152087897062302E-3</c:v>
                </c:pt>
                <c:pt idx="941">
                  <c:v>3.2401564531028271E-3</c:v>
                </c:pt>
                <c:pt idx="942">
                  <c:v>-9.3936128541827202E-3</c:v>
                </c:pt>
                <c:pt idx="943">
                  <c:v>-1.7304614186286926E-2</c:v>
                </c:pt>
                <c:pt idx="944">
                  <c:v>-2.1300684660673141E-2</c:v>
                </c:pt>
                <c:pt idx="945">
                  <c:v>-2.0261216908693314E-2</c:v>
                </c:pt>
                <c:pt idx="946">
                  <c:v>-2.4948909878730774E-2</c:v>
                </c:pt>
                <c:pt idx="947">
                  <c:v>-2.3292623460292816E-2</c:v>
                </c:pt>
                <c:pt idx="948">
                  <c:v>-2.5294788181781769E-2</c:v>
                </c:pt>
                <c:pt idx="949">
                  <c:v>-2.3665111511945724E-2</c:v>
                </c:pt>
                <c:pt idx="950">
                  <c:v>-1.731293648481369E-2</c:v>
                </c:pt>
                <c:pt idx="951">
                  <c:v>-8.8161593303084373E-3</c:v>
                </c:pt>
                <c:pt idx="952">
                  <c:v>-2.2586807608604431E-4</c:v>
                </c:pt>
                <c:pt idx="953">
                  <c:v>6.7185475490987301E-3</c:v>
                </c:pt>
                <c:pt idx="954">
                  <c:v>8.7167173624038696E-3</c:v>
                </c:pt>
                <c:pt idx="955">
                  <c:v>9.5267463475465775E-3</c:v>
                </c:pt>
                <c:pt idx="956">
                  <c:v>8.8026328012347221E-3</c:v>
                </c:pt>
                <c:pt idx="957">
                  <c:v>1.0732011869549751E-2</c:v>
                </c:pt>
                <c:pt idx="958">
                  <c:v>1.1867583729326725E-2</c:v>
                </c:pt>
                <c:pt idx="959">
                  <c:v>1.2324499897658825E-2</c:v>
                </c:pt>
                <c:pt idx="960">
                  <c:v>1.2527965009212494E-2</c:v>
                </c:pt>
                <c:pt idx="961">
                  <c:v>7.7928649261593819E-3</c:v>
                </c:pt>
                <c:pt idx="962">
                  <c:v>5.350746214389801E-3</c:v>
                </c:pt>
                <c:pt idx="963">
                  <c:v>-4.1510257869958878E-3</c:v>
                </c:pt>
                <c:pt idx="964">
                  <c:v>-1.370218675583601E-2</c:v>
                </c:pt>
                <c:pt idx="965">
                  <c:v>-2.0126570016145706E-2</c:v>
                </c:pt>
                <c:pt idx="966">
                  <c:v>-2.4891499429941177E-2</c:v>
                </c:pt>
                <c:pt idx="967">
                  <c:v>-2.0022056996822357E-2</c:v>
                </c:pt>
                <c:pt idx="968">
                  <c:v>-1.5638761222362518E-2</c:v>
                </c:pt>
                <c:pt idx="969">
                  <c:v>-1.4985416084527969E-2</c:v>
                </c:pt>
                <c:pt idx="970">
                  <c:v>-8.0952849239110947E-3</c:v>
                </c:pt>
                <c:pt idx="971">
                  <c:v>-2.7774423360824585E-3</c:v>
                </c:pt>
                <c:pt idx="972">
                  <c:v>4.1811312548816204E-3</c:v>
                </c:pt>
                <c:pt idx="973">
                  <c:v>1.025495957583189E-2</c:v>
                </c:pt>
                <c:pt idx="974">
                  <c:v>1.5082737430930138E-2</c:v>
                </c:pt>
                <c:pt idx="975">
                  <c:v>1.8472407013177872E-2</c:v>
                </c:pt>
                <c:pt idx="976">
                  <c:v>1.6012977808713913E-2</c:v>
                </c:pt>
                <c:pt idx="977">
                  <c:v>1.2926038354635239E-2</c:v>
                </c:pt>
                <c:pt idx="978">
                  <c:v>6.3648088835179806E-3</c:v>
                </c:pt>
                <c:pt idx="979">
                  <c:v>5.0645275041460991E-4</c:v>
                </c:pt>
                <c:pt idx="980">
                  <c:v>2.4972390383481979E-4</c:v>
                </c:pt>
                <c:pt idx="981">
                  <c:v>8.968031033873558E-4</c:v>
                </c:pt>
                <c:pt idx="982">
                  <c:v>3.7889960221946239E-3</c:v>
                </c:pt>
                <c:pt idx="983">
                  <c:v>2.610702533274889E-3</c:v>
                </c:pt>
                <c:pt idx="984">
                  <c:v>4.7364374622702599E-3</c:v>
                </c:pt>
                <c:pt idx="985">
                  <c:v>7.4440324679017067E-3</c:v>
                </c:pt>
                <c:pt idx="986">
                  <c:v>8.926081471145153E-3</c:v>
                </c:pt>
                <c:pt idx="987">
                  <c:v>6.6260993480682373E-3</c:v>
                </c:pt>
                <c:pt idx="988">
                  <c:v>4.0689324960112572E-3</c:v>
                </c:pt>
                <c:pt idx="989">
                  <c:v>9.1616567224264145E-3</c:v>
                </c:pt>
                <c:pt idx="990">
                  <c:v>1.665845513343811E-2</c:v>
                </c:pt>
                <c:pt idx="991">
                  <c:v>1.9412696361541748E-2</c:v>
                </c:pt>
                <c:pt idx="992">
                  <c:v>1.521475613117218E-2</c:v>
                </c:pt>
                <c:pt idx="993">
                  <c:v>1.9719558767974377E-3</c:v>
                </c:pt>
                <c:pt idx="994">
                  <c:v>-7.2292657569050789E-3</c:v>
                </c:pt>
                <c:pt idx="995">
                  <c:v>-7.7716363593935966E-3</c:v>
                </c:pt>
                <c:pt idx="996">
                  <c:v>-1.1260376311838627E-2</c:v>
                </c:pt>
                <c:pt idx="997">
                  <c:v>-1.6378473490476608E-2</c:v>
                </c:pt>
                <c:pt idx="998">
                  <c:v>-1.734599843621254E-2</c:v>
                </c:pt>
                <c:pt idx="999">
                  <c:v>-1.5814412385225296E-2</c:v>
                </c:pt>
                <c:pt idx="1000">
                  <c:v>-1.5316666103899479E-2</c:v>
                </c:pt>
                <c:pt idx="1001">
                  <c:v>-1.4448257163167E-2</c:v>
                </c:pt>
                <c:pt idx="1002">
                  <c:v>-1.0624757036566734E-2</c:v>
                </c:pt>
                <c:pt idx="1003">
                  <c:v>-2.1723471581935883E-4</c:v>
                </c:pt>
                <c:pt idx="1004">
                  <c:v>2.6962636038661003E-3</c:v>
                </c:pt>
                <c:pt idx="1005">
                  <c:v>8.4230853244662285E-3</c:v>
                </c:pt>
                <c:pt idx="1006">
                  <c:v>1.2850323691964149E-2</c:v>
                </c:pt>
                <c:pt idx="1007">
                  <c:v>2.300800196826458E-2</c:v>
                </c:pt>
                <c:pt idx="1008">
                  <c:v>2.5316961109638214E-2</c:v>
                </c:pt>
                <c:pt idx="1009">
                  <c:v>2.467857301235199E-2</c:v>
                </c:pt>
                <c:pt idx="1010">
                  <c:v>2.4242879822850227E-2</c:v>
                </c:pt>
                <c:pt idx="1011">
                  <c:v>2.7267046272754669E-2</c:v>
                </c:pt>
                <c:pt idx="1012">
                  <c:v>2.7745883911848068E-2</c:v>
                </c:pt>
                <c:pt idx="1013">
                  <c:v>2.6892829686403275E-2</c:v>
                </c:pt>
                <c:pt idx="1014">
                  <c:v>1.7090532928705215E-2</c:v>
                </c:pt>
                <c:pt idx="1015">
                  <c:v>4.789852537214756E-3</c:v>
                </c:pt>
                <c:pt idx="1016">
                  <c:v>-3.8443822413682938E-3</c:v>
                </c:pt>
                <c:pt idx="1017">
                  <c:v>-1.1261286213994026E-2</c:v>
                </c:pt>
                <c:pt idx="1018">
                  <c:v>-1.2112431228160858E-2</c:v>
                </c:pt>
                <c:pt idx="1019">
                  <c:v>-1.7505258321762085E-2</c:v>
                </c:pt>
                <c:pt idx="1020">
                  <c:v>-2.3377794772386551E-2</c:v>
                </c:pt>
                <c:pt idx="1021">
                  <c:v>-2.6569707319140434E-2</c:v>
                </c:pt>
                <c:pt idx="1022">
                  <c:v>-3.2334119081497192E-2</c:v>
                </c:pt>
                <c:pt idx="1023">
                  <c:v>-3.3762179315090179E-2</c:v>
                </c:pt>
                <c:pt idx="1024">
                  <c:v>-3.1613543629646301E-2</c:v>
                </c:pt>
                <c:pt idx="1025">
                  <c:v>-3.2800022512674332E-2</c:v>
                </c:pt>
                <c:pt idx="1026">
                  <c:v>-2.7775704860687256E-2</c:v>
                </c:pt>
                <c:pt idx="1027">
                  <c:v>-1.9271045923233032E-2</c:v>
                </c:pt>
                <c:pt idx="1028">
                  <c:v>-6.2300786375999451E-3</c:v>
                </c:pt>
                <c:pt idx="1029">
                  <c:v>7.3925228789448738E-3</c:v>
                </c:pt>
                <c:pt idx="1030">
                  <c:v>1.5105836093425751E-2</c:v>
                </c:pt>
                <c:pt idx="1031">
                  <c:v>2.1239925175905228E-2</c:v>
                </c:pt>
                <c:pt idx="1032">
                  <c:v>2.2146731615066528E-2</c:v>
                </c:pt>
                <c:pt idx="1033">
                  <c:v>2.4112265557050705E-2</c:v>
                </c:pt>
                <c:pt idx="1034">
                  <c:v>2.1959632635116577E-2</c:v>
                </c:pt>
                <c:pt idx="1035">
                  <c:v>1.8913546577095985E-2</c:v>
                </c:pt>
                <c:pt idx="1036">
                  <c:v>1.2818370014429092E-2</c:v>
                </c:pt>
                <c:pt idx="1037">
                  <c:v>7.5488467700779438E-3</c:v>
                </c:pt>
                <c:pt idx="1038">
                  <c:v>2.6779249310493469E-3</c:v>
                </c:pt>
                <c:pt idx="1039">
                  <c:v>-5.0241220742464066E-4</c:v>
                </c:pt>
                <c:pt idx="1040">
                  <c:v>-2.8571793809533119E-3</c:v>
                </c:pt>
                <c:pt idx="1041">
                  <c:v>-7.5798453763127327E-3</c:v>
                </c:pt>
                <c:pt idx="1042">
                  <c:v>-9.3236835673451424E-3</c:v>
                </c:pt>
                <c:pt idx="1043">
                  <c:v>-9.874231182038784E-3</c:v>
                </c:pt>
                <c:pt idx="1044">
                  <c:v>-9.6462639048695564E-3</c:v>
                </c:pt>
                <c:pt idx="1045">
                  <c:v>-5.7684723287820816E-3</c:v>
                </c:pt>
                <c:pt idx="1046">
                  <c:v>-1.1088934727013111E-2</c:v>
                </c:pt>
                <c:pt idx="1047">
                  <c:v>-1.0461043566465378E-2</c:v>
                </c:pt>
                <c:pt idx="1048">
                  <c:v>-9.7816698253154755E-3</c:v>
                </c:pt>
                <c:pt idx="1049">
                  <c:v>-3.7299096584320068E-3</c:v>
                </c:pt>
                <c:pt idx="1050">
                  <c:v>2.4227914400398731E-3</c:v>
                </c:pt>
                <c:pt idx="1051">
                  <c:v>2.4290783330798149E-3</c:v>
                </c:pt>
                <c:pt idx="1052">
                  <c:v>3.3361511304974556E-3</c:v>
                </c:pt>
                <c:pt idx="1053">
                  <c:v>-1.8517989665269852E-3</c:v>
                </c:pt>
                <c:pt idx="1054">
                  <c:v>-4.8800790682435036E-3</c:v>
                </c:pt>
                <c:pt idx="1055">
                  <c:v>-7.3010940104722977E-3</c:v>
                </c:pt>
                <c:pt idx="1056">
                  <c:v>-7.3080183938145638E-3</c:v>
                </c:pt>
                <c:pt idx="1057">
                  <c:v>-5.5729961022734642E-3</c:v>
                </c:pt>
                <c:pt idx="1058">
                  <c:v>-5.7303886860609055E-3</c:v>
                </c:pt>
                <c:pt idx="1059">
                  <c:v>-7.8432662412524223E-3</c:v>
                </c:pt>
                <c:pt idx="1060">
                  <c:v>-6.4914459362626076E-3</c:v>
                </c:pt>
                <c:pt idx="1061">
                  <c:v>-7.2500286623835564E-3</c:v>
                </c:pt>
                <c:pt idx="1062">
                  <c:v>-4.2358627542853355E-3</c:v>
                </c:pt>
                <c:pt idx="1063">
                  <c:v>-3.1148325651884079E-3</c:v>
                </c:pt>
                <c:pt idx="1064">
                  <c:v>-6.1785336583852768E-4</c:v>
                </c:pt>
                <c:pt idx="1065">
                  <c:v>2.0851860754191875E-3</c:v>
                </c:pt>
                <c:pt idx="1066">
                  <c:v>1.6291625797748566E-4</c:v>
                </c:pt>
                <c:pt idx="1067">
                  <c:v>1.7136726528406143E-3</c:v>
                </c:pt>
                <c:pt idx="1068">
                  <c:v>-3.2364577054977417E-4</c:v>
                </c:pt>
                <c:pt idx="1069">
                  <c:v>-2.9176389798521996E-3</c:v>
                </c:pt>
                <c:pt idx="1070">
                  <c:v>-5.8804061263799667E-3</c:v>
                </c:pt>
                <c:pt idx="1071">
                  <c:v>-7.4806930497288704E-3</c:v>
                </c:pt>
                <c:pt idx="1072">
                  <c:v>-5.4966378957033157E-3</c:v>
                </c:pt>
                <c:pt idx="1073">
                  <c:v>-1.9463496282696724E-3</c:v>
                </c:pt>
                <c:pt idx="1074">
                  <c:v>-2.9037557542324066E-3</c:v>
                </c:pt>
                <c:pt idx="1075">
                  <c:v>1.6336659900844097E-3</c:v>
                </c:pt>
                <c:pt idx="1076">
                  <c:v>1.5071658417582512E-3</c:v>
                </c:pt>
                <c:pt idx="1077">
                  <c:v>6.7311450839042664E-3</c:v>
                </c:pt>
                <c:pt idx="1078">
                  <c:v>7.5958734378218651E-3</c:v>
                </c:pt>
                <c:pt idx="1079">
                  <c:v>1.0878873057663441E-2</c:v>
                </c:pt>
                <c:pt idx="1080">
                  <c:v>7.9384772107005119E-3</c:v>
                </c:pt>
                <c:pt idx="1081">
                  <c:v>5.8517325669527054E-3</c:v>
                </c:pt>
                <c:pt idx="1082">
                  <c:v>3.5904422402381897E-3</c:v>
                </c:pt>
                <c:pt idx="1083">
                  <c:v>2.9554590582847595E-4</c:v>
                </c:pt>
                <c:pt idx="1084">
                  <c:v>-1.3300478458404541E-3</c:v>
                </c:pt>
                <c:pt idx="1085">
                  <c:v>-2.336038276553154E-3</c:v>
                </c:pt>
                <c:pt idx="1086">
                  <c:v>-6.3454452902078629E-4</c:v>
                </c:pt>
                <c:pt idx="1087">
                  <c:v>3.3191768452525139E-3</c:v>
                </c:pt>
                <c:pt idx="1088">
                  <c:v>5.751442164182663E-3</c:v>
                </c:pt>
                <c:pt idx="1089">
                  <c:v>4.7569442540407181E-3</c:v>
                </c:pt>
                <c:pt idx="1090">
                  <c:v>1.9473088905215263E-3</c:v>
                </c:pt>
                <c:pt idx="1091">
                  <c:v>1.9452967680990696E-3</c:v>
                </c:pt>
                <c:pt idx="1092">
                  <c:v>9.6841761842370033E-3</c:v>
                </c:pt>
                <c:pt idx="1093">
                  <c:v>1.2957422062754631E-2</c:v>
                </c:pt>
                <c:pt idx="1094">
                  <c:v>1.0576022788882256E-2</c:v>
                </c:pt>
                <c:pt idx="1095">
                  <c:v>1.4177644625306129E-3</c:v>
                </c:pt>
                <c:pt idx="1096">
                  <c:v>-1.9242363050580025E-3</c:v>
                </c:pt>
                <c:pt idx="1097">
                  <c:v>-1.7765117809176445E-3</c:v>
                </c:pt>
                <c:pt idx="1098">
                  <c:v>2.6719830930233002E-4</c:v>
                </c:pt>
                <c:pt idx="1099">
                  <c:v>9.0715894475579262E-4</c:v>
                </c:pt>
              </c:numCache>
            </c:numRef>
          </c:yVal>
          <c:smooth val="0"/>
          <c:extLst>
            <c:ext xmlns:c16="http://schemas.microsoft.com/office/drawing/2014/chart" uri="{C3380CC4-5D6E-409C-BE32-E72D297353CC}">
              <c16:uniqueId val="{00000000-54B8-4362-A88E-9E5237CFB037}"/>
            </c:ext>
          </c:extLst>
        </c:ser>
        <c:dLbls>
          <c:showLegendKey val="0"/>
          <c:showVal val="0"/>
          <c:showCatName val="0"/>
          <c:showSerName val="0"/>
          <c:showPercent val="0"/>
          <c:showBubbleSize val="0"/>
        </c:dLbls>
        <c:axId val="1138251071"/>
        <c:axId val="1"/>
      </c:scatterChart>
      <c:valAx>
        <c:axId val="1138251071"/>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a:lstStyle/>
              <a:p>
                <a:pPr>
                  <a:defRPr sz="2400" b="0" i="0" u="none" strike="noStrike" baseline="0">
                    <a:solidFill>
                      <a:srgbClr val="333333"/>
                    </a:solidFill>
                    <a:latin typeface="Calibri"/>
                    <a:ea typeface="Calibri"/>
                    <a:cs typeface="Calibri"/>
                  </a:defRPr>
                </a:pPr>
                <a:r>
                  <a:rPr lang="en-US" dirty="0"/>
                  <a:t>Time (s)</a:t>
                </a:r>
              </a:p>
            </c:rich>
          </c:tx>
          <c:overlay val="0"/>
          <c:spPr>
            <a:noFill/>
            <a:ln w="25400">
              <a:noFill/>
            </a:ln>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2400" b="0" i="0" u="none" strike="noStrike" baseline="0">
                    <a:solidFill>
                      <a:srgbClr val="333333"/>
                    </a:solidFill>
                    <a:latin typeface="Calibri"/>
                    <a:ea typeface="Calibri"/>
                    <a:cs typeface="Calibri"/>
                  </a:defRPr>
                </a:pPr>
                <a:r>
                  <a:rPr lang="en-US" dirty="0"/>
                  <a:t>Angular Velocity (rad/s)</a:t>
                </a:r>
              </a:p>
            </c:rich>
          </c:tx>
          <c:overlay val="0"/>
          <c:spPr>
            <a:noFill/>
            <a:ln w="25400">
              <a:noFill/>
            </a:ln>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138251071"/>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9724210704227"/>
          <c:y val="3.7728567114951338E-2"/>
          <c:w val="0.86589718376120817"/>
          <c:h val="0.81973599520116036"/>
        </c:manualLayout>
      </c:layout>
      <c:scatterChart>
        <c:scatterStyle val="lineMarker"/>
        <c:varyColors val="0"/>
        <c:ser>
          <c:idx val="2"/>
          <c:order val="0"/>
          <c:tx>
            <c:strRef>
              <c:f>'Raw Data'!$D$1</c:f>
              <c:strCache>
                <c:ptCount val="1"/>
                <c:pt idx="0">
                  <c:v>Gyroscope z (rad/s)</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Data'!$A$2:$A$3529</c:f>
              <c:numCache>
                <c:formatCode>General</c:formatCode>
                <c:ptCount val="3528"/>
                <c:pt idx="0">
                  <c:v>-6.0387497069314122E-4</c:v>
                </c:pt>
                <c:pt idx="1">
                  <c:v>9.3931250157766044E-3</c:v>
                </c:pt>
                <c:pt idx="2">
                  <c:v>1.9391125009860843E-2</c:v>
                </c:pt>
                <c:pt idx="3">
                  <c:v>2.9388124996330589E-2</c:v>
                </c:pt>
                <c:pt idx="4">
                  <c:v>3.9386124990414828E-2</c:v>
                </c:pt>
                <c:pt idx="5">
                  <c:v>4.9383125035092235E-2</c:v>
                </c:pt>
                <c:pt idx="6">
                  <c:v>5.9381125029176474E-2</c:v>
                </c:pt>
                <c:pt idx="7">
                  <c:v>6.9378125015646219E-2</c:v>
                </c:pt>
                <c:pt idx="8">
                  <c:v>7.9376125009730458E-2</c:v>
                </c:pt>
                <c:pt idx="9">
                  <c:v>8.9373124996200204E-2</c:v>
                </c:pt>
                <c:pt idx="10">
                  <c:v>9.9371124990284443E-2</c:v>
                </c:pt>
                <c:pt idx="11">
                  <c:v>0.10936812503496185</c:v>
                </c:pt>
                <c:pt idx="12">
                  <c:v>0.11936612502904609</c:v>
                </c:pt>
                <c:pt idx="13">
                  <c:v>0.12936312501551583</c:v>
                </c:pt>
                <c:pt idx="14">
                  <c:v>0.13936112500960007</c:v>
                </c:pt>
                <c:pt idx="15">
                  <c:v>0.14935812499606982</c:v>
                </c:pt>
                <c:pt idx="16">
                  <c:v>0.15935612499015406</c:v>
                </c:pt>
                <c:pt idx="17">
                  <c:v>0.16935312503483146</c:v>
                </c:pt>
                <c:pt idx="18">
                  <c:v>0.1793511250289157</c:v>
                </c:pt>
                <c:pt idx="19">
                  <c:v>0.18934816669207066</c:v>
                </c:pt>
                <c:pt idx="20">
                  <c:v>0.1993461666861549</c:v>
                </c:pt>
                <c:pt idx="21">
                  <c:v>0.20934316667262465</c:v>
                </c:pt>
                <c:pt idx="22">
                  <c:v>0.21934116666670889</c:v>
                </c:pt>
                <c:pt idx="23">
                  <c:v>0.22933816665317863</c:v>
                </c:pt>
                <c:pt idx="24">
                  <c:v>0.23933616664726287</c:v>
                </c:pt>
                <c:pt idx="25">
                  <c:v>0.24933316669194028</c:v>
                </c:pt>
                <c:pt idx="26">
                  <c:v>0.25933116668602452</c:v>
                </c:pt>
                <c:pt idx="27">
                  <c:v>0.26932816667249426</c:v>
                </c:pt>
                <c:pt idx="28">
                  <c:v>0.2793261666665785</c:v>
                </c:pt>
                <c:pt idx="29">
                  <c:v>0.28932316665304825</c:v>
                </c:pt>
                <c:pt idx="30">
                  <c:v>0.29932116664713249</c:v>
                </c:pt>
                <c:pt idx="31">
                  <c:v>0.30931816669180989</c:v>
                </c:pt>
                <c:pt idx="32">
                  <c:v>0.31931616668589413</c:v>
                </c:pt>
                <c:pt idx="33">
                  <c:v>0.32931316667236388</c:v>
                </c:pt>
                <c:pt idx="34">
                  <c:v>0.33931116666644812</c:v>
                </c:pt>
                <c:pt idx="35">
                  <c:v>0.34930816665291786</c:v>
                </c:pt>
                <c:pt idx="36">
                  <c:v>0.3593061666470021</c:v>
                </c:pt>
                <c:pt idx="37">
                  <c:v>0.36930316669167951</c:v>
                </c:pt>
                <c:pt idx="38">
                  <c:v>0.37930116668576375</c:v>
                </c:pt>
                <c:pt idx="39">
                  <c:v>0.38929816667223349</c:v>
                </c:pt>
                <c:pt idx="40">
                  <c:v>0.39929616666631773</c:v>
                </c:pt>
                <c:pt idx="41">
                  <c:v>0.40929316665278748</c:v>
                </c:pt>
                <c:pt idx="42">
                  <c:v>0.41929016669746488</c:v>
                </c:pt>
                <c:pt idx="43">
                  <c:v>0.42928816669154912</c:v>
                </c:pt>
                <c:pt idx="44">
                  <c:v>0.43928516667801887</c:v>
                </c:pt>
                <c:pt idx="45">
                  <c:v>0.44928316667210311</c:v>
                </c:pt>
                <c:pt idx="46">
                  <c:v>0.45928016665857285</c:v>
                </c:pt>
                <c:pt idx="47">
                  <c:v>0.46927816665265709</c:v>
                </c:pt>
                <c:pt idx="48">
                  <c:v>0.4792751666973345</c:v>
                </c:pt>
                <c:pt idx="49">
                  <c:v>0.48927316669141874</c:v>
                </c:pt>
                <c:pt idx="50">
                  <c:v>0.49927016667788848</c:v>
                </c:pt>
                <c:pt idx="51">
                  <c:v>0.50926816667197272</c:v>
                </c:pt>
                <c:pt idx="52">
                  <c:v>0.51926516665844247</c:v>
                </c:pt>
                <c:pt idx="53">
                  <c:v>0.52926316665252671</c:v>
                </c:pt>
                <c:pt idx="54">
                  <c:v>0.53926016669720411</c:v>
                </c:pt>
                <c:pt idx="55">
                  <c:v>0.54925816669128835</c:v>
                </c:pt>
                <c:pt idx="56">
                  <c:v>0.5592551666777581</c:v>
                </c:pt>
                <c:pt idx="57">
                  <c:v>0.56925316667184234</c:v>
                </c:pt>
                <c:pt idx="58">
                  <c:v>0.57925016665831208</c:v>
                </c:pt>
                <c:pt idx="59">
                  <c:v>0.58924816665239632</c:v>
                </c:pt>
                <c:pt idx="60">
                  <c:v>0.59924516669707373</c:v>
                </c:pt>
                <c:pt idx="61">
                  <c:v>0.60924316669115797</c:v>
                </c:pt>
                <c:pt idx="62">
                  <c:v>0.61924016667762771</c:v>
                </c:pt>
                <c:pt idx="63">
                  <c:v>0.62923816667171195</c:v>
                </c:pt>
                <c:pt idx="64">
                  <c:v>0.6392351666581817</c:v>
                </c:pt>
                <c:pt idx="65">
                  <c:v>0.64923316665226594</c:v>
                </c:pt>
                <c:pt idx="66">
                  <c:v>0.65923016669694334</c:v>
                </c:pt>
                <c:pt idx="67">
                  <c:v>0.66922816669102758</c:v>
                </c:pt>
                <c:pt idx="68">
                  <c:v>0.67922516667749733</c:v>
                </c:pt>
                <c:pt idx="69">
                  <c:v>0.68922316667158157</c:v>
                </c:pt>
                <c:pt idx="70">
                  <c:v>0.69922016665805131</c:v>
                </c:pt>
                <c:pt idx="71">
                  <c:v>0.70921816665213555</c:v>
                </c:pt>
                <c:pt idx="72">
                  <c:v>0.71921516669681296</c:v>
                </c:pt>
                <c:pt idx="73">
                  <c:v>0.7292131666908972</c:v>
                </c:pt>
                <c:pt idx="74">
                  <c:v>0.73921016667736694</c:v>
                </c:pt>
                <c:pt idx="75">
                  <c:v>0.74920816667145118</c:v>
                </c:pt>
                <c:pt idx="76">
                  <c:v>0.75920516665792093</c:v>
                </c:pt>
                <c:pt idx="77">
                  <c:v>0.76920316665200517</c:v>
                </c:pt>
                <c:pt idx="78">
                  <c:v>0.77920016669668257</c:v>
                </c:pt>
                <c:pt idx="79">
                  <c:v>0.78919816669076681</c:v>
                </c:pt>
                <c:pt idx="80">
                  <c:v>0.79919516667723656</c:v>
                </c:pt>
                <c:pt idx="81">
                  <c:v>0.8091931666713208</c:v>
                </c:pt>
                <c:pt idx="82">
                  <c:v>0.81919016665779054</c:v>
                </c:pt>
                <c:pt idx="83">
                  <c:v>0.82918816665187478</c:v>
                </c:pt>
                <c:pt idx="84">
                  <c:v>0.83918516669655219</c:v>
                </c:pt>
                <c:pt idx="85">
                  <c:v>0.84918316669063643</c:v>
                </c:pt>
                <c:pt idx="86">
                  <c:v>0.85918016667710617</c:v>
                </c:pt>
                <c:pt idx="87">
                  <c:v>0.86917816667119041</c:v>
                </c:pt>
                <c:pt idx="88">
                  <c:v>0.87917516665766016</c:v>
                </c:pt>
                <c:pt idx="89">
                  <c:v>0.8891731666517444</c:v>
                </c:pt>
                <c:pt idx="90">
                  <c:v>0.8991701666964218</c:v>
                </c:pt>
                <c:pt idx="91">
                  <c:v>0.90916816669050604</c:v>
                </c:pt>
                <c:pt idx="92">
                  <c:v>0.91916516667697579</c:v>
                </c:pt>
                <c:pt idx="93">
                  <c:v>0.92916216666344553</c:v>
                </c:pt>
                <c:pt idx="94">
                  <c:v>0.93916016665752977</c:v>
                </c:pt>
                <c:pt idx="95">
                  <c:v>0.94915716670220718</c:v>
                </c:pt>
                <c:pt idx="96">
                  <c:v>0.95915516669629142</c:v>
                </c:pt>
                <c:pt idx="97">
                  <c:v>0.96915216668276116</c:v>
                </c:pt>
                <c:pt idx="98">
                  <c:v>0.9791501666768454</c:v>
                </c:pt>
                <c:pt idx="99">
                  <c:v>0.98914716666331515</c:v>
                </c:pt>
                <c:pt idx="100">
                  <c:v>0.99914516665739939</c:v>
                </c:pt>
                <c:pt idx="101">
                  <c:v>1.0091421667020768</c:v>
                </c:pt>
                <c:pt idx="102">
                  <c:v>1.019140166696161</c:v>
                </c:pt>
                <c:pt idx="103">
                  <c:v>1.0291371666826308</c:v>
                </c:pt>
                <c:pt idx="104">
                  <c:v>1.039135166676715</c:v>
                </c:pt>
                <c:pt idx="105">
                  <c:v>1.0491321666631848</c:v>
                </c:pt>
                <c:pt idx="106">
                  <c:v>1.059130166657269</c:v>
                </c:pt>
                <c:pt idx="107">
                  <c:v>1.0691271667019464</c:v>
                </c:pt>
                <c:pt idx="108">
                  <c:v>1.0791251666960306</c:v>
                </c:pt>
                <c:pt idx="109">
                  <c:v>1.0891221666825004</c:v>
                </c:pt>
                <c:pt idx="110">
                  <c:v>1.0991201666765846</c:v>
                </c:pt>
                <c:pt idx="111">
                  <c:v>1.1091171666630544</c:v>
                </c:pt>
                <c:pt idx="112">
                  <c:v>1.1191151666571386</c:v>
                </c:pt>
                <c:pt idx="113">
                  <c:v>1.129112166701816</c:v>
                </c:pt>
                <c:pt idx="114">
                  <c:v>1.1391101666959003</c:v>
                </c:pt>
                <c:pt idx="115">
                  <c:v>1.14910716668237</c:v>
                </c:pt>
                <c:pt idx="116">
                  <c:v>1.1591051666764542</c:v>
                </c:pt>
                <c:pt idx="117">
                  <c:v>1.169102166662924</c:v>
                </c:pt>
                <c:pt idx="118">
                  <c:v>1.1791001666570082</c:v>
                </c:pt>
                <c:pt idx="119">
                  <c:v>1.1891000000177883</c:v>
                </c:pt>
                <c:pt idx="120">
                  <c:v>1.1990980000118725</c:v>
                </c:pt>
                <c:pt idx="121">
                  <c:v>1.2090949999983422</c:v>
                </c:pt>
                <c:pt idx="122">
                  <c:v>1.2190929999924265</c:v>
                </c:pt>
                <c:pt idx="123">
                  <c:v>1.2290899999788962</c:v>
                </c:pt>
                <c:pt idx="124">
                  <c:v>1.2390880000311881</c:v>
                </c:pt>
                <c:pt idx="125">
                  <c:v>1.2490850000176579</c:v>
                </c:pt>
                <c:pt idx="126">
                  <c:v>1.2590830000117421</c:v>
                </c:pt>
                <c:pt idx="127">
                  <c:v>1.2690799999982119</c:v>
                </c:pt>
                <c:pt idx="128">
                  <c:v>1.2790779999922961</c:v>
                </c:pt>
                <c:pt idx="129">
                  <c:v>1.2890749999787658</c:v>
                </c:pt>
                <c:pt idx="130">
                  <c:v>1.2990730000310577</c:v>
                </c:pt>
                <c:pt idx="131">
                  <c:v>1.3090700000175275</c:v>
                </c:pt>
                <c:pt idx="132">
                  <c:v>1.3190680000116117</c:v>
                </c:pt>
                <c:pt idx="133">
                  <c:v>1.3290649999980815</c:v>
                </c:pt>
                <c:pt idx="134">
                  <c:v>1.3390629999921657</c:v>
                </c:pt>
                <c:pt idx="135">
                  <c:v>1.3490599999786355</c:v>
                </c:pt>
                <c:pt idx="136">
                  <c:v>1.3590580000309274</c:v>
                </c:pt>
                <c:pt idx="137">
                  <c:v>1.3690550000173971</c:v>
                </c:pt>
                <c:pt idx="138">
                  <c:v>1.3790530000114813</c:v>
                </c:pt>
                <c:pt idx="139">
                  <c:v>1.3890499999979511</c:v>
                </c:pt>
                <c:pt idx="140">
                  <c:v>1.3990479999920353</c:v>
                </c:pt>
                <c:pt idx="141">
                  <c:v>1.4090449999785051</c:v>
                </c:pt>
                <c:pt idx="142">
                  <c:v>1.4190420000231825</c:v>
                </c:pt>
                <c:pt idx="143">
                  <c:v>1.4290400000172667</c:v>
                </c:pt>
                <c:pt idx="144">
                  <c:v>1.4390370000037365</c:v>
                </c:pt>
                <c:pt idx="145">
                  <c:v>1.4490349999978207</c:v>
                </c:pt>
                <c:pt idx="146">
                  <c:v>1.4590319999842905</c:v>
                </c:pt>
                <c:pt idx="147">
                  <c:v>1.4690299999783747</c:v>
                </c:pt>
                <c:pt idx="148">
                  <c:v>1.4790270000230521</c:v>
                </c:pt>
                <c:pt idx="149">
                  <c:v>1.4890250000171363</c:v>
                </c:pt>
                <c:pt idx="150">
                  <c:v>1.4990220000036061</c:v>
                </c:pt>
                <c:pt idx="151">
                  <c:v>1.5090199999976903</c:v>
                </c:pt>
                <c:pt idx="152">
                  <c:v>1.5190169999841601</c:v>
                </c:pt>
                <c:pt idx="153">
                  <c:v>1.5290149999782443</c:v>
                </c:pt>
                <c:pt idx="154">
                  <c:v>1.5390120000229217</c:v>
                </c:pt>
                <c:pt idx="155">
                  <c:v>1.549010000017006</c:v>
                </c:pt>
                <c:pt idx="156">
                  <c:v>1.5590070000034757</c:v>
                </c:pt>
                <c:pt idx="157">
                  <c:v>1.5690049999975599</c:v>
                </c:pt>
                <c:pt idx="158">
                  <c:v>1.5790019999840297</c:v>
                </c:pt>
                <c:pt idx="159">
                  <c:v>1.5889999999781139</c:v>
                </c:pt>
                <c:pt idx="160">
                  <c:v>1.5989970000227913</c:v>
                </c:pt>
                <c:pt idx="161">
                  <c:v>1.6089950000168756</c:v>
                </c:pt>
                <c:pt idx="162">
                  <c:v>1.6189920000033453</c:v>
                </c:pt>
                <c:pt idx="163">
                  <c:v>1.6289899999974295</c:v>
                </c:pt>
                <c:pt idx="164">
                  <c:v>1.6389869999838993</c:v>
                </c:pt>
                <c:pt idx="165">
                  <c:v>1.6489849999779835</c:v>
                </c:pt>
                <c:pt idx="166">
                  <c:v>1.6589820000226609</c:v>
                </c:pt>
                <c:pt idx="167">
                  <c:v>1.6689800000167452</c:v>
                </c:pt>
                <c:pt idx="168">
                  <c:v>1.6789770000032149</c:v>
                </c:pt>
                <c:pt idx="169">
                  <c:v>1.6889749999972992</c:v>
                </c:pt>
                <c:pt idx="170">
                  <c:v>1.6989719999837689</c:v>
                </c:pt>
                <c:pt idx="171">
                  <c:v>1.7089699999778531</c:v>
                </c:pt>
                <c:pt idx="172">
                  <c:v>1.7189670000225306</c:v>
                </c:pt>
                <c:pt idx="173">
                  <c:v>1.7289650000166148</c:v>
                </c:pt>
                <c:pt idx="174">
                  <c:v>1.7389620000030845</c:v>
                </c:pt>
                <c:pt idx="175">
                  <c:v>1.7489599999971688</c:v>
                </c:pt>
                <c:pt idx="176">
                  <c:v>1.7589569999836385</c:v>
                </c:pt>
                <c:pt idx="177">
                  <c:v>1.7689550000359304</c:v>
                </c:pt>
                <c:pt idx="178">
                  <c:v>1.7789520000224002</c:v>
                </c:pt>
                <c:pt idx="179">
                  <c:v>1.7889500000164844</c:v>
                </c:pt>
                <c:pt idx="180">
                  <c:v>1.7989470000029542</c:v>
                </c:pt>
                <c:pt idx="181">
                  <c:v>1.8089449999970384</c:v>
                </c:pt>
                <c:pt idx="182">
                  <c:v>1.8189419999835081</c:v>
                </c:pt>
                <c:pt idx="183">
                  <c:v>1.8289400000358</c:v>
                </c:pt>
                <c:pt idx="184">
                  <c:v>1.8389370000222698</c:v>
                </c:pt>
                <c:pt idx="185">
                  <c:v>1.848935000016354</c:v>
                </c:pt>
                <c:pt idx="186">
                  <c:v>1.8589320000028238</c:v>
                </c:pt>
                <c:pt idx="187">
                  <c:v>1.8689289999892935</c:v>
                </c:pt>
                <c:pt idx="188">
                  <c:v>1.8789269999833778</c:v>
                </c:pt>
                <c:pt idx="189">
                  <c:v>1.8889240000280552</c:v>
                </c:pt>
                <c:pt idx="190">
                  <c:v>1.8989220000221394</c:v>
                </c:pt>
                <c:pt idx="191">
                  <c:v>1.9089190000086091</c:v>
                </c:pt>
                <c:pt idx="192">
                  <c:v>1.9189170000026934</c:v>
                </c:pt>
                <c:pt idx="193">
                  <c:v>1.9289139999891631</c:v>
                </c:pt>
                <c:pt idx="194">
                  <c:v>1.9389119999832474</c:v>
                </c:pt>
                <c:pt idx="195">
                  <c:v>1.9489090000279248</c:v>
                </c:pt>
                <c:pt idx="196">
                  <c:v>1.958907000022009</c:v>
                </c:pt>
                <c:pt idx="197">
                  <c:v>1.9689040000084788</c:v>
                </c:pt>
                <c:pt idx="198">
                  <c:v>1.978902000002563</c:v>
                </c:pt>
                <c:pt idx="199">
                  <c:v>1.9888989999890327</c:v>
                </c:pt>
                <c:pt idx="200">
                  <c:v>1.998896999983117</c:v>
                </c:pt>
                <c:pt idx="201">
                  <c:v>2.0088940000277944</c:v>
                </c:pt>
                <c:pt idx="202">
                  <c:v>2.0188920000218786</c:v>
                </c:pt>
                <c:pt idx="203">
                  <c:v>2.0288890000083484</c:v>
                </c:pt>
                <c:pt idx="204">
                  <c:v>2.0388870000024326</c:v>
                </c:pt>
                <c:pt idx="205">
                  <c:v>2.0488839999889024</c:v>
                </c:pt>
                <c:pt idx="206">
                  <c:v>2.0588819999829866</c:v>
                </c:pt>
                <c:pt idx="207">
                  <c:v>2.068879000027664</c:v>
                </c:pt>
                <c:pt idx="208">
                  <c:v>2.0788770000217482</c:v>
                </c:pt>
                <c:pt idx="209">
                  <c:v>2.088874000008218</c:v>
                </c:pt>
                <c:pt idx="210">
                  <c:v>2.0988720000023022</c:v>
                </c:pt>
                <c:pt idx="211">
                  <c:v>2.108868999988772</c:v>
                </c:pt>
                <c:pt idx="212">
                  <c:v>2.1188669999828562</c:v>
                </c:pt>
                <c:pt idx="213">
                  <c:v>2.1288640000275336</c:v>
                </c:pt>
                <c:pt idx="214">
                  <c:v>2.1388620000216179</c:v>
                </c:pt>
                <c:pt idx="215">
                  <c:v>2.1488590000080876</c:v>
                </c:pt>
                <c:pt idx="216">
                  <c:v>2.1588570000021718</c:v>
                </c:pt>
                <c:pt idx="217">
                  <c:v>2.1688539999886416</c:v>
                </c:pt>
                <c:pt idx="218">
                  <c:v>2.1788519999827258</c:v>
                </c:pt>
                <c:pt idx="219">
                  <c:v>2.188848624995444</c:v>
                </c:pt>
                <c:pt idx="220">
                  <c:v>2.1988466249895282</c:v>
                </c:pt>
                <c:pt idx="221">
                  <c:v>2.2088436250342056</c:v>
                </c:pt>
                <c:pt idx="222">
                  <c:v>2.2188416250282899</c:v>
                </c:pt>
                <c:pt idx="223">
                  <c:v>2.2288386250147596</c:v>
                </c:pt>
                <c:pt idx="224">
                  <c:v>2.2388366250088438</c:v>
                </c:pt>
                <c:pt idx="225">
                  <c:v>2.2488336249953136</c:v>
                </c:pt>
                <c:pt idx="226">
                  <c:v>2.2588316249893978</c:v>
                </c:pt>
                <c:pt idx="227">
                  <c:v>2.2688286250340752</c:v>
                </c:pt>
                <c:pt idx="228">
                  <c:v>2.2788266250281595</c:v>
                </c:pt>
                <c:pt idx="229">
                  <c:v>2.2888236250146292</c:v>
                </c:pt>
                <c:pt idx="230">
                  <c:v>2.2988216250087135</c:v>
                </c:pt>
                <c:pt idx="231">
                  <c:v>2.3088186249951832</c:v>
                </c:pt>
                <c:pt idx="232">
                  <c:v>2.3188166249892674</c:v>
                </c:pt>
                <c:pt idx="233">
                  <c:v>2.3288136250339448</c:v>
                </c:pt>
                <c:pt idx="234">
                  <c:v>2.3388116250280291</c:v>
                </c:pt>
                <c:pt idx="235">
                  <c:v>2.3488086250144988</c:v>
                </c:pt>
                <c:pt idx="236">
                  <c:v>2.3588066250085831</c:v>
                </c:pt>
                <c:pt idx="237">
                  <c:v>2.3688036249950528</c:v>
                </c:pt>
                <c:pt idx="238">
                  <c:v>2.3788016249891371</c:v>
                </c:pt>
                <c:pt idx="239">
                  <c:v>2.3887986250338145</c:v>
                </c:pt>
                <c:pt idx="240">
                  <c:v>2.3987966250278987</c:v>
                </c:pt>
                <c:pt idx="241">
                  <c:v>2.4087936250143684</c:v>
                </c:pt>
                <c:pt idx="242">
                  <c:v>2.4187916250084527</c:v>
                </c:pt>
                <c:pt idx="243">
                  <c:v>2.4287886249949224</c:v>
                </c:pt>
                <c:pt idx="244">
                  <c:v>2.4387866249890067</c:v>
                </c:pt>
                <c:pt idx="245">
                  <c:v>2.4487836250336841</c:v>
                </c:pt>
                <c:pt idx="246">
                  <c:v>2.4587816250277683</c:v>
                </c:pt>
                <c:pt idx="247">
                  <c:v>2.4687786250142381</c:v>
                </c:pt>
                <c:pt idx="248">
                  <c:v>2.4787756250007078</c:v>
                </c:pt>
                <c:pt idx="249">
                  <c:v>2.488773624994792</c:v>
                </c:pt>
                <c:pt idx="250">
                  <c:v>2.4987716249888763</c:v>
                </c:pt>
                <c:pt idx="251">
                  <c:v>2.5087686250335537</c:v>
                </c:pt>
                <c:pt idx="252">
                  <c:v>2.5187656250200234</c:v>
                </c:pt>
                <c:pt idx="253">
                  <c:v>2.5287636250141077</c:v>
                </c:pt>
                <c:pt idx="254">
                  <c:v>2.5387606250005774</c:v>
                </c:pt>
                <c:pt idx="255">
                  <c:v>2.5487586249946617</c:v>
                </c:pt>
                <c:pt idx="256">
                  <c:v>2.5587556249811314</c:v>
                </c:pt>
                <c:pt idx="257">
                  <c:v>2.5687536250334233</c:v>
                </c:pt>
                <c:pt idx="258">
                  <c:v>2.5787506250198931</c:v>
                </c:pt>
                <c:pt idx="259">
                  <c:v>2.5887486250139773</c:v>
                </c:pt>
                <c:pt idx="260">
                  <c:v>2.598745625000447</c:v>
                </c:pt>
                <c:pt idx="261">
                  <c:v>2.6087436249945313</c:v>
                </c:pt>
                <c:pt idx="262">
                  <c:v>2.618740624981001</c:v>
                </c:pt>
                <c:pt idx="263">
                  <c:v>2.6287386250332929</c:v>
                </c:pt>
                <c:pt idx="264">
                  <c:v>2.6387356250197627</c:v>
                </c:pt>
                <c:pt idx="265">
                  <c:v>2.6487336250138469</c:v>
                </c:pt>
                <c:pt idx="266">
                  <c:v>2.6587306250003166</c:v>
                </c:pt>
                <c:pt idx="267">
                  <c:v>2.6687286249944009</c:v>
                </c:pt>
                <c:pt idx="268">
                  <c:v>2.6787256249808706</c:v>
                </c:pt>
                <c:pt idx="269">
                  <c:v>2.6887236250331625</c:v>
                </c:pt>
                <c:pt idx="270">
                  <c:v>2.6987206250196323</c:v>
                </c:pt>
                <c:pt idx="271">
                  <c:v>2.7087186250137165</c:v>
                </c:pt>
                <c:pt idx="272">
                  <c:v>2.7187156250001863</c:v>
                </c:pt>
                <c:pt idx="273">
                  <c:v>2.7287136249942705</c:v>
                </c:pt>
                <c:pt idx="274">
                  <c:v>2.7387106249807402</c:v>
                </c:pt>
                <c:pt idx="275">
                  <c:v>2.7487086250330321</c:v>
                </c:pt>
                <c:pt idx="276">
                  <c:v>2.7587056250195019</c:v>
                </c:pt>
                <c:pt idx="277">
                  <c:v>2.7687036250135861</c:v>
                </c:pt>
                <c:pt idx="278">
                  <c:v>2.7787006250000559</c:v>
                </c:pt>
                <c:pt idx="279">
                  <c:v>2.7886986249941401</c:v>
                </c:pt>
                <c:pt idx="280">
                  <c:v>2.7986956249806099</c:v>
                </c:pt>
                <c:pt idx="281">
                  <c:v>2.8086936250329018</c:v>
                </c:pt>
                <c:pt idx="282">
                  <c:v>2.8186906250193715</c:v>
                </c:pt>
                <c:pt idx="283">
                  <c:v>2.8286886250134557</c:v>
                </c:pt>
                <c:pt idx="284">
                  <c:v>2.8386856249999255</c:v>
                </c:pt>
                <c:pt idx="285">
                  <c:v>2.8486836249940097</c:v>
                </c:pt>
                <c:pt idx="286">
                  <c:v>2.8586806249804795</c:v>
                </c:pt>
                <c:pt idx="287">
                  <c:v>2.8686786250327714</c:v>
                </c:pt>
                <c:pt idx="288">
                  <c:v>2.8786756250192411</c:v>
                </c:pt>
                <c:pt idx="289">
                  <c:v>2.8886736250133254</c:v>
                </c:pt>
                <c:pt idx="290">
                  <c:v>2.8986706249997951</c:v>
                </c:pt>
                <c:pt idx="291">
                  <c:v>2.9086686249938793</c:v>
                </c:pt>
                <c:pt idx="292">
                  <c:v>2.9186656249803491</c:v>
                </c:pt>
                <c:pt idx="293">
                  <c:v>2.928663625032641</c:v>
                </c:pt>
                <c:pt idx="294">
                  <c:v>2.9386606250191107</c:v>
                </c:pt>
                <c:pt idx="295">
                  <c:v>2.948658625013195</c:v>
                </c:pt>
                <c:pt idx="296">
                  <c:v>2.9586556249996647</c:v>
                </c:pt>
                <c:pt idx="297">
                  <c:v>2.968653624993749</c:v>
                </c:pt>
                <c:pt idx="298">
                  <c:v>2.9786506249802187</c:v>
                </c:pt>
                <c:pt idx="299">
                  <c:v>2.9886486250325106</c:v>
                </c:pt>
                <c:pt idx="300">
                  <c:v>2.9986456250189804</c:v>
                </c:pt>
                <c:pt idx="301">
                  <c:v>3.0086436250130646</c:v>
                </c:pt>
                <c:pt idx="302">
                  <c:v>3.0186406249995343</c:v>
                </c:pt>
                <c:pt idx="303">
                  <c:v>3.0286386249936186</c:v>
                </c:pt>
                <c:pt idx="304">
                  <c:v>3.0386356249800883</c:v>
                </c:pt>
                <c:pt idx="305">
                  <c:v>3.0486336250323802</c:v>
                </c:pt>
                <c:pt idx="306">
                  <c:v>3.05863062501885</c:v>
                </c:pt>
                <c:pt idx="307">
                  <c:v>3.0686286250129342</c:v>
                </c:pt>
                <c:pt idx="308">
                  <c:v>3.078625624999404</c:v>
                </c:pt>
                <c:pt idx="309">
                  <c:v>3.0886236249934882</c:v>
                </c:pt>
                <c:pt idx="310">
                  <c:v>3.0986206249799579</c:v>
                </c:pt>
                <c:pt idx="311">
                  <c:v>3.1086186250322498</c:v>
                </c:pt>
                <c:pt idx="312">
                  <c:v>3.1186156250187196</c:v>
                </c:pt>
                <c:pt idx="313">
                  <c:v>3.1286136250128038</c:v>
                </c:pt>
                <c:pt idx="314">
                  <c:v>3.1386106249992736</c:v>
                </c:pt>
                <c:pt idx="315">
                  <c:v>3.1486086249933578</c:v>
                </c:pt>
                <c:pt idx="316">
                  <c:v>3.1586056249798276</c:v>
                </c:pt>
                <c:pt idx="317">
                  <c:v>3.1686036250321195</c:v>
                </c:pt>
                <c:pt idx="318">
                  <c:v>3.1786006250185892</c:v>
                </c:pt>
                <c:pt idx="319">
                  <c:v>3.1885979999788105</c:v>
                </c:pt>
                <c:pt idx="320">
                  <c:v>3.198595000023488</c:v>
                </c:pt>
                <c:pt idx="321">
                  <c:v>3.2085930000175722</c:v>
                </c:pt>
                <c:pt idx="322">
                  <c:v>3.2185900000040419</c:v>
                </c:pt>
                <c:pt idx="323">
                  <c:v>3.2285879999981262</c:v>
                </c:pt>
                <c:pt idx="324">
                  <c:v>3.2385849999845959</c:v>
                </c:pt>
                <c:pt idx="325">
                  <c:v>3.2485829999786802</c:v>
                </c:pt>
                <c:pt idx="326">
                  <c:v>3.2585800000233576</c:v>
                </c:pt>
                <c:pt idx="327">
                  <c:v>3.2685780000174418</c:v>
                </c:pt>
                <c:pt idx="328">
                  <c:v>3.2785750000039116</c:v>
                </c:pt>
                <c:pt idx="329">
                  <c:v>3.2885729999979958</c:v>
                </c:pt>
                <c:pt idx="330">
                  <c:v>3.2985699999844655</c:v>
                </c:pt>
                <c:pt idx="331">
                  <c:v>3.3085679999785498</c:v>
                </c:pt>
                <c:pt idx="332">
                  <c:v>3.3185650000232272</c:v>
                </c:pt>
                <c:pt idx="333">
                  <c:v>3.3285630000173114</c:v>
                </c:pt>
                <c:pt idx="334">
                  <c:v>3.3385600000037812</c:v>
                </c:pt>
                <c:pt idx="335">
                  <c:v>3.3485579999978654</c:v>
                </c:pt>
                <c:pt idx="336">
                  <c:v>3.3585549999843352</c:v>
                </c:pt>
                <c:pt idx="337">
                  <c:v>3.3685529999784194</c:v>
                </c:pt>
                <c:pt idx="338">
                  <c:v>3.3785500000230968</c:v>
                </c:pt>
                <c:pt idx="339">
                  <c:v>3.388548000017181</c:v>
                </c:pt>
                <c:pt idx="340">
                  <c:v>3.3985450000036508</c:v>
                </c:pt>
                <c:pt idx="341">
                  <c:v>3.408542999997735</c:v>
                </c:pt>
                <c:pt idx="342">
                  <c:v>3.4185399999842048</c:v>
                </c:pt>
                <c:pt idx="343">
                  <c:v>3.428537999978289</c:v>
                </c:pt>
                <c:pt idx="344">
                  <c:v>3.4385350000229664</c:v>
                </c:pt>
                <c:pt idx="345">
                  <c:v>3.4485330000170507</c:v>
                </c:pt>
                <c:pt idx="346">
                  <c:v>3.4585300000035204</c:v>
                </c:pt>
                <c:pt idx="347">
                  <c:v>3.4685279999976046</c:v>
                </c:pt>
                <c:pt idx="348">
                  <c:v>3.4785249999840744</c:v>
                </c:pt>
                <c:pt idx="349">
                  <c:v>3.4885229999781586</c:v>
                </c:pt>
                <c:pt idx="350">
                  <c:v>3.498520000022836</c:v>
                </c:pt>
                <c:pt idx="351">
                  <c:v>3.5085180000169203</c:v>
                </c:pt>
                <c:pt idx="352">
                  <c:v>3.51851500000339</c:v>
                </c:pt>
                <c:pt idx="353">
                  <c:v>3.5285129999974743</c:v>
                </c:pt>
                <c:pt idx="354">
                  <c:v>3.538509999983944</c:v>
                </c:pt>
                <c:pt idx="355">
                  <c:v>3.5485079999780282</c:v>
                </c:pt>
                <c:pt idx="356">
                  <c:v>3.5585050000227056</c:v>
                </c:pt>
                <c:pt idx="357">
                  <c:v>3.5685030000167899</c:v>
                </c:pt>
                <c:pt idx="358">
                  <c:v>3.5785000000032596</c:v>
                </c:pt>
                <c:pt idx="359">
                  <c:v>3.5884979999973439</c:v>
                </c:pt>
                <c:pt idx="360">
                  <c:v>3.5984949999838136</c:v>
                </c:pt>
                <c:pt idx="361">
                  <c:v>3.6084929999778979</c:v>
                </c:pt>
                <c:pt idx="362">
                  <c:v>3.6184900000225753</c:v>
                </c:pt>
                <c:pt idx="363">
                  <c:v>3.6284880000166595</c:v>
                </c:pt>
                <c:pt idx="364">
                  <c:v>3.6384850000031292</c:v>
                </c:pt>
                <c:pt idx="365">
                  <c:v>3.6484829999972135</c:v>
                </c:pt>
                <c:pt idx="366">
                  <c:v>3.6584799999836832</c:v>
                </c:pt>
                <c:pt idx="367">
                  <c:v>3.6684780000359751</c:v>
                </c:pt>
                <c:pt idx="368">
                  <c:v>3.6784750000224449</c:v>
                </c:pt>
                <c:pt idx="369">
                  <c:v>3.6884730000165291</c:v>
                </c:pt>
                <c:pt idx="370">
                  <c:v>3.6984700000029989</c:v>
                </c:pt>
                <c:pt idx="371">
                  <c:v>3.7084679999970831</c:v>
                </c:pt>
                <c:pt idx="372">
                  <c:v>3.7184649999835528</c:v>
                </c:pt>
                <c:pt idx="373">
                  <c:v>3.7284630000358447</c:v>
                </c:pt>
                <c:pt idx="374">
                  <c:v>3.7384600000223145</c:v>
                </c:pt>
                <c:pt idx="375">
                  <c:v>3.7484580000163987</c:v>
                </c:pt>
                <c:pt idx="376">
                  <c:v>3.7584550000028685</c:v>
                </c:pt>
                <c:pt idx="377">
                  <c:v>3.7684529999969527</c:v>
                </c:pt>
                <c:pt idx="378">
                  <c:v>3.7784499999834225</c:v>
                </c:pt>
                <c:pt idx="379">
                  <c:v>3.7884480000357144</c:v>
                </c:pt>
                <c:pt idx="380">
                  <c:v>3.7984450000221841</c:v>
                </c:pt>
                <c:pt idx="381">
                  <c:v>3.8084430000162683</c:v>
                </c:pt>
                <c:pt idx="382">
                  <c:v>3.8184400000027381</c:v>
                </c:pt>
                <c:pt idx="383">
                  <c:v>3.8284379999968223</c:v>
                </c:pt>
                <c:pt idx="384">
                  <c:v>3.8384349999832921</c:v>
                </c:pt>
                <c:pt idx="385">
                  <c:v>3.848433000035584</c:v>
                </c:pt>
                <c:pt idx="386">
                  <c:v>3.8584300000220537</c:v>
                </c:pt>
                <c:pt idx="387">
                  <c:v>3.868428000016138</c:v>
                </c:pt>
                <c:pt idx="388">
                  <c:v>3.8784250000026077</c:v>
                </c:pt>
                <c:pt idx="389">
                  <c:v>3.8884229999966919</c:v>
                </c:pt>
                <c:pt idx="390">
                  <c:v>3.8984199999831617</c:v>
                </c:pt>
                <c:pt idx="391">
                  <c:v>3.9084180000354536</c:v>
                </c:pt>
                <c:pt idx="392">
                  <c:v>3.9184150000219233</c:v>
                </c:pt>
                <c:pt idx="393">
                  <c:v>3.9284130000160076</c:v>
                </c:pt>
                <c:pt idx="394">
                  <c:v>3.9384100000024773</c:v>
                </c:pt>
                <c:pt idx="395">
                  <c:v>3.9484079999965616</c:v>
                </c:pt>
                <c:pt idx="396">
                  <c:v>3.9584049999830313</c:v>
                </c:pt>
                <c:pt idx="397">
                  <c:v>3.9684030000353232</c:v>
                </c:pt>
                <c:pt idx="398">
                  <c:v>3.9784010000294074</c:v>
                </c:pt>
                <c:pt idx="399">
                  <c:v>3.9883980000158772</c:v>
                </c:pt>
                <c:pt idx="400">
                  <c:v>3.9983960000099614</c:v>
                </c:pt>
                <c:pt idx="401">
                  <c:v>4.0083929999964312</c:v>
                </c:pt>
                <c:pt idx="402">
                  <c:v>4.0183909999905154</c:v>
                </c:pt>
                <c:pt idx="403">
                  <c:v>4.0283880000351928</c:v>
                </c:pt>
                <c:pt idx="404">
                  <c:v>4.0383860000292771</c:v>
                </c:pt>
                <c:pt idx="405">
                  <c:v>4.0483830000157468</c:v>
                </c:pt>
                <c:pt idx="406">
                  <c:v>4.058381000009831</c:v>
                </c:pt>
                <c:pt idx="407">
                  <c:v>4.0683779999963008</c:v>
                </c:pt>
                <c:pt idx="408">
                  <c:v>4.078375999990385</c:v>
                </c:pt>
                <c:pt idx="409">
                  <c:v>4.0883730000350624</c:v>
                </c:pt>
                <c:pt idx="410">
                  <c:v>4.0983710000291467</c:v>
                </c:pt>
                <c:pt idx="411">
                  <c:v>4.1083680000156164</c:v>
                </c:pt>
                <c:pt idx="412">
                  <c:v>4.1183660000097007</c:v>
                </c:pt>
                <c:pt idx="413">
                  <c:v>4.1283629999961704</c:v>
                </c:pt>
                <c:pt idx="414">
                  <c:v>4.1383609999902546</c:v>
                </c:pt>
                <c:pt idx="415">
                  <c:v>4.148358000034932</c:v>
                </c:pt>
                <c:pt idx="416">
                  <c:v>4.1583560000290163</c:v>
                </c:pt>
                <c:pt idx="417">
                  <c:v>4.168353000015486</c:v>
                </c:pt>
                <c:pt idx="418">
                  <c:v>4.1783510000095703</c:v>
                </c:pt>
                <c:pt idx="419">
                  <c:v>4.1883467499865219</c:v>
                </c:pt>
                <c:pt idx="420">
                  <c:v>4.1983447499806061</c:v>
                </c:pt>
                <c:pt idx="421">
                  <c:v>4.2083417500252835</c:v>
                </c:pt>
                <c:pt idx="422">
                  <c:v>4.2183397500193678</c:v>
                </c:pt>
                <c:pt idx="423">
                  <c:v>4.2283367500058375</c:v>
                </c:pt>
                <c:pt idx="424">
                  <c:v>4.2383347499999218</c:v>
                </c:pt>
                <c:pt idx="425">
                  <c:v>4.2483317499863915</c:v>
                </c:pt>
                <c:pt idx="426">
                  <c:v>4.2583297499804758</c:v>
                </c:pt>
                <c:pt idx="427">
                  <c:v>4.2683267500251532</c:v>
                </c:pt>
                <c:pt idx="428">
                  <c:v>4.2783247500192374</c:v>
                </c:pt>
                <c:pt idx="429">
                  <c:v>4.2883217500057071</c:v>
                </c:pt>
                <c:pt idx="430">
                  <c:v>4.2983197499997914</c:v>
                </c:pt>
                <c:pt idx="431">
                  <c:v>4.3083167499862611</c:v>
                </c:pt>
                <c:pt idx="432">
                  <c:v>4.3183147499803454</c:v>
                </c:pt>
                <c:pt idx="433">
                  <c:v>4.3283117500250228</c:v>
                </c:pt>
                <c:pt idx="434">
                  <c:v>4.338309750019107</c:v>
                </c:pt>
                <c:pt idx="435">
                  <c:v>4.3483067500055768</c:v>
                </c:pt>
                <c:pt idx="436">
                  <c:v>4.358304749999661</c:v>
                </c:pt>
                <c:pt idx="437">
                  <c:v>4.3683017499861307</c:v>
                </c:pt>
                <c:pt idx="438">
                  <c:v>4.378299749980215</c:v>
                </c:pt>
                <c:pt idx="439">
                  <c:v>4.3882967500248924</c:v>
                </c:pt>
                <c:pt idx="440">
                  <c:v>4.3982947500189766</c:v>
                </c:pt>
                <c:pt idx="441">
                  <c:v>4.4082917500054464</c:v>
                </c:pt>
                <c:pt idx="442">
                  <c:v>4.4182897499995306</c:v>
                </c:pt>
                <c:pt idx="443">
                  <c:v>4.4282867499860004</c:v>
                </c:pt>
                <c:pt idx="444">
                  <c:v>4.4382847499800846</c:v>
                </c:pt>
                <c:pt idx="445">
                  <c:v>4.448281750024762</c:v>
                </c:pt>
                <c:pt idx="446">
                  <c:v>4.4582797500188462</c:v>
                </c:pt>
                <c:pt idx="447">
                  <c:v>4.468276750005316</c:v>
                </c:pt>
                <c:pt idx="448">
                  <c:v>4.4782747499994002</c:v>
                </c:pt>
                <c:pt idx="449">
                  <c:v>4.48827174998587</c:v>
                </c:pt>
                <c:pt idx="450">
                  <c:v>4.4982697499799542</c:v>
                </c:pt>
                <c:pt idx="451">
                  <c:v>4.5082667500246316</c:v>
                </c:pt>
                <c:pt idx="452">
                  <c:v>4.5182647500187159</c:v>
                </c:pt>
                <c:pt idx="453">
                  <c:v>4.5282617500051856</c:v>
                </c:pt>
                <c:pt idx="454">
                  <c:v>4.5382597499992698</c:v>
                </c:pt>
                <c:pt idx="455">
                  <c:v>4.5482567499857396</c:v>
                </c:pt>
                <c:pt idx="456">
                  <c:v>4.5582547499798238</c:v>
                </c:pt>
                <c:pt idx="457">
                  <c:v>4.5682517500245012</c:v>
                </c:pt>
                <c:pt idx="458">
                  <c:v>4.5782497500185855</c:v>
                </c:pt>
                <c:pt idx="459">
                  <c:v>4.5882477500126697</c:v>
                </c:pt>
                <c:pt idx="460">
                  <c:v>4.5982447499991395</c:v>
                </c:pt>
                <c:pt idx="461">
                  <c:v>4.6082427499932237</c:v>
                </c:pt>
                <c:pt idx="462">
                  <c:v>4.6182397499796934</c:v>
                </c:pt>
                <c:pt idx="463">
                  <c:v>4.6282367500243708</c:v>
                </c:pt>
                <c:pt idx="464">
                  <c:v>4.6382347500184551</c:v>
                </c:pt>
                <c:pt idx="465">
                  <c:v>4.6482327500125393</c:v>
                </c:pt>
                <c:pt idx="466">
                  <c:v>4.6582297499990091</c:v>
                </c:pt>
                <c:pt idx="467">
                  <c:v>4.6682277499930933</c:v>
                </c:pt>
                <c:pt idx="468">
                  <c:v>4.6782247499795631</c:v>
                </c:pt>
                <c:pt idx="469">
                  <c:v>4.688222750031855</c:v>
                </c:pt>
                <c:pt idx="470">
                  <c:v>4.6982197500183247</c:v>
                </c:pt>
                <c:pt idx="471">
                  <c:v>4.7082177500124089</c:v>
                </c:pt>
                <c:pt idx="472">
                  <c:v>4.7182147499988787</c:v>
                </c:pt>
                <c:pt idx="473">
                  <c:v>4.7282127499929629</c:v>
                </c:pt>
                <c:pt idx="474">
                  <c:v>4.7382097499794327</c:v>
                </c:pt>
                <c:pt idx="475">
                  <c:v>4.7482077500317246</c:v>
                </c:pt>
                <c:pt idx="476">
                  <c:v>4.7582047500181943</c:v>
                </c:pt>
                <c:pt idx="477">
                  <c:v>4.7682027500122786</c:v>
                </c:pt>
                <c:pt idx="478">
                  <c:v>4.7781997499987483</c:v>
                </c:pt>
                <c:pt idx="479">
                  <c:v>4.7881977499928325</c:v>
                </c:pt>
                <c:pt idx="480">
                  <c:v>4.7981947499793023</c:v>
                </c:pt>
                <c:pt idx="481">
                  <c:v>4.8081927500315942</c:v>
                </c:pt>
                <c:pt idx="482">
                  <c:v>4.8181897500180639</c:v>
                </c:pt>
                <c:pt idx="483">
                  <c:v>4.8281877500121482</c:v>
                </c:pt>
                <c:pt idx="484">
                  <c:v>4.8381847499986179</c:v>
                </c:pt>
                <c:pt idx="485">
                  <c:v>4.8481827499927022</c:v>
                </c:pt>
                <c:pt idx="486">
                  <c:v>4.8581797499791719</c:v>
                </c:pt>
                <c:pt idx="487">
                  <c:v>4.8681777500314638</c:v>
                </c:pt>
                <c:pt idx="488">
                  <c:v>4.8781747500179335</c:v>
                </c:pt>
                <c:pt idx="489">
                  <c:v>4.8881727500120178</c:v>
                </c:pt>
                <c:pt idx="490">
                  <c:v>4.8981697499984875</c:v>
                </c:pt>
                <c:pt idx="491">
                  <c:v>4.9081677499925718</c:v>
                </c:pt>
                <c:pt idx="492">
                  <c:v>4.9181647499790415</c:v>
                </c:pt>
                <c:pt idx="493">
                  <c:v>4.9281627500313334</c:v>
                </c:pt>
                <c:pt idx="494">
                  <c:v>4.9381597500178032</c:v>
                </c:pt>
                <c:pt idx="495">
                  <c:v>4.9481577500118874</c:v>
                </c:pt>
                <c:pt idx="496">
                  <c:v>4.9581547499983571</c:v>
                </c:pt>
                <c:pt idx="497">
                  <c:v>4.9681527499924414</c:v>
                </c:pt>
                <c:pt idx="498">
                  <c:v>4.9781497499789111</c:v>
                </c:pt>
                <c:pt idx="499">
                  <c:v>4.988147750031203</c:v>
                </c:pt>
                <c:pt idx="500">
                  <c:v>4.9981447500176728</c:v>
                </c:pt>
                <c:pt idx="501">
                  <c:v>5.008142750011757</c:v>
                </c:pt>
                <c:pt idx="502">
                  <c:v>5.0181397499982268</c:v>
                </c:pt>
                <c:pt idx="503">
                  <c:v>5.028137749992311</c:v>
                </c:pt>
                <c:pt idx="504">
                  <c:v>5.0381347499787807</c:v>
                </c:pt>
                <c:pt idx="505">
                  <c:v>5.0481327500310726</c:v>
                </c:pt>
                <c:pt idx="506">
                  <c:v>5.0581297500175424</c:v>
                </c:pt>
                <c:pt idx="507">
                  <c:v>5.0681277500116266</c:v>
                </c:pt>
                <c:pt idx="508">
                  <c:v>5.0781247499980964</c:v>
                </c:pt>
                <c:pt idx="509">
                  <c:v>5.0881227499921806</c:v>
                </c:pt>
                <c:pt idx="510">
                  <c:v>5.0981207499862649</c:v>
                </c:pt>
                <c:pt idx="511">
                  <c:v>5.1081177500309423</c:v>
                </c:pt>
                <c:pt idx="512">
                  <c:v>5.1181157500250265</c:v>
                </c:pt>
                <c:pt idx="513">
                  <c:v>5.1281127500114962</c:v>
                </c:pt>
                <c:pt idx="514">
                  <c:v>5.1381107500055805</c:v>
                </c:pt>
                <c:pt idx="515">
                  <c:v>5.1481077499920502</c:v>
                </c:pt>
                <c:pt idx="516">
                  <c:v>5.1581057499861345</c:v>
                </c:pt>
                <c:pt idx="517">
                  <c:v>5.1681027500308119</c:v>
                </c:pt>
                <c:pt idx="518">
                  <c:v>5.1781007500248961</c:v>
                </c:pt>
                <c:pt idx="519">
                  <c:v>5.188097000005655</c:v>
                </c:pt>
                <c:pt idx="520">
                  <c:v>5.1980949999997392</c:v>
                </c:pt>
                <c:pt idx="521">
                  <c:v>5.208091999986209</c:v>
                </c:pt>
                <c:pt idx="522">
                  <c:v>5.2180899999802932</c:v>
                </c:pt>
                <c:pt idx="523">
                  <c:v>5.2280870000249706</c:v>
                </c:pt>
                <c:pt idx="524">
                  <c:v>5.2380850000190549</c:v>
                </c:pt>
                <c:pt idx="525">
                  <c:v>5.2480820000055246</c:v>
                </c:pt>
                <c:pt idx="526">
                  <c:v>5.2580799999996088</c:v>
                </c:pt>
                <c:pt idx="527">
                  <c:v>5.2680769999860786</c:v>
                </c:pt>
                <c:pt idx="528">
                  <c:v>5.2780749999801628</c:v>
                </c:pt>
                <c:pt idx="529">
                  <c:v>5.2880720000248402</c:v>
                </c:pt>
                <c:pt idx="530">
                  <c:v>5.2980700000189245</c:v>
                </c:pt>
                <c:pt idx="531">
                  <c:v>5.3080670000053942</c:v>
                </c:pt>
                <c:pt idx="532">
                  <c:v>5.3180649999994785</c:v>
                </c:pt>
                <c:pt idx="533">
                  <c:v>5.3280619999859482</c:v>
                </c:pt>
                <c:pt idx="534">
                  <c:v>5.3380599999800324</c:v>
                </c:pt>
                <c:pt idx="535">
                  <c:v>5.3480570000247099</c:v>
                </c:pt>
                <c:pt idx="536">
                  <c:v>5.3580550000187941</c:v>
                </c:pt>
                <c:pt idx="537">
                  <c:v>5.3680520000052638</c:v>
                </c:pt>
                <c:pt idx="538">
                  <c:v>5.3780499999993481</c:v>
                </c:pt>
                <c:pt idx="539">
                  <c:v>5.3880469999858178</c:v>
                </c:pt>
                <c:pt idx="540">
                  <c:v>5.3980449999799021</c:v>
                </c:pt>
                <c:pt idx="541">
                  <c:v>5.4080420000245795</c:v>
                </c:pt>
                <c:pt idx="542">
                  <c:v>5.4180400000186637</c:v>
                </c:pt>
                <c:pt idx="543">
                  <c:v>5.4280370000051335</c:v>
                </c:pt>
                <c:pt idx="544">
                  <c:v>5.4380349999992177</c:v>
                </c:pt>
                <c:pt idx="545">
                  <c:v>5.4480319999856874</c:v>
                </c:pt>
                <c:pt idx="546">
                  <c:v>5.4580299999797717</c:v>
                </c:pt>
                <c:pt idx="547">
                  <c:v>5.4680270000244491</c:v>
                </c:pt>
                <c:pt idx="548">
                  <c:v>5.4780250000185333</c:v>
                </c:pt>
                <c:pt idx="549">
                  <c:v>5.4880220000050031</c:v>
                </c:pt>
                <c:pt idx="550">
                  <c:v>5.4980199999990873</c:v>
                </c:pt>
                <c:pt idx="551">
                  <c:v>5.508016999985557</c:v>
                </c:pt>
                <c:pt idx="552">
                  <c:v>5.5180149999796413</c:v>
                </c:pt>
                <c:pt idx="553">
                  <c:v>5.5280120000243187</c:v>
                </c:pt>
                <c:pt idx="554">
                  <c:v>5.5380100000184029</c:v>
                </c:pt>
                <c:pt idx="555">
                  <c:v>5.5480070000048727</c:v>
                </c:pt>
                <c:pt idx="556">
                  <c:v>5.5580049999989569</c:v>
                </c:pt>
                <c:pt idx="557">
                  <c:v>5.5680029999930412</c:v>
                </c:pt>
                <c:pt idx="558">
                  <c:v>5.5779999999795109</c:v>
                </c:pt>
                <c:pt idx="559">
                  <c:v>5.5879980000318028</c:v>
                </c:pt>
                <c:pt idx="560">
                  <c:v>5.5979950000182725</c:v>
                </c:pt>
                <c:pt idx="561">
                  <c:v>5.6079920000047423</c:v>
                </c:pt>
                <c:pt idx="562">
                  <c:v>5.6179899999988265</c:v>
                </c:pt>
                <c:pt idx="563">
                  <c:v>5.6279879999929108</c:v>
                </c:pt>
                <c:pt idx="564">
                  <c:v>5.6379849999793805</c:v>
                </c:pt>
                <c:pt idx="565">
                  <c:v>5.6479830000316724</c:v>
                </c:pt>
                <c:pt idx="566">
                  <c:v>5.6579800000181422</c:v>
                </c:pt>
                <c:pt idx="567">
                  <c:v>5.6679780000122264</c:v>
                </c:pt>
                <c:pt idx="568">
                  <c:v>5.6779749999986961</c:v>
                </c:pt>
                <c:pt idx="569">
                  <c:v>5.6879729999927804</c:v>
                </c:pt>
                <c:pt idx="570">
                  <c:v>5.6979699999792501</c:v>
                </c:pt>
                <c:pt idx="571">
                  <c:v>5.707968000031542</c:v>
                </c:pt>
                <c:pt idx="572">
                  <c:v>5.7179650000180118</c:v>
                </c:pt>
                <c:pt idx="573">
                  <c:v>5.727963000012096</c:v>
                </c:pt>
                <c:pt idx="574">
                  <c:v>5.7379599999985658</c:v>
                </c:pt>
                <c:pt idx="575">
                  <c:v>5.74795799999265</c:v>
                </c:pt>
                <c:pt idx="576">
                  <c:v>5.7579549999791197</c:v>
                </c:pt>
                <c:pt idx="577">
                  <c:v>5.7679530000314116</c:v>
                </c:pt>
                <c:pt idx="578">
                  <c:v>5.7779500000178814</c:v>
                </c:pt>
                <c:pt idx="579">
                  <c:v>5.7879480000119656</c:v>
                </c:pt>
                <c:pt idx="580">
                  <c:v>5.7979449999984354</c:v>
                </c:pt>
                <c:pt idx="581">
                  <c:v>5.8079429999925196</c:v>
                </c:pt>
                <c:pt idx="582">
                  <c:v>5.8179399999789894</c:v>
                </c:pt>
                <c:pt idx="583">
                  <c:v>5.8279380000312813</c:v>
                </c:pt>
                <c:pt idx="584">
                  <c:v>5.837935000017751</c:v>
                </c:pt>
                <c:pt idx="585">
                  <c:v>5.8479330000118352</c:v>
                </c:pt>
                <c:pt idx="586">
                  <c:v>5.857929999998305</c:v>
                </c:pt>
                <c:pt idx="587">
                  <c:v>5.8679279999923892</c:v>
                </c:pt>
                <c:pt idx="588">
                  <c:v>5.877924999978859</c:v>
                </c:pt>
                <c:pt idx="589">
                  <c:v>5.8879230000311509</c:v>
                </c:pt>
                <c:pt idx="590">
                  <c:v>5.8979200000176206</c:v>
                </c:pt>
                <c:pt idx="591">
                  <c:v>5.9079180000117049</c:v>
                </c:pt>
                <c:pt idx="592">
                  <c:v>5.9179149999981746</c:v>
                </c:pt>
                <c:pt idx="593">
                  <c:v>5.9279129999922588</c:v>
                </c:pt>
                <c:pt idx="594">
                  <c:v>5.9379109999863431</c:v>
                </c:pt>
                <c:pt idx="595">
                  <c:v>5.9479080000310205</c:v>
                </c:pt>
                <c:pt idx="596">
                  <c:v>5.9579060000251047</c:v>
                </c:pt>
                <c:pt idx="597">
                  <c:v>5.9679030000115745</c:v>
                </c:pt>
                <c:pt idx="598">
                  <c:v>5.9779010000056587</c:v>
                </c:pt>
                <c:pt idx="599">
                  <c:v>5.9878979999921285</c:v>
                </c:pt>
                <c:pt idx="600">
                  <c:v>5.9978959999862127</c:v>
                </c:pt>
                <c:pt idx="601">
                  <c:v>6.0078930000308901</c:v>
                </c:pt>
                <c:pt idx="602">
                  <c:v>6.0178910000249743</c:v>
                </c:pt>
                <c:pt idx="603">
                  <c:v>6.0278880000114441</c:v>
                </c:pt>
                <c:pt idx="604">
                  <c:v>6.0378860000055283</c:v>
                </c:pt>
                <c:pt idx="605">
                  <c:v>6.0478829999919981</c:v>
                </c:pt>
                <c:pt idx="606">
                  <c:v>6.0578809999860823</c:v>
                </c:pt>
                <c:pt idx="607">
                  <c:v>6.0678780000307597</c:v>
                </c:pt>
                <c:pt idx="608">
                  <c:v>6.077876000024844</c:v>
                </c:pt>
                <c:pt idx="609">
                  <c:v>6.0878730000113137</c:v>
                </c:pt>
                <c:pt idx="610">
                  <c:v>6.0978710000053979</c:v>
                </c:pt>
                <c:pt idx="611">
                  <c:v>6.1078679999918677</c:v>
                </c:pt>
                <c:pt idx="612">
                  <c:v>6.1178659999859519</c:v>
                </c:pt>
                <c:pt idx="613">
                  <c:v>6.1278630000306293</c:v>
                </c:pt>
                <c:pt idx="614">
                  <c:v>6.1378610000247136</c:v>
                </c:pt>
                <c:pt idx="615">
                  <c:v>6.1478580000111833</c:v>
                </c:pt>
                <c:pt idx="616">
                  <c:v>6.1578560000052676</c:v>
                </c:pt>
                <c:pt idx="617">
                  <c:v>6.1678529999917373</c:v>
                </c:pt>
                <c:pt idx="618">
                  <c:v>6.1778509999858215</c:v>
                </c:pt>
                <c:pt idx="619">
                  <c:v>6.187848000030499</c:v>
                </c:pt>
                <c:pt idx="620">
                  <c:v>6.197846875002142</c:v>
                </c:pt>
                <c:pt idx="621">
                  <c:v>6.2078438749886118</c:v>
                </c:pt>
                <c:pt idx="622">
                  <c:v>6.217841874982696</c:v>
                </c:pt>
                <c:pt idx="623">
                  <c:v>6.2278388750273734</c:v>
                </c:pt>
                <c:pt idx="624">
                  <c:v>6.2378368750214577</c:v>
                </c:pt>
                <c:pt idx="625">
                  <c:v>6.2478338750079274</c:v>
                </c:pt>
                <c:pt idx="626">
                  <c:v>6.2578318750020117</c:v>
                </c:pt>
                <c:pt idx="627">
                  <c:v>6.2678298749960959</c:v>
                </c:pt>
                <c:pt idx="628">
                  <c:v>6.2778268749825656</c:v>
                </c:pt>
                <c:pt idx="629">
                  <c:v>6.2878248750348575</c:v>
                </c:pt>
                <c:pt idx="630">
                  <c:v>6.2978218750213273</c:v>
                </c:pt>
                <c:pt idx="631">
                  <c:v>6.3078198750154115</c:v>
                </c:pt>
                <c:pt idx="632">
                  <c:v>6.3178168750018813</c:v>
                </c:pt>
                <c:pt idx="633">
                  <c:v>6.3278148749959655</c:v>
                </c:pt>
                <c:pt idx="634">
                  <c:v>6.3378118749824353</c:v>
                </c:pt>
                <c:pt idx="635">
                  <c:v>6.3478098750347272</c:v>
                </c:pt>
                <c:pt idx="636">
                  <c:v>6.3578068750211969</c:v>
                </c:pt>
                <c:pt idx="637">
                  <c:v>6.3678048750152811</c:v>
                </c:pt>
                <c:pt idx="638">
                  <c:v>6.3778018750017509</c:v>
                </c:pt>
                <c:pt idx="639">
                  <c:v>6.3877998749958351</c:v>
                </c:pt>
                <c:pt idx="640">
                  <c:v>6.3977968749823049</c:v>
                </c:pt>
                <c:pt idx="641">
                  <c:v>6.4077948750345968</c:v>
                </c:pt>
                <c:pt idx="642">
                  <c:v>6.4177918750210665</c:v>
                </c:pt>
                <c:pt idx="643">
                  <c:v>6.4277898750151508</c:v>
                </c:pt>
                <c:pt idx="644">
                  <c:v>6.4377868750016205</c:v>
                </c:pt>
                <c:pt idx="645">
                  <c:v>6.4477848749957047</c:v>
                </c:pt>
                <c:pt idx="646">
                  <c:v>6.4577818749821745</c:v>
                </c:pt>
                <c:pt idx="647">
                  <c:v>6.4677798750344664</c:v>
                </c:pt>
                <c:pt idx="648">
                  <c:v>6.4777768750209361</c:v>
                </c:pt>
                <c:pt idx="649">
                  <c:v>6.4877748750150204</c:v>
                </c:pt>
                <c:pt idx="650">
                  <c:v>6.4977718750014901</c:v>
                </c:pt>
                <c:pt idx="651">
                  <c:v>6.5077698749955744</c:v>
                </c:pt>
                <c:pt idx="652">
                  <c:v>6.5177668749820441</c:v>
                </c:pt>
                <c:pt idx="653">
                  <c:v>6.527764875034336</c:v>
                </c:pt>
                <c:pt idx="654">
                  <c:v>6.5377628750284202</c:v>
                </c:pt>
                <c:pt idx="655">
                  <c:v>6.54775987501489</c:v>
                </c:pt>
                <c:pt idx="656">
                  <c:v>6.5577578750089742</c:v>
                </c:pt>
                <c:pt idx="657">
                  <c:v>6.567754874995444</c:v>
                </c:pt>
                <c:pt idx="658">
                  <c:v>6.5777528749895282</c:v>
                </c:pt>
                <c:pt idx="659">
                  <c:v>6.5877498750342056</c:v>
                </c:pt>
                <c:pt idx="660">
                  <c:v>6.5977478750282899</c:v>
                </c:pt>
                <c:pt idx="661">
                  <c:v>6.6077448750147596</c:v>
                </c:pt>
                <c:pt idx="662">
                  <c:v>6.6177428750088438</c:v>
                </c:pt>
                <c:pt idx="663">
                  <c:v>6.6277398749953136</c:v>
                </c:pt>
                <c:pt idx="664">
                  <c:v>6.6377378749893978</c:v>
                </c:pt>
                <c:pt idx="665">
                  <c:v>6.6477348750340752</c:v>
                </c:pt>
                <c:pt idx="666">
                  <c:v>6.6577328750281595</c:v>
                </c:pt>
                <c:pt idx="667">
                  <c:v>6.6677298750146292</c:v>
                </c:pt>
                <c:pt idx="668">
                  <c:v>6.6777278750087135</c:v>
                </c:pt>
                <c:pt idx="669">
                  <c:v>6.6877248749951832</c:v>
                </c:pt>
                <c:pt idx="670">
                  <c:v>6.6977228749892674</c:v>
                </c:pt>
                <c:pt idx="671">
                  <c:v>6.7077198750339448</c:v>
                </c:pt>
                <c:pt idx="672">
                  <c:v>6.7177178750280291</c:v>
                </c:pt>
                <c:pt idx="673">
                  <c:v>6.7277148750144988</c:v>
                </c:pt>
                <c:pt idx="674">
                  <c:v>6.7377128750085831</c:v>
                </c:pt>
                <c:pt idx="675">
                  <c:v>6.7477098749950528</c:v>
                </c:pt>
                <c:pt idx="676">
                  <c:v>6.7577078749891371</c:v>
                </c:pt>
                <c:pt idx="677">
                  <c:v>6.7677048750338145</c:v>
                </c:pt>
                <c:pt idx="678">
                  <c:v>6.7777028750278987</c:v>
                </c:pt>
                <c:pt idx="679">
                  <c:v>6.7876998750143684</c:v>
                </c:pt>
                <c:pt idx="680">
                  <c:v>6.7976978750084527</c:v>
                </c:pt>
                <c:pt idx="681">
                  <c:v>6.8076958750025369</c:v>
                </c:pt>
                <c:pt idx="682">
                  <c:v>6.8176928749890067</c:v>
                </c:pt>
                <c:pt idx="683">
                  <c:v>6.8276908749830909</c:v>
                </c:pt>
                <c:pt idx="684">
                  <c:v>6.8376878750277683</c:v>
                </c:pt>
                <c:pt idx="685">
                  <c:v>6.8476858750218526</c:v>
                </c:pt>
                <c:pt idx="686">
                  <c:v>6.8576828750083223</c:v>
                </c:pt>
                <c:pt idx="687">
                  <c:v>6.8676808750024065</c:v>
                </c:pt>
                <c:pt idx="688">
                  <c:v>6.8776778749888763</c:v>
                </c:pt>
                <c:pt idx="689">
                  <c:v>6.8876758749829605</c:v>
                </c:pt>
                <c:pt idx="690">
                  <c:v>6.8976728750276379</c:v>
                </c:pt>
                <c:pt idx="691">
                  <c:v>6.9076708750217222</c:v>
                </c:pt>
                <c:pt idx="692">
                  <c:v>6.9176678750081919</c:v>
                </c:pt>
                <c:pt idx="693">
                  <c:v>6.9276658750022762</c:v>
                </c:pt>
                <c:pt idx="694">
                  <c:v>6.9376628749887459</c:v>
                </c:pt>
                <c:pt idx="695">
                  <c:v>6.9476608749828301</c:v>
                </c:pt>
                <c:pt idx="696">
                  <c:v>6.9576578750275075</c:v>
                </c:pt>
                <c:pt idx="697">
                  <c:v>6.9676558750215918</c:v>
                </c:pt>
                <c:pt idx="698">
                  <c:v>6.9776528750080615</c:v>
                </c:pt>
                <c:pt idx="699">
                  <c:v>6.9876508750021458</c:v>
                </c:pt>
                <c:pt idx="700">
                  <c:v>6.9976478749886155</c:v>
                </c:pt>
                <c:pt idx="701">
                  <c:v>7.0076458749826998</c:v>
                </c:pt>
                <c:pt idx="702">
                  <c:v>7.0176428750273772</c:v>
                </c:pt>
                <c:pt idx="703">
                  <c:v>7.0276408750214614</c:v>
                </c:pt>
                <c:pt idx="704">
                  <c:v>7.0376378750079311</c:v>
                </c:pt>
                <c:pt idx="705">
                  <c:v>7.0476358750020154</c:v>
                </c:pt>
                <c:pt idx="706">
                  <c:v>7.0576328749884851</c:v>
                </c:pt>
                <c:pt idx="707">
                  <c:v>7.0676308749825694</c:v>
                </c:pt>
                <c:pt idx="708">
                  <c:v>7.0776288750348613</c:v>
                </c:pt>
                <c:pt idx="709">
                  <c:v>7.087625875021331</c:v>
                </c:pt>
                <c:pt idx="710">
                  <c:v>7.0976238750154153</c:v>
                </c:pt>
                <c:pt idx="711">
                  <c:v>7.107620875001885</c:v>
                </c:pt>
                <c:pt idx="712">
                  <c:v>7.1176188749959692</c:v>
                </c:pt>
                <c:pt idx="713">
                  <c:v>7.127615874982439</c:v>
                </c:pt>
                <c:pt idx="714">
                  <c:v>7.1376138750347309</c:v>
                </c:pt>
                <c:pt idx="715">
                  <c:v>7.1476108750212006</c:v>
                </c:pt>
                <c:pt idx="716">
                  <c:v>7.1576088750152849</c:v>
                </c:pt>
                <c:pt idx="717">
                  <c:v>7.1676058750017546</c:v>
                </c:pt>
                <c:pt idx="718">
                  <c:v>7.1776038749958389</c:v>
                </c:pt>
                <c:pt idx="719">
                  <c:v>7.1876008749823086</c:v>
                </c:pt>
                <c:pt idx="720">
                  <c:v>7.1975991249782965</c:v>
                </c:pt>
                <c:pt idx="721">
                  <c:v>7.2075961250229739</c:v>
                </c:pt>
                <c:pt idx="722">
                  <c:v>7.2175941250170581</c:v>
                </c:pt>
                <c:pt idx="723">
                  <c:v>7.2275911250035278</c:v>
                </c:pt>
                <c:pt idx="724">
                  <c:v>7.2375891249976121</c:v>
                </c:pt>
                <c:pt idx="725">
                  <c:v>7.2475861249840818</c:v>
                </c:pt>
                <c:pt idx="726">
                  <c:v>7.2575841249781661</c:v>
                </c:pt>
                <c:pt idx="727">
                  <c:v>7.2675811250228435</c:v>
                </c:pt>
                <c:pt idx="728">
                  <c:v>7.2775791250169277</c:v>
                </c:pt>
                <c:pt idx="729">
                  <c:v>7.2875761250033975</c:v>
                </c:pt>
                <c:pt idx="730">
                  <c:v>7.2975741249974817</c:v>
                </c:pt>
                <c:pt idx="731">
                  <c:v>7.3075711249839514</c:v>
                </c:pt>
                <c:pt idx="732">
                  <c:v>7.3175691249780357</c:v>
                </c:pt>
                <c:pt idx="733">
                  <c:v>7.3275671250303276</c:v>
                </c:pt>
                <c:pt idx="734">
                  <c:v>7.3375641250167973</c:v>
                </c:pt>
                <c:pt idx="735">
                  <c:v>7.3475621250108816</c:v>
                </c:pt>
                <c:pt idx="736">
                  <c:v>7.3575591249973513</c:v>
                </c:pt>
                <c:pt idx="737">
                  <c:v>7.3675571249914356</c:v>
                </c:pt>
                <c:pt idx="738">
                  <c:v>7.3775541249779053</c:v>
                </c:pt>
                <c:pt idx="739">
                  <c:v>7.3875521250301972</c:v>
                </c:pt>
                <c:pt idx="740">
                  <c:v>7.3975491250166669</c:v>
                </c:pt>
                <c:pt idx="741">
                  <c:v>7.4075471250107512</c:v>
                </c:pt>
                <c:pt idx="742">
                  <c:v>7.4175441249972209</c:v>
                </c:pt>
                <c:pt idx="743">
                  <c:v>7.4275421249913052</c:v>
                </c:pt>
                <c:pt idx="744">
                  <c:v>7.4375391250359826</c:v>
                </c:pt>
                <c:pt idx="745">
                  <c:v>7.4475371250300668</c:v>
                </c:pt>
                <c:pt idx="746">
                  <c:v>7.4575341250165366</c:v>
                </c:pt>
                <c:pt idx="747">
                  <c:v>7.4675321250106208</c:v>
                </c:pt>
                <c:pt idx="748">
                  <c:v>7.4775291249970905</c:v>
                </c:pt>
                <c:pt idx="749">
                  <c:v>7.4875271249911748</c:v>
                </c:pt>
                <c:pt idx="750">
                  <c:v>7.4975241250358522</c:v>
                </c:pt>
                <c:pt idx="751">
                  <c:v>7.5075221250299364</c:v>
                </c:pt>
                <c:pt idx="752">
                  <c:v>7.5175191250164062</c:v>
                </c:pt>
                <c:pt idx="753">
                  <c:v>7.5275171250104904</c:v>
                </c:pt>
                <c:pt idx="754">
                  <c:v>7.5375141249969602</c:v>
                </c:pt>
                <c:pt idx="755">
                  <c:v>7.5475121249910444</c:v>
                </c:pt>
                <c:pt idx="756">
                  <c:v>7.5575091250357218</c:v>
                </c:pt>
                <c:pt idx="757">
                  <c:v>7.567507125029806</c:v>
                </c:pt>
                <c:pt idx="758">
                  <c:v>7.5775041250162758</c:v>
                </c:pt>
                <c:pt idx="759">
                  <c:v>7.58750212501036</c:v>
                </c:pt>
                <c:pt idx="760">
                  <c:v>7.5974991249968298</c:v>
                </c:pt>
                <c:pt idx="761">
                  <c:v>7.607497124990914</c:v>
                </c:pt>
                <c:pt idx="762">
                  <c:v>7.6174951249849983</c:v>
                </c:pt>
                <c:pt idx="763">
                  <c:v>7.6274921250296757</c:v>
                </c:pt>
                <c:pt idx="764">
                  <c:v>7.6374901250237599</c:v>
                </c:pt>
                <c:pt idx="765">
                  <c:v>7.6474871250102296</c:v>
                </c:pt>
                <c:pt idx="766">
                  <c:v>7.6574851250043139</c:v>
                </c:pt>
                <c:pt idx="767">
                  <c:v>7.6674821249907836</c:v>
                </c:pt>
                <c:pt idx="768">
                  <c:v>7.6774801249848679</c:v>
                </c:pt>
                <c:pt idx="769">
                  <c:v>7.6874771250295453</c:v>
                </c:pt>
                <c:pt idx="770">
                  <c:v>7.6974751250236295</c:v>
                </c:pt>
                <c:pt idx="771">
                  <c:v>7.7074721250100993</c:v>
                </c:pt>
                <c:pt idx="772">
                  <c:v>7.7174701250041835</c:v>
                </c:pt>
                <c:pt idx="773">
                  <c:v>7.7274671249906532</c:v>
                </c:pt>
                <c:pt idx="774">
                  <c:v>7.7374651249847375</c:v>
                </c:pt>
                <c:pt idx="775">
                  <c:v>7.7474621250294149</c:v>
                </c:pt>
                <c:pt idx="776">
                  <c:v>7.7574601250234991</c:v>
                </c:pt>
                <c:pt idx="777">
                  <c:v>7.7674571250099689</c:v>
                </c:pt>
                <c:pt idx="778">
                  <c:v>7.7774551250040531</c:v>
                </c:pt>
                <c:pt idx="779">
                  <c:v>7.7874521249905229</c:v>
                </c:pt>
                <c:pt idx="780">
                  <c:v>7.7974501249846071</c:v>
                </c:pt>
                <c:pt idx="781">
                  <c:v>7.8074471250292845</c:v>
                </c:pt>
                <c:pt idx="782">
                  <c:v>7.8174451250233687</c:v>
                </c:pt>
                <c:pt idx="783">
                  <c:v>7.8274421250098385</c:v>
                </c:pt>
                <c:pt idx="784">
                  <c:v>7.8374401250039227</c:v>
                </c:pt>
                <c:pt idx="785">
                  <c:v>7.8474371249903925</c:v>
                </c:pt>
                <c:pt idx="786">
                  <c:v>7.8574351249844767</c:v>
                </c:pt>
                <c:pt idx="787">
                  <c:v>7.8674321250291541</c:v>
                </c:pt>
                <c:pt idx="788">
                  <c:v>7.8774301250232384</c:v>
                </c:pt>
                <c:pt idx="789">
                  <c:v>7.8874281250173226</c:v>
                </c:pt>
                <c:pt idx="790">
                  <c:v>7.8974251250037923</c:v>
                </c:pt>
                <c:pt idx="791">
                  <c:v>7.9074231249978766</c:v>
                </c:pt>
                <c:pt idx="792">
                  <c:v>7.9174201249843463</c:v>
                </c:pt>
                <c:pt idx="793">
                  <c:v>7.9274181249784306</c:v>
                </c:pt>
                <c:pt idx="794">
                  <c:v>7.937415125023108</c:v>
                </c:pt>
                <c:pt idx="795">
                  <c:v>7.9474131250171922</c:v>
                </c:pt>
                <c:pt idx="796">
                  <c:v>7.957410125003662</c:v>
                </c:pt>
                <c:pt idx="797">
                  <c:v>7.9674081249977462</c:v>
                </c:pt>
                <c:pt idx="798">
                  <c:v>7.9774051249842159</c:v>
                </c:pt>
                <c:pt idx="799">
                  <c:v>7.9874031249783002</c:v>
                </c:pt>
                <c:pt idx="800">
                  <c:v>7.9974001250229776</c:v>
                </c:pt>
                <c:pt idx="801">
                  <c:v>8.0073981250170618</c:v>
                </c:pt>
                <c:pt idx="802">
                  <c:v>8.0173951250035316</c:v>
                </c:pt>
                <c:pt idx="803">
                  <c:v>8.0273931249976158</c:v>
                </c:pt>
                <c:pt idx="804">
                  <c:v>8.0373901249840856</c:v>
                </c:pt>
                <c:pt idx="805">
                  <c:v>8.0473881249781698</c:v>
                </c:pt>
                <c:pt idx="806">
                  <c:v>8.0573851250228472</c:v>
                </c:pt>
                <c:pt idx="807">
                  <c:v>8.0673831250169314</c:v>
                </c:pt>
                <c:pt idx="808">
                  <c:v>8.0773801250034012</c:v>
                </c:pt>
                <c:pt idx="809">
                  <c:v>8.0873781249974854</c:v>
                </c:pt>
                <c:pt idx="810">
                  <c:v>8.0973751249839552</c:v>
                </c:pt>
                <c:pt idx="811">
                  <c:v>8.1073731249780394</c:v>
                </c:pt>
                <c:pt idx="812">
                  <c:v>8.1173701250227168</c:v>
                </c:pt>
                <c:pt idx="813">
                  <c:v>8.1273681250168011</c:v>
                </c:pt>
                <c:pt idx="814">
                  <c:v>8.1373651250032708</c:v>
                </c:pt>
                <c:pt idx="815">
                  <c:v>8.147363124997355</c:v>
                </c:pt>
                <c:pt idx="816">
                  <c:v>8.1573611249914393</c:v>
                </c:pt>
                <c:pt idx="817">
                  <c:v>8.167358124977909</c:v>
                </c:pt>
                <c:pt idx="818">
                  <c:v>8.1773561250302009</c:v>
                </c:pt>
                <c:pt idx="819">
                  <c:v>8.1873531250166707</c:v>
                </c:pt>
                <c:pt idx="820">
                  <c:v>8.1973502500331961</c:v>
                </c:pt>
                <c:pt idx="821">
                  <c:v>8.2073472500196658</c:v>
                </c:pt>
                <c:pt idx="822">
                  <c:v>8.21734525001375</c:v>
                </c:pt>
                <c:pt idx="823">
                  <c:v>8.2273422500002198</c:v>
                </c:pt>
                <c:pt idx="824">
                  <c:v>8.237340249994304</c:v>
                </c:pt>
                <c:pt idx="825">
                  <c:v>8.2473372499807738</c:v>
                </c:pt>
                <c:pt idx="826">
                  <c:v>8.2573352500330657</c:v>
                </c:pt>
                <c:pt idx="827">
                  <c:v>8.2673322500195354</c:v>
                </c:pt>
                <c:pt idx="828">
                  <c:v>8.2773302500136197</c:v>
                </c:pt>
                <c:pt idx="829">
                  <c:v>8.2873272500000894</c:v>
                </c:pt>
                <c:pt idx="830">
                  <c:v>8.2973252499941736</c:v>
                </c:pt>
                <c:pt idx="831">
                  <c:v>8.3073222499806434</c:v>
                </c:pt>
                <c:pt idx="832">
                  <c:v>8.3173202500329353</c:v>
                </c:pt>
                <c:pt idx="833">
                  <c:v>8.327317250019405</c:v>
                </c:pt>
                <c:pt idx="834">
                  <c:v>8.3373152500134893</c:v>
                </c:pt>
                <c:pt idx="835">
                  <c:v>8.347312249999959</c:v>
                </c:pt>
                <c:pt idx="836">
                  <c:v>8.3573102499940433</c:v>
                </c:pt>
                <c:pt idx="837">
                  <c:v>8.367307249980513</c:v>
                </c:pt>
                <c:pt idx="838">
                  <c:v>8.3773052500328049</c:v>
                </c:pt>
                <c:pt idx="839">
                  <c:v>8.3873022500192747</c:v>
                </c:pt>
                <c:pt idx="840">
                  <c:v>8.3973002500133589</c:v>
                </c:pt>
                <c:pt idx="841">
                  <c:v>8.4072972499998286</c:v>
                </c:pt>
                <c:pt idx="842">
                  <c:v>8.4172952499939129</c:v>
                </c:pt>
                <c:pt idx="843">
                  <c:v>8.4272932499879971</c:v>
                </c:pt>
                <c:pt idx="844">
                  <c:v>8.4372902500326745</c:v>
                </c:pt>
                <c:pt idx="845">
                  <c:v>8.4472872500191443</c:v>
                </c:pt>
                <c:pt idx="846">
                  <c:v>8.4572852500132285</c:v>
                </c:pt>
                <c:pt idx="847">
                  <c:v>8.4672832500073127</c:v>
                </c:pt>
                <c:pt idx="848">
                  <c:v>8.4772802499937825</c:v>
                </c:pt>
                <c:pt idx="849">
                  <c:v>8.4872782499878667</c:v>
                </c:pt>
                <c:pt idx="850">
                  <c:v>8.4972752500325441</c:v>
                </c:pt>
                <c:pt idx="851">
                  <c:v>8.5072732500266284</c:v>
                </c:pt>
                <c:pt idx="852">
                  <c:v>8.5172702500130981</c:v>
                </c:pt>
                <c:pt idx="853">
                  <c:v>8.5272682500071824</c:v>
                </c:pt>
                <c:pt idx="854">
                  <c:v>8.5372652499936521</c:v>
                </c:pt>
                <c:pt idx="855">
                  <c:v>8.5472632499877363</c:v>
                </c:pt>
                <c:pt idx="856">
                  <c:v>8.5572602500324138</c:v>
                </c:pt>
                <c:pt idx="857">
                  <c:v>8.567258250026498</c:v>
                </c:pt>
                <c:pt idx="858">
                  <c:v>8.5772552500129677</c:v>
                </c:pt>
                <c:pt idx="859">
                  <c:v>8.587253250007052</c:v>
                </c:pt>
                <c:pt idx="860">
                  <c:v>8.5972502499935217</c:v>
                </c:pt>
                <c:pt idx="861">
                  <c:v>8.607248249987606</c:v>
                </c:pt>
                <c:pt idx="862">
                  <c:v>8.6172452500322834</c:v>
                </c:pt>
                <c:pt idx="863">
                  <c:v>8.6272432500263676</c:v>
                </c:pt>
                <c:pt idx="864">
                  <c:v>8.6372402500128374</c:v>
                </c:pt>
                <c:pt idx="865">
                  <c:v>8.6472382500069216</c:v>
                </c:pt>
                <c:pt idx="866">
                  <c:v>8.6572352499933913</c:v>
                </c:pt>
                <c:pt idx="867">
                  <c:v>8.6672332499874756</c:v>
                </c:pt>
                <c:pt idx="868">
                  <c:v>8.677230250032153</c:v>
                </c:pt>
                <c:pt idx="869">
                  <c:v>8.6872282500262372</c:v>
                </c:pt>
                <c:pt idx="870">
                  <c:v>8.697225250012707</c:v>
                </c:pt>
                <c:pt idx="871">
                  <c:v>8.7072232500067912</c:v>
                </c:pt>
                <c:pt idx="872">
                  <c:v>8.7172202499932609</c:v>
                </c:pt>
                <c:pt idx="873">
                  <c:v>8.7272182499873452</c:v>
                </c:pt>
                <c:pt idx="874">
                  <c:v>8.7372152500320226</c:v>
                </c:pt>
                <c:pt idx="875">
                  <c:v>8.7472132500261068</c:v>
                </c:pt>
                <c:pt idx="876">
                  <c:v>8.7572112500201911</c:v>
                </c:pt>
                <c:pt idx="877">
                  <c:v>8.7672082500066608</c:v>
                </c:pt>
                <c:pt idx="878">
                  <c:v>8.7772062500007451</c:v>
                </c:pt>
                <c:pt idx="879">
                  <c:v>8.7872032499872148</c:v>
                </c:pt>
                <c:pt idx="880">
                  <c:v>8.797201249981299</c:v>
                </c:pt>
                <c:pt idx="881">
                  <c:v>8.8071982500259764</c:v>
                </c:pt>
                <c:pt idx="882">
                  <c:v>8.8171962500200607</c:v>
                </c:pt>
                <c:pt idx="883">
                  <c:v>8.8271932500065304</c:v>
                </c:pt>
                <c:pt idx="884">
                  <c:v>8.8371912500006147</c:v>
                </c:pt>
                <c:pt idx="885">
                  <c:v>8.8471882499870844</c:v>
                </c:pt>
                <c:pt idx="886">
                  <c:v>8.8571862499811687</c:v>
                </c:pt>
                <c:pt idx="887">
                  <c:v>8.8671832500258461</c:v>
                </c:pt>
                <c:pt idx="888">
                  <c:v>8.8771812500199303</c:v>
                </c:pt>
                <c:pt idx="889">
                  <c:v>8.8871782500064</c:v>
                </c:pt>
                <c:pt idx="890">
                  <c:v>8.8971762500004843</c:v>
                </c:pt>
                <c:pt idx="891">
                  <c:v>8.907173249986954</c:v>
                </c:pt>
                <c:pt idx="892">
                  <c:v>8.9171712499810383</c:v>
                </c:pt>
                <c:pt idx="893">
                  <c:v>8.9271682500257157</c:v>
                </c:pt>
                <c:pt idx="894">
                  <c:v>8.9371662500197999</c:v>
                </c:pt>
                <c:pt idx="895">
                  <c:v>8.9471632500062697</c:v>
                </c:pt>
                <c:pt idx="896">
                  <c:v>8.9571612500003539</c:v>
                </c:pt>
                <c:pt idx="897">
                  <c:v>8.9671582499868236</c:v>
                </c:pt>
                <c:pt idx="898">
                  <c:v>8.9771562499809079</c:v>
                </c:pt>
                <c:pt idx="899">
                  <c:v>8.9871532500255853</c:v>
                </c:pt>
                <c:pt idx="900">
                  <c:v>8.9971512500196695</c:v>
                </c:pt>
                <c:pt idx="901">
                  <c:v>9.0071482500061393</c:v>
                </c:pt>
                <c:pt idx="902">
                  <c:v>9.0171462500002235</c:v>
                </c:pt>
                <c:pt idx="903">
                  <c:v>9.0271432499866933</c:v>
                </c:pt>
                <c:pt idx="904">
                  <c:v>9.0371412499807775</c:v>
                </c:pt>
                <c:pt idx="905">
                  <c:v>9.0471382500254549</c:v>
                </c:pt>
                <c:pt idx="906">
                  <c:v>9.0571362500195391</c:v>
                </c:pt>
                <c:pt idx="907">
                  <c:v>9.0671342500136234</c:v>
                </c:pt>
                <c:pt idx="908">
                  <c:v>9.0771312500000931</c:v>
                </c:pt>
                <c:pt idx="909">
                  <c:v>9.0871292499941774</c:v>
                </c:pt>
                <c:pt idx="910">
                  <c:v>9.0971262499806471</c:v>
                </c:pt>
                <c:pt idx="911">
                  <c:v>9.107124250032939</c:v>
                </c:pt>
                <c:pt idx="912">
                  <c:v>9.1171212500194088</c:v>
                </c:pt>
                <c:pt idx="913">
                  <c:v>9.127119250013493</c:v>
                </c:pt>
                <c:pt idx="914">
                  <c:v>9.1371162499999627</c:v>
                </c:pt>
                <c:pt idx="915">
                  <c:v>9.147114249994047</c:v>
                </c:pt>
                <c:pt idx="916">
                  <c:v>9.1571112499805167</c:v>
                </c:pt>
                <c:pt idx="917">
                  <c:v>9.1671092500328086</c:v>
                </c:pt>
                <c:pt idx="918">
                  <c:v>9.1771062500192784</c:v>
                </c:pt>
                <c:pt idx="919">
                  <c:v>9.1871042500133626</c:v>
                </c:pt>
                <c:pt idx="920">
                  <c:v>9.197101500001736</c:v>
                </c:pt>
                <c:pt idx="921">
                  <c:v>9.2070994999958202</c:v>
                </c:pt>
                <c:pt idx="922">
                  <c:v>9.21709649998229</c:v>
                </c:pt>
                <c:pt idx="923">
                  <c:v>9.2270945000345819</c:v>
                </c:pt>
                <c:pt idx="924">
                  <c:v>9.2370915000210516</c:v>
                </c:pt>
                <c:pt idx="925">
                  <c:v>9.2470895000151359</c:v>
                </c:pt>
                <c:pt idx="926">
                  <c:v>9.2570865000016056</c:v>
                </c:pt>
                <c:pt idx="927">
                  <c:v>9.2670844999956898</c:v>
                </c:pt>
                <c:pt idx="928">
                  <c:v>9.2770814999821596</c:v>
                </c:pt>
                <c:pt idx="929">
                  <c:v>9.2870795000344515</c:v>
                </c:pt>
                <c:pt idx="930">
                  <c:v>9.2970765000209212</c:v>
                </c:pt>
                <c:pt idx="931">
                  <c:v>9.3070745000150055</c:v>
                </c:pt>
                <c:pt idx="932">
                  <c:v>9.3170715000014752</c:v>
                </c:pt>
                <c:pt idx="933">
                  <c:v>9.3270694999955595</c:v>
                </c:pt>
                <c:pt idx="934">
                  <c:v>9.3370664999820292</c:v>
                </c:pt>
                <c:pt idx="935">
                  <c:v>9.3470645000343211</c:v>
                </c:pt>
                <c:pt idx="936">
                  <c:v>9.3570615000207908</c:v>
                </c:pt>
                <c:pt idx="937">
                  <c:v>9.3670595000148751</c:v>
                </c:pt>
                <c:pt idx="938">
                  <c:v>9.3770575000089593</c:v>
                </c:pt>
                <c:pt idx="939">
                  <c:v>9.3870544999954291</c:v>
                </c:pt>
                <c:pt idx="940">
                  <c:v>9.3970524999895133</c:v>
                </c:pt>
                <c:pt idx="941">
                  <c:v>9.4070495000341907</c:v>
                </c:pt>
                <c:pt idx="942">
                  <c:v>9.417047500028275</c:v>
                </c:pt>
                <c:pt idx="943">
                  <c:v>9.4270445000147447</c:v>
                </c:pt>
                <c:pt idx="944">
                  <c:v>9.4370425000088289</c:v>
                </c:pt>
                <c:pt idx="945">
                  <c:v>9.4470394999952987</c:v>
                </c:pt>
                <c:pt idx="946">
                  <c:v>9.4570374999893829</c:v>
                </c:pt>
                <c:pt idx="947">
                  <c:v>9.4670345000340603</c:v>
                </c:pt>
                <c:pt idx="948">
                  <c:v>9.4770325000281446</c:v>
                </c:pt>
                <c:pt idx="949">
                  <c:v>9.4870295000146143</c:v>
                </c:pt>
                <c:pt idx="950">
                  <c:v>9.4970275000086986</c:v>
                </c:pt>
                <c:pt idx="951">
                  <c:v>9.5070244999951683</c:v>
                </c:pt>
                <c:pt idx="952">
                  <c:v>9.5170224999892525</c:v>
                </c:pt>
                <c:pt idx="953">
                  <c:v>9.5270195000339299</c:v>
                </c:pt>
                <c:pt idx="954">
                  <c:v>9.5370175000280142</c:v>
                </c:pt>
                <c:pt idx="955">
                  <c:v>9.5470145000144839</c:v>
                </c:pt>
                <c:pt idx="956">
                  <c:v>9.5570125000085682</c:v>
                </c:pt>
                <c:pt idx="957">
                  <c:v>9.5670094999950379</c:v>
                </c:pt>
                <c:pt idx="958">
                  <c:v>9.5770074999891222</c:v>
                </c:pt>
                <c:pt idx="959">
                  <c:v>9.5870045000337996</c:v>
                </c:pt>
                <c:pt idx="960">
                  <c:v>9.5970025000278838</c:v>
                </c:pt>
                <c:pt idx="961">
                  <c:v>9.6069995000143535</c:v>
                </c:pt>
                <c:pt idx="962">
                  <c:v>9.6169975000084378</c:v>
                </c:pt>
                <c:pt idx="963">
                  <c:v>9.6269944999949075</c:v>
                </c:pt>
                <c:pt idx="964">
                  <c:v>9.6369924999889918</c:v>
                </c:pt>
                <c:pt idx="965">
                  <c:v>9.6469895000336692</c:v>
                </c:pt>
                <c:pt idx="966">
                  <c:v>9.6569875000277534</c:v>
                </c:pt>
                <c:pt idx="967">
                  <c:v>9.6669845000142232</c:v>
                </c:pt>
                <c:pt idx="968">
                  <c:v>9.6769825000083074</c:v>
                </c:pt>
                <c:pt idx="969">
                  <c:v>9.6869794999947771</c:v>
                </c:pt>
                <c:pt idx="970">
                  <c:v>9.6969774999888614</c:v>
                </c:pt>
                <c:pt idx="971">
                  <c:v>9.7069754999829456</c:v>
                </c:pt>
                <c:pt idx="972">
                  <c:v>9.716972500027623</c:v>
                </c:pt>
                <c:pt idx="973">
                  <c:v>9.7269705000217073</c:v>
                </c:pt>
                <c:pt idx="974">
                  <c:v>9.736967500008177</c:v>
                </c:pt>
                <c:pt idx="975">
                  <c:v>9.7469655000022613</c:v>
                </c:pt>
                <c:pt idx="976">
                  <c:v>9.756962499988731</c:v>
                </c:pt>
                <c:pt idx="977">
                  <c:v>9.7669604999828152</c:v>
                </c:pt>
                <c:pt idx="978">
                  <c:v>9.7769575000274926</c:v>
                </c:pt>
                <c:pt idx="979">
                  <c:v>9.7869555000215769</c:v>
                </c:pt>
                <c:pt idx="980">
                  <c:v>9.7969525000080466</c:v>
                </c:pt>
                <c:pt idx="981">
                  <c:v>9.8069505000021309</c:v>
                </c:pt>
                <c:pt idx="982">
                  <c:v>9.8169474999886006</c:v>
                </c:pt>
                <c:pt idx="983">
                  <c:v>9.8269454999826849</c:v>
                </c:pt>
                <c:pt idx="984">
                  <c:v>9.8369425000273623</c:v>
                </c:pt>
                <c:pt idx="985">
                  <c:v>9.8469405000214465</c:v>
                </c:pt>
                <c:pt idx="986">
                  <c:v>9.8569375000079162</c:v>
                </c:pt>
                <c:pt idx="987">
                  <c:v>9.8669355000020005</c:v>
                </c:pt>
                <c:pt idx="988">
                  <c:v>9.8769324999884702</c:v>
                </c:pt>
                <c:pt idx="989">
                  <c:v>9.8869304999825545</c:v>
                </c:pt>
                <c:pt idx="990">
                  <c:v>9.8969275000272319</c:v>
                </c:pt>
                <c:pt idx="991">
                  <c:v>9.9069255000213161</c:v>
                </c:pt>
                <c:pt idx="992">
                  <c:v>9.9169225000077859</c:v>
                </c:pt>
                <c:pt idx="993">
                  <c:v>9.9269205000018701</c:v>
                </c:pt>
                <c:pt idx="994">
                  <c:v>9.9369174999883398</c:v>
                </c:pt>
                <c:pt idx="995">
                  <c:v>9.9469154999824241</c:v>
                </c:pt>
                <c:pt idx="996">
                  <c:v>9.9569125000271015</c:v>
                </c:pt>
                <c:pt idx="997">
                  <c:v>9.9669105000211857</c:v>
                </c:pt>
                <c:pt idx="998">
                  <c:v>9.9769075000076555</c:v>
                </c:pt>
                <c:pt idx="999">
                  <c:v>9.9869055000017397</c:v>
                </c:pt>
                <c:pt idx="1000">
                  <c:v>9.9969024999882095</c:v>
                </c:pt>
                <c:pt idx="1001">
                  <c:v>10.006900499982294</c:v>
                </c:pt>
                <c:pt idx="1002">
                  <c:v>10.016897500026971</c:v>
                </c:pt>
                <c:pt idx="1003">
                  <c:v>10.026895500021055</c:v>
                </c:pt>
                <c:pt idx="1004">
                  <c:v>10.036892500007525</c:v>
                </c:pt>
                <c:pt idx="1005">
                  <c:v>10.046890500001609</c:v>
                </c:pt>
                <c:pt idx="1006">
                  <c:v>10.056887499988079</c:v>
                </c:pt>
                <c:pt idx="1007">
                  <c:v>10.066885499982163</c:v>
                </c:pt>
                <c:pt idx="1008">
                  <c:v>10.076883500034455</c:v>
                </c:pt>
                <c:pt idx="1009">
                  <c:v>10.086880500020925</c:v>
                </c:pt>
                <c:pt idx="1010">
                  <c:v>10.096878500015009</c:v>
                </c:pt>
                <c:pt idx="1011">
                  <c:v>10.106875500001479</c:v>
                </c:pt>
                <c:pt idx="1012">
                  <c:v>10.116873499995563</c:v>
                </c:pt>
                <c:pt idx="1013">
                  <c:v>10.126870499982033</c:v>
                </c:pt>
                <c:pt idx="1014">
                  <c:v>10.136868500034325</c:v>
                </c:pt>
                <c:pt idx="1015">
                  <c:v>10.146865500020795</c:v>
                </c:pt>
                <c:pt idx="1016">
                  <c:v>10.156863500014879</c:v>
                </c:pt>
                <c:pt idx="1017">
                  <c:v>10.166860500001349</c:v>
                </c:pt>
                <c:pt idx="1018">
                  <c:v>10.176858499995433</c:v>
                </c:pt>
                <c:pt idx="1019">
                  <c:v>10.186855499981903</c:v>
                </c:pt>
                <c:pt idx="1020">
                  <c:v>10.196853125002235</c:v>
                </c:pt>
                <c:pt idx="1021">
                  <c:v>10.206850124988705</c:v>
                </c:pt>
                <c:pt idx="1022">
                  <c:v>10.216848124982789</c:v>
                </c:pt>
                <c:pt idx="1023">
                  <c:v>10.226845125027467</c:v>
                </c:pt>
                <c:pt idx="1024">
                  <c:v>10.236843125021551</c:v>
                </c:pt>
                <c:pt idx="1025">
                  <c:v>10.246840125008021</c:v>
                </c:pt>
                <c:pt idx="1026">
                  <c:v>10.256838125002105</c:v>
                </c:pt>
                <c:pt idx="1027">
                  <c:v>10.266835124988575</c:v>
                </c:pt>
                <c:pt idx="1028">
                  <c:v>10.276833124982659</c:v>
                </c:pt>
                <c:pt idx="1029">
                  <c:v>10.286830125027336</c:v>
                </c:pt>
                <c:pt idx="1030">
                  <c:v>10.29682812502142</c:v>
                </c:pt>
                <c:pt idx="1031">
                  <c:v>10.30682512500789</c:v>
                </c:pt>
                <c:pt idx="1032">
                  <c:v>10.316823125001974</c:v>
                </c:pt>
                <c:pt idx="1033">
                  <c:v>10.326820124988444</c:v>
                </c:pt>
                <c:pt idx="1034">
                  <c:v>10.336818124982528</c:v>
                </c:pt>
                <c:pt idx="1035">
                  <c:v>10.346815125027206</c:v>
                </c:pt>
                <c:pt idx="1036">
                  <c:v>10.35681312502129</c:v>
                </c:pt>
                <c:pt idx="1037">
                  <c:v>10.36681012500776</c:v>
                </c:pt>
                <c:pt idx="1038">
                  <c:v>10.376808125001844</c:v>
                </c:pt>
                <c:pt idx="1039">
                  <c:v>10.386805124988314</c:v>
                </c:pt>
                <c:pt idx="1040">
                  <c:v>10.396803124982398</c:v>
                </c:pt>
                <c:pt idx="1041">
                  <c:v>10.406800125027075</c:v>
                </c:pt>
                <c:pt idx="1042">
                  <c:v>10.41679812502116</c:v>
                </c:pt>
                <c:pt idx="1043">
                  <c:v>10.426796125015244</c:v>
                </c:pt>
                <c:pt idx="1044">
                  <c:v>10.436793125001714</c:v>
                </c:pt>
                <c:pt idx="1045">
                  <c:v>10.446791124995798</c:v>
                </c:pt>
                <c:pt idx="1046">
                  <c:v>10.456788124982268</c:v>
                </c:pt>
                <c:pt idx="1047">
                  <c:v>10.46678612503456</c:v>
                </c:pt>
                <c:pt idx="1048">
                  <c:v>10.476783125021029</c:v>
                </c:pt>
                <c:pt idx="1049">
                  <c:v>10.486781125015114</c:v>
                </c:pt>
                <c:pt idx="1050">
                  <c:v>10.496778125001583</c:v>
                </c:pt>
                <c:pt idx="1051">
                  <c:v>10.506776124995667</c:v>
                </c:pt>
                <c:pt idx="1052">
                  <c:v>10.516773124982137</c:v>
                </c:pt>
                <c:pt idx="1053">
                  <c:v>10.526771125034429</c:v>
                </c:pt>
                <c:pt idx="1054">
                  <c:v>10.536768125020899</c:v>
                </c:pt>
                <c:pt idx="1055">
                  <c:v>10.546766125014983</c:v>
                </c:pt>
                <c:pt idx="1056">
                  <c:v>10.556763125001453</c:v>
                </c:pt>
                <c:pt idx="1057">
                  <c:v>10.566761124995537</c:v>
                </c:pt>
                <c:pt idx="1058">
                  <c:v>10.576758124982007</c:v>
                </c:pt>
                <c:pt idx="1059">
                  <c:v>10.586756125034299</c:v>
                </c:pt>
                <c:pt idx="1060">
                  <c:v>10.596753125020768</c:v>
                </c:pt>
                <c:pt idx="1061">
                  <c:v>10.606751125014853</c:v>
                </c:pt>
                <c:pt idx="1062">
                  <c:v>10.616748125001322</c:v>
                </c:pt>
                <c:pt idx="1063">
                  <c:v>10.626746124995407</c:v>
                </c:pt>
                <c:pt idx="1064">
                  <c:v>10.636743124981876</c:v>
                </c:pt>
                <c:pt idx="1065">
                  <c:v>10.646741125034168</c:v>
                </c:pt>
                <c:pt idx="1066">
                  <c:v>10.656738125020638</c:v>
                </c:pt>
                <c:pt idx="1067">
                  <c:v>10.666736125014722</c:v>
                </c:pt>
                <c:pt idx="1068">
                  <c:v>10.676733125001192</c:v>
                </c:pt>
                <c:pt idx="1069">
                  <c:v>10.686731124995276</c:v>
                </c:pt>
                <c:pt idx="1070">
                  <c:v>10.696728124981746</c:v>
                </c:pt>
                <c:pt idx="1071">
                  <c:v>10.706726125034038</c:v>
                </c:pt>
                <c:pt idx="1072">
                  <c:v>10.716723125020508</c:v>
                </c:pt>
                <c:pt idx="1073">
                  <c:v>10.726721125014592</c:v>
                </c:pt>
                <c:pt idx="1074">
                  <c:v>10.736718125001062</c:v>
                </c:pt>
                <c:pt idx="1075">
                  <c:v>10.746716124995146</c:v>
                </c:pt>
                <c:pt idx="1076">
                  <c:v>10.756713124981616</c:v>
                </c:pt>
                <c:pt idx="1077">
                  <c:v>10.766711125033908</c:v>
                </c:pt>
                <c:pt idx="1078">
                  <c:v>10.776709125027992</c:v>
                </c:pt>
                <c:pt idx="1079">
                  <c:v>10.786706125014462</c:v>
                </c:pt>
                <c:pt idx="1080">
                  <c:v>10.796704125008546</c:v>
                </c:pt>
                <c:pt idx="1081">
                  <c:v>10.806701124995016</c:v>
                </c:pt>
                <c:pt idx="1082">
                  <c:v>10.8166991249891</c:v>
                </c:pt>
                <c:pt idx="1083">
                  <c:v>10.826696125033777</c:v>
                </c:pt>
                <c:pt idx="1084">
                  <c:v>10.836694125027861</c:v>
                </c:pt>
                <c:pt idx="1085">
                  <c:v>10.846691125014331</c:v>
                </c:pt>
                <c:pt idx="1086">
                  <c:v>10.856689125008415</c:v>
                </c:pt>
                <c:pt idx="1087">
                  <c:v>10.866686124994885</c:v>
                </c:pt>
                <c:pt idx="1088">
                  <c:v>10.876684124988969</c:v>
                </c:pt>
                <c:pt idx="1089">
                  <c:v>10.886681125033647</c:v>
                </c:pt>
                <c:pt idx="1090">
                  <c:v>10.896679125027731</c:v>
                </c:pt>
                <c:pt idx="1091">
                  <c:v>10.906676125014201</c:v>
                </c:pt>
                <c:pt idx="1092">
                  <c:v>10.916674125008285</c:v>
                </c:pt>
                <c:pt idx="1093">
                  <c:v>10.926671124994755</c:v>
                </c:pt>
                <c:pt idx="1094">
                  <c:v>10.936669124988839</c:v>
                </c:pt>
                <c:pt idx="1095">
                  <c:v>10.946666125033516</c:v>
                </c:pt>
                <c:pt idx="1096">
                  <c:v>10.956664125027601</c:v>
                </c:pt>
                <c:pt idx="1097">
                  <c:v>10.96666112501407</c:v>
                </c:pt>
                <c:pt idx="1098">
                  <c:v>10.976659125008155</c:v>
                </c:pt>
                <c:pt idx="1099">
                  <c:v>10.986656124994624</c:v>
                </c:pt>
                <c:pt idx="1100">
                  <c:v>10.996654124988709</c:v>
                </c:pt>
                <c:pt idx="1101">
                  <c:v>11.006651125033386</c:v>
                </c:pt>
                <c:pt idx="1102">
                  <c:v>11.01664912502747</c:v>
                </c:pt>
                <c:pt idx="1103">
                  <c:v>11.02664612501394</c:v>
                </c:pt>
                <c:pt idx="1104">
                  <c:v>11.036644125008024</c:v>
                </c:pt>
                <c:pt idx="1105">
                  <c:v>11.046641124994494</c:v>
                </c:pt>
                <c:pt idx="1106">
                  <c:v>11.056639124988578</c:v>
                </c:pt>
                <c:pt idx="1107">
                  <c:v>11.066636125033256</c:v>
                </c:pt>
                <c:pt idx="1108">
                  <c:v>11.07663412502734</c:v>
                </c:pt>
                <c:pt idx="1109">
                  <c:v>11.08663112501381</c:v>
                </c:pt>
                <c:pt idx="1110">
                  <c:v>11.096629125007894</c:v>
                </c:pt>
                <c:pt idx="1111">
                  <c:v>11.106626124994364</c:v>
                </c:pt>
                <c:pt idx="1112">
                  <c:v>11.116624124988448</c:v>
                </c:pt>
                <c:pt idx="1113">
                  <c:v>11.126621125033125</c:v>
                </c:pt>
                <c:pt idx="1114">
                  <c:v>11.13661912502721</c:v>
                </c:pt>
                <c:pt idx="1115">
                  <c:v>11.146617125021294</c:v>
                </c:pt>
                <c:pt idx="1116">
                  <c:v>11.156614125007764</c:v>
                </c:pt>
                <c:pt idx="1117">
                  <c:v>11.166612125001848</c:v>
                </c:pt>
                <c:pt idx="1118">
                  <c:v>11.176609124988317</c:v>
                </c:pt>
                <c:pt idx="1119">
                  <c:v>11.186607124982402</c:v>
                </c:pt>
                <c:pt idx="1120">
                  <c:v>11.196604541677516</c:v>
                </c:pt>
                <c:pt idx="1121">
                  <c:v>11.2066025416716</c:v>
                </c:pt>
                <c:pt idx="1122">
                  <c:v>11.21659954165807</c:v>
                </c:pt>
                <c:pt idx="1123">
                  <c:v>11.226597541652154</c:v>
                </c:pt>
                <c:pt idx="1124">
                  <c:v>11.236594541696832</c:v>
                </c:pt>
                <c:pt idx="1125">
                  <c:v>11.246592541690916</c:v>
                </c:pt>
                <c:pt idx="1126">
                  <c:v>11.256589541677386</c:v>
                </c:pt>
                <c:pt idx="1127">
                  <c:v>11.26658754167147</c:v>
                </c:pt>
                <c:pt idx="1128">
                  <c:v>11.27658454165794</c:v>
                </c:pt>
                <c:pt idx="1129">
                  <c:v>11.286582541652024</c:v>
                </c:pt>
                <c:pt idx="1130">
                  <c:v>11.296579541696701</c:v>
                </c:pt>
                <c:pt idx="1131">
                  <c:v>11.306577541690785</c:v>
                </c:pt>
                <c:pt idx="1132">
                  <c:v>11.316574541677255</c:v>
                </c:pt>
                <c:pt idx="1133">
                  <c:v>11.326572541671339</c:v>
                </c:pt>
                <c:pt idx="1134">
                  <c:v>11.336569541657809</c:v>
                </c:pt>
                <c:pt idx="1135">
                  <c:v>11.346567541651893</c:v>
                </c:pt>
                <c:pt idx="1136">
                  <c:v>11.356564541696571</c:v>
                </c:pt>
                <c:pt idx="1137">
                  <c:v>11.366562541690655</c:v>
                </c:pt>
                <c:pt idx="1138">
                  <c:v>11.376559541677125</c:v>
                </c:pt>
                <c:pt idx="1139">
                  <c:v>11.386557541671209</c:v>
                </c:pt>
                <c:pt idx="1140">
                  <c:v>11.396554541657679</c:v>
                </c:pt>
                <c:pt idx="1141">
                  <c:v>11.406552541651763</c:v>
                </c:pt>
                <c:pt idx="1142">
                  <c:v>11.41654954169644</c:v>
                </c:pt>
                <c:pt idx="1143">
                  <c:v>11.426547541690525</c:v>
                </c:pt>
                <c:pt idx="1144">
                  <c:v>11.436544541676994</c:v>
                </c:pt>
                <c:pt idx="1145">
                  <c:v>11.446542541671079</c:v>
                </c:pt>
                <c:pt idx="1146">
                  <c:v>11.456539541657548</c:v>
                </c:pt>
                <c:pt idx="1147">
                  <c:v>11.466537541651633</c:v>
                </c:pt>
                <c:pt idx="1148">
                  <c:v>11.47653454169631</c:v>
                </c:pt>
                <c:pt idx="1149">
                  <c:v>11.486532541690394</c:v>
                </c:pt>
                <c:pt idx="1150">
                  <c:v>11.496529541676864</c:v>
                </c:pt>
                <c:pt idx="1151">
                  <c:v>11.506527541670948</c:v>
                </c:pt>
                <c:pt idx="1152">
                  <c:v>11.516525541665033</c:v>
                </c:pt>
                <c:pt idx="1153">
                  <c:v>11.526522541651502</c:v>
                </c:pt>
                <c:pt idx="1154">
                  <c:v>11.536520541645586</c:v>
                </c:pt>
                <c:pt idx="1155">
                  <c:v>11.546517541690264</c:v>
                </c:pt>
                <c:pt idx="1156">
                  <c:v>11.556515541684348</c:v>
                </c:pt>
                <c:pt idx="1157">
                  <c:v>11.566512541670818</c:v>
                </c:pt>
                <c:pt idx="1158">
                  <c:v>11.576510541664902</c:v>
                </c:pt>
                <c:pt idx="1159">
                  <c:v>11.586507541651372</c:v>
                </c:pt>
                <c:pt idx="1160">
                  <c:v>11.596505541645456</c:v>
                </c:pt>
                <c:pt idx="1161">
                  <c:v>11.606502541690134</c:v>
                </c:pt>
                <c:pt idx="1162">
                  <c:v>11.616500541684218</c:v>
                </c:pt>
                <c:pt idx="1163">
                  <c:v>11.626497541670687</c:v>
                </c:pt>
                <c:pt idx="1164">
                  <c:v>11.636495541664772</c:v>
                </c:pt>
                <c:pt idx="1165">
                  <c:v>11.646492541651241</c:v>
                </c:pt>
                <c:pt idx="1166">
                  <c:v>11.656490541645326</c:v>
                </c:pt>
                <c:pt idx="1167">
                  <c:v>11.666487541690003</c:v>
                </c:pt>
                <c:pt idx="1168">
                  <c:v>11.676485541684087</c:v>
                </c:pt>
                <c:pt idx="1169">
                  <c:v>11.686482541670557</c:v>
                </c:pt>
                <c:pt idx="1170">
                  <c:v>11.696480541664641</c:v>
                </c:pt>
                <c:pt idx="1171">
                  <c:v>11.706477541651111</c:v>
                </c:pt>
                <c:pt idx="1172">
                  <c:v>11.716475541645195</c:v>
                </c:pt>
                <c:pt idx="1173">
                  <c:v>11.726472541689873</c:v>
                </c:pt>
                <c:pt idx="1174">
                  <c:v>11.736470541683957</c:v>
                </c:pt>
                <c:pt idx="1175">
                  <c:v>11.746467541670427</c:v>
                </c:pt>
                <c:pt idx="1176">
                  <c:v>11.756465541664511</c:v>
                </c:pt>
                <c:pt idx="1177">
                  <c:v>11.766462541650981</c:v>
                </c:pt>
                <c:pt idx="1178">
                  <c:v>11.776460541645065</c:v>
                </c:pt>
                <c:pt idx="1179">
                  <c:v>11.786457541689742</c:v>
                </c:pt>
                <c:pt idx="1180">
                  <c:v>11.796455541683827</c:v>
                </c:pt>
                <c:pt idx="1181">
                  <c:v>11.806452541670296</c:v>
                </c:pt>
                <c:pt idx="1182">
                  <c:v>11.816450541664381</c:v>
                </c:pt>
                <c:pt idx="1183">
                  <c:v>11.82644754165085</c:v>
                </c:pt>
                <c:pt idx="1184">
                  <c:v>11.836445541644935</c:v>
                </c:pt>
                <c:pt idx="1185">
                  <c:v>11.846442541689612</c:v>
                </c:pt>
                <c:pt idx="1186">
                  <c:v>11.856440541683696</c:v>
                </c:pt>
                <c:pt idx="1187">
                  <c:v>11.866437541670166</c:v>
                </c:pt>
                <c:pt idx="1188">
                  <c:v>11.87643554166425</c:v>
                </c:pt>
                <c:pt idx="1189">
                  <c:v>11.886433541658334</c:v>
                </c:pt>
                <c:pt idx="1190">
                  <c:v>11.896430541644804</c:v>
                </c:pt>
                <c:pt idx="1191">
                  <c:v>11.906428541697096</c:v>
                </c:pt>
                <c:pt idx="1192">
                  <c:v>11.916425541683566</c:v>
                </c:pt>
                <c:pt idx="1193">
                  <c:v>11.92642354167765</c:v>
                </c:pt>
                <c:pt idx="1194">
                  <c:v>11.93642054166412</c:v>
                </c:pt>
                <c:pt idx="1195">
                  <c:v>11.946418541658204</c:v>
                </c:pt>
                <c:pt idx="1196">
                  <c:v>11.956415541644674</c:v>
                </c:pt>
                <c:pt idx="1197">
                  <c:v>11.966413541696966</c:v>
                </c:pt>
                <c:pt idx="1198">
                  <c:v>11.976410541683435</c:v>
                </c:pt>
                <c:pt idx="1199">
                  <c:v>11.98640854167752</c:v>
                </c:pt>
                <c:pt idx="1200">
                  <c:v>11.996405541663989</c:v>
                </c:pt>
                <c:pt idx="1201">
                  <c:v>12.006403541658074</c:v>
                </c:pt>
                <c:pt idx="1202">
                  <c:v>12.016400541644543</c:v>
                </c:pt>
                <c:pt idx="1203">
                  <c:v>12.026398541696835</c:v>
                </c:pt>
                <c:pt idx="1204">
                  <c:v>12.036395541683305</c:v>
                </c:pt>
                <c:pt idx="1205">
                  <c:v>12.046393541677389</c:v>
                </c:pt>
                <c:pt idx="1206">
                  <c:v>12.056390541663859</c:v>
                </c:pt>
                <c:pt idx="1207">
                  <c:v>12.066388541657943</c:v>
                </c:pt>
                <c:pt idx="1208">
                  <c:v>12.076385541702621</c:v>
                </c:pt>
                <c:pt idx="1209">
                  <c:v>12.086383541696705</c:v>
                </c:pt>
                <c:pt idx="1210">
                  <c:v>12.096380541683175</c:v>
                </c:pt>
                <c:pt idx="1211">
                  <c:v>12.106378541677259</c:v>
                </c:pt>
                <c:pt idx="1212">
                  <c:v>12.116375541663729</c:v>
                </c:pt>
                <c:pt idx="1213">
                  <c:v>12.126373541657813</c:v>
                </c:pt>
                <c:pt idx="1214">
                  <c:v>12.13637054170249</c:v>
                </c:pt>
                <c:pt idx="1215">
                  <c:v>12.146368541696575</c:v>
                </c:pt>
                <c:pt idx="1216">
                  <c:v>12.156365541683044</c:v>
                </c:pt>
                <c:pt idx="1217">
                  <c:v>12.166363541677129</c:v>
                </c:pt>
                <c:pt idx="1218">
                  <c:v>12.176360541663598</c:v>
                </c:pt>
                <c:pt idx="1219">
                  <c:v>12.186358541657683</c:v>
                </c:pt>
                <c:pt idx="1220">
                  <c:v>12.19635554170236</c:v>
                </c:pt>
                <c:pt idx="1221">
                  <c:v>12.206353541696444</c:v>
                </c:pt>
                <c:pt idx="1222">
                  <c:v>12.216350541682914</c:v>
                </c:pt>
                <c:pt idx="1223">
                  <c:v>12.226348541676998</c:v>
                </c:pt>
                <c:pt idx="1224">
                  <c:v>12.236346541671082</c:v>
                </c:pt>
                <c:pt idx="1225">
                  <c:v>12.246343541657552</c:v>
                </c:pt>
                <c:pt idx="1226">
                  <c:v>12.25634054170223</c:v>
                </c:pt>
                <c:pt idx="1227">
                  <c:v>12.266338541696314</c:v>
                </c:pt>
                <c:pt idx="1228">
                  <c:v>12.276336541690398</c:v>
                </c:pt>
                <c:pt idx="1229">
                  <c:v>12.286333541676868</c:v>
                </c:pt>
                <c:pt idx="1230">
                  <c:v>12.296331541670952</c:v>
                </c:pt>
                <c:pt idx="1231">
                  <c:v>12.306328541657422</c:v>
                </c:pt>
                <c:pt idx="1232">
                  <c:v>12.316326541651506</c:v>
                </c:pt>
                <c:pt idx="1233">
                  <c:v>12.326323541696183</c:v>
                </c:pt>
                <c:pt idx="1234">
                  <c:v>12.336321541690268</c:v>
                </c:pt>
                <c:pt idx="1235">
                  <c:v>12.346318541676737</c:v>
                </c:pt>
                <c:pt idx="1236">
                  <c:v>12.356316541670822</c:v>
                </c:pt>
                <c:pt idx="1237">
                  <c:v>12.366313541657291</c:v>
                </c:pt>
                <c:pt idx="1238">
                  <c:v>12.376311541651376</c:v>
                </c:pt>
                <c:pt idx="1239">
                  <c:v>12.386308541696053</c:v>
                </c:pt>
                <c:pt idx="1240">
                  <c:v>12.396306541690137</c:v>
                </c:pt>
                <c:pt idx="1241">
                  <c:v>12.406303541676607</c:v>
                </c:pt>
                <c:pt idx="1242">
                  <c:v>12.416301541670691</c:v>
                </c:pt>
                <c:pt idx="1243">
                  <c:v>12.426298541657161</c:v>
                </c:pt>
                <c:pt idx="1244">
                  <c:v>12.436296541651245</c:v>
                </c:pt>
                <c:pt idx="1245">
                  <c:v>12.446293541695923</c:v>
                </c:pt>
                <c:pt idx="1246">
                  <c:v>12.456291541690007</c:v>
                </c:pt>
                <c:pt idx="1247">
                  <c:v>12.466288541676477</c:v>
                </c:pt>
                <c:pt idx="1248">
                  <c:v>12.476286541670561</c:v>
                </c:pt>
                <c:pt idx="1249">
                  <c:v>12.486283541657031</c:v>
                </c:pt>
                <c:pt idx="1250">
                  <c:v>12.496281541651115</c:v>
                </c:pt>
                <c:pt idx="1251">
                  <c:v>12.506278541695792</c:v>
                </c:pt>
                <c:pt idx="1252">
                  <c:v>12.516276541689876</c:v>
                </c:pt>
                <c:pt idx="1253">
                  <c:v>12.526273541676346</c:v>
                </c:pt>
                <c:pt idx="1254">
                  <c:v>12.53627154167043</c:v>
                </c:pt>
                <c:pt idx="1255">
                  <c:v>12.5462685416569</c:v>
                </c:pt>
                <c:pt idx="1256">
                  <c:v>12.556266541650984</c:v>
                </c:pt>
                <c:pt idx="1257">
                  <c:v>12.566263541695662</c:v>
                </c:pt>
                <c:pt idx="1258">
                  <c:v>12.576261541689746</c:v>
                </c:pt>
                <c:pt idx="1259">
                  <c:v>12.586258541676216</c:v>
                </c:pt>
                <c:pt idx="1260">
                  <c:v>12.5962565416703</c:v>
                </c:pt>
                <c:pt idx="1261">
                  <c:v>12.60625354165677</c:v>
                </c:pt>
                <c:pt idx="1262">
                  <c:v>12.616251541650854</c:v>
                </c:pt>
                <c:pt idx="1263">
                  <c:v>12.626249541644938</c:v>
                </c:pt>
                <c:pt idx="1264">
                  <c:v>12.636246541689616</c:v>
                </c:pt>
                <c:pt idx="1265">
                  <c:v>12.6462445416837</c:v>
                </c:pt>
                <c:pt idx="1266">
                  <c:v>12.65624154167017</c:v>
                </c:pt>
                <c:pt idx="1267">
                  <c:v>12.666239541664254</c:v>
                </c:pt>
                <c:pt idx="1268">
                  <c:v>12.676236541650724</c:v>
                </c:pt>
                <c:pt idx="1269">
                  <c:v>12.686234541644808</c:v>
                </c:pt>
                <c:pt idx="1270">
                  <c:v>12.696231541689485</c:v>
                </c:pt>
                <c:pt idx="1271">
                  <c:v>12.70622954168357</c:v>
                </c:pt>
                <c:pt idx="1272">
                  <c:v>12.716226541670039</c:v>
                </c:pt>
                <c:pt idx="1273">
                  <c:v>12.726224541664124</c:v>
                </c:pt>
                <c:pt idx="1274">
                  <c:v>12.736221541650593</c:v>
                </c:pt>
                <c:pt idx="1275">
                  <c:v>12.746219541644678</c:v>
                </c:pt>
                <c:pt idx="1276">
                  <c:v>12.756216541689355</c:v>
                </c:pt>
                <c:pt idx="1277">
                  <c:v>12.766214541683439</c:v>
                </c:pt>
                <c:pt idx="1278">
                  <c:v>12.776211541669909</c:v>
                </c:pt>
                <c:pt idx="1279">
                  <c:v>12.786209541663993</c:v>
                </c:pt>
                <c:pt idx="1280">
                  <c:v>12.796206541650463</c:v>
                </c:pt>
                <c:pt idx="1281">
                  <c:v>12.806204541644547</c:v>
                </c:pt>
                <c:pt idx="1282">
                  <c:v>12.816201541689225</c:v>
                </c:pt>
                <c:pt idx="1283">
                  <c:v>12.826199541683309</c:v>
                </c:pt>
                <c:pt idx="1284">
                  <c:v>12.836196541669779</c:v>
                </c:pt>
                <c:pt idx="1285">
                  <c:v>12.846194541663863</c:v>
                </c:pt>
                <c:pt idx="1286">
                  <c:v>12.856191541650333</c:v>
                </c:pt>
                <c:pt idx="1287">
                  <c:v>12.866189541702624</c:v>
                </c:pt>
                <c:pt idx="1288">
                  <c:v>12.876186541689094</c:v>
                </c:pt>
                <c:pt idx="1289">
                  <c:v>12.886184541683178</c:v>
                </c:pt>
                <c:pt idx="1290">
                  <c:v>12.896181541669648</c:v>
                </c:pt>
                <c:pt idx="1291">
                  <c:v>12.906179541663732</c:v>
                </c:pt>
                <c:pt idx="1292">
                  <c:v>12.916176541650202</c:v>
                </c:pt>
                <c:pt idx="1293">
                  <c:v>12.926174541702494</c:v>
                </c:pt>
                <c:pt idx="1294">
                  <c:v>12.936171541688964</c:v>
                </c:pt>
                <c:pt idx="1295">
                  <c:v>12.946169541683048</c:v>
                </c:pt>
                <c:pt idx="1296">
                  <c:v>12.956166541669518</c:v>
                </c:pt>
                <c:pt idx="1297">
                  <c:v>12.966164541663602</c:v>
                </c:pt>
                <c:pt idx="1298">
                  <c:v>12.976162541657686</c:v>
                </c:pt>
                <c:pt idx="1299">
                  <c:v>12.986159541702364</c:v>
                </c:pt>
                <c:pt idx="1300">
                  <c:v>12.996157541696448</c:v>
                </c:pt>
                <c:pt idx="1301">
                  <c:v>13.006154541682918</c:v>
                </c:pt>
                <c:pt idx="1302">
                  <c:v>13.016152541677002</c:v>
                </c:pt>
                <c:pt idx="1303">
                  <c:v>13.026149541663472</c:v>
                </c:pt>
                <c:pt idx="1304">
                  <c:v>13.036147541657556</c:v>
                </c:pt>
                <c:pt idx="1305">
                  <c:v>13.046144541702233</c:v>
                </c:pt>
                <c:pt idx="1306">
                  <c:v>13.056142541696317</c:v>
                </c:pt>
                <c:pt idx="1307">
                  <c:v>13.066139541682787</c:v>
                </c:pt>
                <c:pt idx="1308">
                  <c:v>13.076137541676871</c:v>
                </c:pt>
                <c:pt idx="1309">
                  <c:v>13.086134541663341</c:v>
                </c:pt>
                <c:pt idx="1310">
                  <c:v>13.096132541657425</c:v>
                </c:pt>
                <c:pt idx="1311">
                  <c:v>13.106129541702103</c:v>
                </c:pt>
                <c:pt idx="1312">
                  <c:v>13.116127541696187</c:v>
                </c:pt>
                <c:pt idx="1313">
                  <c:v>13.126124541682657</c:v>
                </c:pt>
                <c:pt idx="1314">
                  <c:v>13.136122541676741</c:v>
                </c:pt>
                <c:pt idx="1315">
                  <c:v>13.146119541663211</c:v>
                </c:pt>
                <c:pt idx="1316">
                  <c:v>13.156117541657295</c:v>
                </c:pt>
                <c:pt idx="1317">
                  <c:v>13.166114541701972</c:v>
                </c:pt>
                <c:pt idx="1318">
                  <c:v>13.176112541696057</c:v>
                </c:pt>
                <c:pt idx="1319">
                  <c:v>13.186109541682526</c:v>
                </c:pt>
                <c:pt idx="1320">
                  <c:v>13.196107249998022</c:v>
                </c:pt>
                <c:pt idx="1321">
                  <c:v>13.206104249984492</c:v>
                </c:pt>
                <c:pt idx="1322">
                  <c:v>13.216102249978576</c:v>
                </c:pt>
                <c:pt idx="1323">
                  <c:v>13.226099250023253</c:v>
                </c:pt>
                <c:pt idx="1324">
                  <c:v>13.236097250017338</c:v>
                </c:pt>
                <c:pt idx="1325">
                  <c:v>13.246094250003807</c:v>
                </c:pt>
                <c:pt idx="1326">
                  <c:v>13.256092249997891</c:v>
                </c:pt>
                <c:pt idx="1327">
                  <c:v>13.266090249991976</c:v>
                </c:pt>
                <c:pt idx="1328">
                  <c:v>13.276087249978445</c:v>
                </c:pt>
                <c:pt idx="1329">
                  <c:v>13.286085250030737</c:v>
                </c:pt>
                <c:pt idx="1330">
                  <c:v>13.296082250017207</c:v>
                </c:pt>
                <c:pt idx="1331">
                  <c:v>13.306080250011291</c:v>
                </c:pt>
                <c:pt idx="1332">
                  <c:v>13.316077249997761</c:v>
                </c:pt>
                <c:pt idx="1333">
                  <c:v>13.326075249991845</c:v>
                </c:pt>
                <c:pt idx="1334">
                  <c:v>13.336072249978315</c:v>
                </c:pt>
                <c:pt idx="1335">
                  <c:v>13.346070250030607</c:v>
                </c:pt>
                <c:pt idx="1336">
                  <c:v>13.356067250017077</c:v>
                </c:pt>
                <c:pt idx="1337">
                  <c:v>13.366065250011161</c:v>
                </c:pt>
                <c:pt idx="1338">
                  <c:v>13.376062249997631</c:v>
                </c:pt>
                <c:pt idx="1339">
                  <c:v>13.386060249991715</c:v>
                </c:pt>
                <c:pt idx="1340">
                  <c:v>13.396057249978185</c:v>
                </c:pt>
                <c:pt idx="1341">
                  <c:v>13.406055250030477</c:v>
                </c:pt>
                <c:pt idx="1342">
                  <c:v>13.416052250016946</c:v>
                </c:pt>
                <c:pt idx="1343">
                  <c:v>13.426050250011031</c:v>
                </c:pt>
                <c:pt idx="1344">
                  <c:v>13.4360472499975</c:v>
                </c:pt>
                <c:pt idx="1345">
                  <c:v>13.446045249991585</c:v>
                </c:pt>
                <c:pt idx="1346">
                  <c:v>13.456042249978054</c:v>
                </c:pt>
                <c:pt idx="1347">
                  <c:v>13.466040250030346</c:v>
                </c:pt>
                <c:pt idx="1348">
                  <c:v>13.476037250016816</c:v>
                </c:pt>
                <c:pt idx="1349">
                  <c:v>13.4860352500109</c:v>
                </c:pt>
                <c:pt idx="1350">
                  <c:v>13.496033250004984</c:v>
                </c:pt>
                <c:pt idx="1351">
                  <c:v>13.506030249991454</c:v>
                </c:pt>
                <c:pt idx="1352">
                  <c:v>13.516028249985538</c:v>
                </c:pt>
                <c:pt idx="1353">
                  <c:v>13.526025250030216</c:v>
                </c:pt>
                <c:pt idx="1354">
                  <c:v>13.5360232500243</c:v>
                </c:pt>
                <c:pt idx="1355">
                  <c:v>13.54602025001077</c:v>
                </c:pt>
                <c:pt idx="1356">
                  <c:v>13.556018250004854</c:v>
                </c:pt>
                <c:pt idx="1357">
                  <c:v>13.566015249991324</c:v>
                </c:pt>
                <c:pt idx="1358">
                  <c:v>13.576013249985408</c:v>
                </c:pt>
                <c:pt idx="1359">
                  <c:v>13.586010250030085</c:v>
                </c:pt>
                <c:pt idx="1360">
                  <c:v>13.59600825002417</c:v>
                </c:pt>
                <c:pt idx="1361">
                  <c:v>13.606005250010639</c:v>
                </c:pt>
                <c:pt idx="1362">
                  <c:v>13.616003250004724</c:v>
                </c:pt>
                <c:pt idx="1363">
                  <c:v>13.626000249991193</c:v>
                </c:pt>
                <c:pt idx="1364">
                  <c:v>13.635998249985278</c:v>
                </c:pt>
                <c:pt idx="1365">
                  <c:v>13.645995250029955</c:v>
                </c:pt>
                <c:pt idx="1366">
                  <c:v>13.655993250024039</c:v>
                </c:pt>
                <c:pt idx="1367">
                  <c:v>13.665990250010509</c:v>
                </c:pt>
                <c:pt idx="1368">
                  <c:v>13.675988250004593</c:v>
                </c:pt>
                <c:pt idx="1369">
                  <c:v>13.685985249991063</c:v>
                </c:pt>
                <c:pt idx="1370">
                  <c:v>13.695983249985147</c:v>
                </c:pt>
                <c:pt idx="1371">
                  <c:v>13.705980250029825</c:v>
                </c:pt>
                <c:pt idx="1372">
                  <c:v>13.715978250023909</c:v>
                </c:pt>
                <c:pt idx="1373">
                  <c:v>13.725976250017993</c:v>
                </c:pt>
                <c:pt idx="1374">
                  <c:v>13.735973250004463</c:v>
                </c:pt>
                <c:pt idx="1375">
                  <c:v>13.745971249998547</c:v>
                </c:pt>
                <c:pt idx="1376">
                  <c:v>13.755968249985017</c:v>
                </c:pt>
                <c:pt idx="1377">
                  <c:v>13.765966249979101</c:v>
                </c:pt>
                <c:pt idx="1378">
                  <c:v>13.775963250023779</c:v>
                </c:pt>
                <c:pt idx="1379">
                  <c:v>13.785961250017863</c:v>
                </c:pt>
                <c:pt idx="1380">
                  <c:v>13.795958250004333</c:v>
                </c:pt>
                <c:pt idx="1381">
                  <c:v>13.805956249998417</c:v>
                </c:pt>
                <c:pt idx="1382">
                  <c:v>13.815953249984886</c:v>
                </c:pt>
                <c:pt idx="1383">
                  <c:v>13.825951249978971</c:v>
                </c:pt>
                <c:pt idx="1384">
                  <c:v>13.835948250023648</c:v>
                </c:pt>
                <c:pt idx="1385">
                  <c:v>13.845946250017732</c:v>
                </c:pt>
                <c:pt idx="1386">
                  <c:v>13.855943250004202</c:v>
                </c:pt>
                <c:pt idx="1387">
                  <c:v>13.865941249998286</c:v>
                </c:pt>
                <c:pt idx="1388">
                  <c:v>13.875938249984756</c:v>
                </c:pt>
                <c:pt idx="1389">
                  <c:v>13.88593624997884</c:v>
                </c:pt>
                <c:pt idx="1390">
                  <c:v>13.895933250023518</c:v>
                </c:pt>
                <c:pt idx="1391">
                  <c:v>13.905931250017602</c:v>
                </c:pt>
                <c:pt idx="1392">
                  <c:v>13.915929250011686</c:v>
                </c:pt>
                <c:pt idx="1393">
                  <c:v>13.925926249998156</c:v>
                </c:pt>
                <c:pt idx="1394">
                  <c:v>13.93592424999224</c:v>
                </c:pt>
                <c:pt idx="1395">
                  <c:v>13.94592124997871</c:v>
                </c:pt>
                <c:pt idx="1396">
                  <c:v>13.955919250031002</c:v>
                </c:pt>
                <c:pt idx="1397">
                  <c:v>13.965916250017472</c:v>
                </c:pt>
                <c:pt idx="1398">
                  <c:v>13.975914250011556</c:v>
                </c:pt>
                <c:pt idx="1399">
                  <c:v>13.985911249998026</c:v>
                </c:pt>
                <c:pt idx="1400">
                  <c:v>13.99590924999211</c:v>
                </c:pt>
                <c:pt idx="1401">
                  <c:v>14.00590624997858</c:v>
                </c:pt>
                <c:pt idx="1402">
                  <c:v>14.015904250030871</c:v>
                </c:pt>
                <c:pt idx="1403">
                  <c:v>14.025901250017341</c:v>
                </c:pt>
                <c:pt idx="1404">
                  <c:v>14.035899250011425</c:v>
                </c:pt>
                <c:pt idx="1405">
                  <c:v>14.045896249997895</c:v>
                </c:pt>
                <c:pt idx="1406">
                  <c:v>14.055894249991979</c:v>
                </c:pt>
                <c:pt idx="1407">
                  <c:v>14.065891249978449</c:v>
                </c:pt>
                <c:pt idx="1408">
                  <c:v>14.075889250030741</c:v>
                </c:pt>
                <c:pt idx="1409">
                  <c:v>14.085886250017211</c:v>
                </c:pt>
                <c:pt idx="1410">
                  <c:v>14.095884250011295</c:v>
                </c:pt>
                <c:pt idx="1411">
                  <c:v>14.105881249997765</c:v>
                </c:pt>
                <c:pt idx="1412">
                  <c:v>14.115879249991849</c:v>
                </c:pt>
                <c:pt idx="1413">
                  <c:v>14.125877249985933</c:v>
                </c:pt>
                <c:pt idx="1414">
                  <c:v>14.135874250030611</c:v>
                </c:pt>
                <c:pt idx="1415">
                  <c:v>14.145872250024695</c:v>
                </c:pt>
                <c:pt idx="1416">
                  <c:v>14.155869250011165</c:v>
                </c:pt>
                <c:pt idx="1417">
                  <c:v>14.165867250005249</c:v>
                </c:pt>
                <c:pt idx="1418">
                  <c:v>14.175864249991719</c:v>
                </c:pt>
                <c:pt idx="1419">
                  <c:v>14.185862249985803</c:v>
                </c:pt>
                <c:pt idx="1420">
                  <c:v>14.195858750026673</c:v>
                </c:pt>
                <c:pt idx="1421">
                  <c:v>14.205856750020757</c:v>
                </c:pt>
                <c:pt idx="1422">
                  <c:v>14.215853750007227</c:v>
                </c:pt>
                <c:pt idx="1423">
                  <c:v>14.225851750001311</c:v>
                </c:pt>
                <c:pt idx="1424">
                  <c:v>14.235848749987781</c:v>
                </c:pt>
                <c:pt idx="1425">
                  <c:v>14.245846749981865</c:v>
                </c:pt>
                <c:pt idx="1426">
                  <c:v>14.255843750026543</c:v>
                </c:pt>
                <c:pt idx="1427">
                  <c:v>14.265841750020627</c:v>
                </c:pt>
                <c:pt idx="1428">
                  <c:v>14.275838750007097</c:v>
                </c:pt>
                <c:pt idx="1429">
                  <c:v>14.285836750001181</c:v>
                </c:pt>
                <c:pt idx="1430">
                  <c:v>14.295833749987651</c:v>
                </c:pt>
                <c:pt idx="1431">
                  <c:v>14.305831749981735</c:v>
                </c:pt>
                <c:pt idx="1432">
                  <c:v>14.315829750034027</c:v>
                </c:pt>
                <c:pt idx="1433">
                  <c:v>14.325826750020497</c:v>
                </c:pt>
                <c:pt idx="1434">
                  <c:v>14.335824750014581</c:v>
                </c:pt>
                <c:pt idx="1435">
                  <c:v>14.345821750001051</c:v>
                </c:pt>
                <c:pt idx="1436">
                  <c:v>14.355819749995135</c:v>
                </c:pt>
                <c:pt idx="1437">
                  <c:v>14.365816749981605</c:v>
                </c:pt>
                <c:pt idx="1438">
                  <c:v>14.375814750033896</c:v>
                </c:pt>
                <c:pt idx="1439">
                  <c:v>14.385811750020366</c:v>
                </c:pt>
                <c:pt idx="1440">
                  <c:v>14.39580975001445</c:v>
                </c:pt>
                <c:pt idx="1441">
                  <c:v>14.40580675000092</c:v>
                </c:pt>
                <c:pt idx="1442">
                  <c:v>14.415804749995004</c:v>
                </c:pt>
                <c:pt idx="1443">
                  <c:v>14.425801749981474</c:v>
                </c:pt>
                <c:pt idx="1444">
                  <c:v>14.435799750033766</c:v>
                </c:pt>
                <c:pt idx="1445">
                  <c:v>14.445796750020236</c:v>
                </c:pt>
                <c:pt idx="1446">
                  <c:v>14.45579475001432</c:v>
                </c:pt>
                <c:pt idx="1447">
                  <c:v>14.46579175000079</c:v>
                </c:pt>
                <c:pt idx="1448">
                  <c:v>14.475789749994874</c:v>
                </c:pt>
                <c:pt idx="1449">
                  <c:v>14.485786749981344</c:v>
                </c:pt>
                <c:pt idx="1450">
                  <c:v>14.495784750033636</c:v>
                </c:pt>
                <c:pt idx="1451">
                  <c:v>14.50578275002772</c:v>
                </c:pt>
                <c:pt idx="1452">
                  <c:v>14.51577975001419</c:v>
                </c:pt>
                <c:pt idx="1453">
                  <c:v>14.525777750008274</c:v>
                </c:pt>
                <c:pt idx="1454">
                  <c:v>14.535774749994744</c:v>
                </c:pt>
                <c:pt idx="1455">
                  <c:v>14.545772749988828</c:v>
                </c:pt>
                <c:pt idx="1456">
                  <c:v>14.555769750033505</c:v>
                </c:pt>
                <c:pt idx="1457">
                  <c:v>14.565767750027589</c:v>
                </c:pt>
                <c:pt idx="1458">
                  <c:v>14.575764750014059</c:v>
                </c:pt>
                <c:pt idx="1459">
                  <c:v>14.585762750008143</c:v>
                </c:pt>
                <c:pt idx="1460">
                  <c:v>14.595759749994613</c:v>
                </c:pt>
                <c:pt idx="1461">
                  <c:v>14.605757749988697</c:v>
                </c:pt>
                <c:pt idx="1462">
                  <c:v>14.615754750033375</c:v>
                </c:pt>
                <c:pt idx="1463">
                  <c:v>14.625752750027459</c:v>
                </c:pt>
                <c:pt idx="1464">
                  <c:v>14.635749750013929</c:v>
                </c:pt>
                <c:pt idx="1465">
                  <c:v>14.645747750008013</c:v>
                </c:pt>
                <c:pt idx="1466">
                  <c:v>14.655745750002097</c:v>
                </c:pt>
                <c:pt idx="1467">
                  <c:v>14.665742749988567</c:v>
                </c:pt>
                <c:pt idx="1468">
                  <c:v>14.675740749982651</c:v>
                </c:pt>
                <c:pt idx="1469">
                  <c:v>14.685737750027329</c:v>
                </c:pt>
                <c:pt idx="1470">
                  <c:v>14.695735750021413</c:v>
                </c:pt>
                <c:pt idx="1471">
                  <c:v>14.705732750007883</c:v>
                </c:pt>
                <c:pt idx="1472">
                  <c:v>14.715730750001967</c:v>
                </c:pt>
                <c:pt idx="1473">
                  <c:v>14.725727749988437</c:v>
                </c:pt>
                <c:pt idx="1474">
                  <c:v>14.735725749982521</c:v>
                </c:pt>
                <c:pt idx="1475">
                  <c:v>14.745722750027198</c:v>
                </c:pt>
                <c:pt idx="1476">
                  <c:v>14.755720750021283</c:v>
                </c:pt>
                <c:pt idx="1477">
                  <c:v>14.765717750007752</c:v>
                </c:pt>
                <c:pt idx="1478">
                  <c:v>14.775715750001837</c:v>
                </c:pt>
                <c:pt idx="1479">
                  <c:v>14.785712749988306</c:v>
                </c:pt>
                <c:pt idx="1480">
                  <c:v>14.795710749982391</c:v>
                </c:pt>
                <c:pt idx="1481">
                  <c:v>14.805707750027068</c:v>
                </c:pt>
                <c:pt idx="1482">
                  <c:v>14.815705750021152</c:v>
                </c:pt>
                <c:pt idx="1483">
                  <c:v>14.825703750015236</c:v>
                </c:pt>
                <c:pt idx="1484">
                  <c:v>14.835700750001706</c:v>
                </c:pt>
                <c:pt idx="1485">
                  <c:v>14.84569874999579</c:v>
                </c:pt>
                <c:pt idx="1486">
                  <c:v>14.85569574998226</c:v>
                </c:pt>
                <c:pt idx="1487">
                  <c:v>14.865693750034552</c:v>
                </c:pt>
                <c:pt idx="1488">
                  <c:v>14.875690750021022</c:v>
                </c:pt>
                <c:pt idx="1489">
                  <c:v>14.885688750015106</c:v>
                </c:pt>
                <c:pt idx="1490">
                  <c:v>14.895685750001576</c:v>
                </c:pt>
                <c:pt idx="1491">
                  <c:v>14.90568374999566</c:v>
                </c:pt>
                <c:pt idx="1492">
                  <c:v>14.91568074998213</c:v>
                </c:pt>
                <c:pt idx="1493">
                  <c:v>14.925678750034422</c:v>
                </c:pt>
                <c:pt idx="1494">
                  <c:v>14.935675750020891</c:v>
                </c:pt>
                <c:pt idx="1495">
                  <c:v>14.945673750014976</c:v>
                </c:pt>
                <c:pt idx="1496">
                  <c:v>14.955670750001445</c:v>
                </c:pt>
                <c:pt idx="1497">
                  <c:v>14.96566874999553</c:v>
                </c:pt>
                <c:pt idx="1498">
                  <c:v>14.975665749981999</c:v>
                </c:pt>
                <c:pt idx="1499">
                  <c:v>14.985663750034291</c:v>
                </c:pt>
                <c:pt idx="1500">
                  <c:v>14.995661750028376</c:v>
                </c:pt>
                <c:pt idx="1501">
                  <c:v>15.005658750014845</c:v>
                </c:pt>
                <c:pt idx="1502">
                  <c:v>15.01565675000893</c:v>
                </c:pt>
                <c:pt idx="1503">
                  <c:v>15.025653749995399</c:v>
                </c:pt>
                <c:pt idx="1504">
                  <c:v>15.035651749989484</c:v>
                </c:pt>
                <c:pt idx="1505">
                  <c:v>15.045648750034161</c:v>
                </c:pt>
                <c:pt idx="1506">
                  <c:v>15.055646750028245</c:v>
                </c:pt>
                <c:pt idx="1507">
                  <c:v>15.065643750014715</c:v>
                </c:pt>
                <c:pt idx="1508">
                  <c:v>15.075641750008799</c:v>
                </c:pt>
                <c:pt idx="1509">
                  <c:v>15.085638749995269</c:v>
                </c:pt>
                <c:pt idx="1510">
                  <c:v>15.095636749989353</c:v>
                </c:pt>
                <c:pt idx="1511">
                  <c:v>15.105633750034031</c:v>
                </c:pt>
                <c:pt idx="1512">
                  <c:v>15.115631750028115</c:v>
                </c:pt>
                <c:pt idx="1513">
                  <c:v>15.125629750022199</c:v>
                </c:pt>
                <c:pt idx="1514">
                  <c:v>15.135626750008669</c:v>
                </c:pt>
                <c:pt idx="1515">
                  <c:v>15.145624750002753</c:v>
                </c:pt>
                <c:pt idx="1516">
                  <c:v>15.155621749989223</c:v>
                </c:pt>
                <c:pt idx="1517">
                  <c:v>15.165619749983307</c:v>
                </c:pt>
                <c:pt idx="1518">
                  <c:v>15.175616750027984</c:v>
                </c:pt>
                <c:pt idx="1519">
                  <c:v>15.185614750022069</c:v>
                </c:pt>
                <c:pt idx="1520">
                  <c:v>15.195611750008538</c:v>
                </c:pt>
                <c:pt idx="1521">
                  <c:v>15.205610874982085</c:v>
                </c:pt>
                <c:pt idx="1522">
                  <c:v>15.215607875026762</c:v>
                </c:pt>
                <c:pt idx="1523">
                  <c:v>15.225605875020847</c:v>
                </c:pt>
                <c:pt idx="1524">
                  <c:v>15.235602875007316</c:v>
                </c:pt>
                <c:pt idx="1525">
                  <c:v>15.245600875001401</c:v>
                </c:pt>
                <c:pt idx="1526">
                  <c:v>15.25559787498787</c:v>
                </c:pt>
                <c:pt idx="1527">
                  <c:v>15.265595874981955</c:v>
                </c:pt>
                <c:pt idx="1528">
                  <c:v>15.275593875034247</c:v>
                </c:pt>
                <c:pt idx="1529">
                  <c:v>15.285590875020716</c:v>
                </c:pt>
                <c:pt idx="1530">
                  <c:v>15.295588875014801</c:v>
                </c:pt>
                <c:pt idx="1531">
                  <c:v>15.30558587500127</c:v>
                </c:pt>
                <c:pt idx="1532">
                  <c:v>15.315583874995355</c:v>
                </c:pt>
                <c:pt idx="1533">
                  <c:v>15.325580874981824</c:v>
                </c:pt>
                <c:pt idx="1534">
                  <c:v>15.335578875034116</c:v>
                </c:pt>
                <c:pt idx="1535">
                  <c:v>15.345575875020586</c:v>
                </c:pt>
                <c:pt idx="1536">
                  <c:v>15.35557387501467</c:v>
                </c:pt>
                <c:pt idx="1537">
                  <c:v>15.36557087500114</c:v>
                </c:pt>
                <c:pt idx="1538">
                  <c:v>15.375568874995224</c:v>
                </c:pt>
                <c:pt idx="1539">
                  <c:v>15.385565874981694</c:v>
                </c:pt>
                <c:pt idx="1540">
                  <c:v>15.395563875033986</c:v>
                </c:pt>
                <c:pt idx="1541">
                  <c:v>15.40556187502807</c:v>
                </c:pt>
                <c:pt idx="1542">
                  <c:v>15.41555887501454</c:v>
                </c:pt>
                <c:pt idx="1543">
                  <c:v>15.425556875008624</c:v>
                </c:pt>
                <c:pt idx="1544">
                  <c:v>15.435553874995094</c:v>
                </c:pt>
                <c:pt idx="1545">
                  <c:v>15.445551874989178</c:v>
                </c:pt>
                <c:pt idx="1546">
                  <c:v>15.455548875033855</c:v>
                </c:pt>
                <c:pt idx="1547">
                  <c:v>15.46554687502794</c:v>
                </c:pt>
                <c:pt idx="1548">
                  <c:v>15.475543875014409</c:v>
                </c:pt>
                <c:pt idx="1549">
                  <c:v>15.485541875008494</c:v>
                </c:pt>
                <c:pt idx="1550">
                  <c:v>15.495538874994963</c:v>
                </c:pt>
                <c:pt idx="1551">
                  <c:v>15.505536874989048</c:v>
                </c:pt>
                <c:pt idx="1552">
                  <c:v>15.515533875033725</c:v>
                </c:pt>
                <c:pt idx="1553">
                  <c:v>15.525531875027809</c:v>
                </c:pt>
                <c:pt idx="1554">
                  <c:v>15.535529875021894</c:v>
                </c:pt>
                <c:pt idx="1555">
                  <c:v>15.545526875008363</c:v>
                </c:pt>
                <c:pt idx="1556">
                  <c:v>15.555524875002448</c:v>
                </c:pt>
                <c:pt idx="1557">
                  <c:v>15.565521874988917</c:v>
                </c:pt>
                <c:pt idx="1558">
                  <c:v>15.575519874983002</c:v>
                </c:pt>
                <c:pt idx="1559">
                  <c:v>15.585516875027679</c:v>
                </c:pt>
                <c:pt idx="1560">
                  <c:v>15.595514875021763</c:v>
                </c:pt>
                <c:pt idx="1561">
                  <c:v>15.605511875008233</c:v>
                </c:pt>
                <c:pt idx="1562">
                  <c:v>15.615509875002317</c:v>
                </c:pt>
                <c:pt idx="1563">
                  <c:v>15.625506874988787</c:v>
                </c:pt>
                <c:pt idx="1564">
                  <c:v>15.635504874982871</c:v>
                </c:pt>
                <c:pt idx="1565">
                  <c:v>15.645501875027549</c:v>
                </c:pt>
                <c:pt idx="1566">
                  <c:v>15.655499875021633</c:v>
                </c:pt>
                <c:pt idx="1567">
                  <c:v>15.665496875008103</c:v>
                </c:pt>
                <c:pt idx="1568">
                  <c:v>15.675494875002187</c:v>
                </c:pt>
                <c:pt idx="1569">
                  <c:v>15.685492874996271</c:v>
                </c:pt>
                <c:pt idx="1570">
                  <c:v>15.695489874982741</c:v>
                </c:pt>
                <c:pt idx="1571">
                  <c:v>15.705487875035033</c:v>
                </c:pt>
                <c:pt idx="1572">
                  <c:v>15.715484875021502</c:v>
                </c:pt>
                <c:pt idx="1573">
                  <c:v>15.725482875015587</c:v>
                </c:pt>
                <c:pt idx="1574">
                  <c:v>15.735479875002056</c:v>
                </c:pt>
                <c:pt idx="1575">
                  <c:v>15.745477874996141</c:v>
                </c:pt>
                <c:pt idx="1576">
                  <c:v>15.75547487498261</c:v>
                </c:pt>
                <c:pt idx="1577">
                  <c:v>15.765472875034902</c:v>
                </c:pt>
                <c:pt idx="1578">
                  <c:v>15.775469875021372</c:v>
                </c:pt>
                <c:pt idx="1579">
                  <c:v>15.785467875015456</c:v>
                </c:pt>
                <c:pt idx="1580">
                  <c:v>15.795464875001926</c:v>
                </c:pt>
                <c:pt idx="1581">
                  <c:v>15.80546287499601</c:v>
                </c:pt>
                <c:pt idx="1582">
                  <c:v>15.815460874990094</c:v>
                </c:pt>
                <c:pt idx="1583">
                  <c:v>15.825457875034772</c:v>
                </c:pt>
                <c:pt idx="1584">
                  <c:v>15.835455875028856</c:v>
                </c:pt>
                <c:pt idx="1585">
                  <c:v>15.845452875015326</c:v>
                </c:pt>
                <c:pt idx="1586">
                  <c:v>15.85545087500941</c:v>
                </c:pt>
                <c:pt idx="1587">
                  <c:v>15.86544787499588</c:v>
                </c:pt>
                <c:pt idx="1588">
                  <c:v>15.875445874989964</c:v>
                </c:pt>
                <c:pt idx="1589">
                  <c:v>15.885442875034641</c:v>
                </c:pt>
                <c:pt idx="1590">
                  <c:v>15.895440875028726</c:v>
                </c:pt>
                <c:pt idx="1591">
                  <c:v>15.905437875015195</c:v>
                </c:pt>
                <c:pt idx="1592">
                  <c:v>15.91543587500928</c:v>
                </c:pt>
                <c:pt idx="1593">
                  <c:v>15.925433875003364</c:v>
                </c:pt>
                <c:pt idx="1594">
                  <c:v>15.935430874989834</c:v>
                </c:pt>
                <c:pt idx="1595">
                  <c:v>15.945428874983918</c:v>
                </c:pt>
                <c:pt idx="1596">
                  <c:v>15.955425875028595</c:v>
                </c:pt>
                <c:pt idx="1597">
                  <c:v>15.96542387502268</c:v>
                </c:pt>
                <c:pt idx="1598">
                  <c:v>15.975420875009149</c:v>
                </c:pt>
                <c:pt idx="1599">
                  <c:v>15.985418875003234</c:v>
                </c:pt>
                <c:pt idx="1600">
                  <c:v>15.995415874989703</c:v>
                </c:pt>
                <c:pt idx="1601">
                  <c:v>16.005413874983788</c:v>
                </c:pt>
                <c:pt idx="1602">
                  <c:v>16.015410875028465</c:v>
                </c:pt>
                <c:pt idx="1603">
                  <c:v>16.025408875022549</c:v>
                </c:pt>
                <c:pt idx="1604">
                  <c:v>16.035405875009019</c:v>
                </c:pt>
                <c:pt idx="1605">
                  <c:v>16.045403875003103</c:v>
                </c:pt>
                <c:pt idx="1606">
                  <c:v>16.055401874997187</c:v>
                </c:pt>
                <c:pt idx="1607">
                  <c:v>16.065398874983657</c:v>
                </c:pt>
                <c:pt idx="1608">
                  <c:v>16.075396875035949</c:v>
                </c:pt>
                <c:pt idx="1609">
                  <c:v>16.085393875022419</c:v>
                </c:pt>
                <c:pt idx="1610">
                  <c:v>16.095391875016503</c:v>
                </c:pt>
                <c:pt idx="1611">
                  <c:v>16.105388875002973</c:v>
                </c:pt>
                <c:pt idx="1612">
                  <c:v>16.115386874997057</c:v>
                </c:pt>
                <c:pt idx="1613">
                  <c:v>16.125383874983527</c:v>
                </c:pt>
                <c:pt idx="1614">
                  <c:v>16.135381875035819</c:v>
                </c:pt>
                <c:pt idx="1615">
                  <c:v>16.145378875022288</c:v>
                </c:pt>
                <c:pt idx="1616">
                  <c:v>16.155376875016373</c:v>
                </c:pt>
                <c:pt idx="1617">
                  <c:v>16.165373875002842</c:v>
                </c:pt>
                <c:pt idx="1618">
                  <c:v>16.175371874996927</c:v>
                </c:pt>
                <c:pt idx="1619">
                  <c:v>16.185369874991011</c:v>
                </c:pt>
                <c:pt idx="1620">
                  <c:v>16.195366875035688</c:v>
                </c:pt>
                <c:pt idx="1621">
                  <c:v>16.205364875029773</c:v>
                </c:pt>
                <c:pt idx="1622">
                  <c:v>16.215361875016242</c:v>
                </c:pt>
                <c:pt idx="1623">
                  <c:v>16.225359875010327</c:v>
                </c:pt>
                <c:pt idx="1624">
                  <c:v>16.235356874996796</c:v>
                </c:pt>
                <c:pt idx="1625">
                  <c:v>16.24535487499088</c:v>
                </c:pt>
                <c:pt idx="1626">
                  <c:v>16.255351875035558</c:v>
                </c:pt>
                <c:pt idx="1627">
                  <c:v>16.265349875029642</c:v>
                </c:pt>
                <c:pt idx="1628">
                  <c:v>16.275346875016112</c:v>
                </c:pt>
                <c:pt idx="1629">
                  <c:v>16.285344875010196</c:v>
                </c:pt>
                <c:pt idx="1630">
                  <c:v>16.29534287500428</c:v>
                </c:pt>
                <c:pt idx="1631">
                  <c:v>16.30533987499075</c:v>
                </c:pt>
                <c:pt idx="1632">
                  <c:v>16.315337874984834</c:v>
                </c:pt>
                <c:pt idx="1633">
                  <c:v>16.325334875029512</c:v>
                </c:pt>
                <c:pt idx="1634">
                  <c:v>16.335332875023596</c:v>
                </c:pt>
                <c:pt idx="1635">
                  <c:v>16.345329875010066</c:v>
                </c:pt>
                <c:pt idx="1636">
                  <c:v>16.35532787500415</c:v>
                </c:pt>
                <c:pt idx="1637">
                  <c:v>16.36532487499062</c:v>
                </c:pt>
                <c:pt idx="1638">
                  <c:v>16.375322874984704</c:v>
                </c:pt>
                <c:pt idx="1639">
                  <c:v>16.385319875029381</c:v>
                </c:pt>
                <c:pt idx="1640">
                  <c:v>16.395317875023466</c:v>
                </c:pt>
                <c:pt idx="1641">
                  <c:v>16.40531587501755</c:v>
                </c:pt>
                <c:pt idx="1642">
                  <c:v>16.41531287500402</c:v>
                </c:pt>
                <c:pt idx="1643">
                  <c:v>16.425310874998104</c:v>
                </c:pt>
                <c:pt idx="1644">
                  <c:v>16.435307874984574</c:v>
                </c:pt>
                <c:pt idx="1645">
                  <c:v>16.445305874978658</c:v>
                </c:pt>
                <c:pt idx="1646">
                  <c:v>16.455302875023335</c:v>
                </c:pt>
                <c:pt idx="1647">
                  <c:v>16.465300875017419</c:v>
                </c:pt>
                <c:pt idx="1648">
                  <c:v>16.475297875003889</c:v>
                </c:pt>
                <c:pt idx="1649">
                  <c:v>16.485295874997973</c:v>
                </c:pt>
                <c:pt idx="1650">
                  <c:v>16.495292874984443</c:v>
                </c:pt>
                <c:pt idx="1651">
                  <c:v>16.505290874978527</c:v>
                </c:pt>
                <c:pt idx="1652">
                  <c:v>16.515287875023205</c:v>
                </c:pt>
                <c:pt idx="1653">
                  <c:v>16.525285875017289</c:v>
                </c:pt>
                <c:pt idx="1654">
                  <c:v>16.535283875011373</c:v>
                </c:pt>
                <c:pt idx="1655">
                  <c:v>16.545280874997843</c:v>
                </c:pt>
                <c:pt idx="1656">
                  <c:v>16.555278874991927</c:v>
                </c:pt>
                <c:pt idx="1657">
                  <c:v>16.565275874978397</c:v>
                </c:pt>
                <c:pt idx="1658">
                  <c:v>16.575273875030689</c:v>
                </c:pt>
                <c:pt idx="1659">
                  <c:v>16.585270875017159</c:v>
                </c:pt>
                <c:pt idx="1660">
                  <c:v>16.595268875011243</c:v>
                </c:pt>
                <c:pt idx="1661">
                  <c:v>16.605265874997713</c:v>
                </c:pt>
                <c:pt idx="1662">
                  <c:v>16.615263874991797</c:v>
                </c:pt>
                <c:pt idx="1663">
                  <c:v>16.625261874985881</c:v>
                </c:pt>
                <c:pt idx="1664">
                  <c:v>16.635258875030559</c:v>
                </c:pt>
                <c:pt idx="1665">
                  <c:v>16.645256875024643</c:v>
                </c:pt>
                <c:pt idx="1666">
                  <c:v>16.655253875011113</c:v>
                </c:pt>
                <c:pt idx="1667">
                  <c:v>16.665251875005197</c:v>
                </c:pt>
                <c:pt idx="1668">
                  <c:v>16.675248874991667</c:v>
                </c:pt>
                <c:pt idx="1669">
                  <c:v>16.685246874985751</c:v>
                </c:pt>
                <c:pt idx="1670">
                  <c:v>16.695243875030428</c:v>
                </c:pt>
                <c:pt idx="1671">
                  <c:v>16.705241875024512</c:v>
                </c:pt>
                <c:pt idx="1672">
                  <c:v>16.715238875010982</c:v>
                </c:pt>
                <c:pt idx="1673">
                  <c:v>16.725236875005066</c:v>
                </c:pt>
                <c:pt idx="1674">
                  <c:v>16.735233874991536</c:v>
                </c:pt>
                <c:pt idx="1675">
                  <c:v>16.74523187498562</c:v>
                </c:pt>
                <c:pt idx="1676">
                  <c:v>16.755229874979705</c:v>
                </c:pt>
                <c:pt idx="1677">
                  <c:v>16.765226875024382</c:v>
                </c:pt>
                <c:pt idx="1678">
                  <c:v>16.775224875018466</c:v>
                </c:pt>
                <c:pt idx="1679">
                  <c:v>16.785221875004936</c:v>
                </c:pt>
                <c:pt idx="1680">
                  <c:v>16.79521987499902</c:v>
                </c:pt>
                <c:pt idx="1681">
                  <c:v>16.80521687498549</c:v>
                </c:pt>
                <c:pt idx="1682">
                  <c:v>16.815214874979574</c:v>
                </c:pt>
                <c:pt idx="1683">
                  <c:v>16.825211875024252</c:v>
                </c:pt>
                <c:pt idx="1684">
                  <c:v>16.835209875018336</c:v>
                </c:pt>
                <c:pt idx="1685">
                  <c:v>16.84520787501242</c:v>
                </c:pt>
                <c:pt idx="1686">
                  <c:v>16.85520487499889</c:v>
                </c:pt>
                <c:pt idx="1687">
                  <c:v>16.865202874992974</c:v>
                </c:pt>
                <c:pt idx="1688">
                  <c:v>16.875199874979444</c:v>
                </c:pt>
                <c:pt idx="1689">
                  <c:v>16.885197875031736</c:v>
                </c:pt>
                <c:pt idx="1690">
                  <c:v>16.895194875018205</c:v>
                </c:pt>
                <c:pt idx="1691">
                  <c:v>16.90519287501229</c:v>
                </c:pt>
                <c:pt idx="1692">
                  <c:v>16.915189874998759</c:v>
                </c:pt>
                <c:pt idx="1693">
                  <c:v>16.925187874992844</c:v>
                </c:pt>
                <c:pt idx="1694">
                  <c:v>16.935184874979313</c:v>
                </c:pt>
                <c:pt idx="1695">
                  <c:v>16.945182875031605</c:v>
                </c:pt>
                <c:pt idx="1696">
                  <c:v>16.95518087502569</c:v>
                </c:pt>
                <c:pt idx="1697">
                  <c:v>16.965177875012159</c:v>
                </c:pt>
                <c:pt idx="1698">
                  <c:v>16.975175875006244</c:v>
                </c:pt>
                <c:pt idx="1699">
                  <c:v>16.985172874992713</c:v>
                </c:pt>
                <c:pt idx="1700">
                  <c:v>16.995170874986798</c:v>
                </c:pt>
                <c:pt idx="1701">
                  <c:v>17.005167875031475</c:v>
                </c:pt>
                <c:pt idx="1702">
                  <c:v>17.015165875025559</c:v>
                </c:pt>
                <c:pt idx="1703">
                  <c:v>17.025162875012029</c:v>
                </c:pt>
                <c:pt idx="1704">
                  <c:v>17.035160875006113</c:v>
                </c:pt>
                <c:pt idx="1705">
                  <c:v>17.045157874992583</c:v>
                </c:pt>
                <c:pt idx="1706">
                  <c:v>17.055155874986667</c:v>
                </c:pt>
                <c:pt idx="1707">
                  <c:v>17.065153874980751</c:v>
                </c:pt>
                <c:pt idx="1708">
                  <c:v>17.075150875025429</c:v>
                </c:pt>
                <c:pt idx="1709">
                  <c:v>17.085148875019513</c:v>
                </c:pt>
                <c:pt idx="1710">
                  <c:v>17.095145875005983</c:v>
                </c:pt>
                <c:pt idx="1711">
                  <c:v>17.105143875000067</c:v>
                </c:pt>
                <c:pt idx="1712">
                  <c:v>17.115140874986537</c:v>
                </c:pt>
                <c:pt idx="1713">
                  <c:v>17.125138874980621</c:v>
                </c:pt>
                <c:pt idx="1714">
                  <c:v>17.135135875025298</c:v>
                </c:pt>
                <c:pt idx="1715">
                  <c:v>17.145133875019383</c:v>
                </c:pt>
                <c:pt idx="1716">
                  <c:v>17.155131875013467</c:v>
                </c:pt>
                <c:pt idx="1717">
                  <c:v>17.165128874999937</c:v>
                </c:pt>
                <c:pt idx="1718">
                  <c:v>17.175126874994021</c:v>
                </c:pt>
                <c:pt idx="1719">
                  <c:v>17.185123874980491</c:v>
                </c:pt>
                <c:pt idx="1720">
                  <c:v>17.195121875032783</c:v>
                </c:pt>
                <c:pt idx="1721">
                  <c:v>17.205117916688323</c:v>
                </c:pt>
                <c:pt idx="1722">
                  <c:v>17.215115916682407</c:v>
                </c:pt>
                <c:pt idx="1723">
                  <c:v>17.225112916668877</c:v>
                </c:pt>
                <c:pt idx="1724">
                  <c:v>17.235110916662961</c:v>
                </c:pt>
                <c:pt idx="1725">
                  <c:v>17.245107916649431</c:v>
                </c:pt>
                <c:pt idx="1726">
                  <c:v>17.255105916701723</c:v>
                </c:pt>
                <c:pt idx="1727">
                  <c:v>17.265103916695807</c:v>
                </c:pt>
                <c:pt idx="1728">
                  <c:v>17.275100916682277</c:v>
                </c:pt>
                <c:pt idx="1729">
                  <c:v>17.285098916676361</c:v>
                </c:pt>
                <c:pt idx="1730">
                  <c:v>17.295095916662831</c:v>
                </c:pt>
                <c:pt idx="1731">
                  <c:v>17.305093916656915</c:v>
                </c:pt>
                <c:pt idx="1732">
                  <c:v>17.315090916701593</c:v>
                </c:pt>
                <c:pt idx="1733">
                  <c:v>17.325088916695677</c:v>
                </c:pt>
                <c:pt idx="1734">
                  <c:v>17.335085916682146</c:v>
                </c:pt>
                <c:pt idx="1735">
                  <c:v>17.345083916676231</c:v>
                </c:pt>
                <c:pt idx="1736">
                  <c:v>17.3550809166627</c:v>
                </c:pt>
                <c:pt idx="1737">
                  <c:v>17.365078916656785</c:v>
                </c:pt>
                <c:pt idx="1738">
                  <c:v>17.375076916650869</c:v>
                </c:pt>
                <c:pt idx="1739">
                  <c:v>17.385073916695546</c:v>
                </c:pt>
                <c:pt idx="1740">
                  <c:v>17.395071916689631</c:v>
                </c:pt>
                <c:pt idx="1741">
                  <c:v>17.4050689166761</c:v>
                </c:pt>
                <c:pt idx="1742">
                  <c:v>17.415066916670185</c:v>
                </c:pt>
                <c:pt idx="1743">
                  <c:v>17.425063916656654</c:v>
                </c:pt>
                <c:pt idx="1744">
                  <c:v>17.435061916650739</c:v>
                </c:pt>
                <c:pt idx="1745">
                  <c:v>17.445058916695416</c:v>
                </c:pt>
                <c:pt idx="1746">
                  <c:v>17.4550569166895</c:v>
                </c:pt>
                <c:pt idx="1747">
                  <c:v>17.465054916683584</c:v>
                </c:pt>
                <c:pt idx="1748">
                  <c:v>17.475051916670054</c:v>
                </c:pt>
                <c:pt idx="1749">
                  <c:v>17.485049916664138</c:v>
                </c:pt>
                <c:pt idx="1750">
                  <c:v>17.495046916650608</c:v>
                </c:pt>
                <c:pt idx="1751">
                  <c:v>17.505044916644692</c:v>
                </c:pt>
                <c:pt idx="1752">
                  <c:v>17.51504191668937</c:v>
                </c:pt>
                <c:pt idx="1753">
                  <c:v>17.525039916683454</c:v>
                </c:pt>
                <c:pt idx="1754">
                  <c:v>17.535036916669924</c:v>
                </c:pt>
                <c:pt idx="1755">
                  <c:v>17.545034916664008</c:v>
                </c:pt>
                <c:pt idx="1756">
                  <c:v>17.555031916650478</c:v>
                </c:pt>
                <c:pt idx="1757">
                  <c:v>17.565029916644562</c:v>
                </c:pt>
                <c:pt idx="1758">
                  <c:v>17.575027916696854</c:v>
                </c:pt>
                <c:pt idx="1759">
                  <c:v>17.585024916683324</c:v>
                </c:pt>
                <c:pt idx="1760">
                  <c:v>17.595022916677408</c:v>
                </c:pt>
                <c:pt idx="1761">
                  <c:v>17.605019916663878</c:v>
                </c:pt>
                <c:pt idx="1762">
                  <c:v>17.615017916657962</c:v>
                </c:pt>
                <c:pt idx="1763">
                  <c:v>17.625014916702639</c:v>
                </c:pt>
                <c:pt idx="1764">
                  <c:v>17.635012916696724</c:v>
                </c:pt>
                <c:pt idx="1765">
                  <c:v>17.645009916683193</c:v>
                </c:pt>
                <c:pt idx="1766">
                  <c:v>17.655007916677278</c:v>
                </c:pt>
                <c:pt idx="1767">
                  <c:v>17.665005916671362</c:v>
                </c:pt>
                <c:pt idx="1768">
                  <c:v>17.675002916657832</c:v>
                </c:pt>
                <c:pt idx="1769">
                  <c:v>17.685000916651916</c:v>
                </c:pt>
                <c:pt idx="1770">
                  <c:v>17.694997916696593</c:v>
                </c:pt>
                <c:pt idx="1771">
                  <c:v>17.704995916690677</c:v>
                </c:pt>
                <c:pt idx="1772">
                  <c:v>17.714992916677147</c:v>
                </c:pt>
                <c:pt idx="1773">
                  <c:v>17.724990916671231</c:v>
                </c:pt>
                <c:pt idx="1774">
                  <c:v>17.734987916657701</c:v>
                </c:pt>
                <c:pt idx="1775">
                  <c:v>17.744985916651785</c:v>
                </c:pt>
                <c:pt idx="1776">
                  <c:v>17.754982916696463</c:v>
                </c:pt>
                <c:pt idx="1777">
                  <c:v>17.764980916690547</c:v>
                </c:pt>
                <c:pt idx="1778">
                  <c:v>17.774978916684631</c:v>
                </c:pt>
                <c:pt idx="1779">
                  <c:v>17.784975916671101</c:v>
                </c:pt>
                <c:pt idx="1780">
                  <c:v>17.794973916665185</c:v>
                </c:pt>
                <c:pt idx="1781">
                  <c:v>17.804970916651655</c:v>
                </c:pt>
                <c:pt idx="1782">
                  <c:v>17.814968916645739</c:v>
                </c:pt>
                <c:pt idx="1783">
                  <c:v>17.824965916690417</c:v>
                </c:pt>
                <c:pt idx="1784">
                  <c:v>17.834963916684501</c:v>
                </c:pt>
                <c:pt idx="1785">
                  <c:v>17.844960916670971</c:v>
                </c:pt>
                <c:pt idx="1786">
                  <c:v>17.854958916665055</c:v>
                </c:pt>
                <c:pt idx="1787">
                  <c:v>17.864955916651525</c:v>
                </c:pt>
                <c:pt idx="1788">
                  <c:v>17.874953916645609</c:v>
                </c:pt>
                <c:pt idx="1789">
                  <c:v>17.884951916697901</c:v>
                </c:pt>
                <c:pt idx="1790">
                  <c:v>17.89494891668437</c:v>
                </c:pt>
                <c:pt idx="1791">
                  <c:v>17.904946916678455</c:v>
                </c:pt>
                <c:pt idx="1792">
                  <c:v>17.914943916664924</c:v>
                </c:pt>
                <c:pt idx="1793">
                  <c:v>17.924941916659009</c:v>
                </c:pt>
                <c:pt idx="1794">
                  <c:v>17.934938916645478</c:v>
                </c:pt>
                <c:pt idx="1795">
                  <c:v>17.94493691669777</c:v>
                </c:pt>
                <c:pt idx="1796">
                  <c:v>17.95493391668424</c:v>
                </c:pt>
                <c:pt idx="1797">
                  <c:v>17.964931916678324</c:v>
                </c:pt>
                <c:pt idx="1798">
                  <c:v>17.974928916664794</c:v>
                </c:pt>
                <c:pt idx="1799">
                  <c:v>17.984926916658878</c:v>
                </c:pt>
                <c:pt idx="1800">
                  <c:v>17.994924916652963</c:v>
                </c:pt>
                <c:pt idx="1801">
                  <c:v>18.00492191669764</c:v>
                </c:pt>
                <c:pt idx="1802">
                  <c:v>18.014919916691724</c:v>
                </c:pt>
                <c:pt idx="1803">
                  <c:v>18.024916916678194</c:v>
                </c:pt>
                <c:pt idx="1804">
                  <c:v>18.034914916672278</c:v>
                </c:pt>
                <c:pt idx="1805">
                  <c:v>18.044911916658748</c:v>
                </c:pt>
                <c:pt idx="1806">
                  <c:v>18.054909916652832</c:v>
                </c:pt>
                <c:pt idx="1807">
                  <c:v>18.06490691669751</c:v>
                </c:pt>
                <c:pt idx="1808">
                  <c:v>18.074904916691594</c:v>
                </c:pt>
                <c:pt idx="1809">
                  <c:v>18.084901916678064</c:v>
                </c:pt>
                <c:pt idx="1810">
                  <c:v>18.094899916672148</c:v>
                </c:pt>
                <c:pt idx="1811">
                  <c:v>18.104897916666232</c:v>
                </c:pt>
                <c:pt idx="1812">
                  <c:v>18.114894916652702</c:v>
                </c:pt>
                <c:pt idx="1813">
                  <c:v>18.124892916646786</c:v>
                </c:pt>
                <c:pt idx="1814">
                  <c:v>18.134889916691463</c:v>
                </c:pt>
                <c:pt idx="1815">
                  <c:v>18.144887916685548</c:v>
                </c:pt>
                <c:pt idx="1816">
                  <c:v>18.154884916672017</c:v>
                </c:pt>
                <c:pt idx="1817">
                  <c:v>18.164882916666102</c:v>
                </c:pt>
                <c:pt idx="1818">
                  <c:v>18.174879916652571</c:v>
                </c:pt>
                <c:pt idx="1819">
                  <c:v>18.184877916646656</c:v>
                </c:pt>
                <c:pt idx="1820">
                  <c:v>18.194875916698948</c:v>
                </c:pt>
                <c:pt idx="1821">
                  <c:v>18.204873541661073</c:v>
                </c:pt>
                <c:pt idx="1822">
                  <c:v>18.214871541655157</c:v>
                </c:pt>
                <c:pt idx="1823">
                  <c:v>18.224868541699834</c:v>
                </c:pt>
                <c:pt idx="1824">
                  <c:v>18.234866541693918</c:v>
                </c:pt>
                <c:pt idx="1825">
                  <c:v>18.244863541680388</c:v>
                </c:pt>
                <c:pt idx="1826">
                  <c:v>18.254861541674472</c:v>
                </c:pt>
                <c:pt idx="1827">
                  <c:v>18.264858541660942</c:v>
                </c:pt>
                <c:pt idx="1828">
                  <c:v>18.274856541655026</c:v>
                </c:pt>
                <c:pt idx="1829">
                  <c:v>18.284853541699704</c:v>
                </c:pt>
                <c:pt idx="1830">
                  <c:v>18.294851541693788</c:v>
                </c:pt>
                <c:pt idx="1831">
                  <c:v>18.304849541687872</c:v>
                </c:pt>
                <c:pt idx="1832">
                  <c:v>18.314846541674342</c:v>
                </c:pt>
                <c:pt idx="1833">
                  <c:v>18.324844541668426</c:v>
                </c:pt>
                <c:pt idx="1834">
                  <c:v>18.334841541654896</c:v>
                </c:pt>
                <c:pt idx="1835">
                  <c:v>18.34483954164898</c:v>
                </c:pt>
                <c:pt idx="1836">
                  <c:v>18.354836541693658</c:v>
                </c:pt>
                <c:pt idx="1837">
                  <c:v>18.364834541687742</c:v>
                </c:pt>
                <c:pt idx="1838">
                  <c:v>18.374831541674212</c:v>
                </c:pt>
                <c:pt idx="1839">
                  <c:v>18.384829541668296</c:v>
                </c:pt>
                <c:pt idx="1840">
                  <c:v>18.394826541654766</c:v>
                </c:pt>
                <c:pt idx="1841">
                  <c:v>18.40482454164885</c:v>
                </c:pt>
                <c:pt idx="1842">
                  <c:v>18.414822541701142</c:v>
                </c:pt>
                <c:pt idx="1843">
                  <c:v>18.424819541687611</c:v>
                </c:pt>
                <c:pt idx="1844">
                  <c:v>18.434817541681696</c:v>
                </c:pt>
                <c:pt idx="1845">
                  <c:v>18.444814541668165</c:v>
                </c:pt>
                <c:pt idx="1846">
                  <c:v>18.45481254166225</c:v>
                </c:pt>
                <c:pt idx="1847">
                  <c:v>18.464809541648719</c:v>
                </c:pt>
                <c:pt idx="1848">
                  <c:v>18.474807541701011</c:v>
                </c:pt>
                <c:pt idx="1849">
                  <c:v>18.484804541687481</c:v>
                </c:pt>
                <c:pt idx="1850">
                  <c:v>18.494802541681565</c:v>
                </c:pt>
                <c:pt idx="1851">
                  <c:v>18.50480054167565</c:v>
                </c:pt>
                <c:pt idx="1852">
                  <c:v>18.514797541662119</c:v>
                </c:pt>
                <c:pt idx="1853">
                  <c:v>18.524795541656204</c:v>
                </c:pt>
                <c:pt idx="1854">
                  <c:v>18.534792541700881</c:v>
                </c:pt>
                <c:pt idx="1855">
                  <c:v>18.544790541694965</c:v>
                </c:pt>
                <c:pt idx="1856">
                  <c:v>18.554787541681435</c:v>
                </c:pt>
                <c:pt idx="1857">
                  <c:v>18.564785541675519</c:v>
                </c:pt>
                <c:pt idx="1858">
                  <c:v>18.574782541661989</c:v>
                </c:pt>
                <c:pt idx="1859">
                  <c:v>18.584780541656073</c:v>
                </c:pt>
                <c:pt idx="1860">
                  <c:v>18.594777541700751</c:v>
                </c:pt>
                <c:pt idx="1861">
                  <c:v>18.604775541694835</c:v>
                </c:pt>
                <c:pt idx="1862">
                  <c:v>18.614772541681305</c:v>
                </c:pt>
                <c:pt idx="1863">
                  <c:v>18.624770541675389</c:v>
                </c:pt>
                <c:pt idx="1864">
                  <c:v>18.634768541669473</c:v>
                </c:pt>
                <c:pt idx="1865">
                  <c:v>18.644765541655943</c:v>
                </c:pt>
                <c:pt idx="1866">
                  <c:v>18.654763541650027</c:v>
                </c:pt>
                <c:pt idx="1867">
                  <c:v>18.664760541694704</c:v>
                </c:pt>
                <c:pt idx="1868">
                  <c:v>18.674758541688789</c:v>
                </c:pt>
                <c:pt idx="1869">
                  <c:v>18.684755541675258</c:v>
                </c:pt>
                <c:pt idx="1870">
                  <c:v>18.694753541669343</c:v>
                </c:pt>
                <c:pt idx="1871">
                  <c:v>18.704750541655812</c:v>
                </c:pt>
                <c:pt idx="1872">
                  <c:v>18.714748541649897</c:v>
                </c:pt>
                <c:pt idx="1873">
                  <c:v>18.724746541702189</c:v>
                </c:pt>
                <c:pt idx="1874">
                  <c:v>18.734743541688658</c:v>
                </c:pt>
                <c:pt idx="1875">
                  <c:v>18.744741541682743</c:v>
                </c:pt>
                <c:pt idx="1876">
                  <c:v>18.754738541669212</c:v>
                </c:pt>
                <c:pt idx="1877">
                  <c:v>18.764736541663297</c:v>
                </c:pt>
                <c:pt idx="1878">
                  <c:v>18.774733541649766</c:v>
                </c:pt>
                <c:pt idx="1879">
                  <c:v>18.784731541702058</c:v>
                </c:pt>
                <c:pt idx="1880">
                  <c:v>18.794728541688528</c:v>
                </c:pt>
                <c:pt idx="1881">
                  <c:v>18.804726541682612</c:v>
                </c:pt>
                <c:pt idx="1882">
                  <c:v>18.814723541669082</c:v>
                </c:pt>
                <c:pt idx="1883">
                  <c:v>18.824721541663166</c:v>
                </c:pt>
                <c:pt idx="1884">
                  <c:v>18.83471954165725</c:v>
                </c:pt>
                <c:pt idx="1885">
                  <c:v>18.844716541701928</c:v>
                </c:pt>
                <c:pt idx="1886">
                  <c:v>18.854714541696012</c:v>
                </c:pt>
                <c:pt idx="1887">
                  <c:v>18.864711541682482</c:v>
                </c:pt>
                <c:pt idx="1888">
                  <c:v>18.874709541676566</c:v>
                </c:pt>
                <c:pt idx="1889">
                  <c:v>18.884706541663036</c:v>
                </c:pt>
                <c:pt idx="1890">
                  <c:v>18.89470454165712</c:v>
                </c:pt>
                <c:pt idx="1891">
                  <c:v>18.904701541701797</c:v>
                </c:pt>
                <c:pt idx="1892">
                  <c:v>18.914699541695882</c:v>
                </c:pt>
                <c:pt idx="1893">
                  <c:v>18.924696541682351</c:v>
                </c:pt>
                <c:pt idx="1894">
                  <c:v>18.934694541676436</c:v>
                </c:pt>
                <c:pt idx="1895">
                  <c:v>18.94469254167052</c:v>
                </c:pt>
                <c:pt idx="1896">
                  <c:v>18.95468954165699</c:v>
                </c:pt>
                <c:pt idx="1897">
                  <c:v>18.964687541651074</c:v>
                </c:pt>
                <c:pt idx="1898">
                  <c:v>18.974684541695751</c:v>
                </c:pt>
                <c:pt idx="1899">
                  <c:v>18.984682541689835</c:v>
                </c:pt>
                <c:pt idx="1900">
                  <c:v>18.994679541676305</c:v>
                </c:pt>
                <c:pt idx="1901">
                  <c:v>19.004677541670389</c:v>
                </c:pt>
                <c:pt idx="1902">
                  <c:v>19.014674541656859</c:v>
                </c:pt>
                <c:pt idx="1903">
                  <c:v>19.024672541650943</c:v>
                </c:pt>
                <c:pt idx="1904">
                  <c:v>19.034669541695621</c:v>
                </c:pt>
                <c:pt idx="1905">
                  <c:v>19.044667541689705</c:v>
                </c:pt>
                <c:pt idx="1906">
                  <c:v>19.054665541683789</c:v>
                </c:pt>
                <c:pt idx="1907">
                  <c:v>19.064662541670259</c:v>
                </c:pt>
                <c:pt idx="1908">
                  <c:v>19.074660541664343</c:v>
                </c:pt>
                <c:pt idx="1909">
                  <c:v>19.084657541650813</c:v>
                </c:pt>
                <c:pt idx="1910">
                  <c:v>19.094655541644897</c:v>
                </c:pt>
                <c:pt idx="1911">
                  <c:v>19.104652541689575</c:v>
                </c:pt>
                <c:pt idx="1912">
                  <c:v>19.114650541683659</c:v>
                </c:pt>
                <c:pt idx="1913">
                  <c:v>19.124647541670129</c:v>
                </c:pt>
                <c:pt idx="1914">
                  <c:v>19.134645541664213</c:v>
                </c:pt>
                <c:pt idx="1915">
                  <c:v>19.144642541650683</c:v>
                </c:pt>
                <c:pt idx="1916">
                  <c:v>19.154640541644767</c:v>
                </c:pt>
                <c:pt idx="1917">
                  <c:v>19.164637541689444</c:v>
                </c:pt>
                <c:pt idx="1918">
                  <c:v>19.174635541683529</c:v>
                </c:pt>
                <c:pt idx="1919">
                  <c:v>19.184633541677613</c:v>
                </c:pt>
                <c:pt idx="1920">
                  <c:v>19.194630541664083</c:v>
                </c:pt>
                <c:pt idx="1921">
                  <c:v>19.204628666688222</c:v>
                </c:pt>
                <c:pt idx="1922">
                  <c:v>19.214625666674692</c:v>
                </c:pt>
                <c:pt idx="1923">
                  <c:v>19.224623666668776</c:v>
                </c:pt>
                <c:pt idx="1924">
                  <c:v>19.234620666655246</c:v>
                </c:pt>
                <c:pt idx="1925">
                  <c:v>19.24461866664933</c:v>
                </c:pt>
                <c:pt idx="1926">
                  <c:v>19.254615666694008</c:v>
                </c:pt>
                <c:pt idx="1927">
                  <c:v>19.264613666688092</c:v>
                </c:pt>
                <c:pt idx="1928">
                  <c:v>19.274611666682176</c:v>
                </c:pt>
                <c:pt idx="1929">
                  <c:v>19.284608666668646</c:v>
                </c:pt>
                <c:pt idx="1930">
                  <c:v>19.29460666666273</c:v>
                </c:pt>
                <c:pt idx="1931">
                  <c:v>19.3046036666492</c:v>
                </c:pt>
                <c:pt idx="1932">
                  <c:v>19.314601666701492</c:v>
                </c:pt>
                <c:pt idx="1933">
                  <c:v>19.324598666687962</c:v>
                </c:pt>
                <c:pt idx="1934">
                  <c:v>19.334596666682046</c:v>
                </c:pt>
                <c:pt idx="1935">
                  <c:v>19.344593666668516</c:v>
                </c:pt>
                <c:pt idx="1936">
                  <c:v>19.3545916666626</c:v>
                </c:pt>
                <c:pt idx="1937">
                  <c:v>19.36458866664907</c:v>
                </c:pt>
                <c:pt idx="1938">
                  <c:v>19.374586666701362</c:v>
                </c:pt>
                <c:pt idx="1939">
                  <c:v>19.384584666695446</c:v>
                </c:pt>
                <c:pt idx="1940">
                  <c:v>19.394581666681916</c:v>
                </c:pt>
                <c:pt idx="1941">
                  <c:v>19.404579666676</c:v>
                </c:pt>
                <c:pt idx="1942">
                  <c:v>19.41457666666247</c:v>
                </c:pt>
                <c:pt idx="1943">
                  <c:v>19.424574666656554</c:v>
                </c:pt>
                <c:pt idx="1944">
                  <c:v>19.434571666701231</c:v>
                </c:pt>
                <c:pt idx="1945">
                  <c:v>19.444569666695315</c:v>
                </c:pt>
                <c:pt idx="1946">
                  <c:v>19.454566666681785</c:v>
                </c:pt>
                <c:pt idx="1947">
                  <c:v>19.464564666675869</c:v>
                </c:pt>
                <c:pt idx="1948">
                  <c:v>19.474561666662339</c:v>
                </c:pt>
                <c:pt idx="1949">
                  <c:v>19.484559666656423</c:v>
                </c:pt>
                <c:pt idx="1950">
                  <c:v>19.494557666650508</c:v>
                </c:pt>
                <c:pt idx="1951">
                  <c:v>19.504554666695185</c:v>
                </c:pt>
                <c:pt idx="1952">
                  <c:v>19.514552666689269</c:v>
                </c:pt>
                <c:pt idx="1953">
                  <c:v>19.524549666675739</c:v>
                </c:pt>
                <c:pt idx="1954">
                  <c:v>19.534547666669823</c:v>
                </c:pt>
                <c:pt idx="1955">
                  <c:v>19.544544666656293</c:v>
                </c:pt>
                <c:pt idx="1956">
                  <c:v>19.554542666650377</c:v>
                </c:pt>
                <c:pt idx="1957">
                  <c:v>19.564539666695055</c:v>
                </c:pt>
                <c:pt idx="1958">
                  <c:v>19.574537666689139</c:v>
                </c:pt>
                <c:pt idx="1959">
                  <c:v>19.584534666675609</c:v>
                </c:pt>
                <c:pt idx="1960">
                  <c:v>19.594532666669693</c:v>
                </c:pt>
                <c:pt idx="1961">
                  <c:v>19.604530666663777</c:v>
                </c:pt>
                <c:pt idx="1962">
                  <c:v>19.614527666650247</c:v>
                </c:pt>
                <c:pt idx="1963">
                  <c:v>19.624525666702539</c:v>
                </c:pt>
                <c:pt idx="1964">
                  <c:v>19.634522666689008</c:v>
                </c:pt>
                <c:pt idx="1965">
                  <c:v>19.644520666683093</c:v>
                </c:pt>
                <c:pt idx="1966">
                  <c:v>19.654517666669562</c:v>
                </c:pt>
                <c:pt idx="1967">
                  <c:v>19.664515666663647</c:v>
                </c:pt>
                <c:pt idx="1968">
                  <c:v>19.674512666650116</c:v>
                </c:pt>
                <c:pt idx="1969">
                  <c:v>19.684510666702408</c:v>
                </c:pt>
                <c:pt idx="1970">
                  <c:v>19.694507666688878</c:v>
                </c:pt>
                <c:pt idx="1971">
                  <c:v>19.704505666682962</c:v>
                </c:pt>
                <c:pt idx="1972">
                  <c:v>19.714503666677047</c:v>
                </c:pt>
                <c:pt idx="1973">
                  <c:v>19.724500666663516</c:v>
                </c:pt>
                <c:pt idx="1974">
                  <c:v>19.734498666657601</c:v>
                </c:pt>
                <c:pt idx="1975">
                  <c:v>19.744495666702278</c:v>
                </c:pt>
                <c:pt idx="1976">
                  <c:v>19.754493666696362</c:v>
                </c:pt>
                <c:pt idx="1977">
                  <c:v>19.764490666682832</c:v>
                </c:pt>
                <c:pt idx="1978">
                  <c:v>19.774488666676916</c:v>
                </c:pt>
                <c:pt idx="1979">
                  <c:v>19.784485666663386</c:v>
                </c:pt>
                <c:pt idx="1980">
                  <c:v>19.79448366665747</c:v>
                </c:pt>
                <c:pt idx="1981">
                  <c:v>19.804480666702148</c:v>
                </c:pt>
                <c:pt idx="1982">
                  <c:v>19.814478666696232</c:v>
                </c:pt>
                <c:pt idx="1983">
                  <c:v>19.824476666690316</c:v>
                </c:pt>
                <c:pt idx="1984">
                  <c:v>19.834473666676786</c:v>
                </c:pt>
                <c:pt idx="1985">
                  <c:v>19.84447166667087</c:v>
                </c:pt>
                <c:pt idx="1986">
                  <c:v>19.85446866665734</c:v>
                </c:pt>
                <c:pt idx="1987">
                  <c:v>19.864466666651424</c:v>
                </c:pt>
                <c:pt idx="1988">
                  <c:v>19.874463666696101</c:v>
                </c:pt>
                <c:pt idx="1989">
                  <c:v>19.884461666690186</c:v>
                </c:pt>
                <c:pt idx="1990">
                  <c:v>19.894458666676655</c:v>
                </c:pt>
                <c:pt idx="1991">
                  <c:v>19.90445666667074</c:v>
                </c:pt>
                <c:pt idx="1992">
                  <c:v>19.914453666657209</c:v>
                </c:pt>
                <c:pt idx="1993">
                  <c:v>19.924451666651294</c:v>
                </c:pt>
                <c:pt idx="1994">
                  <c:v>19.934449666645378</c:v>
                </c:pt>
                <c:pt idx="1995">
                  <c:v>19.944446666690055</c:v>
                </c:pt>
                <c:pt idx="1996">
                  <c:v>19.95444466668414</c:v>
                </c:pt>
                <c:pt idx="1997">
                  <c:v>19.964441666670609</c:v>
                </c:pt>
                <c:pt idx="1998">
                  <c:v>19.974439666664694</c:v>
                </c:pt>
                <c:pt idx="1999">
                  <c:v>19.984436666651163</c:v>
                </c:pt>
                <c:pt idx="2000">
                  <c:v>19.994434666645247</c:v>
                </c:pt>
                <c:pt idx="2001">
                  <c:v>20.004431666689925</c:v>
                </c:pt>
                <c:pt idx="2002">
                  <c:v>20.014429666684009</c:v>
                </c:pt>
                <c:pt idx="2003">
                  <c:v>20.024427666678093</c:v>
                </c:pt>
                <c:pt idx="2004">
                  <c:v>20.034424666664563</c:v>
                </c:pt>
                <c:pt idx="2005">
                  <c:v>20.044422666658647</c:v>
                </c:pt>
                <c:pt idx="2006">
                  <c:v>20.054419666645117</c:v>
                </c:pt>
                <c:pt idx="2007">
                  <c:v>20.064417666697409</c:v>
                </c:pt>
                <c:pt idx="2008">
                  <c:v>20.074414666683879</c:v>
                </c:pt>
                <c:pt idx="2009">
                  <c:v>20.084412666677963</c:v>
                </c:pt>
                <c:pt idx="2010">
                  <c:v>20.094409666664433</c:v>
                </c:pt>
                <c:pt idx="2011">
                  <c:v>20.104407666658517</c:v>
                </c:pt>
                <c:pt idx="2012">
                  <c:v>20.114404666644987</c:v>
                </c:pt>
                <c:pt idx="2013">
                  <c:v>20.124402666697279</c:v>
                </c:pt>
                <c:pt idx="2014">
                  <c:v>20.134400666691363</c:v>
                </c:pt>
                <c:pt idx="2015">
                  <c:v>20.144397666677833</c:v>
                </c:pt>
                <c:pt idx="2016">
                  <c:v>20.154395666671917</c:v>
                </c:pt>
                <c:pt idx="2017">
                  <c:v>20.164392666658387</c:v>
                </c:pt>
                <c:pt idx="2018">
                  <c:v>20.174390666652471</c:v>
                </c:pt>
                <c:pt idx="2019">
                  <c:v>20.184387666697148</c:v>
                </c:pt>
                <c:pt idx="2020">
                  <c:v>20.194385666691232</c:v>
                </c:pt>
                <c:pt idx="2021">
                  <c:v>20.204382166673895</c:v>
                </c:pt>
                <c:pt idx="2022">
                  <c:v>20.214380166667979</c:v>
                </c:pt>
                <c:pt idx="2023">
                  <c:v>20.224378166662063</c:v>
                </c:pt>
                <c:pt idx="2024">
                  <c:v>20.234375166648533</c:v>
                </c:pt>
                <c:pt idx="2025">
                  <c:v>20.244373166700825</c:v>
                </c:pt>
                <c:pt idx="2026">
                  <c:v>20.254370166687295</c:v>
                </c:pt>
                <c:pt idx="2027">
                  <c:v>20.264368166681379</c:v>
                </c:pt>
                <c:pt idx="2028">
                  <c:v>20.274365166667849</c:v>
                </c:pt>
                <c:pt idx="2029">
                  <c:v>20.284363166661933</c:v>
                </c:pt>
                <c:pt idx="2030">
                  <c:v>20.294360166648403</c:v>
                </c:pt>
                <c:pt idx="2031">
                  <c:v>20.304358166700695</c:v>
                </c:pt>
                <c:pt idx="2032">
                  <c:v>20.314355166687164</c:v>
                </c:pt>
                <c:pt idx="2033">
                  <c:v>20.324353166681249</c:v>
                </c:pt>
                <c:pt idx="2034">
                  <c:v>20.334351166675333</c:v>
                </c:pt>
                <c:pt idx="2035">
                  <c:v>20.344348166661803</c:v>
                </c:pt>
                <c:pt idx="2036">
                  <c:v>20.354346166655887</c:v>
                </c:pt>
                <c:pt idx="2037">
                  <c:v>20.364343166700564</c:v>
                </c:pt>
                <c:pt idx="2038">
                  <c:v>20.374341166694649</c:v>
                </c:pt>
                <c:pt idx="2039">
                  <c:v>20.384338166681118</c:v>
                </c:pt>
                <c:pt idx="2040">
                  <c:v>20.394336166675203</c:v>
                </c:pt>
                <c:pt idx="2041">
                  <c:v>20.404333166661672</c:v>
                </c:pt>
                <c:pt idx="2042">
                  <c:v>20.414331166655757</c:v>
                </c:pt>
                <c:pt idx="2043">
                  <c:v>20.424329166649841</c:v>
                </c:pt>
                <c:pt idx="2044">
                  <c:v>20.434326166694518</c:v>
                </c:pt>
                <c:pt idx="2045">
                  <c:v>20.444324166688602</c:v>
                </c:pt>
                <c:pt idx="2046">
                  <c:v>20.454321166675072</c:v>
                </c:pt>
                <c:pt idx="2047">
                  <c:v>20.464319166669156</c:v>
                </c:pt>
                <c:pt idx="2048">
                  <c:v>20.474316166655626</c:v>
                </c:pt>
                <c:pt idx="2049">
                  <c:v>20.48431416664971</c:v>
                </c:pt>
                <c:pt idx="2050">
                  <c:v>20.494311166694388</c:v>
                </c:pt>
                <c:pt idx="2051">
                  <c:v>20.504309166688472</c:v>
                </c:pt>
                <c:pt idx="2052">
                  <c:v>20.514307166682556</c:v>
                </c:pt>
                <c:pt idx="2053">
                  <c:v>20.524304166669026</c:v>
                </c:pt>
                <c:pt idx="2054">
                  <c:v>20.53430216666311</c:v>
                </c:pt>
                <c:pt idx="2055">
                  <c:v>20.54429916664958</c:v>
                </c:pt>
                <c:pt idx="2056">
                  <c:v>20.554297166701872</c:v>
                </c:pt>
                <c:pt idx="2057">
                  <c:v>20.564294166688342</c:v>
                </c:pt>
                <c:pt idx="2058">
                  <c:v>20.574292166682426</c:v>
                </c:pt>
                <c:pt idx="2059">
                  <c:v>20.584289166668896</c:v>
                </c:pt>
                <c:pt idx="2060">
                  <c:v>20.59428716666298</c:v>
                </c:pt>
                <c:pt idx="2061">
                  <c:v>20.60428416664945</c:v>
                </c:pt>
                <c:pt idx="2062">
                  <c:v>20.614282166701742</c:v>
                </c:pt>
                <c:pt idx="2063">
                  <c:v>20.624280166695826</c:v>
                </c:pt>
                <c:pt idx="2064">
                  <c:v>20.634277166682296</c:v>
                </c:pt>
                <c:pt idx="2065">
                  <c:v>20.64427516667638</c:v>
                </c:pt>
                <c:pt idx="2066">
                  <c:v>20.654272166662849</c:v>
                </c:pt>
                <c:pt idx="2067">
                  <c:v>20.664270166656934</c:v>
                </c:pt>
                <c:pt idx="2068">
                  <c:v>20.674267166701611</c:v>
                </c:pt>
                <c:pt idx="2069">
                  <c:v>20.684265166695695</c:v>
                </c:pt>
                <c:pt idx="2070">
                  <c:v>20.694262166682165</c:v>
                </c:pt>
                <c:pt idx="2071">
                  <c:v>20.704260166676249</c:v>
                </c:pt>
                <c:pt idx="2072">
                  <c:v>20.714258166670334</c:v>
                </c:pt>
                <c:pt idx="2073">
                  <c:v>20.724255166656803</c:v>
                </c:pt>
                <c:pt idx="2074">
                  <c:v>20.734253166650888</c:v>
                </c:pt>
                <c:pt idx="2075">
                  <c:v>20.744250166695565</c:v>
                </c:pt>
                <c:pt idx="2076">
                  <c:v>20.754248166689649</c:v>
                </c:pt>
                <c:pt idx="2077">
                  <c:v>20.764245166676119</c:v>
                </c:pt>
                <c:pt idx="2078">
                  <c:v>20.774243166670203</c:v>
                </c:pt>
                <c:pt idx="2079">
                  <c:v>20.784240166656673</c:v>
                </c:pt>
                <c:pt idx="2080">
                  <c:v>20.794238166650757</c:v>
                </c:pt>
                <c:pt idx="2081">
                  <c:v>20.804236166644841</c:v>
                </c:pt>
                <c:pt idx="2082">
                  <c:v>20.814233166689519</c:v>
                </c:pt>
                <c:pt idx="2083">
                  <c:v>20.824231166683603</c:v>
                </c:pt>
                <c:pt idx="2084">
                  <c:v>20.834228166670073</c:v>
                </c:pt>
                <c:pt idx="2085">
                  <c:v>20.844226166664157</c:v>
                </c:pt>
                <c:pt idx="2086">
                  <c:v>20.854223166650627</c:v>
                </c:pt>
                <c:pt idx="2087">
                  <c:v>20.864221166644711</c:v>
                </c:pt>
                <c:pt idx="2088">
                  <c:v>20.874218166689388</c:v>
                </c:pt>
                <c:pt idx="2089">
                  <c:v>20.884216166683473</c:v>
                </c:pt>
                <c:pt idx="2090">
                  <c:v>20.894214166677557</c:v>
                </c:pt>
                <c:pt idx="2091">
                  <c:v>20.904211166664027</c:v>
                </c:pt>
                <c:pt idx="2092">
                  <c:v>20.914209166658111</c:v>
                </c:pt>
                <c:pt idx="2093">
                  <c:v>20.924206166644581</c:v>
                </c:pt>
                <c:pt idx="2094">
                  <c:v>20.934204166696873</c:v>
                </c:pt>
                <c:pt idx="2095">
                  <c:v>20.944201166683342</c:v>
                </c:pt>
                <c:pt idx="2096">
                  <c:v>20.954199166677427</c:v>
                </c:pt>
                <c:pt idx="2097">
                  <c:v>20.964196166663896</c:v>
                </c:pt>
                <c:pt idx="2098">
                  <c:v>20.974194166657981</c:v>
                </c:pt>
                <c:pt idx="2099">
                  <c:v>20.984192166652065</c:v>
                </c:pt>
                <c:pt idx="2100">
                  <c:v>20.994189166696742</c:v>
                </c:pt>
                <c:pt idx="2101">
                  <c:v>21.004187166690826</c:v>
                </c:pt>
                <c:pt idx="2102">
                  <c:v>21.014184166677296</c:v>
                </c:pt>
                <c:pt idx="2103">
                  <c:v>21.02418216667138</c:v>
                </c:pt>
                <c:pt idx="2104">
                  <c:v>21.03417916665785</c:v>
                </c:pt>
                <c:pt idx="2105">
                  <c:v>21.044177166651934</c:v>
                </c:pt>
                <c:pt idx="2106">
                  <c:v>21.054174166696612</c:v>
                </c:pt>
                <c:pt idx="2107">
                  <c:v>21.064172166690696</c:v>
                </c:pt>
                <c:pt idx="2108">
                  <c:v>21.07417016668478</c:v>
                </c:pt>
                <c:pt idx="2109">
                  <c:v>21.08416716667125</c:v>
                </c:pt>
                <c:pt idx="2110">
                  <c:v>21.094165166665334</c:v>
                </c:pt>
                <c:pt idx="2111">
                  <c:v>21.104162166651804</c:v>
                </c:pt>
                <c:pt idx="2112">
                  <c:v>21.114160166645888</c:v>
                </c:pt>
                <c:pt idx="2113">
                  <c:v>21.124157166690566</c:v>
                </c:pt>
                <c:pt idx="2114">
                  <c:v>21.13415516668465</c:v>
                </c:pt>
                <c:pt idx="2115">
                  <c:v>21.14415216667112</c:v>
                </c:pt>
                <c:pt idx="2116">
                  <c:v>21.154150166665204</c:v>
                </c:pt>
                <c:pt idx="2117">
                  <c:v>21.164148166659288</c:v>
                </c:pt>
                <c:pt idx="2118">
                  <c:v>21.174145166645758</c:v>
                </c:pt>
                <c:pt idx="2119">
                  <c:v>21.18414316669805</c:v>
                </c:pt>
                <c:pt idx="2120">
                  <c:v>21.194140166684519</c:v>
                </c:pt>
                <c:pt idx="2121">
                  <c:v>21.204138500033878</c:v>
                </c:pt>
                <c:pt idx="2122">
                  <c:v>21.214135500020348</c:v>
                </c:pt>
                <c:pt idx="2123">
                  <c:v>21.224133500014432</c:v>
                </c:pt>
                <c:pt idx="2124">
                  <c:v>21.234130500000902</c:v>
                </c:pt>
                <c:pt idx="2125">
                  <c:v>21.244128499994986</c:v>
                </c:pt>
                <c:pt idx="2126">
                  <c:v>21.25412649998907</c:v>
                </c:pt>
                <c:pt idx="2127">
                  <c:v>21.264123500033747</c:v>
                </c:pt>
                <c:pt idx="2128">
                  <c:v>21.274121500027832</c:v>
                </c:pt>
                <c:pt idx="2129">
                  <c:v>21.284118500014301</c:v>
                </c:pt>
                <c:pt idx="2130">
                  <c:v>21.294116500008386</c:v>
                </c:pt>
                <c:pt idx="2131">
                  <c:v>21.304113499994855</c:v>
                </c:pt>
                <c:pt idx="2132">
                  <c:v>21.31411149998894</c:v>
                </c:pt>
                <c:pt idx="2133">
                  <c:v>21.324108500033617</c:v>
                </c:pt>
                <c:pt idx="2134">
                  <c:v>21.334106500027701</c:v>
                </c:pt>
                <c:pt idx="2135">
                  <c:v>21.344104500021785</c:v>
                </c:pt>
                <c:pt idx="2136">
                  <c:v>21.354101500008255</c:v>
                </c:pt>
                <c:pt idx="2137">
                  <c:v>21.364099500002339</c:v>
                </c:pt>
                <c:pt idx="2138">
                  <c:v>21.374096499988809</c:v>
                </c:pt>
                <c:pt idx="2139">
                  <c:v>21.384094499982893</c:v>
                </c:pt>
                <c:pt idx="2140">
                  <c:v>21.394091500027571</c:v>
                </c:pt>
                <c:pt idx="2141">
                  <c:v>21.404089500021655</c:v>
                </c:pt>
                <c:pt idx="2142">
                  <c:v>21.414086500008125</c:v>
                </c:pt>
                <c:pt idx="2143">
                  <c:v>21.424084500002209</c:v>
                </c:pt>
                <c:pt idx="2144">
                  <c:v>21.434082499996293</c:v>
                </c:pt>
                <c:pt idx="2145">
                  <c:v>21.444079499982763</c:v>
                </c:pt>
                <c:pt idx="2146">
                  <c:v>21.454077500035055</c:v>
                </c:pt>
                <c:pt idx="2147">
                  <c:v>21.464074500021525</c:v>
                </c:pt>
                <c:pt idx="2148">
                  <c:v>21.474072500015609</c:v>
                </c:pt>
                <c:pt idx="2149">
                  <c:v>21.484069500002079</c:v>
                </c:pt>
                <c:pt idx="2150">
                  <c:v>21.494067499996163</c:v>
                </c:pt>
                <c:pt idx="2151">
                  <c:v>21.504065499990247</c:v>
                </c:pt>
                <c:pt idx="2152">
                  <c:v>21.514062500034925</c:v>
                </c:pt>
                <c:pt idx="2153">
                  <c:v>21.524060500029009</c:v>
                </c:pt>
                <c:pt idx="2154">
                  <c:v>21.534057500015479</c:v>
                </c:pt>
                <c:pt idx="2155">
                  <c:v>21.544055500009563</c:v>
                </c:pt>
                <c:pt idx="2156">
                  <c:v>21.554052499996033</c:v>
                </c:pt>
                <c:pt idx="2157">
                  <c:v>21.564050499990117</c:v>
                </c:pt>
                <c:pt idx="2158">
                  <c:v>21.574047500034794</c:v>
                </c:pt>
                <c:pt idx="2159">
                  <c:v>21.584045500028878</c:v>
                </c:pt>
                <c:pt idx="2160">
                  <c:v>21.594043500022963</c:v>
                </c:pt>
                <c:pt idx="2161">
                  <c:v>21.604040500009432</c:v>
                </c:pt>
                <c:pt idx="2162">
                  <c:v>21.614038500003517</c:v>
                </c:pt>
                <c:pt idx="2163">
                  <c:v>21.624035499989986</c:v>
                </c:pt>
                <c:pt idx="2164">
                  <c:v>21.634033499984071</c:v>
                </c:pt>
                <c:pt idx="2165">
                  <c:v>21.644030500028748</c:v>
                </c:pt>
                <c:pt idx="2166">
                  <c:v>21.654028500022832</c:v>
                </c:pt>
                <c:pt idx="2167">
                  <c:v>21.664025500009302</c:v>
                </c:pt>
                <c:pt idx="2168">
                  <c:v>21.674023500003386</c:v>
                </c:pt>
                <c:pt idx="2169">
                  <c:v>21.684021499997471</c:v>
                </c:pt>
                <c:pt idx="2170">
                  <c:v>21.69401849998394</c:v>
                </c:pt>
                <c:pt idx="2171">
                  <c:v>21.704016499978025</c:v>
                </c:pt>
                <c:pt idx="2172">
                  <c:v>21.714013500022702</c:v>
                </c:pt>
                <c:pt idx="2173">
                  <c:v>21.724011500016786</c:v>
                </c:pt>
                <c:pt idx="2174">
                  <c:v>21.734008500003256</c:v>
                </c:pt>
                <c:pt idx="2175">
                  <c:v>21.74400649999734</c:v>
                </c:pt>
                <c:pt idx="2176">
                  <c:v>21.75400349998381</c:v>
                </c:pt>
                <c:pt idx="2177">
                  <c:v>21.764001499977894</c:v>
                </c:pt>
                <c:pt idx="2178">
                  <c:v>21.773999500030186</c:v>
                </c:pt>
                <c:pt idx="2179">
                  <c:v>21.783996500016656</c:v>
                </c:pt>
                <c:pt idx="2180">
                  <c:v>21.79399450001074</c:v>
                </c:pt>
                <c:pt idx="2181">
                  <c:v>21.80399149999721</c:v>
                </c:pt>
                <c:pt idx="2182">
                  <c:v>21.813989499991294</c:v>
                </c:pt>
                <c:pt idx="2183">
                  <c:v>21.823986500035971</c:v>
                </c:pt>
                <c:pt idx="2184">
                  <c:v>21.833984500030056</c:v>
                </c:pt>
                <c:pt idx="2185">
                  <c:v>21.84398250002414</c:v>
                </c:pt>
                <c:pt idx="2186">
                  <c:v>21.85397950001061</c:v>
                </c:pt>
                <c:pt idx="2187">
                  <c:v>21.863977500004694</c:v>
                </c:pt>
                <c:pt idx="2188">
                  <c:v>21.873974499991164</c:v>
                </c:pt>
                <c:pt idx="2189">
                  <c:v>21.883972499985248</c:v>
                </c:pt>
                <c:pt idx="2190">
                  <c:v>21.893969500029925</c:v>
                </c:pt>
                <c:pt idx="2191">
                  <c:v>21.903967500024009</c:v>
                </c:pt>
                <c:pt idx="2192">
                  <c:v>21.913964500010479</c:v>
                </c:pt>
                <c:pt idx="2193">
                  <c:v>21.923962500004563</c:v>
                </c:pt>
                <c:pt idx="2194">
                  <c:v>21.933960499998648</c:v>
                </c:pt>
                <c:pt idx="2195">
                  <c:v>21.943957499985117</c:v>
                </c:pt>
                <c:pt idx="2196">
                  <c:v>21.953955499979202</c:v>
                </c:pt>
                <c:pt idx="2197">
                  <c:v>21.963952500023879</c:v>
                </c:pt>
                <c:pt idx="2198">
                  <c:v>21.973950500017963</c:v>
                </c:pt>
                <c:pt idx="2199">
                  <c:v>21.983947500004433</c:v>
                </c:pt>
                <c:pt idx="2200">
                  <c:v>21.993945499998517</c:v>
                </c:pt>
                <c:pt idx="2201">
                  <c:v>22.003943499992602</c:v>
                </c:pt>
                <c:pt idx="2202">
                  <c:v>22.013940499979071</c:v>
                </c:pt>
                <c:pt idx="2203">
                  <c:v>22.023938500031363</c:v>
                </c:pt>
                <c:pt idx="2204">
                  <c:v>22.033935500017833</c:v>
                </c:pt>
                <c:pt idx="2205">
                  <c:v>22.043933500011917</c:v>
                </c:pt>
                <c:pt idx="2206">
                  <c:v>22.053930499998387</c:v>
                </c:pt>
                <c:pt idx="2207">
                  <c:v>22.063928499992471</c:v>
                </c:pt>
                <c:pt idx="2208">
                  <c:v>22.073925499978941</c:v>
                </c:pt>
                <c:pt idx="2209">
                  <c:v>22.083923500031233</c:v>
                </c:pt>
                <c:pt idx="2210">
                  <c:v>22.093921500025317</c:v>
                </c:pt>
                <c:pt idx="2211">
                  <c:v>22.103918500011787</c:v>
                </c:pt>
                <c:pt idx="2212">
                  <c:v>22.113916500005871</c:v>
                </c:pt>
                <c:pt idx="2213">
                  <c:v>22.123913499992341</c:v>
                </c:pt>
                <c:pt idx="2214">
                  <c:v>22.133911499986425</c:v>
                </c:pt>
                <c:pt idx="2215">
                  <c:v>22.143908500031102</c:v>
                </c:pt>
                <c:pt idx="2216">
                  <c:v>22.153906500025187</c:v>
                </c:pt>
                <c:pt idx="2217">
                  <c:v>22.163903500011656</c:v>
                </c:pt>
                <c:pt idx="2218">
                  <c:v>22.173901500005741</c:v>
                </c:pt>
                <c:pt idx="2219">
                  <c:v>22.183899499999825</c:v>
                </c:pt>
                <c:pt idx="2220">
                  <c:v>22.193896499986295</c:v>
                </c:pt>
                <c:pt idx="2221">
                  <c:v>22.203894499980379</c:v>
                </c:pt>
                <c:pt idx="2222">
                  <c:v>22.213891874998808</c:v>
                </c:pt>
                <c:pt idx="2223">
                  <c:v>22.223889874992892</c:v>
                </c:pt>
                <c:pt idx="2224">
                  <c:v>22.233886874979362</c:v>
                </c:pt>
                <c:pt idx="2225">
                  <c:v>22.243884875031654</c:v>
                </c:pt>
                <c:pt idx="2226">
                  <c:v>22.253882875025738</c:v>
                </c:pt>
                <c:pt idx="2227">
                  <c:v>22.263879875012208</c:v>
                </c:pt>
                <c:pt idx="2228">
                  <c:v>22.273877875006292</c:v>
                </c:pt>
                <c:pt idx="2229">
                  <c:v>22.283874874992762</c:v>
                </c:pt>
                <c:pt idx="2230">
                  <c:v>22.293872874986846</c:v>
                </c:pt>
                <c:pt idx="2231">
                  <c:v>22.303869875031523</c:v>
                </c:pt>
                <c:pt idx="2232">
                  <c:v>22.313867875025608</c:v>
                </c:pt>
                <c:pt idx="2233">
                  <c:v>22.323865875019692</c:v>
                </c:pt>
                <c:pt idx="2234">
                  <c:v>22.333862875006162</c:v>
                </c:pt>
                <c:pt idx="2235">
                  <c:v>22.343860875000246</c:v>
                </c:pt>
                <c:pt idx="2236">
                  <c:v>22.353857874986716</c:v>
                </c:pt>
                <c:pt idx="2237">
                  <c:v>22.3638558749808</c:v>
                </c:pt>
                <c:pt idx="2238">
                  <c:v>22.373852875025477</c:v>
                </c:pt>
                <c:pt idx="2239">
                  <c:v>22.383850875019561</c:v>
                </c:pt>
                <c:pt idx="2240">
                  <c:v>22.393847875006031</c:v>
                </c:pt>
                <c:pt idx="2241">
                  <c:v>22.403845875000115</c:v>
                </c:pt>
                <c:pt idx="2242">
                  <c:v>22.4138438749942</c:v>
                </c:pt>
                <c:pt idx="2243">
                  <c:v>22.423840874980669</c:v>
                </c:pt>
                <c:pt idx="2244">
                  <c:v>22.433838875032961</c:v>
                </c:pt>
                <c:pt idx="2245">
                  <c:v>22.443835875019431</c:v>
                </c:pt>
                <c:pt idx="2246">
                  <c:v>22.453833875013515</c:v>
                </c:pt>
                <c:pt idx="2247">
                  <c:v>22.463830874999985</c:v>
                </c:pt>
                <c:pt idx="2248">
                  <c:v>22.473828874994069</c:v>
                </c:pt>
                <c:pt idx="2249">
                  <c:v>22.483826874988154</c:v>
                </c:pt>
                <c:pt idx="2250">
                  <c:v>22.493823875032831</c:v>
                </c:pt>
                <c:pt idx="2251">
                  <c:v>22.503821875026915</c:v>
                </c:pt>
                <c:pt idx="2252">
                  <c:v>22.513818875013385</c:v>
                </c:pt>
                <c:pt idx="2253">
                  <c:v>22.523816875007469</c:v>
                </c:pt>
                <c:pt idx="2254">
                  <c:v>22.533813874993939</c:v>
                </c:pt>
                <c:pt idx="2255">
                  <c:v>22.543811874988023</c:v>
                </c:pt>
                <c:pt idx="2256">
                  <c:v>22.553809874982107</c:v>
                </c:pt>
                <c:pt idx="2257">
                  <c:v>22.563806875026785</c:v>
                </c:pt>
                <c:pt idx="2258">
                  <c:v>22.573804875020869</c:v>
                </c:pt>
                <c:pt idx="2259">
                  <c:v>22.583801875007339</c:v>
                </c:pt>
                <c:pt idx="2260">
                  <c:v>22.593799875001423</c:v>
                </c:pt>
                <c:pt idx="2261">
                  <c:v>22.603796874987893</c:v>
                </c:pt>
                <c:pt idx="2262">
                  <c:v>22.613794874981977</c:v>
                </c:pt>
                <c:pt idx="2263">
                  <c:v>22.623791875026654</c:v>
                </c:pt>
                <c:pt idx="2264">
                  <c:v>22.633789875020739</c:v>
                </c:pt>
                <c:pt idx="2265">
                  <c:v>22.643787875014823</c:v>
                </c:pt>
                <c:pt idx="2266">
                  <c:v>22.653784875001293</c:v>
                </c:pt>
                <c:pt idx="2267">
                  <c:v>22.663782874995377</c:v>
                </c:pt>
                <c:pt idx="2268">
                  <c:v>22.673779874981847</c:v>
                </c:pt>
                <c:pt idx="2269">
                  <c:v>22.683777875034139</c:v>
                </c:pt>
                <c:pt idx="2270">
                  <c:v>22.693774875020608</c:v>
                </c:pt>
                <c:pt idx="2271">
                  <c:v>22.703772875014693</c:v>
                </c:pt>
                <c:pt idx="2272">
                  <c:v>22.713770875008777</c:v>
                </c:pt>
                <c:pt idx="2273">
                  <c:v>22.723767874995247</c:v>
                </c:pt>
                <c:pt idx="2274">
                  <c:v>22.733765874989331</c:v>
                </c:pt>
                <c:pt idx="2275">
                  <c:v>22.743762875034008</c:v>
                </c:pt>
                <c:pt idx="2276">
                  <c:v>22.753760875028092</c:v>
                </c:pt>
                <c:pt idx="2277">
                  <c:v>22.763757875014562</c:v>
                </c:pt>
                <c:pt idx="2278">
                  <c:v>22.773755875008646</c:v>
                </c:pt>
                <c:pt idx="2279">
                  <c:v>22.783752874995116</c:v>
                </c:pt>
                <c:pt idx="2280">
                  <c:v>22.7937508749892</c:v>
                </c:pt>
                <c:pt idx="2281">
                  <c:v>22.803748874983285</c:v>
                </c:pt>
                <c:pt idx="2282">
                  <c:v>22.813745875027962</c:v>
                </c:pt>
                <c:pt idx="2283">
                  <c:v>22.823743875022046</c:v>
                </c:pt>
                <c:pt idx="2284">
                  <c:v>22.833740875008516</c:v>
                </c:pt>
                <c:pt idx="2285">
                  <c:v>22.8437388750026</c:v>
                </c:pt>
                <c:pt idx="2286">
                  <c:v>22.85373587498907</c:v>
                </c:pt>
                <c:pt idx="2287">
                  <c:v>22.863733874983154</c:v>
                </c:pt>
                <c:pt idx="2288">
                  <c:v>22.873731875035446</c:v>
                </c:pt>
                <c:pt idx="2289">
                  <c:v>22.883728875021916</c:v>
                </c:pt>
                <c:pt idx="2290">
                  <c:v>22.893726875016</c:v>
                </c:pt>
                <c:pt idx="2291">
                  <c:v>22.90372387500247</c:v>
                </c:pt>
                <c:pt idx="2292">
                  <c:v>22.913721874996554</c:v>
                </c:pt>
                <c:pt idx="2293">
                  <c:v>22.923718874983024</c:v>
                </c:pt>
                <c:pt idx="2294">
                  <c:v>22.933716875035316</c:v>
                </c:pt>
                <c:pt idx="2295">
                  <c:v>22.9437148750294</c:v>
                </c:pt>
                <c:pt idx="2296">
                  <c:v>22.95371187501587</c:v>
                </c:pt>
                <c:pt idx="2297">
                  <c:v>22.963709875009954</c:v>
                </c:pt>
                <c:pt idx="2298">
                  <c:v>22.973706874996424</c:v>
                </c:pt>
                <c:pt idx="2299">
                  <c:v>22.983704874990508</c:v>
                </c:pt>
                <c:pt idx="2300">
                  <c:v>22.993701875035185</c:v>
                </c:pt>
                <c:pt idx="2301">
                  <c:v>23.00369987502927</c:v>
                </c:pt>
                <c:pt idx="2302">
                  <c:v>23.013696875015739</c:v>
                </c:pt>
                <c:pt idx="2303">
                  <c:v>23.023694875009824</c:v>
                </c:pt>
                <c:pt idx="2304">
                  <c:v>23.033692875003908</c:v>
                </c:pt>
                <c:pt idx="2305">
                  <c:v>23.043689874990378</c:v>
                </c:pt>
                <c:pt idx="2306">
                  <c:v>23.053687874984462</c:v>
                </c:pt>
                <c:pt idx="2307">
                  <c:v>23.063684875029139</c:v>
                </c:pt>
                <c:pt idx="2308">
                  <c:v>23.073682875023223</c:v>
                </c:pt>
                <c:pt idx="2309">
                  <c:v>23.083679875009693</c:v>
                </c:pt>
                <c:pt idx="2310">
                  <c:v>23.093677875003777</c:v>
                </c:pt>
                <c:pt idx="2311">
                  <c:v>23.103675874997862</c:v>
                </c:pt>
                <c:pt idx="2312">
                  <c:v>23.113672874984331</c:v>
                </c:pt>
                <c:pt idx="2313">
                  <c:v>23.123670874978416</c:v>
                </c:pt>
                <c:pt idx="2314">
                  <c:v>23.133667875023093</c:v>
                </c:pt>
                <c:pt idx="2315">
                  <c:v>23.143665875017177</c:v>
                </c:pt>
                <c:pt idx="2316">
                  <c:v>23.153662875003647</c:v>
                </c:pt>
                <c:pt idx="2317">
                  <c:v>23.163660874997731</c:v>
                </c:pt>
                <c:pt idx="2318">
                  <c:v>23.173657874984201</c:v>
                </c:pt>
                <c:pt idx="2319">
                  <c:v>23.183655874978285</c:v>
                </c:pt>
                <c:pt idx="2320">
                  <c:v>23.193653875030577</c:v>
                </c:pt>
                <c:pt idx="2321">
                  <c:v>23.203650875017047</c:v>
                </c:pt>
                <c:pt idx="2322">
                  <c:v>23.213648000033572</c:v>
                </c:pt>
                <c:pt idx="2323">
                  <c:v>23.223645000020042</c:v>
                </c:pt>
                <c:pt idx="2324">
                  <c:v>23.233643000014126</c:v>
                </c:pt>
                <c:pt idx="2325">
                  <c:v>23.243640000000596</c:v>
                </c:pt>
                <c:pt idx="2326">
                  <c:v>23.25363799999468</c:v>
                </c:pt>
                <c:pt idx="2327">
                  <c:v>23.26363499998115</c:v>
                </c:pt>
                <c:pt idx="2328">
                  <c:v>23.273633000033442</c:v>
                </c:pt>
                <c:pt idx="2329">
                  <c:v>23.283631000027526</c:v>
                </c:pt>
                <c:pt idx="2330">
                  <c:v>23.293628000013996</c:v>
                </c:pt>
                <c:pt idx="2331">
                  <c:v>23.30362600000808</c:v>
                </c:pt>
                <c:pt idx="2332">
                  <c:v>23.31362299999455</c:v>
                </c:pt>
                <c:pt idx="2333">
                  <c:v>23.323620999988634</c:v>
                </c:pt>
                <c:pt idx="2334">
                  <c:v>23.333618000033312</c:v>
                </c:pt>
                <c:pt idx="2335">
                  <c:v>23.343616000027396</c:v>
                </c:pt>
                <c:pt idx="2336">
                  <c:v>23.35361400002148</c:v>
                </c:pt>
                <c:pt idx="2337">
                  <c:v>23.36361100000795</c:v>
                </c:pt>
                <c:pt idx="2338">
                  <c:v>23.373609000002034</c:v>
                </c:pt>
                <c:pt idx="2339">
                  <c:v>23.383605999988504</c:v>
                </c:pt>
                <c:pt idx="2340">
                  <c:v>23.393603999982588</c:v>
                </c:pt>
                <c:pt idx="2341">
                  <c:v>23.403601000027265</c:v>
                </c:pt>
                <c:pt idx="2342">
                  <c:v>23.41359900002135</c:v>
                </c:pt>
                <c:pt idx="2343">
                  <c:v>23.423596000007819</c:v>
                </c:pt>
                <c:pt idx="2344">
                  <c:v>23.433594000001904</c:v>
                </c:pt>
                <c:pt idx="2345">
                  <c:v>23.443591999995988</c:v>
                </c:pt>
                <c:pt idx="2346">
                  <c:v>23.453588999982458</c:v>
                </c:pt>
                <c:pt idx="2347">
                  <c:v>23.46358700003475</c:v>
                </c:pt>
                <c:pt idx="2348">
                  <c:v>23.473584000021219</c:v>
                </c:pt>
                <c:pt idx="2349">
                  <c:v>23.483582000015303</c:v>
                </c:pt>
                <c:pt idx="2350">
                  <c:v>23.493579000001773</c:v>
                </c:pt>
                <c:pt idx="2351">
                  <c:v>23.503576999995857</c:v>
                </c:pt>
                <c:pt idx="2352">
                  <c:v>23.513574999989942</c:v>
                </c:pt>
                <c:pt idx="2353">
                  <c:v>23.523572000034619</c:v>
                </c:pt>
                <c:pt idx="2354">
                  <c:v>23.533570000028703</c:v>
                </c:pt>
                <c:pt idx="2355">
                  <c:v>23.543567000015173</c:v>
                </c:pt>
                <c:pt idx="2356">
                  <c:v>23.553565000009257</c:v>
                </c:pt>
                <c:pt idx="2357">
                  <c:v>23.563561999995727</c:v>
                </c:pt>
                <c:pt idx="2358">
                  <c:v>23.573559999989811</c:v>
                </c:pt>
                <c:pt idx="2359">
                  <c:v>23.583557999983896</c:v>
                </c:pt>
                <c:pt idx="2360">
                  <c:v>23.593555000028573</c:v>
                </c:pt>
                <c:pt idx="2361">
                  <c:v>23.603553000022657</c:v>
                </c:pt>
                <c:pt idx="2362">
                  <c:v>23.613550000009127</c:v>
                </c:pt>
                <c:pt idx="2363">
                  <c:v>23.623548000003211</c:v>
                </c:pt>
                <c:pt idx="2364">
                  <c:v>23.633544999989681</c:v>
                </c:pt>
                <c:pt idx="2365">
                  <c:v>23.643542999983765</c:v>
                </c:pt>
                <c:pt idx="2366">
                  <c:v>23.653540000028443</c:v>
                </c:pt>
                <c:pt idx="2367">
                  <c:v>23.663538000022527</c:v>
                </c:pt>
                <c:pt idx="2368">
                  <c:v>23.673536000016611</c:v>
                </c:pt>
                <c:pt idx="2369">
                  <c:v>23.683533000003081</c:v>
                </c:pt>
                <c:pt idx="2370">
                  <c:v>23.693530999997165</c:v>
                </c:pt>
                <c:pt idx="2371">
                  <c:v>23.703527999983635</c:v>
                </c:pt>
                <c:pt idx="2372">
                  <c:v>23.713526000035927</c:v>
                </c:pt>
                <c:pt idx="2373">
                  <c:v>23.723523000022396</c:v>
                </c:pt>
                <c:pt idx="2374">
                  <c:v>23.733521000016481</c:v>
                </c:pt>
                <c:pt idx="2375">
                  <c:v>23.74351800000295</c:v>
                </c:pt>
                <c:pt idx="2376">
                  <c:v>23.753515999997035</c:v>
                </c:pt>
                <c:pt idx="2377">
                  <c:v>23.763513999991119</c:v>
                </c:pt>
                <c:pt idx="2378">
                  <c:v>23.773511000035796</c:v>
                </c:pt>
                <c:pt idx="2379">
                  <c:v>23.783509000029881</c:v>
                </c:pt>
                <c:pt idx="2380">
                  <c:v>23.79350600001635</c:v>
                </c:pt>
                <c:pt idx="2381">
                  <c:v>23.803504000010435</c:v>
                </c:pt>
                <c:pt idx="2382">
                  <c:v>23.813500999996904</c:v>
                </c:pt>
                <c:pt idx="2383">
                  <c:v>23.823498999990989</c:v>
                </c:pt>
                <c:pt idx="2384">
                  <c:v>23.833496999985073</c:v>
                </c:pt>
                <c:pt idx="2385">
                  <c:v>23.84349400002975</c:v>
                </c:pt>
                <c:pt idx="2386">
                  <c:v>23.853492000023834</c:v>
                </c:pt>
                <c:pt idx="2387">
                  <c:v>23.863489000010304</c:v>
                </c:pt>
                <c:pt idx="2388">
                  <c:v>23.873487000004388</c:v>
                </c:pt>
                <c:pt idx="2389">
                  <c:v>23.883483999990858</c:v>
                </c:pt>
                <c:pt idx="2390">
                  <c:v>23.893481999984942</c:v>
                </c:pt>
                <c:pt idx="2391">
                  <c:v>23.90347900002962</c:v>
                </c:pt>
                <c:pt idx="2392">
                  <c:v>23.913477000023704</c:v>
                </c:pt>
                <c:pt idx="2393">
                  <c:v>23.923475000017788</c:v>
                </c:pt>
                <c:pt idx="2394">
                  <c:v>23.933472000004258</c:v>
                </c:pt>
                <c:pt idx="2395">
                  <c:v>23.943469999998342</c:v>
                </c:pt>
                <c:pt idx="2396">
                  <c:v>23.953466999984812</c:v>
                </c:pt>
                <c:pt idx="2397">
                  <c:v>23.963464999978896</c:v>
                </c:pt>
                <c:pt idx="2398">
                  <c:v>23.973462000023574</c:v>
                </c:pt>
                <c:pt idx="2399">
                  <c:v>23.983460000017658</c:v>
                </c:pt>
                <c:pt idx="2400">
                  <c:v>23.993458000011742</c:v>
                </c:pt>
                <c:pt idx="2401">
                  <c:v>24.003454999998212</c:v>
                </c:pt>
                <c:pt idx="2402">
                  <c:v>24.013452999992296</c:v>
                </c:pt>
                <c:pt idx="2403">
                  <c:v>24.023449999978766</c:v>
                </c:pt>
                <c:pt idx="2404">
                  <c:v>24.033448000031058</c:v>
                </c:pt>
                <c:pt idx="2405">
                  <c:v>24.043445000017527</c:v>
                </c:pt>
                <c:pt idx="2406">
                  <c:v>24.053443000011612</c:v>
                </c:pt>
                <c:pt idx="2407">
                  <c:v>24.063439999998081</c:v>
                </c:pt>
                <c:pt idx="2408">
                  <c:v>24.073437999992166</c:v>
                </c:pt>
                <c:pt idx="2409">
                  <c:v>24.08343599998625</c:v>
                </c:pt>
                <c:pt idx="2410">
                  <c:v>24.093433000030927</c:v>
                </c:pt>
                <c:pt idx="2411">
                  <c:v>24.103431000025012</c:v>
                </c:pt>
                <c:pt idx="2412">
                  <c:v>24.113428000011481</c:v>
                </c:pt>
                <c:pt idx="2413">
                  <c:v>24.123426000005566</c:v>
                </c:pt>
                <c:pt idx="2414">
                  <c:v>24.133422999992035</c:v>
                </c:pt>
                <c:pt idx="2415">
                  <c:v>24.14342099998612</c:v>
                </c:pt>
                <c:pt idx="2416">
                  <c:v>24.153418999980204</c:v>
                </c:pt>
                <c:pt idx="2417">
                  <c:v>24.163416000024881</c:v>
                </c:pt>
                <c:pt idx="2418">
                  <c:v>24.173414000018965</c:v>
                </c:pt>
                <c:pt idx="2419">
                  <c:v>24.183411000005435</c:v>
                </c:pt>
                <c:pt idx="2420">
                  <c:v>24.193408999999519</c:v>
                </c:pt>
                <c:pt idx="2421">
                  <c:v>24.203405999985989</c:v>
                </c:pt>
                <c:pt idx="2422">
                  <c:v>24.213404041656759</c:v>
                </c:pt>
                <c:pt idx="2423">
                  <c:v>24.223401041701436</c:v>
                </c:pt>
                <c:pt idx="2424">
                  <c:v>24.23339904169552</c:v>
                </c:pt>
                <c:pt idx="2425">
                  <c:v>24.243397041689605</c:v>
                </c:pt>
                <c:pt idx="2426">
                  <c:v>24.253394041676074</c:v>
                </c:pt>
                <c:pt idx="2427">
                  <c:v>24.263392041670159</c:v>
                </c:pt>
                <c:pt idx="2428">
                  <c:v>24.273389041656628</c:v>
                </c:pt>
                <c:pt idx="2429">
                  <c:v>24.283387041650712</c:v>
                </c:pt>
                <c:pt idx="2430">
                  <c:v>24.29338404169539</c:v>
                </c:pt>
                <c:pt idx="2431">
                  <c:v>24.303382041689474</c:v>
                </c:pt>
                <c:pt idx="2432">
                  <c:v>24.313379041675944</c:v>
                </c:pt>
                <c:pt idx="2433">
                  <c:v>24.323377041670028</c:v>
                </c:pt>
                <c:pt idx="2434">
                  <c:v>24.333375041664112</c:v>
                </c:pt>
                <c:pt idx="2435">
                  <c:v>24.343372041650582</c:v>
                </c:pt>
                <c:pt idx="2436">
                  <c:v>24.353370041644666</c:v>
                </c:pt>
                <c:pt idx="2437">
                  <c:v>24.363367041689344</c:v>
                </c:pt>
                <c:pt idx="2438">
                  <c:v>24.373365041683428</c:v>
                </c:pt>
                <c:pt idx="2439">
                  <c:v>24.383362041669898</c:v>
                </c:pt>
                <c:pt idx="2440">
                  <c:v>24.393360041663982</c:v>
                </c:pt>
                <c:pt idx="2441">
                  <c:v>24.403358041658066</c:v>
                </c:pt>
                <c:pt idx="2442">
                  <c:v>24.413355041644536</c:v>
                </c:pt>
                <c:pt idx="2443">
                  <c:v>24.423353041696828</c:v>
                </c:pt>
                <c:pt idx="2444">
                  <c:v>24.433350041683298</c:v>
                </c:pt>
                <c:pt idx="2445">
                  <c:v>24.443348041677382</c:v>
                </c:pt>
                <c:pt idx="2446">
                  <c:v>24.453345041663852</c:v>
                </c:pt>
                <c:pt idx="2447">
                  <c:v>24.463343041657936</c:v>
                </c:pt>
                <c:pt idx="2448">
                  <c:v>24.473340041702613</c:v>
                </c:pt>
                <c:pt idx="2449">
                  <c:v>24.483338041696697</c:v>
                </c:pt>
                <c:pt idx="2450">
                  <c:v>24.493335041683167</c:v>
                </c:pt>
                <c:pt idx="2451">
                  <c:v>24.503333041677251</c:v>
                </c:pt>
                <c:pt idx="2452">
                  <c:v>24.513331041671336</c:v>
                </c:pt>
                <c:pt idx="2453">
                  <c:v>24.523328041657805</c:v>
                </c:pt>
                <c:pt idx="2454">
                  <c:v>24.53332604165189</c:v>
                </c:pt>
                <c:pt idx="2455">
                  <c:v>24.543323041696567</c:v>
                </c:pt>
                <c:pt idx="2456">
                  <c:v>24.553321041690651</c:v>
                </c:pt>
                <c:pt idx="2457">
                  <c:v>24.563318041677121</c:v>
                </c:pt>
                <c:pt idx="2458">
                  <c:v>24.573316041671205</c:v>
                </c:pt>
                <c:pt idx="2459">
                  <c:v>24.58331404166529</c:v>
                </c:pt>
                <c:pt idx="2460">
                  <c:v>24.593311041651759</c:v>
                </c:pt>
                <c:pt idx="2461">
                  <c:v>24.603309041645844</c:v>
                </c:pt>
                <c:pt idx="2462">
                  <c:v>24.613306041690521</c:v>
                </c:pt>
                <c:pt idx="2463">
                  <c:v>24.623304041684605</c:v>
                </c:pt>
                <c:pt idx="2464">
                  <c:v>24.633301041671075</c:v>
                </c:pt>
                <c:pt idx="2465">
                  <c:v>24.643299041665159</c:v>
                </c:pt>
                <c:pt idx="2466">
                  <c:v>24.653297041659243</c:v>
                </c:pt>
                <c:pt idx="2467">
                  <c:v>24.663294041645713</c:v>
                </c:pt>
                <c:pt idx="2468">
                  <c:v>24.673292041698005</c:v>
                </c:pt>
                <c:pt idx="2469">
                  <c:v>24.683289041684475</c:v>
                </c:pt>
                <c:pt idx="2470">
                  <c:v>24.693287041678559</c:v>
                </c:pt>
                <c:pt idx="2471">
                  <c:v>24.703284041665029</c:v>
                </c:pt>
                <c:pt idx="2472">
                  <c:v>24.713282041659113</c:v>
                </c:pt>
                <c:pt idx="2473">
                  <c:v>24.723279041645583</c:v>
                </c:pt>
                <c:pt idx="2474">
                  <c:v>24.733277041697875</c:v>
                </c:pt>
                <c:pt idx="2475">
                  <c:v>24.743275041691959</c:v>
                </c:pt>
                <c:pt idx="2476">
                  <c:v>24.753272041678429</c:v>
                </c:pt>
                <c:pt idx="2477">
                  <c:v>24.763270041672513</c:v>
                </c:pt>
                <c:pt idx="2478">
                  <c:v>24.773267041658983</c:v>
                </c:pt>
                <c:pt idx="2479">
                  <c:v>24.783265041653067</c:v>
                </c:pt>
                <c:pt idx="2480">
                  <c:v>24.793262041697744</c:v>
                </c:pt>
                <c:pt idx="2481">
                  <c:v>24.803260041691829</c:v>
                </c:pt>
                <c:pt idx="2482">
                  <c:v>24.813257041678298</c:v>
                </c:pt>
                <c:pt idx="2483">
                  <c:v>24.823255041672383</c:v>
                </c:pt>
                <c:pt idx="2484">
                  <c:v>24.833253041666467</c:v>
                </c:pt>
                <c:pt idx="2485">
                  <c:v>24.843250041652936</c:v>
                </c:pt>
                <c:pt idx="2486">
                  <c:v>24.853248041647021</c:v>
                </c:pt>
                <c:pt idx="2487">
                  <c:v>24.863245041691698</c:v>
                </c:pt>
                <c:pt idx="2488">
                  <c:v>24.873243041685782</c:v>
                </c:pt>
                <c:pt idx="2489">
                  <c:v>24.883240041672252</c:v>
                </c:pt>
                <c:pt idx="2490">
                  <c:v>24.893238041666336</c:v>
                </c:pt>
                <c:pt idx="2491">
                  <c:v>24.903235041652806</c:v>
                </c:pt>
                <c:pt idx="2492">
                  <c:v>24.91323304164689</c:v>
                </c:pt>
                <c:pt idx="2493">
                  <c:v>24.923231041699182</c:v>
                </c:pt>
                <c:pt idx="2494">
                  <c:v>24.933228041685652</c:v>
                </c:pt>
                <c:pt idx="2495">
                  <c:v>24.943226041679736</c:v>
                </c:pt>
                <c:pt idx="2496">
                  <c:v>24.953223041666206</c:v>
                </c:pt>
                <c:pt idx="2497">
                  <c:v>24.96322104166029</c:v>
                </c:pt>
                <c:pt idx="2498">
                  <c:v>24.97321804164676</c:v>
                </c:pt>
                <c:pt idx="2499">
                  <c:v>24.983216041699052</c:v>
                </c:pt>
                <c:pt idx="2500">
                  <c:v>24.993214041693136</c:v>
                </c:pt>
                <c:pt idx="2501">
                  <c:v>25.003211041679606</c:v>
                </c:pt>
                <c:pt idx="2502">
                  <c:v>25.01320904167369</c:v>
                </c:pt>
                <c:pt idx="2503">
                  <c:v>25.02320604166016</c:v>
                </c:pt>
                <c:pt idx="2504">
                  <c:v>25.033204041654244</c:v>
                </c:pt>
                <c:pt idx="2505">
                  <c:v>25.043201041698921</c:v>
                </c:pt>
                <c:pt idx="2506">
                  <c:v>25.053199041693006</c:v>
                </c:pt>
                <c:pt idx="2507">
                  <c:v>25.063196041679475</c:v>
                </c:pt>
                <c:pt idx="2508">
                  <c:v>25.07319404167356</c:v>
                </c:pt>
                <c:pt idx="2509">
                  <c:v>25.083192041667644</c:v>
                </c:pt>
                <c:pt idx="2510">
                  <c:v>25.093189041654114</c:v>
                </c:pt>
                <c:pt idx="2511">
                  <c:v>25.103187041648198</c:v>
                </c:pt>
                <c:pt idx="2512">
                  <c:v>25.113184041692875</c:v>
                </c:pt>
                <c:pt idx="2513">
                  <c:v>25.12318204168696</c:v>
                </c:pt>
                <c:pt idx="2514">
                  <c:v>25.133179041673429</c:v>
                </c:pt>
                <c:pt idx="2515">
                  <c:v>25.143177041667514</c:v>
                </c:pt>
                <c:pt idx="2516">
                  <c:v>25.153174041653983</c:v>
                </c:pt>
                <c:pt idx="2517">
                  <c:v>25.163172041648068</c:v>
                </c:pt>
                <c:pt idx="2518">
                  <c:v>25.173170041700359</c:v>
                </c:pt>
                <c:pt idx="2519">
                  <c:v>25.183167041686829</c:v>
                </c:pt>
                <c:pt idx="2520">
                  <c:v>25.193165041680913</c:v>
                </c:pt>
                <c:pt idx="2521">
                  <c:v>25.203162041667383</c:v>
                </c:pt>
                <c:pt idx="2522">
                  <c:v>25.213160249986686</c:v>
                </c:pt>
                <c:pt idx="2523">
                  <c:v>25.223157250031363</c:v>
                </c:pt>
                <c:pt idx="2524">
                  <c:v>25.233155250025447</c:v>
                </c:pt>
                <c:pt idx="2525">
                  <c:v>25.243152250011917</c:v>
                </c:pt>
                <c:pt idx="2526">
                  <c:v>25.253150250006001</c:v>
                </c:pt>
                <c:pt idx="2527">
                  <c:v>25.263148250000086</c:v>
                </c:pt>
                <c:pt idx="2528">
                  <c:v>25.273145249986555</c:v>
                </c:pt>
                <c:pt idx="2529">
                  <c:v>25.28314324998064</c:v>
                </c:pt>
                <c:pt idx="2530">
                  <c:v>25.293140250025317</c:v>
                </c:pt>
                <c:pt idx="2531">
                  <c:v>25.303138250019401</c:v>
                </c:pt>
                <c:pt idx="2532">
                  <c:v>25.313135250005871</c:v>
                </c:pt>
                <c:pt idx="2533">
                  <c:v>25.323133249999955</c:v>
                </c:pt>
                <c:pt idx="2534">
                  <c:v>25.333130249986425</c:v>
                </c:pt>
                <c:pt idx="2535">
                  <c:v>25.343128249980509</c:v>
                </c:pt>
                <c:pt idx="2536">
                  <c:v>25.353126250032801</c:v>
                </c:pt>
                <c:pt idx="2537">
                  <c:v>25.363123250019271</c:v>
                </c:pt>
                <c:pt idx="2538">
                  <c:v>25.373121250013355</c:v>
                </c:pt>
                <c:pt idx="2539">
                  <c:v>25.383118249999825</c:v>
                </c:pt>
                <c:pt idx="2540">
                  <c:v>25.393116249993909</c:v>
                </c:pt>
                <c:pt idx="2541">
                  <c:v>25.403113249980379</c:v>
                </c:pt>
                <c:pt idx="2542">
                  <c:v>25.413111250032671</c:v>
                </c:pt>
                <c:pt idx="2543">
                  <c:v>25.423108250019141</c:v>
                </c:pt>
                <c:pt idx="2544">
                  <c:v>25.433106250013225</c:v>
                </c:pt>
                <c:pt idx="2545">
                  <c:v>25.443104250007309</c:v>
                </c:pt>
                <c:pt idx="2546">
                  <c:v>25.453101249993779</c:v>
                </c:pt>
                <c:pt idx="2547">
                  <c:v>25.463099249987863</c:v>
                </c:pt>
                <c:pt idx="2548">
                  <c:v>25.47309625003254</c:v>
                </c:pt>
                <c:pt idx="2549">
                  <c:v>25.483094250026625</c:v>
                </c:pt>
                <c:pt idx="2550">
                  <c:v>25.493091250013094</c:v>
                </c:pt>
                <c:pt idx="2551">
                  <c:v>25.503089250007179</c:v>
                </c:pt>
                <c:pt idx="2552">
                  <c:v>25.513087250001263</c:v>
                </c:pt>
                <c:pt idx="2553">
                  <c:v>25.523084249987733</c:v>
                </c:pt>
                <c:pt idx="2554">
                  <c:v>25.533082249981817</c:v>
                </c:pt>
                <c:pt idx="2555">
                  <c:v>25.543079250026494</c:v>
                </c:pt>
                <c:pt idx="2556">
                  <c:v>25.553077250020579</c:v>
                </c:pt>
                <c:pt idx="2557">
                  <c:v>25.563074250007048</c:v>
                </c:pt>
                <c:pt idx="2558">
                  <c:v>25.573072250001132</c:v>
                </c:pt>
                <c:pt idx="2559">
                  <c:v>25.583069249987602</c:v>
                </c:pt>
                <c:pt idx="2560">
                  <c:v>25.593067249981686</c:v>
                </c:pt>
                <c:pt idx="2561">
                  <c:v>25.603065250033978</c:v>
                </c:pt>
                <c:pt idx="2562">
                  <c:v>25.613062250020448</c:v>
                </c:pt>
                <c:pt idx="2563">
                  <c:v>25.623060250014532</c:v>
                </c:pt>
                <c:pt idx="2564">
                  <c:v>25.633057250001002</c:v>
                </c:pt>
                <c:pt idx="2565">
                  <c:v>25.643055249995086</c:v>
                </c:pt>
                <c:pt idx="2566">
                  <c:v>25.653052249981556</c:v>
                </c:pt>
                <c:pt idx="2567">
                  <c:v>25.663050250033848</c:v>
                </c:pt>
                <c:pt idx="2568">
                  <c:v>25.673047250020318</c:v>
                </c:pt>
                <c:pt idx="2569">
                  <c:v>25.683045250014402</c:v>
                </c:pt>
                <c:pt idx="2570">
                  <c:v>25.693043250008486</c:v>
                </c:pt>
                <c:pt idx="2571">
                  <c:v>25.703040249994956</c:v>
                </c:pt>
                <c:pt idx="2572">
                  <c:v>25.71303824998904</c:v>
                </c:pt>
                <c:pt idx="2573">
                  <c:v>25.723035250033718</c:v>
                </c:pt>
                <c:pt idx="2574">
                  <c:v>25.733033250027802</c:v>
                </c:pt>
                <c:pt idx="2575">
                  <c:v>25.743030250014272</c:v>
                </c:pt>
                <c:pt idx="2576">
                  <c:v>25.753028250008356</c:v>
                </c:pt>
                <c:pt idx="2577">
                  <c:v>25.763025249994826</c:v>
                </c:pt>
                <c:pt idx="2578">
                  <c:v>25.77302324998891</c:v>
                </c:pt>
                <c:pt idx="2579">
                  <c:v>25.783021249982994</c:v>
                </c:pt>
                <c:pt idx="2580">
                  <c:v>25.793018250027671</c:v>
                </c:pt>
                <c:pt idx="2581">
                  <c:v>25.803016250021756</c:v>
                </c:pt>
                <c:pt idx="2582">
                  <c:v>25.813013250008225</c:v>
                </c:pt>
                <c:pt idx="2583">
                  <c:v>25.82301125000231</c:v>
                </c:pt>
                <c:pt idx="2584">
                  <c:v>25.833008249988779</c:v>
                </c:pt>
                <c:pt idx="2585">
                  <c:v>25.843006249982864</c:v>
                </c:pt>
                <c:pt idx="2586">
                  <c:v>25.853004250035156</c:v>
                </c:pt>
                <c:pt idx="2587">
                  <c:v>25.863001250021625</c:v>
                </c:pt>
                <c:pt idx="2588">
                  <c:v>25.87299925001571</c:v>
                </c:pt>
                <c:pt idx="2589">
                  <c:v>25.882996250002179</c:v>
                </c:pt>
                <c:pt idx="2590">
                  <c:v>25.892994249996264</c:v>
                </c:pt>
                <c:pt idx="2591">
                  <c:v>25.902991249982733</c:v>
                </c:pt>
                <c:pt idx="2592">
                  <c:v>25.912989250035025</c:v>
                </c:pt>
                <c:pt idx="2593">
                  <c:v>25.922986250021495</c:v>
                </c:pt>
                <c:pt idx="2594">
                  <c:v>25.932984250015579</c:v>
                </c:pt>
                <c:pt idx="2595">
                  <c:v>25.942981250002049</c:v>
                </c:pt>
                <c:pt idx="2596">
                  <c:v>25.952979249996133</c:v>
                </c:pt>
                <c:pt idx="2597">
                  <c:v>25.962977249990217</c:v>
                </c:pt>
                <c:pt idx="2598">
                  <c:v>25.972974250034895</c:v>
                </c:pt>
                <c:pt idx="2599">
                  <c:v>25.982972250028979</c:v>
                </c:pt>
                <c:pt idx="2600">
                  <c:v>25.992969250015449</c:v>
                </c:pt>
                <c:pt idx="2601">
                  <c:v>26.002967250009533</c:v>
                </c:pt>
                <c:pt idx="2602">
                  <c:v>26.012964249996003</c:v>
                </c:pt>
                <c:pt idx="2603">
                  <c:v>26.022962249990087</c:v>
                </c:pt>
                <c:pt idx="2604">
                  <c:v>26.032959250034764</c:v>
                </c:pt>
                <c:pt idx="2605">
                  <c:v>26.042957250028849</c:v>
                </c:pt>
                <c:pt idx="2606">
                  <c:v>26.052955250022933</c:v>
                </c:pt>
                <c:pt idx="2607">
                  <c:v>26.062952250009403</c:v>
                </c:pt>
                <c:pt idx="2608">
                  <c:v>26.072950250003487</c:v>
                </c:pt>
                <c:pt idx="2609">
                  <c:v>26.082947249989957</c:v>
                </c:pt>
                <c:pt idx="2610">
                  <c:v>26.092945249984041</c:v>
                </c:pt>
                <c:pt idx="2611">
                  <c:v>26.102942250028718</c:v>
                </c:pt>
                <c:pt idx="2612">
                  <c:v>26.112940250022803</c:v>
                </c:pt>
                <c:pt idx="2613">
                  <c:v>26.122938250016887</c:v>
                </c:pt>
                <c:pt idx="2614">
                  <c:v>26.132935250003356</c:v>
                </c:pt>
                <c:pt idx="2615">
                  <c:v>26.142933249997441</c:v>
                </c:pt>
                <c:pt idx="2616">
                  <c:v>26.15293024998391</c:v>
                </c:pt>
                <c:pt idx="2617">
                  <c:v>26.162928249977995</c:v>
                </c:pt>
                <c:pt idx="2618">
                  <c:v>26.172925250022672</c:v>
                </c:pt>
                <c:pt idx="2619">
                  <c:v>26.182923250016756</c:v>
                </c:pt>
                <c:pt idx="2620">
                  <c:v>26.192920250003226</c:v>
                </c:pt>
                <c:pt idx="2621">
                  <c:v>26.20291824999731</c:v>
                </c:pt>
                <c:pt idx="2622">
                  <c:v>26.212915749987587</c:v>
                </c:pt>
                <c:pt idx="2623">
                  <c:v>26.222912750032265</c:v>
                </c:pt>
                <c:pt idx="2624">
                  <c:v>26.232910750026349</c:v>
                </c:pt>
                <c:pt idx="2625">
                  <c:v>26.242907750012819</c:v>
                </c:pt>
                <c:pt idx="2626">
                  <c:v>26.252905750006903</c:v>
                </c:pt>
                <c:pt idx="2627">
                  <c:v>26.262902749993373</c:v>
                </c:pt>
                <c:pt idx="2628">
                  <c:v>26.272900749987457</c:v>
                </c:pt>
                <c:pt idx="2629">
                  <c:v>26.282897750032134</c:v>
                </c:pt>
                <c:pt idx="2630">
                  <c:v>26.292895750026219</c:v>
                </c:pt>
                <c:pt idx="2631">
                  <c:v>26.302893750020303</c:v>
                </c:pt>
                <c:pt idx="2632">
                  <c:v>26.312890750006773</c:v>
                </c:pt>
                <c:pt idx="2633">
                  <c:v>26.322888750000857</c:v>
                </c:pt>
                <c:pt idx="2634">
                  <c:v>26.332885749987327</c:v>
                </c:pt>
                <c:pt idx="2635">
                  <c:v>26.342883749981411</c:v>
                </c:pt>
                <c:pt idx="2636">
                  <c:v>26.352880750026088</c:v>
                </c:pt>
                <c:pt idx="2637">
                  <c:v>26.362878750020172</c:v>
                </c:pt>
                <c:pt idx="2638">
                  <c:v>26.372875750006642</c:v>
                </c:pt>
                <c:pt idx="2639">
                  <c:v>26.382873750000726</c:v>
                </c:pt>
                <c:pt idx="2640">
                  <c:v>26.392871749994811</c:v>
                </c:pt>
                <c:pt idx="2641">
                  <c:v>26.40286874998128</c:v>
                </c:pt>
                <c:pt idx="2642">
                  <c:v>26.412866750033572</c:v>
                </c:pt>
                <c:pt idx="2643">
                  <c:v>26.422863750020042</c:v>
                </c:pt>
                <c:pt idx="2644">
                  <c:v>26.432861750014126</c:v>
                </c:pt>
                <c:pt idx="2645">
                  <c:v>26.442858750000596</c:v>
                </c:pt>
                <c:pt idx="2646">
                  <c:v>26.45285674999468</c:v>
                </c:pt>
                <c:pt idx="2647">
                  <c:v>26.46285374998115</c:v>
                </c:pt>
                <c:pt idx="2648">
                  <c:v>26.472851750033442</c:v>
                </c:pt>
                <c:pt idx="2649">
                  <c:v>26.482849750027526</c:v>
                </c:pt>
                <c:pt idx="2650">
                  <c:v>26.492846750013996</c:v>
                </c:pt>
                <c:pt idx="2651">
                  <c:v>26.50284475000808</c:v>
                </c:pt>
                <c:pt idx="2652">
                  <c:v>26.51284174999455</c:v>
                </c:pt>
                <c:pt idx="2653">
                  <c:v>26.522839749988634</c:v>
                </c:pt>
                <c:pt idx="2654">
                  <c:v>26.532836750033312</c:v>
                </c:pt>
                <c:pt idx="2655">
                  <c:v>26.542834750027396</c:v>
                </c:pt>
                <c:pt idx="2656">
                  <c:v>26.552831750013866</c:v>
                </c:pt>
                <c:pt idx="2657">
                  <c:v>26.56282975000795</c:v>
                </c:pt>
                <c:pt idx="2658">
                  <c:v>26.572827750002034</c:v>
                </c:pt>
                <c:pt idx="2659">
                  <c:v>26.582824749988504</c:v>
                </c:pt>
                <c:pt idx="2660">
                  <c:v>26.592822749982588</c:v>
                </c:pt>
                <c:pt idx="2661">
                  <c:v>26.602819750027265</c:v>
                </c:pt>
                <c:pt idx="2662">
                  <c:v>26.61281775002135</c:v>
                </c:pt>
                <c:pt idx="2663">
                  <c:v>26.622814750007819</c:v>
                </c:pt>
                <c:pt idx="2664">
                  <c:v>26.632812750001904</c:v>
                </c:pt>
                <c:pt idx="2665">
                  <c:v>26.642810749995988</c:v>
                </c:pt>
                <c:pt idx="2666">
                  <c:v>26.652807749982458</c:v>
                </c:pt>
                <c:pt idx="2667">
                  <c:v>26.66280575003475</c:v>
                </c:pt>
                <c:pt idx="2668">
                  <c:v>26.672802750021219</c:v>
                </c:pt>
                <c:pt idx="2669">
                  <c:v>26.682800750015303</c:v>
                </c:pt>
                <c:pt idx="2670">
                  <c:v>26.692797750001773</c:v>
                </c:pt>
                <c:pt idx="2671">
                  <c:v>26.702795749995857</c:v>
                </c:pt>
                <c:pt idx="2672">
                  <c:v>26.712792749982327</c:v>
                </c:pt>
                <c:pt idx="2673">
                  <c:v>26.722790750034619</c:v>
                </c:pt>
                <c:pt idx="2674">
                  <c:v>26.732788750028703</c:v>
                </c:pt>
                <c:pt idx="2675">
                  <c:v>26.742785750015173</c:v>
                </c:pt>
                <c:pt idx="2676">
                  <c:v>26.752783750009257</c:v>
                </c:pt>
                <c:pt idx="2677">
                  <c:v>26.762780749995727</c:v>
                </c:pt>
                <c:pt idx="2678">
                  <c:v>26.772778749989811</c:v>
                </c:pt>
                <c:pt idx="2679">
                  <c:v>26.782775750034489</c:v>
                </c:pt>
                <c:pt idx="2680">
                  <c:v>26.792773750028573</c:v>
                </c:pt>
                <c:pt idx="2681">
                  <c:v>26.802770750015043</c:v>
                </c:pt>
                <c:pt idx="2682">
                  <c:v>26.812768750009127</c:v>
                </c:pt>
                <c:pt idx="2683">
                  <c:v>26.822766750003211</c:v>
                </c:pt>
                <c:pt idx="2684">
                  <c:v>26.832763749989681</c:v>
                </c:pt>
                <c:pt idx="2685">
                  <c:v>26.842761749983765</c:v>
                </c:pt>
                <c:pt idx="2686">
                  <c:v>26.852758750028443</c:v>
                </c:pt>
                <c:pt idx="2687">
                  <c:v>26.862756750022527</c:v>
                </c:pt>
                <c:pt idx="2688">
                  <c:v>26.872753750008997</c:v>
                </c:pt>
                <c:pt idx="2689">
                  <c:v>26.882751750003081</c:v>
                </c:pt>
                <c:pt idx="2690">
                  <c:v>26.892748749989551</c:v>
                </c:pt>
                <c:pt idx="2691">
                  <c:v>26.902746749983635</c:v>
                </c:pt>
                <c:pt idx="2692">
                  <c:v>26.912744750035927</c:v>
                </c:pt>
                <c:pt idx="2693">
                  <c:v>26.922741750022396</c:v>
                </c:pt>
                <c:pt idx="2694">
                  <c:v>26.932739750016481</c:v>
                </c:pt>
                <c:pt idx="2695">
                  <c:v>26.94273675000295</c:v>
                </c:pt>
                <c:pt idx="2696">
                  <c:v>26.952734749997035</c:v>
                </c:pt>
                <c:pt idx="2697">
                  <c:v>26.962731749983504</c:v>
                </c:pt>
                <c:pt idx="2698">
                  <c:v>26.972729750035796</c:v>
                </c:pt>
                <c:pt idx="2699">
                  <c:v>26.982726750022266</c:v>
                </c:pt>
                <c:pt idx="2700">
                  <c:v>26.99272475001635</c:v>
                </c:pt>
                <c:pt idx="2701">
                  <c:v>27.002722750010435</c:v>
                </c:pt>
                <c:pt idx="2702">
                  <c:v>27.012719749996904</c:v>
                </c:pt>
                <c:pt idx="2703">
                  <c:v>27.022717749990989</c:v>
                </c:pt>
                <c:pt idx="2704">
                  <c:v>27.032714750035666</c:v>
                </c:pt>
                <c:pt idx="2705">
                  <c:v>27.04271275002975</c:v>
                </c:pt>
                <c:pt idx="2706">
                  <c:v>27.05270975001622</c:v>
                </c:pt>
                <c:pt idx="2707">
                  <c:v>27.062707750010304</c:v>
                </c:pt>
                <c:pt idx="2708">
                  <c:v>27.072704749996774</c:v>
                </c:pt>
                <c:pt idx="2709">
                  <c:v>27.082702749990858</c:v>
                </c:pt>
                <c:pt idx="2710">
                  <c:v>27.092700749984942</c:v>
                </c:pt>
                <c:pt idx="2711">
                  <c:v>27.10269775002962</c:v>
                </c:pt>
                <c:pt idx="2712">
                  <c:v>27.112695750023704</c:v>
                </c:pt>
                <c:pt idx="2713">
                  <c:v>27.122692750010174</c:v>
                </c:pt>
                <c:pt idx="2714">
                  <c:v>27.132690750004258</c:v>
                </c:pt>
                <c:pt idx="2715">
                  <c:v>27.142687749990728</c:v>
                </c:pt>
                <c:pt idx="2716">
                  <c:v>27.152685749984812</c:v>
                </c:pt>
                <c:pt idx="2717">
                  <c:v>27.162682750029489</c:v>
                </c:pt>
                <c:pt idx="2718">
                  <c:v>27.172680750023574</c:v>
                </c:pt>
                <c:pt idx="2719">
                  <c:v>27.182678750017658</c:v>
                </c:pt>
                <c:pt idx="2720">
                  <c:v>27.192675750004128</c:v>
                </c:pt>
                <c:pt idx="2721">
                  <c:v>27.202673749998212</c:v>
                </c:pt>
                <c:pt idx="2722">
                  <c:v>27.212671125016641</c:v>
                </c:pt>
                <c:pt idx="2723">
                  <c:v>27.222669125010725</c:v>
                </c:pt>
                <c:pt idx="2724">
                  <c:v>27.232666124997195</c:v>
                </c:pt>
                <c:pt idx="2725">
                  <c:v>27.242664124991279</c:v>
                </c:pt>
                <c:pt idx="2726">
                  <c:v>27.252661125035957</c:v>
                </c:pt>
                <c:pt idx="2727">
                  <c:v>27.262659125030041</c:v>
                </c:pt>
                <c:pt idx="2728">
                  <c:v>27.272657125024125</c:v>
                </c:pt>
                <c:pt idx="2729">
                  <c:v>27.282654125010595</c:v>
                </c:pt>
                <c:pt idx="2730">
                  <c:v>27.292652125004679</c:v>
                </c:pt>
                <c:pt idx="2731">
                  <c:v>27.302649124991149</c:v>
                </c:pt>
                <c:pt idx="2732">
                  <c:v>27.312647124985233</c:v>
                </c:pt>
                <c:pt idx="2733">
                  <c:v>27.32264412502991</c:v>
                </c:pt>
                <c:pt idx="2734">
                  <c:v>27.332642125023995</c:v>
                </c:pt>
                <c:pt idx="2735">
                  <c:v>27.342639125010464</c:v>
                </c:pt>
                <c:pt idx="2736">
                  <c:v>27.352637125004549</c:v>
                </c:pt>
                <c:pt idx="2737">
                  <c:v>27.362635124998633</c:v>
                </c:pt>
                <c:pt idx="2738">
                  <c:v>27.372632124985103</c:v>
                </c:pt>
                <c:pt idx="2739">
                  <c:v>27.382630124979187</c:v>
                </c:pt>
                <c:pt idx="2740">
                  <c:v>27.392627125023864</c:v>
                </c:pt>
                <c:pt idx="2741">
                  <c:v>27.402625125017948</c:v>
                </c:pt>
                <c:pt idx="2742">
                  <c:v>27.412622125004418</c:v>
                </c:pt>
                <c:pt idx="2743">
                  <c:v>27.422620124998502</c:v>
                </c:pt>
                <c:pt idx="2744">
                  <c:v>27.432617124984972</c:v>
                </c:pt>
                <c:pt idx="2745">
                  <c:v>27.442615124979056</c:v>
                </c:pt>
                <c:pt idx="2746">
                  <c:v>27.452613125031348</c:v>
                </c:pt>
                <c:pt idx="2747">
                  <c:v>27.462610125017818</c:v>
                </c:pt>
                <c:pt idx="2748">
                  <c:v>27.472608125011902</c:v>
                </c:pt>
                <c:pt idx="2749">
                  <c:v>27.482605124998372</c:v>
                </c:pt>
                <c:pt idx="2750">
                  <c:v>27.492603124992456</c:v>
                </c:pt>
                <c:pt idx="2751">
                  <c:v>27.502600124978926</c:v>
                </c:pt>
                <c:pt idx="2752">
                  <c:v>27.512598125031218</c:v>
                </c:pt>
                <c:pt idx="2753">
                  <c:v>27.522596125025302</c:v>
                </c:pt>
                <c:pt idx="2754">
                  <c:v>27.532593125011772</c:v>
                </c:pt>
                <c:pt idx="2755">
                  <c:v>27.542591125005856</c:v>
                </c:pt>
                <c:pt idx="2756">
                  <c:v>27.552588124992326</c:v>
                </c:pt>
                <c:pt idx="2757">
                  <c:v>27.56258612498641</c:v>
                </c:pt>
                <c:pt idx="2758">
                  <c:v>27.572583125031088</c:v>
                </c:pt>
                <c:pt idx="2759">
                  <c:v>27.582581125025172</c:v>
                </c:pt>
                <c:pt idx="2760">
                  <c:v>27.592578125011642</c:v>
                </c:pt>
                <c:pt idx="2761">
                  <c:v>27.602576125005726</c:v>
                </c:pt>
                <c:pt idx="2762">
                  <c:v>27.61257412499981</c:v>
                </c:pt>
                <c:pt idx="2763">
                  <c:v>27.62257112498628</c:v>
                </c:pt>
                <c:pt idx="2764">
                  <c:v>27.632569124980364</c:v>
                </c:pt>
                <c:pt idx="2765">
                  <c:v>27.642566125025041</c:v>
                </c:pt>
                <c:pt idx="2766">
                  <c:v>27.652564125019126</c:v>
                </c:pt>
                <c:pt idx="2767">
                  <c:v>27.662561125005595</c:v>
                </c:pt>
                <c:pt idx="2768">
                  <c:v>27.67255912499968</c:v>
                </c:pt>
                <c:pt idx="2769">
                  <c:v>27.682556124986149</c:v>
                </c:pt>
                <c:pt idx="2770">
                  <c:v>27.692554124980234</c:v>
                </c:pt>
                <c:pt idx="2771">
                  <c:v>27.702552125032526</c:v>
                </c:pt>
                <c:pt idx="2772">
                  <c:v>27.712549125018995</c:v>
                </c:pt>
                <c:pt idx="2773">
                  <c:v>27.722547125013079</c:v>
                </c:pt>
                <c:pt idx="2774">
                  <c:v>27.732544124999549</c:v>
                </c:pt>
                <c:pt idx="2775">
                  <c:v>27.742542124993633</c:v>
                </c:pt>
                <c:pt idx="2776">
                  <c:v>27.752539124980103</c:v>
                </c:pt>
                <c:pt idx="2777">
                  <c:v>27.762537125032395</c:v>
                </c:pt>
                <c:pt idx="2778">
                  <c:v>27.772534125018865</c:v>
                </c:pt>
                <c:pt idx="2779">
                  <c:v>27.782532125012949</c:v>
                </c:pt>
                <c:pt idx="2780">
                  <c:v>27.792530125007033</c:v>
                </c:pt>
                <c:pt idx="2781">
                  <c:v>27.802527124993503</c:v>
                </c:pt>
                <c:pt idx="2782">
                  <c:v>27.812525124987587</c:v>
                </c:pt>
                <c:pt idx="2783">
                  <c:v>27.822522125032265</c:v>
                </c:pt>
                <c:pt idx="2784">
                  <c:v>27.832520125026349</c:v>
                </c:pt>
                <c:pt idx="2785">
                  <c:v>27.842517125012819</c:v>
                </c:pt>
                <c:pt idx="2786">
                  <c:v>27.852515125006903</c:v>
                </c:pt>
                <c:pt idx="2787">
                  <c:v>27.862512124993373</c:v>
                </c:pt>
                <c:pt idx="2788">
                  <c:v>27.872510124987457</c:v>
                </c:pt>
                <c:pt idx="2789">
                  <c:v>27.882508124981541</c:v>
                </c:pt>
                <c:pt idx="2790">
                  <c:v>27.892505125026219</c:v>
                </c:pt>
                <c:pt idx="2791">
                  <c:v>27.902503125020303</c:v>
                </c:pt>
                <c:pt idx="2792">
                  <c:v>27.912500125006773</c:v>
                </c:pt>
                <c:pt idx="2793">
                  <c:v>27.922498125000857</c:v>
                </c:pt>
                <c:pt idx="2794">
                  <c:v>27.932495124987327</c:v>
                </c:pt>
                <c:pt idx="2795">
                  <c:v>27.942493124981411</c:v>
                </c:pt>
                <c:pt idx="2796">
                  <c:v>27.952490125026088</c:v>
                </c:pt>
                <c:pt idx="2797">
                  <c:v>27.962488125020172</c:v>
                </c:pt>
                <c:pt idx="2798">
                  <c:v>27.972486125014257</c:v>
                </c:pt>
                <c:pt idx="2799">
                  <c:v>27.982483125000726</c:v>
                </c:pt>
                <c:pt idx="2800">
                  <c:v>27.992481124994811</c:v>
                </c:pt>
                <c:pt idx="2801">
                  <c:v>28.00247812498128</c:v>
                </c:pt>
                <c:pt idx="2802">
                  <c:v>28.012476125033572</c:v>
                </c:pt>
                <c:pt idx="2803">
                  <c:v>28.022473125020042</c:v>
                </c:pt>
                <c:pt idx="2804">
                  <c:v>28.032471125014126</c:v>
                </c:pt>
                <c:pt idx="2805">
                  <c:v>28.042468125000596</c:v>
                </c:pt>
                <c:pt idx="2806">
                  <c:v>28.05246612499468</c:v>
                </c:pt>
                <c:pt idx="2807">
                  <c:v>28.062464124988765</c:v>
                </c:pt>
                <c:pt idx="2808">
                  <c:v>28.072461125033442</c:v>
                </c:pt>
                <c:pt idx="2809">
                  <c:v>28.082459125027526</c:v>
                </c:pt>
                <c:pt idx="2810">
                  <c:v>28.092456125013996</c:v>
                </c:pt>
                <c:pt idx="2811">
                  <c:v>28.10245412500808</c:v>
                </c:pt>
                <c:pt idx="2812">
                  <c:v>28.11245112499455</c:v>
                </c:pt>
                <c:pt idx="2813">
                  <c:v>28.122449124988634</c:v>
                </c:pt>
                <c:pt idx="2814">
                  <c:v>28.132446125033312</c:v>
                </c:pt>
                <c:pt idx="2815">
                  <c:v>28.142444125027396</c:v>
                </c:pt>
                <c:pt idx="2816">
                  <c:v>28.15244212502148</c:v>
                </c:pt>
                <c:pt idx="2817">
                  <c:v>28.16243912500795</c:v>
                </c:pt>
                <c:pt idx="2818">
                  <c:v>28.172437125002034</c:v>
                </c:pt>
                <c:pt idx="2819">
                  <c:v>28.182434124988504</c:v>
                </c:pt>
                <c:pt idx="2820">
                  <c:v>28.192432124982588</c:v>
                </c:pt>
                <c:pt idx="2821">
                  <c:v>28.202429125027265</c:v>
                </c:pt>
                <c:pt idx="2822">
                  <c:v>28.212430166662671</c:v>
                </c:pt>
                <c:pt idx="2823">
                  <c:v>28.22242716664914</c:v>
                </c:pt>
                <c:pt idx="2824">
                  <c:v>28.232425166701432</c:v>
                </c:pt>
                <c:pt idx="2825">
                  <c:v>28.242423166695517</c:v>
                </c:pt>
                <c:pt idx="2826">
                  <c:v>28.252420166681986</c:v>
                </c:pt>
                <c:pt idx="2827">
                  <c:v>28.262418166676071</c:v>
                </c:pt>
                <c:pt idx="2828">
                  <c:v>28.27241516666254</c:v>
                </c:pt>
                <c:pt idx="2829">
                  <c:v>28.282413166656625</c:v>
                </c:pt>
                <c:pt idx="2830">
                  <c:v>28.292410166701302</c:v>
                </c:pt>
                <c:pt idx="2831">
                  <c:v>28.302408166695386</c:v>
                </c:pt>
                <c:pt idx="2832">
                  <c:v>28.312405166681856</c:v>
                </c:pt>
                <c:pt idx="2833">
                  <c:v>28.32240316667594</c:v>
                </c:pt>
                <c:pt idx="2834">
                  <c:v>28.332401166670024</c:v>
                </c:pt>
                <c:pt idx="2835">
                  <c:v>28.342398166656494</c:v>
                </c:pt>
                <c:pt idx="2836">
                  <c:v>28.352396166650578</c:v>
                </c:pt>
                <c:pt idx="2837">
                  <c:v>28.362393166695256</c:v>
                </c:pt>
                <c:pt idx="2838">
                  <c:v>28.37239116668934</c:v>
                </c:pt>
                <c:pt idx="2839">
                  <c:v>28.38238816667581</c:v>
                </c:pt>
                <c:pt idx="2840">
                  <c:v>28.392386166669894</c:v>
                </c:pt>
                <c:pt idx="2841">
                  <c:v>28.402384166663978</c:v>
                </c:pt>
                <c:pt idx="2842">
                  <c:v>28.412381166650448</c:v>
                </c:pt>
                <c:pt idx="2843">
                  <c:v>28.422379166644532</c:v>
                </c:pt>
                <c:pt idx="2844">
                  <c:v>28.43237616668921</c:v>
                </c:pt>
                <c:pt idx="2845">
                  <c:v>28.442374166683294</c:v>
                </c:pt>
                <c:pt idx="2846">
                  <c:v>28.452371166669764</c:v>
                </c:pt>
                <c:pt idx="2847">
                  <c:v>28.462369166663848</c:v>
                </c:pt>
                <c:pt idx="2848">
                  <c:v>28.472366166650318</c:v>
                </c:pt>
                <c:pt idx="2849">
                  <c:v>28.48236416670261</c:v>
                </c:pt>
                <c:pt idx="2850">
                  <c:v>28.492362166696694</c:v>
                </c:pt>
                <c:pt idx="2851">
                  <c:v>28.502359166683163</c:v>
                </c:pt>
                <c:pt idx="2852">
                  <c:v>28.512357166677248</c:v>
                </c:pt>
                <c:pt idx="2853">
                  <c:v>28.522354166663717</c:v>
                </c:pt>
                <c:pt idx="2854">
                  <c:v>28.532352166657802</c:v>
                </c:pt>
                <c:pt idx="2855">
                  <c:v>28.542349166702479</c:v>
                </c:pt>
                <c:pt idx="2856">
                  <c:v>28.552347166696563</c:v>
                </c:pt>
                <c:pt idx="2857">
                  <c:v>28.562344166683033</c:v>
                </c:pt>
                <c:pt idx="2858">
                  <c:v>28.572342166677117</c:v>
                </c:pt>
                <c:pt idx="2859">
                  <c:v>28.582340166671202</c:v>
                </c:pt>
                <c:pt idx="2860">
                  <c:v>28.592337166657671</c:v>
                </c:pt>
                <c:pt idx="2861">
                  <c:v>28.602335166651756</c:v>
                </c:pt>
                <c:pt idx="2862">
                  <c:v>28.612332166696433</c:v>
                </c:pt>
                <c:pt idx="2863">
                  <c:v>28.622330166690517</c:v>
                </c:pt>
                <c:pt idx="2864">
                  <c:v>28.632327166676987</c:v>
                </c:pt>
                <c:pt idx="2865">
                  <c:v>28.642325166671071</c:v>
                </c:pt>
                <c:pt idx="2866">
                  <c:v>28.652322166657541</c:v>
                </c:pt>
                <c:pt idx="2867">
                  <c:v>28.662320166651625</c:v>
                </c:pt>
                <c:pt idx="2868">
                  <c:v>28.672318166645709</c:v>
                </c:pt>
                <c:pt idx="2869">
                  <c:v>28.682315166690387</c:v>
                </c:pt>
                <c:pt idx="2870">
                  <c:v>28.692313166684471</c:v>
                </c:pt>
                <c:pt idx="2871">
                  <c:v>28.702310166670941</c:v>
                </c:pt>
                <c:pt idx="2872">
                  <c:v>28.712308166665025</c:v>
                </c:pt>
                <c:pt idx="2873">
                  <c:v>28.722305166651495</c:v>
                </c:pt>
                <c:pt idx="2874">
                  <c:v>28.732303166645579</c:v>
                </c:pt>
                <c:pt idx="2875">
                  <c:v>28.742300166690256</c:v>
                </c:pt>
                <c:pt idx="2876">
                  <c:v>28.752298166684341</c:v>
                </c:pt>
                <c:pt idx="2877">
                  <c:v>28.762296166678425</c:v>
                </c:pt>
                <c:pt idx="2878">
                  <c:v>28.772293166664895</c:v>
                </c:pt>
                <c:pt idx="2879">
                  <c:v>28.782291166658979</c:v>
                </c:pt>
                <c:pt idx="2880">
                  <c:v>28.792288166645449</c:v>
                </c:pt>
                <c:pt idx="2881">
                  <c:v>28.802286166697741</c:v>
                </c:pt>
                <c:pt idx="2882">
                  <c:v>28.81228316668421</c:v>
                </c:pt>
                <c:pt idx="2883">
                  <c:v>28.822281166678295</c:v>
                </c:pt>
                <c:pt idx="2884">
                  <c:v>28.832278166664764</c:v>
                </c:pt>
                <c:pt idx="2885">
                  <c:v>28.842276166658849</c:v>
                </c:pt>
                <c:pt idx="2886">
                  <c:v>28.852274166652933</c:v>
                </c:pt>
                <c:pt idx="2887">
                  <c:v>28.86227116669761</c:v>
                </c:pt>
                <c:pt idx="2888">
                  <c:v>28.872269166691694</c:v>
                </c:pt>
                <c:pt idx="2889">
                  <c:v>28.882266166678164</c:v>
                </c:pt>
                <c:pt idx="2890">
                  <c:v>28.892264166672248</c:v>
                </c:pt>
                <c:pt idx="2891">
                  <c:v>28.902261166658718</c:v>
                </c:pt>
                <c:pt idx="2892">
                  <c:v>28.912259166652802</c:v>
                </c:pt>
                <c:pt idx="2893">
                  <c:v>28.92225616669748</c:v>
                </c:pt>
                <c:pt idx="2894">
                  <c:v>28.932254166691564</c:v>
                </c:pt>
                <c:pt idx="2895">
                  <c:v>28.942252166685648</c:v>
                </c:pt>
                <c:pt idx="2896">
                  <c:v>28.952249166672118</c:v>
                </c:pt>
                <c:pt idx="2897">
                  <c:v>28.962247166666202</c:v>
                </c:pt>
                <c:pt idx="2898">
                  <c:v>28.972244166652672</c:v>
                </c:pt>
                <c:pt idx="2899">
                  <c:v>28.982242166646756</c:v>
                </c:pt>
                <c:pt idx="2900">
                  <c:v>28.992239166691434</c:v>
                </c:pt>
                <c:pt idx="2901">
                  <c:v>29.002237166685518</c:v>
                </c:pt>
                <c:pt idx="2902">
                  <c:v>29.012234166671988</c:v>
                </c:pt>
                <c:pt idx="2903">
                  <c:v>29.022232166666072</c:v>
                </c:pt>
                <c:pt idx="2904">
                  <c:v>29.032230166660156</c:v>
                </c:pt>
                <c:pt idx="2905">
                  <c:v>29.042227166646626</c:v>
                </c:pt>
                <c:pt idx="2906">
                  <c:v>29.052225166698918</c:v>
                </c:pt>
                <c:pt idx="2907">
                  <c:v>29.062222166685387</c:v>
                </c:pt>
                <c:pt idx="2908">
                  <c:v>29.072220166679472</c:v>
                </c:pt>
                <c:pt idx="2909">
                  <c:v>29.082217166665941</c:v>
                </c:pt>
                <c:pt idx="2910">
                  <c:v>29.092215166660026</c:v>
                </c:pt>
                <c:pt idx="2911">
                  <c:v>29.10221316665411</c:v>
                </c:pt>
                <c:pt idx="2912">
                  <c:v>29.112210166698787</c:v>
                </c:pt>
                <c:pt idx="2913">
                  <c:v>29.122208166692872</c:v>
                </c:pt>
                <c:pt idx="2914">
                  <c:v>29.132205166679341</c:v>
                </c:pt>
                <c:pt idx="2915">
                  <c:v>29.142203166673426</c:v>
                </c:pt>
                <c:pt idx="2916">
                  <c:v>29.152200166659895</c:v>
                </c:pt>
                <c:pt idx="2917">
                  <c:v>29.16219816665398</c:v>
                </c:pt>
                <c:pt idx="2918">
                  <c:v>29.172195166698657</c:v>
                </c:pt>
                <c:pt idx="2919">
                  <c:v>29.182193166692741</c:v>
                </c:pt>
                <c:pt idx="2920">
                  <c:v>29.192190166679211</c:v>
                </c:pt>
                <c:pt idx="2921">
                  <c:v>29.202188166673295</c:v>
                </c:pt>
                <c:pt idx="2922">
                  <c:v>29.212183916650247</c:v>
                </c:pt>
                <c:pt idx="2923">
                  <c:v>29.222180916694924</c:v>
                </c:pt>
                <c:pt idx="2924">
                  <c:v>29.232178916689008</c:v>
                </c:pt>
                <c:pt idx="2925">
                  <c:v>29.242175916675478</c:v>
                </c:pt>
                <c:pt idx="2926">
                  <c:v>29.252173916669562</c:v>
                </c:pt>
                <c:pt idx="2927">
                  <c:v>29.262170916656032</c:v>
                </c:pt>
                <c:pt idx="2928">
                  <c:v>29.272168916650116</c:v>
                </c:pt>
                <c:pt idx="2929">
                  <c:v>29.282166916702408</c:v>
                </c:pt>
                <c:pt idx="2930">
                  <c:v>29.292163916688878</c:v>
                </c:pt>
                <c:pt idx="2931">
                  <c:v>29.302161916682962</c:v>
                </c:pt>
                <c:pt idx="2932">
                  <c:v>29.312158916669432</c:v>
                </c:pt>
                <c:pt idx="2933">
                  <c:v>29.322156916663516</c:v>
                </c:pt>
                <c:pt idx="2934">
                  <c:v>29.332153916649986</c:v>
                </c:pt>
                <c:pt idx="2935">
                  <c:v>29.342151916702278</c:v>
                </c:pt>
                <c:pt idx="2936">
                  <c:v>29.352148916688748</c:v>
                </c:pt>
                <c:pt idx="2937">
                  <c:v>29.362146916682832</c:v>
                </c:pt>
                <c:pt idx="2938">
                  <c:v>29.372144916676916</c:v>
                </c:pt>
                <c:pt idx="2939">
                  <c:v>29.382141916663386</c:v>
                </c:pt>
                <c:pt idx="2940">
                  <c:v>29.39213991665747</c:v>
                </c:pt>
                <c:pt idx="2941">
                  <c:v>29.402136916702148</c:v>
                </c:pt>
                <c:pt idx="2942">
                  <c:v>29.412134916696232</c:v>
                </c:pt>
                <c:pt idx="2943">
                  <c:v>29.422131916682702</c:v>
                </c:pt>
                <c:pt idx="2944">
                  <c:v>29.432129916676786</c:v>
                </c:pt>
                <c:pt idx="2945">
                  <c:v>29.442126916663256</c:v>
                </c:pt>
                <c:pt idx="2946">
                  <c:v>29.45212491665734</c:v>
                </c:pt>
                <c:pt idx="2947">
                  <c:v>29.462122916651424</c:v>
                </c:pt>
                <c:pt idx="2948">
                  <c:v>29.472119916696101</c:v>
                </c:pt>
                <c:pt idx="2949">
                  <c:v>29.482117916690186</c:v>
                </c:pt>
                <c:pt idx="2950">
                  <c:v>29.492114916676655</c:v>
                </c:pt>
                <c:pt idx="2951">
                  <c:v>29.50211291667074</c:v>
                </c:pt>
                <c:pt idx="2952">
                  <c:v>29.512109916657209</c:v>
                </c:pt>
                <c:pt idx="2953">
                  <c:v>29.522107916651294</c:v>
                </c:pt>
                <c:pt idx="2954">
                  <c:v>29.532104916695971</c:v>
                </c:pt>
                <c:pt idx="2955">
                  <c:v>29.542102916690055</c:v>
                </c:pt>
                <c:pt idx="2956">
                  <c:v>29.55210091668414</c:v>
                </c:pt>
                <c:pt idx="2957">
                  <c:v>29.562097916670609</c:v>
                </c:pt>
                <c:pt idx="2958">
                  <c:v>29.572095916664694</c:v>
                </c:pt>
                <c:pt idx="2959">
                  <c:v>29.582092916651163</c:v>
                </c:pt>
                <c:pt idx="2960">
                  <c:v>29.592090916645247</c:v>
                </c:pt>
                <c:pt idx="2961">
                  <c:v>29.602087916689925</c:v>
                </c:pt>
                <c:pt idx="2962">
                  <c:v>29.612085916684009</c:v>
                </c:pt>
                <c:pt idx="2963">
                  <c:v>29.622082916670479</c:v>
                </c:pt>
                <c:pt idx="2964">
                  <c:v>29.632080916664563</c:v>
                </c:pt>
                <c:pt idx="2965">
                  <c:v>29.642078916658647</c:v>
                </c:pt>
                <c:pt idx="2966">
                  <c:v>29.652075916645117</c:v>
                </c:pt>
                <c:pt idx="2967">
                  <c:v>29.662073916697409</c:v>
                </c:pt>
                <c:pt idx="2968">
                  <c:v>29.672070916683879</c:v>
                </c:pt>
                <c:pt idx="2969">
                  <c:v>29.682068916677963</c:v>
                </c:pt>
                <c:pt idx="2970">
                  <c:v>29.692065916664433</c:v>
                </c:pt>
                <c:pt idx="2971">
                  <c:v>29.702063916658517</c:v>
                </c:pt>
                <c:pt idx="2972">
                  <c:v>29.712060916644987</c:v>
                </c:pt>
                <c:pt idx="2973">
                  <c:v>29.722058916697279</c:v>
                </c:pt>
                <c:pt idx="2974">
                  <c:v>29.732056916691363</c:v>
                </c:pt>
                <c:pt idx="2975">
                  <c:v>29.742053916677833</c:v>
                </c:pt>
                <c:pt idx="2976">
                  <c:v>29.752051916671917</c:v>
                </c:pt>
                <c:pt idx="2977">
                  <c:v>29.762048916658387</c:v>
                </c:pt>
                <c:pt idx="2978">
                  <c:v>29.772046916652471</c:v>
                </c:pt>
                <c:pt idx="2979">
                  <c:v>29.782043916697148</c:v>
                </c:pt>
                <c:pt idx="2980">
                  <c:v>29.792041916691232</c:v>
                </c:pt>
                <c:pt idx="2981">
                  <c:v>29.802038916677702</c:v>
                </c:pt>
                <c:pt idx="2982">
                  <c:v>29.812036916671786</c:v>
                </c:pt>
                <c:pt idx="2983">
                  <c:v>29.822034916665871</c:v>
                </c:pt>
                <c:pt idx="2984">
                  <c:v>29.83203191665234</c:v>
                </c:pt>
                <c:pt idx="2985">
                  <c:v>29.842029916646425</c:v>
                </c:pt>
                <c:pt idx="2986">
                  <c:v>29.852026916691102</c:v>
                </c:pt>
                <c:pt idx="2987">
                  <c:v>29.862024916685186</c:v>
                </c:pt>
                <c:pt idx="2988">
                  <c:v>29.872021916671656</c:v>
                </c:pt>
                <c:pt idx="2989">
                  <c:v>29.88201991666574</c:v>
                </c:pt>
                <c:pt idx="2990">
                  <c:v>29.892017916659825</c:v>
                </c:pt>
                <c:pt idx="2991">
                  <c:v>29.902014916646294</c:v>
                </c:pt>
                <c:pt idx="2992">
                  <c:v>29.912012916698586</c:v>
                </c:pt>
                <c:pt idx="2993">
                  <c:v>29.922009916685056</c:v>
                </c:pt>
                <c:pt idx="2994">
                  <c:v>29.93200791667914</c:v>
                </c:pt>
                <c:pt idx="2995">
                  <c:v>29.94200491666561</c:v>
                </c:pt>
                <c:pt idx="2996">
                  <c:v>29.952002916659694</c:v>
                </c:pt>
                <c:pt idx="2997">
                  <c:v>29.961999916646164</c:v>
                </c:pt>
                <c:pt idx="2998">
                  <c:v>29.971997916698456</c:v>
                </c:pt>
                <c:pt idx="2999">
                  <c:v>29.98199591669254</c:v>
                </c:pt>
                <c:pt idx="3000">
                  <c:v>29.99199291667901</c:v>
                </c:pt>
                <c:pt idx="3001">
                  <c:v>30.001990916673094</c:v>
                </c:pt>
                <c:pt idx="3002">
                  <c:v>30.011987916659564</c:v>
                </c:pt>
                <c:pt idx="3003">
                  <c:v>30.021985916653648</c:v>
                </c:pt>
                <c:pt idx="3004">
                  <c:v>30.031982916698325</c:v>
                </c:pt>
                <c:pt idx="3005">
                  <c:v>30.04198091669241</c:v>
                </c:pt>
                <c:pt idx="3006">
                  <c:v>30.051977916678879</c:v>
                </c:pt>
                <c:pt idx="3007">
                  <c:v>30.061975916672964</c:v>
                </c:pt>
                <c:pt idx="3008">
                  <c:v>30.071973916667048</c:v>
                </c:pt>
                <c:pt idx="3009">
                  <c:v>30.081970916653518</c:v>
                </c:pt>
                <c:pt idx="3010">
                  <c:v>30.091968916647602</c:v>
                </c:pt>
                <c:pt idx="3011">
                  <c:v>30.101965916692279</c:v>
                </c:pt>
                <c:pt idx="3012">
                  <c:v>30.111963916686364</c:v>
                </c:pt>
                <c:pt idx="3013">
                  <c:v>30.121960916672833</c:v>
                </c:pt>
                <c:pt idx="3014">
                  <c:v>30.131958916666918</c:v>
                </c:pt>
                <c:pt idx="3015">
                  <c:v>30.141955916653387</c:v>
                </c:pt>
                <c:pt idx="3016">
                  <c:v>30.151953916647471</c:v>
                </c:pt>
                <c:pt idx="3017">
                  <c:v>30.161951916699763</c:v>
                </c:pt>
                <c:pt idx="3018">
                  <c:v>30.171948916686233</c:v>
                </c:pt>
                <c:pt idx="3019">
                  <c:v>30.181946916680317</c:v>
                </c:pt>
                <c:pt idx="3020">
                  <c:v>30.191943916666787</c:v>
                </c:pt>
                <c:pt idx="3021">
                  <c:v>30.201941916660871</c:v>
                </c:pt>
                <c:pt idx="3022">
                  <c:v>30.211938916647341</c:v>
                </c:pt>
                <c:pt idx="3023">
                  <c:v>30.221935999987181</c:v>
                </c:pt>
                <c:pt idx="3024">
                  <c:v>30.231933000031859</c:v>
                </c:pt>
                <c:pt idx="3025">
                  <c:v>30.241931000025943</c:v>
                </c:pt>
                <c:pt idx="3026">
                  <c:v>30.251929000020027</c:v>
                </c:pt>
                <c:pt idx="3027">
                  <c:v>30.261926000006497</c:v>
                </c:pt>
                <c:pt idx="3028">
                  <c:v>30.271924000000581</c:v>
                </c:pt>
                <c:pt idx="3029">
                  <c:v>30.281920999987051</c:v>
                </c:pt>
                <c:pt idx="3030">
                  <c:v>30.291918999981135</c:v>
                </c:pt>
                <c:pt idx="3031">
                  <c:v>30.301916000025813</c:v>
                </c:pt>
                <c:pt idx="3032">
                  <c:v>30.311914000019897</c:v>
                </c:pt>
                <c:pt idx="3033">
                  <c:v>30.321911000006367</c:v>
                </c:pt>
                <c:pt idx="3034">
                  <c:v>30.331909000000451</c:v>
                </c:pt>
                <c:pt idx="3035">
                  <c:v>30.341906999994535</c:v>
                </c:pt>
                <c:pt idx="3036">
                  <c:v>30.351903999981005</c:v>
                </c:pt>
                <c:pt idx="3037">
                  <c:v>30.361902000033297</c:v>
                </c:pt>
                <c:pt idx="3038">
                  <c:v>30.371899000019766</c:v>
                </c:pt>
                <c:pt idx="3039">
                  <c:v>30.381897000013851</c:v>
                </c:pt>
                <c:pt idx="3040">
                  <c:v>30.39189400000032</c:v>
                </c:pt>
                <c:pt idx="3041">
                  <c:v>30.401891999994405</c:v>
                </c:pt>
                <c:pt idx="3042">
                  <c:v>30.411888999980874</c:v>
                </c:pt>
                <c:pt idx="3043">
                  <c:v>30.421887000033166</c:v>
                </c:pt>
                <c:pt idx="3044">
                  <c:v>30.43188500002725</c:v>
                </c:pt>
                <c:pt idx="3045">
                  <c:v>30.44188200001372</c:v>
                </c:pt>
                <c:pt idx="3046">
                  <c:v>30.451880000007804</c:v>
                </c:pt>
                <c:pt idx="3047">
                  <c:v>30.461876999994274</c:v>
                </c:pt>
                <c:pt idx="3048">
                  <c:v>30.471874999988358</c:v>
                </c:pt>
                <c:pt idx="3049">
                  <c:v>30.481872000033036</c:v>
                </c:pt>
                <c:pt idx="3050">
                  <c:v>30.49187000002712</c:v>
                </c:pt>
                <c:pt idx="3051">
                  <c:v>30.501868000021204</c:v>
                </c:pt>
                <c:pt idx="3052">
                  <c:v>30.511865000007674</c:v>
                </c:pt>
                <c:pt idx="3053">
                  <c:v>30.521863000001758</c:v>
                </c:pt>
                <c:pt idx="3054">
                  <c:v>30.531859999988228</c:v>
                </c:pt>
                <c:pt idx="3055">
                  <c:v>30.541857999982312</c:v>
                </c:pt>
                <c:pt idx="3056">
                  <c:v>30.55185500002699</c:v>
                </c:pt>
                <c:pt idx="3057">
                  <c:v>30.561853000021074</c:v>
                </c:pt>
                <c:pt idx="3058">
                  <c:v>30.571850000007544</c:v>
                </c:pt>
                <c:pt idx="3059">
                  <c:v>30.581848000001628</c:v>
                </c:pt>
                <c:pt idx="3060">
                  <c:v>30.591845999995712</c:v>
                </c:pt>
                <c:pt idx="3061">
                  <c:v>30.601842999982182</c:v>
                </c:pt>
                <c:pt idx="3062">
                  <c:v>30.611841000034474</c:v>
                </c:pt>
                <c:pt idx="3063">
                  <c:v>30.621838000020944</c:v>
                </c:pt>
                <c:pt idx="3064">
                  <c:v>30.631836000015028</c:v>
                </c:pt>
                <c:pt idx="3065">
                  <c:v>30.641833000001498</c:v>
                </c:pt>
                <c:pt idx="3066">
                  <c:v>30.651830999995582</c:v>
                </c:pt>
                <c:pt idx="3067">
                  <c:v>30.661827999982052</c:v>
                </c:pt>
                <c:pt idx="3068">
                  <c:v>30.671826000034343</c:v>
                </c:pt>
                <c:pt idx="3069">
                  <c:v>30.681824000028428</c:v>
                </c:pt>
                <c:pt idx="3070">
                  <c:v>30.691821000014897</c:v>
                </c:pt>
                <c:pt idx="3071">
                  <c:v>30.701819000008982</c:v>
                </c:pt>
                <c:pt idx="3072">
                  <c:v>30.711815999995451</c:v>
                </c:pt>
                <c:pt idx="3073">
                  <c:v>30.721813999989536</c:v>
                </c:pt>
                <c:pt idx="3074">
                  <c:v>30.731811000034213</c:v>
                </c:pt>
                <c:pt idx="3075">
                  <c:v>30.741809000028297</c:v>
                </c:pt>
                <c:pt idx="3076">
                  <c:v>30.751806000014767</c:v>
                </c:pt>
                <c:pt idx="3077">
                  <c:v>30.761804000008851</c:v>
                </c:pt>
                <c:pt idx="3078">
                  <c:v>30.771802000002936</c:v>
                </c:pt>
                <c:pt idx="3079">
                  <c:v>30.781798999989405</c:v>
                </c:pt>
                <c:pt idx="3080">
                  <c:v>30.79179699998349</c:v>
                </c:pt>
                <c:pt idx="3081">
                  <c:v>30.801794000028167</c:v>
                </c:pt>
                <c:pt idx="3082">
                  <c:v>30.811792000022251</c:v>
                </c:pt>
                <c:pt idx="3083">
                  <c:v>30.821789000008721</c:v>
                </c:pt>
                <c:pt idx="3084">
                  <c:v>30.831787000002805</c:v>
                </c:pt>
                <c:pt idx="3085">
                  <c:v>30.841783999989275</c:v>
                </c:pt>
                <c:pt idx="3086">
                  <c:v>30.851781999983359</c:v>
                </c:pt>
                <c:pt idx="3087">
                  <c:v>30.861780000035651</c:v>
                </c:pt>
                <c:pt idx="3088">
                  <c:v>30.871777000022121</c:v>
                </c:pt>
                <c:pt idx="3089">
                  <c:v>30.881775000016205</c:v>
                </c:pt>
                <c:pt idx="3090">
                  <c:v>30.891772000002675</c:v>
                </c:pt>
                <c:pt idx="3091">
                  <c:v>30.901769999996759</c:v>
                </c:pt>
                <c:pt idx="3092">
                  <c:v>30.911766999983229</c:v>
                </c:pt>
                <c:pt idx="3093">
                  <c:v>30.921765000035521</c:v>
                </c:pt>
                <c:pt idx="3094">
                  <c:v>30.93176200002199</c:v>
                </c:pt>
                <c:pt idx="3095">
                  <c:v>30.941760000016075</c:v>
                </c:pt>
                <c:pt idx="3096">
                  <c:v>30.951758000010159</c:v>
                </c:pt>
                <c:pt idx="3097">
                  <c:v>30.961754999996629</c:v>
                </c:pt>
                <c:pt idx="3098">
                  <c:v>30.971752999990713</c:v>
                </c:pt>
                <c:pt idx="3099">
                  <c:v>30.98175000003539</c:v>
                </c:pt>
                <c:pt idx="3100">
                  <c:v>30.991748000029474</c:v>
                </c:pt>
                <c:pt idx="3101">
                  <c:v>31.001745000015944</c:v>
                </c:pt>
                <c:pt idx="3102">
                  <c:v>31.011743000010028</c:v>
                </c:pt>
                <c:pt idx="3103">
                  <c:v>31.021741000004113</c:v>
                </c:pt>
                <c:pt idx="3104">
                  <c:v>31.031737999990582</c:v>
                </c:pt>
                <c:pt idx="3105">
                  <c:v>31.041735999984667</c:v>
                </c:pt>
                <c:pt idx="3106">
                  <c:v>31.051733000029344</c:v>
                </c:pt>
                <c:pt idx="3107">
                  <c:v>31.061731000023428</c:v>
                </c:pt>
                <c:pt idx="3108">
                  <c:v>31.071728000009898</c:v>
                </c:pt>
                <c:pt idx="3109">
                  <c:v>31.081726000003982</c:v>
                </c:pt>
                <c:pt idx="3110">
                  <c:v>31.091722999990452</c:v>
                </c:pt>
                <c:pt idx="3111">
                  <c:v>31.101720999984536</c:v>
                </c:pt>
                <c:pt idx="3112">
                  <c:v>31.111718999978621</c:v>
                </c:pt>
                <c:pt idx="3113">
                  <c:v>31.121716000023298</c:v>
                </c:pt>
                <c:pt idx="3114">
                  <c:v>31.131714000017382</c:v>
                </c:pt>
                <c:pt idx="3115">
                  <c:v>31.141711000003852</c:v>
                </c:pt>
                <c:pt idx="3116">
                  <c:v>31.151708999997936</c:v>
                </c:pt>
                <c:pt idx="3117">
                  <c:v>31.161705999984406</c:v>
                </c:pt>
                <c:pt idx="3118">
                  <c:v>31.17170399997849</c:v>
                </c:pt>
                <c:pt idx="3119">
                  <c:v>31.181701000023168</c:v>
                </c:pt>
                <c:pt idx="3120">
                  <c:v>31.191699000017252</c:v>
                </c:pt>
                <c:pt idx="3121">
                  <c:v>31.201697000011336</c:v>
                </c:pt>
                <c:pt idx="3122">
                  <c:v>31.211693999997806</c:v>
                </c:pt>
                <c:pt idx="3123">
                  <c:v>31.221692749997601</c:v>
                </c:pt>
                <c:pt idx="3124">
                  <c:v>31.231689749984071</c:v>
                </c:pt>
                <c:pt idx="3125">
                  <c:v>31.241687749978155</c:v>
                </c:pt>
                <c:pt idx="3126">
                  <c:v>31.251684750022832</c:v>
                </c:pt>
                <c:pt idx="3127">
                  <c:v>31.261682750016917</c:v>
                </c:pt>
                <c:pt idx="3128">
                  <c:v>31.271679750003386</c:v>
                </c:pt>
                <c:pt idx="3129">
                  <c:v>31.281677749997471</c:v>
                </c:pt>
                <c:pt idx="3130">
                  <c:v>31.291675749991555</c:v>
                </c:pt>
                <c:pt idx="3131">
                  <c:v>31.301672749978025</c:v>
                </c:pt>
                <c:pt idx="3132">
                  <c:v>31.311670750030316</c:v>
                </c:pt>
                <c:pt idx="3133">
                  <c:v>31.321667750016786</c:v>
                </c:pt>
                <c:pt idx="3134">
                  <c:v>31.33166575001087</c:v>
                </c:pt>
                <c:pt idx="3135">
                  <c:v>31.34166274999734</c:v>
                </c:pt>
                <c:pt idx="3136">
                  <c:v>31.351660749991424</c:v>
                </c:pt>
                <c:pt idx="3137">
                  <c:v>31.361657749977894</c:v>
                </c:pt>
                <c:pt idx="3138">
                  <c:v>31.371655750030186</c:v>
                </c:pt>
                <c:pt idx="3139">
                  <c:v>31.38165375002427</c:v>
                </c:pt>
                <c:pt idx="3140">
                  <c:v>31.39165075001074</c:v>
                </c:pt>
                <c:pt idx="3141">
                  <c:v>31.401648750004824</c:v>
                </c:pt>
                <c:pt idx="3142">
                  <c:v>31.411645749991294</c:v>
                </c:pt>
                <c:pt idx="3143">
                  <c:v>31.421643749985378</c:v>
                </c:pt>
                <c:pt idx="3144">
                  <c:v>31.431640750030056</c:v>
                </c:pt>
                <c:pt idx="3145">
                  <c:v>31.44163875002414</c:v>
                </c:pt>
                <c:pt idx="3146">
                  <c:v>31.451636750018224</c:v>
                </c:pt>
                <c:pt idx="3147">
                  <c:v>31.461633750004694</c:v>
                </c:pt>
                <c:pt idx="3148">
                  <c:v>31.471631749998778</c:v>
                </c:pt>
                <c:pt idx="3149">
                  <c:v>31.481628749985248</c:v>
                </c:pt>
                <c:pt idx="3150">
                  <c:v>31.491626749979332</c:v>
                </c:pt>
                <c:pt idx="3151">
                  <c:v>31.501623750024009</c:v>
                </c:pt>
                <c:pt idx="3152">
                  <c:v>31.511621750018094</c:v>
                </c:pt>
                <c:pt idx="3153">
                  <c:v>31.521618750004563</c:v>
                </c:pt>
                <c:pt idx="3154">
                  <c:v>31.531616749998648</c:v>
                </c:pt>
                <c:pt idx="3155">
                  <c:v>31.541614749992732</c:v>
                </c:pt>
                <c:pt idx="3156">
                  <c:v>31.551611749979202</c:v>
                </c:pt>
                <c:pt idx="3157">
                  <c:v>31.561609750031494</c:v>
                </c:pt>
                <c:pt idx="3158">
                  <c:v>31.571606750017963</c:v>
                </c:pt>
                <c:pt idx="3159">
                  <c:v>31.581604750012048</c:v>
                </c:pt>
                <c:pt idx="3160">
                  <c:v>31.591601749998517</c:v>
                </c:pt>
                <c:pt idx="3161">
                  <c:v>31.601599749992602</c:v>
                </c:pt>
                <c:pt idx="3162">
                  <c:v>31.611596749979071</c:v>
                </c:pt>
                <c:pt idx="3163">
                  <c:v>31.621594750031363</c:v>
                </c:pt>
                <c:pt idx="3164">
                  <c:v>31.631592750025447</c:v>
                </c:pt>
                <c:pt idx="3165">
                  <c:v>31.641589750011917</c:v>
                </c:pt>
                <c:pt idx="3166">
                  <c:v>31.651587750006001</c:v>
                </c:pt>
                <c:pt idx="3167">
                  <c:v>31.661584749992471</c:v>
                </c:pt>
                <c:pt idx="3168">
                  <c:v>31.671582749986555</c:v>
                </c:pt>
                <c:pt idx="3169">
                  <c:v>31.681579750031233</c:v>
                </c:pt>
                <c:pt idx="3170">
                  <c:v>31.691577750025317</c:v>
                </c:pt>
                <c:pt idx="3171">
                  <c:v>31.701574750011787</c:v>
                </c:pt>
                <c:pt idx="3172">
                  <c:v>31.711572750005871</c:v>
                </c:pt>
                <c:pt idx="3173">
                  <c:v>31.721570749999955</c:v>
                </c:pt>
                <c:pt idx="3174">
                  <c:v>31.731567749986425</c:v>
                </c:pt>
                <c:pt idx="3175">
                  <c:v>31.741565749980509</c:v>
                </c:pt>
                <c:pt idx="3176">
                  <c:v>31.751562750025187</c:v>
                </c:pt>
                <c:pt idx="3177">
                  <c:v>31.761560750019271</c:v>
                </c:pt>
                <c:pt idx="3178">
                  <c:v>31.771557750005741</c:v>
                </c:pt>
                <c:pt idx="3179">
                  <c:v>31.781555749999825</c:v>
                </c:pt>
                <c:pt idx="3180">
                  <c:v>31.791552749986295</c:v>
                </c:pt>
                <c:pt idx="3181">
                  <c:v>31.801550749980379</c:v>
                </c:pt>
                <c:pt idx="3182">
                  <c:v>31.811548750032671</c:v>
                </c:pt>
                <c:pt idx="3183">
                  <c:v>31.821545750019141</c:v>
                </c:pt>
                <c:pt idx="3184">
                  <c:v>31.831543750013225</c:v>
                </c:pt>
                <c:pt idx="3185">
                  <c:v>31.841540749999695</c:v>
                </c:pt>
                <c:pt idx="3186">
                  <c:v>31.851538749993779</c:v>
                </c:pt>
                <c:pt idx="3187">
                  <c:v>31.861535749980249</c:v>
                </c:pt>
                <c:pt idx="3188">
                  <c:v>31.87153375003254</c:v>
                </c:pt>
                <c:pt idx="3189">
                  <c:v>31.881531750026625</c:v>
                </c:pt>
                <c:pt idx="3190">
                  <c:v>31.891528750013094</c:v>
                </c:pt>
                <c:pt idx="3191">
                  <c:v>31.901526750007179</c:v>
                </c:pt>
                <c:pt idx="3192">
                  <c:v>31.911523749993648</c:v>
                </c:pt>
                <c:pt idx="3193">
                  <c:v>31.921521749987733</c:v>
                </c:pt>
                <c:pt idx="3194">
                  <c:v>31.93151875003241</c:v>
                </c:pt>
                <c:pt idx="3195">
                  <c:v>31.941516750026494</c:v>
                </c:pt>
                <c:pt idx="3196">
                  <c:v>31.951513750012964</c:v>
                </c:pt>
                <c:pt idx="3197">
                  <c:v>31.961511750007048</c:v>
                </c:pt>
                <c:pt idx="3198">
                  <c:v>31.971509750001132</c:v>
                </c:pt>
                <c:pt idx="3199">
                  <c:v>31.981506749987602</c:v>
                </c:pt>
                <c:pt idx="3200">
                  <c:v>31.991504749981686</c:v>
                </c:pt>
                <c:pt idx="3201">
                  <c:v>32.001501750026364</c:v>
                </c:pt>
                <c:pt idx="3202">
                  <c:v>32.011499750020448</c:v>
                </c:pt>
                <c:pt idx="3203">
                  <c:v>32.021496750006918</c:v>
                </c:pt>
                <c:pt idx="3204">
                  <c:v>32.031494750001002</c:v>
                </c:pt>
                <c:pt idx="3205">
                  <c:v>32.041491749987472</c:v>
                </c:pt>
                <c:pt idx="3206">
                  <c:v>32.051489749981556</c:v>
                </c:pt>
                <c:pt idx="3207">
                  <c:v>32.061487750033848</c:v>
                </c:pt>
                <c:pt idx="3208">
                  <c:v>32.071484750020318</c:v>
                </c:pt>
                <c:pt idx="3209">
                  <c:v>32.081482750014402</c:v>
                </c:pt>
                <c:pt idx="3210">
                  <c:v>32.091479750000872</c:v>
                </c:pt>
                <c:pt idx="3211">
                  <c:v>32.101477749994956</c:v>
                </c:pt>
                <c:pt idx="3212">
                  <c:v>32.111474749981426</c:v>
                </c:pt>
                <c:pt idx="3213">
                  <c:v>32.121472750033718</c:v>
                </c:pt>
                <c:pt idx="3214">
                  <c:v>32.131470750027802</c:v>
                </c:pt>
                <c:pt idx="3215">
                  <c:v>32.141467750014272</c:v>
                </c:pt>
                <c:pt idx="3216">
                  <c:v>32.151465750008356</c:v>
                </c:pt>
                <c:pt idx="3217">
                  <c:v>32.161462749994826</c:v>
                </c:pt>
                <c:pt idx="3218">
                  <c:v>32.17146074998891</c:v>
                </c:pt>
                <c:pt idx="3219">
                  <c:v>32.181457750033587</c:v>
                </c:pt>
                <c:pt idx="3220">
                  <c:v>32.191455750027671</c:v>
                </c:pt>
                <c:pt idx="3221">
                  <c:v>32.201452750014141</c:v>
                </c:pt>
                <c:pt idx="3222">
                  <c:v>32.211450750008225</c:v>
                </c:pt>
                <c:pt idx="3223">
                  <c:v>32.221448625030462</c:v>
                </c:pt>
                <c:pt idx="3224">
                  <c:v>32.231445625016931</c:v>
                </c:pt>
                <c:pt idx="3225">
                  <c:v>32.241443625011016</c:v>
                </c:pt>
                <c:pt idx="3226">
                  <c:v>32.251440624997485</c:v>
                </c:pt>
                <c:pt idx="3227">
                  <c:v>32.26143862499157</c:v>
                </c:pt>
                <c:pt idx="3228">
                  <c:v>32.271435624978039</c:v>
                </c:pt>
                <c:pt idx="3229">
                  <c:v>32.281433625030331</c:v>
                </c:pt>
                <c:pt idx="3230">
                  <c:v>32.291430625016801</c:v>
                </c:pt>
                <c:pt idx="3231">
                  <c:v>32.301428625010885</c:v>
                </c:pt>
                <c:pt idx="3232">
                  <c:v>32.31142662500497</c:v>
                </c:pt>
                <c:pt idx="3233">
                  <c:v>32.321423624991439</c:v>
                </c:pt>
                <c:pt idx="3234">
                  <c:v>32.331421624985524</c:v>
                </c:pt>
                <c:pt idx="3235">
                  <c:v>32.341418625030201</c:v>
                </c:pt>
                <c:pt idx="3236">
                  <c:v>32.351416625024285</c:v>
                </c:pt>
                <c:pt idx="3237">
                  <c:v>32.361413625010755</c:v>
                </c:pt>
                <c:pt idx="3238">
                  <c:v>32.371411625004839</c:v>
                </c:pt>
                <c:pt idx="3239">
                  <c:v>32.381408624991309</c:v>
                </c:pt>
                <c:pt idx="3240">
                  <c:v>32.391406624985393</c:v>
                </c:pt>
                <c:pt idx="3241">
                  <c:v>32.401404624979477</c:v>
                </c:pt>
                <c:pt idx="3242">
                  <c:v>32.411401625024155</c:v>
                </c:pt>
                <c:pt idx="3243">
                  <c:v>32.421399625018239</c:v>
                </c:pt>
                <c:pt idx="3244">
                  <c:v>32.431396625004709</c:v>
                </c:pt>
                <c:pt idx="3245">
                  <c:v>32.441394624998793</c:v>
                </c:pt>
                <c:pt idx="3246">
                  <c:v>32.451391624985263</c:v>
                </c:pt>
                <c:pt idx="3247">
                  <c:v>32.461389624979347</c:v>
                </c:pt>
                <c:pt idx="3248">
                  <c:v>32.471387625031639</c:v>
                </c:pt>
                <c:pt idx="3249">
                  <c:v>32.481384625018109</c:v>
                </c:pt>
                <c:pt idx="3250">
                  <c:v>32.491382625012193</c:v>
                </c:pt>
                <c:pt idx="3251">
                  <c:v>32.501379624998663</c:v>
                </c:pt>
                <c:pt idx="3252">
                  <c:v>32.511377624992747</c:v>
                </c:pt>
                <c:pt idx="3253">
                  <c:v>32.521374624979217</c:v>
                </c:pt>
                <c:pt idx="3254">
                  <c:v>32.531372625031509</c:v>
                </c:pt>
                <c:pt idx="3255">
                  <c:v>32.541369625017978</c:v>
                </c:pt>
                <c:pt idx="3256">
                  <c:v>32.551367625012062</c:v>
                </c:pt>
                <c:pt idx="3257">
                  <c:v>32.561365625006147</c:v>
                </c:pt>
                <c:pt idx="3258">
                  <c:v>32.571362624992616</c:v>
                </c:pt>
                <c:pt idx="3259">
                  <c:v>32.581360624986701</c:v>
                </c:pt>
                <c:pt idx="3260">
                  <c:v>32.591357625031378</c:v>
                </c:pt>
                <c:pt idx="3261">
                  <c:v>32.601355625025462</c:v>
                </c:pt>
                <c:pt idx="3262">
                  <c:v>32.611352625011932</c:v>
                </c:pt>
                <c:pt idx="3263">
                  <c:v>32.621350625006016</c:v>
                </c:pt>
                <c:pt idx="3264">
                  <c:v>32.631347624992486</c:v>
                </c:pt>
                <c:pt idx="3265">
                  <c:v>32.64134562498657</c:v>
                </c:pt>
                <c:pt idx="3266">
                  <c:v>32.651343624980655</c:v>
                </c:pt>
                <c:pt idx="3267">
                  <c:v>32.661340625025332</c:v>
                </c:pt>
                <c:pt idx="3268">
                  <c:v>32.671338625019416</c:v>
                </c:pt>
                <c:pt idx="3269">
                  <c:v>32.681335625005886</c:v>
                </c:pt>
                <c:pt idx="3270">
                  <c:v>32.69133362499997</c:v>
                </c:pt>
                <c:pt idx="3271">
                  <c:v>32.70133062498644</c:v>
                </c:pt>
                <c:pt idx="3272">
                  <c:v>32.711328624980524</c:v>
                </c:pt>
                <c:pt idx="3273">
                  <c:v>32.721326625032816</c:v>
                </c:pt>
                <c:pt idx="3274">
                  <c:v>32.731323625019286</c:v>
                </c:pt>
                <c:pt idx="3275">
                  <c:v>32.74132162501337</c:v>
                </c:pt>
                <c:pt idx="3276">
                  <c:v>32.75131862499984</c:v>
                </c:pt>
                <c:pt idx="3277">
                  <c:v>32.761316624993924</c:v>
                </c:pt>
                <c:pt idx="3278">
                  <c:v>32.771313624980394</c:v>
                </c:pt>
                <c:pt idx="3279">
                  <c:v>32.781311625032686</c:v>
                </c:pt>
                <c:pt idx="3280">
                  <c:v>32.791308625019155</c:v>
                </c:pt>
                <c:pt idx="3281">
                  <c:v>32.80130662501324</c:v>
                </c:pt>
                <c:pt idx="3282">
                  <c:v>32.811304625007324</c:v>
                </c:pt>
                <c:pt idx="3283">
                  <c:v>32.821301624993794</c:v>
                </c:pt>
                <c:pt idx="3284">
                  <c:v>32.831299624987878</c:v>
                </c:pt>
                <c:pt idx="3285">
                  <c:v>32.841296625032555</c:v>
                </c:pt>
                <c:pt idx="3286">
                  <c:v>32.85129462502664</c:v>
                </c:pt>
                <c:pt idx="3287">
                  <c:v>32.861291625013109</c:v>
                </c:pt>
                <c:pt idx="3288">
                  <c:v>32.871289625007194</c:v>
                </c:pt>
                <c:pt idx="3289">
                  <c:v>32.881286624993663</c:v>
                </c:pt>
                <c:pt idx="3290">
                  <c:v>32.891284624987748</c:v>
                </c:pt>
                <c:pt idx="3291">
                  <c:v>32.901282624981832</c:v>
                </c:pt>
                <c:pt idx="3292">
                  <c:v>32.911279625026509</c:v>
                </c:pt>
                <c:pt idx="3293">
                  <c:v>32.921277625020593</c:v>
                </c:pt>
                <c:pt idx="3294">
                  <c:v>32.931274625007063</c:v>
                </c:pt>
                <c:pt idx="3295">
                  <c:v>32.941272625001147</c:v>
                </c:pt>
                <c:pt idx="3296">
                  <c:v>32.951269624987617</c:v>
                </c:pt>
                <c:pt idx="3297">
                  <c:v>32.961267624981701</c:v>
                </c:pt>
                <c:pt idx="3298">
                  <c:v>32.971265625033993</c:v>
                </c:pt>
                <c:pt idx="3299">
                  <c:v>32.981262625020463</c:v>
                </c:pt>
                <c:pt idx="3300">
                  <c:v>32.991260625014547</c:v>
                </c:pt>
                <c:pt idx="3301">
                  <c:v>33.001257625001017</c:v>
                </c:pt>
                <c:pt idx="3302">
                  <c:v>33.011255624995101</c:v>
                </c:pt>
                <c:pt idx="3303">
                  <c:v>33.021252624981571</c:v>
                </c:pt>
                <c:pt idx="3304">
                  <c:v>33.031250625033863</c:v>
                </c:pt>
                <c:pt idx="3305">
                  <c:v>33.041248625027947</c:v>
                </c:pt>
                <c:pt idx="3306">
                  <c:v>33.051245625014417</c:v>
                </c:pt>
                <c:pt idx="3307">
                  <c:v>33.061243625008501</c:v>
                </c:pt>
                <c:pt idx="3308">
                  <c:v>33.071240624994971</c:v>
                </c:pt>
                <c:pt idx="3309">
                  <c:v>33.081238624989055</c:v>
                </c:pt>
                <c:pt idx="3310">
                  <c:v>33.091235625033733</c:v>
                </c:pt>
                <c:pt idx="3311">
                  <c:v>33.101233625027817</c:v>
                </c:pt>
                <c:pt idx="3312">
                  <c:v>33.111230625014286</c:v>
                </c:pt>
                <c:pt idx="3313">
                  <c:v>33.121228625008371</c:v>
                </c:pt>
                <c:pt idx="3314">
                  <c:v>33.131226625002455</c:v>
                </c:pt>
                <c:pt idx="3315">
                  <c:v>33.141223624988925</c:v>
                </c:pt>
                <c:pt idx="3316">
                  <c:v>33.151221624983009</c:v>
                </c:pt>
                <c:pt idx="3317">
                  <c:v>33.161218625027686</c:v>
                </c:pt>
                <c:pt idx="3318">
                  <c:v>33.171216625021771</c:v>
                </c:pt>
                <c:pt idx="3319">
                  <c:v>33.18121362500824</c:v>
                </c:pt>
                <c:pt idx="3320">
                  <c:v>33.191211625002325</c:v>
                </c:pt>
                <c:pt idx="3321">
                  <c:v>33.201208624988794</c:v>
                </c:pt>
                <c:pt idx="3322">
                  <c:v>33.211206624982879</c:v>
                </c:pt>
                <c:pt idx="3323">
                  <c:v>33.221205041685607</c:v>
                </c:pt>
                <c:pt idx="3324">
                  <c:v>33.231202041672077</c:v>
                </c:pt>
                <c:pt idx="3325">
                  <c:v>33.241200041666161</c:v>
                </c:pt>
                <c:pt idx="3326">
                  <c:v>33.251197041652631</c:v>
                </c:pt>
                <c:pt idx="3327">
                  <c:v>33.261195041646715</c:v>
                </c:pt>
                <c:pt idx="3328">
                  <c:v>33.271192041691393</c:v>
                </c:pt>
                <c:pt idx="3329">
                  <c:v>33.281190041685477</c:v>
                </c:pt>
                <c:pt idx="3330">
                  <c:v>33.291188041679561</c:v>
                </c:pt>
                <c:pt idx="3331">
                  <c:v>33.301185041666031</c:v>
                </c:pt>
                <c:pt idx="3332">
                  <c:v>33.311183041660115</c:v>
                </c:pt>
                <c:pt idx="3333">
                  <c:v>33.321180041646585</c:v>
                </c:pt>
                <c:pt idx="3334">
                  <c:v>33.331178041698877</c:v>
                </c:pt>
                <c:pt idx="3335">
                  <c:v>33.341175041685347</c:v>
                </c:pt>
                <c:pt idx="3336">
                  <c:v>33.351173041679431</c:v>
                </c:pt>
                <c:pt idx="3337">
                  <c:v>33.3611700416659</c:v>
                </c:pt>
                <c:pt idx="3338">
                  <c:v>33.371168041659985</c:v>
                </c:pt>
                <c:pt idx="3339">
                  <c:v>33.381166041654069</c:v>
                </c:pt>
                <c:pt idx="3340">
                  <c:v>33.391163041698746</c:v>
                </c:pt>
                <c:pt idx="3341">
                  <c:v>33.401161041692831</c:v>
                </c:pt>
                <c:pt idx="3342">
                  <c:v>33.4111580416793</c:v>
                </c:pt>
                <c:pt idx="3343">
                  <c:v>33.421156041673385</c:v>
                </c:pt>
                <c:pt idx="3344">
                  <c:v>33.431153041659854</c:v>
                </c:pt>
                <c:pt idx="3345">
                  <c:v>33.441151041653939</c:v>
                </c:pt>
                <c:pt idx="3346">
                  <c:v>33.451148041698616</c:v>
                </c:pt>
                <c:pt idx="3347">
                  <c:v>33.4611460416927</c:v>
                </c:pt>
                <c:pt idx="3348">
                  <c:v>33.471144041686784</c:v>
                </c:pt>
                <c:pt idx="3349">
                  <c:v>33.481141041673254</c:v>
                </c:pt>
                <c:pt idx="3350">
                  <c:v>33.491139041667338</c:v>
                </c:pt>
                <c:pt idx="3351">
                  <c:v>33.501136041653808</c:v>
                </c:pt>
                <c:pt idx="3352">
                  <c:v>33.511134041647892</c:v>
                </c:pt>
                <c:pt idx="3353">
                  <c:v>33.52113104169257</c:v>
                </c:pt>
                <c:pt idx="3354">
                  <c:v>33.531129041686654</c:v>
                </c:pt>
                <c:pt idx="3355">
                  <c:v>33.541127041680738</c:v>
                </c:pt>
                <c:pt idx="3356">
                  <c:v>33.551124041667208</c:v>
                </c:pt>
                <c:pt idx="3357">
                  <c:v>33.561122041661292</c:v>
                </c:pt>
                <c:pt idx="3358">
                  <c:v>33.571119041647762</c:v>
                </c:pt>
                <c:pt idx="3359">
                  <c:v>33.581117041700054</c:v>
                </c:pt>
                <c:pt idx="3360">
                  <c:v>33.591114041686524</c:v>
                </c:pt>
                <c:pt idx="3361">
                  <c:v>33.601112041680608</c:v>
                </c:pt>
                <c:pt idx="3362">
                  <c:v>33.611110041674692</c:v>
                </c:pt>
                <c:pt idx="3363">
                  <c:v>33.621107041661162</c:v>
                </c:pt>
                <c:pt idx="3364">
                  <c:v>33.631105041655246</c:v>
                </c:pt>
                <c:pt idx="3365">
                  <c:v>33.641102041699924</c:v>
                </c:pt>
                <c:pt idx="3366">
                  <c:v>33.651100041694008</c:v>
                </c:pt>
                <c:pt idx="3367">
                  <c:v>33.661097041680478</c:v>
                </c:pt>
                <c:pt idx="3368">
                  <c:v>33.671095041674562</c:v>
                </c:pt>
                <c:pt idx="3369">
                  <c:v>33.681093041668646</c:v>
                </c:pt>
                <c:pt idx="3370">
                  <c:v>33.691090041655116</c:v>
                </c:pt>
                <c:pt idx="3371">
                  <c:v>33.7010880416492</c:v>
                </c:pt>
                <c:pt idx="3372">
                  <c:v>33.711085041693877</c:v>
                </c:pt>
                <c:pt idx="3373">
                  <c:v>33.721083041687962</c:v>
                </c:pt>
                <c:pt idx="3374">
                  <c:v>33.731080041674431</c:v>
                </c:pt>
                <c:pt idx="3375">
                  <c:v>33.741078041668516</c:v>
                </c:pt>
                <c:pt idx="3376">
                  <c:v>33.7510760416626</c:v>
                </c:pt>
                <c:pt idx="3377">
                  <c:v>33.76107304164907</c:v>
                </c:pt>
                <c:pt idx="3378">
                  <c:v>33.771071041701362</c:v>
                </c:pt>
                <c:pt idx="3379">
                  <c:v>33.781068041687831</c:v>
                </c:pt>
                <c:pt idx="3380">
                  <c:v>33.791066041681916</c:v>
                </c:pt>
                <c:pt idx="3381">
                  <c:v>33.801063041668385</c:v>
                </c:pt>
                <c:pt idx="3382">
                  <c:v>33.81106104166247</c:v>
                </c:pt>
                <c:pt idx="3383">
                  <c:v>33.821058041648939</c:v>
                </c:pt>
                <c:pt idx="3384">
                  <c:v>33.831056041701231</c:v>
                </c:pt>
                <c:pt idx="3385">
                  <c:v>33.841054041695315</c:v>
                </c:pt>
                <c:pt idx="3386">
                  <c:v>33.851051041681785</c:v>
                </c:pt>
                <c:pt idx="3387">
                  <c:v>33.861049041675869</c:v>
                </c:pt>
                <c:pt idx="3388">
                  <c:v>33.871046041662339</c:v>
                </c:pt>
                <c:pt idx="3389">
                  <c:v>33.881044041656423</c:v>
                </c:pt>
                <c:pt idx="3390">
                  <c:v>33.891041041701101</c:v>
                </c:pt>
                <c:pt idx="3391">
                  <c:v>33.901039041695185</c:v>
                </c:pt>
                <c:pt idx="3392">
                  <c:v>33.911037041689269</c:v>
                </c:pt>
                <c:pt idx="3393">
                  <c:v>33.921034041675739</c:v>
                </c:pt>
                <c:pt idx="3394">
                  <c:v>33.931032041669823</c:v>
                </c:pt>
                <c:pt idx="3395">
                  <c:v>33.941029041656293</c:v>
                </c:pt>
                <c:pt idx="3396">
                  <c:v>33.951027041650377</c:v>
                </c:pt>
                <c:pt idx="3397">
                  <c:v>33.961024041695055</c:v>
                </c:pt>
                <c:pt idx="3398">
                  <c:v>33.971022041689139</c:v>
                </c:pt>
                <c:pt idx="3399">
                  <c:v>33.981020041683223</c:v>
                </c:pt>
                <c:pt idx="3400">
                  <c:v>33.991017041669693</c:v>
                </c:pt>
                <c:pt idx="3401">
                  <c:v>34.001015041663777</c:v>
                </c:pt>
                <c:pt idx="3402">
                  <c:v>34.011012041650247</c:v>
                </c:pt>
                <c:pt idx="3403">
                  <c:v>34.021010041702539</c:v>
                </c:pt>
                <c:pt idx="3404">
                  <c:v>34.031007041689008</c:v>
                </c:pt>
                <c:pt idx="3405">
                  <c:v>34.041005041683093</c:v>
                </c:pt>
                <c:pt idx="3406">
                  <c:v>34.051003041677177</c:v>
                </c:pt>
                <c:pt idx="3407">
                  <c:v>34.061000041663647</c:v>
                </c:pt>
                <c:pt idx="3408">
                  <c:v>34.070998041657731</c:v>
                </c:pt>
                <c:pt idx="3409">
                  <c:v>34.080995041702408</c:v>
                </c:pt>
                <c:pt idx="3410">
                  <c:v>34.090993041696493</c:v>
                </c:pt>
                <c:pt idx="3411">
                  <c:v>34.100990041682962</c:v>
                </c:pt>
                <c:pt idx="3412">
                  <c:v>34.110988041677047</c:v>
                </c:pt>
                <c:pt idx="3413">
                  <c:v>34.120986041671131</c:v>
                </c:pt>
                <c:pt idx="3414">
                  <c:v>34.130983041657601</c:v>
                </c:pt>
                <c:pt idx="3415">
                  <c:v>34.140981041651685</c:v>
                </c:pt>
                <c:pt idx="3416">
                  <c:v>34.150978041696362</c:v>
                </c:pt>
                <c:pt idx="3417">
                  <c:v>34.160976041690446</c:v>
                </c:pt>
                <c:pt idx="3418">
                  <c:v>34.170973041676916</c:v>
                </c:pt>
                <c:pt idx="3419">
                  <c:v>34.180971041671</c:v>
                </c:pt>
                <c:pt idx="3420">
                  <c:v>34.190969041665085</c:v>
                </c:pt>
                <c:pt idx="3421">
                  <c:v>34.200966041651554</c:v>
                </c:pt>
                <c:pt idx="3422">
                  <c:v>34.210964041645639</c:v>
                </c:pt>
                <c:pt idx="3423">
                  <c:v>34.220960500009824</c:v>
                </c:pt>
                <c:pt idx="3424">
                  <c:v>34.230958500003908</c:v>
                </c:pt>
                <c:pt idx="3425">
                  <c:v>34.240955499990378</c:v>
                </c:pt>
                <c:pt idx="3426">
                  <c:v>34.250953499984462</c:v>
                </c:pt>
                <c:pt idx="3427">
                  <c:v>34.260951499978546</c:v>
                </c:pt>
                <c:pt idx="3428">
                  <c:v>34.270948500023223</c:v>
                </c:pt>
                <c:pt idx="3429">
                  <c:v>34.280946500017308</c:v>
                </c:pt>
                <c:pt idx="3430">
                  <c:v>34.290943500003777</c:v>
                </c:pt>
                <c:pt idx="3431">
                  <c:v>34.300941499997862</c:v>
                </c:pt>
                <c:pt idx="3432">
                  <c:v>34.310938499984331</c:v>
                </c:pt>
                <c:pt idx="3433">
                  <c:v>34.320936499978416</c:v>
                </c:pt>
                <c:pt idx="3434">
                  <c:v>34.330934500030708</c:v>
                </c:pt>
                <c:pt idx="3435">
                  <c:v>34.340931500017177</c:v>
                </c:pt>
                <c:pt idx="3436">
                  <c:v>34.350929500011262</c:v>
                </c:pt>
                <c:pt idx="3437">
                  <c:v>34.360926499997731</c:v>
                </c:pt>
                <c:pt idx="3438">
                  <c:v>34.370924499991816</c:v>
                </c:pt>
                <c:pt idx="3439">
                  <c:v>34.380921499978285</c:v>
                </c:pt>
                <c:pt idx="3440">
                  <c:v>34.390919500030577</c:v>
                </c:pt>
                <c:pt idx="3441">
                  <c:v>34.400917500024661</c:v>
                </c:pt>
                <c:pt idx="3442">
                  <c:v>34.410914500011131</c:v>
                </c:pt>
                <c:pt idx="3443">
                  <c:v>34.420912500005215</c:v>
                </c:pt>
                <c:pt idx="3444">
                  <c:v>34.430909499991685</c:v>
                </c:pt>
                <c:pt idx="3445">
                  <c:v>34.440907499985769</c:v>
                </c:pt>
                <c:pt idx="3446">
                  <c:v>34.450904500030447</c:v>
                </c:pt>
                <c:pt idx="3447">
                  <c:v>34.460902500024531</c:v>
                </c:pt>
                <c:pt idx="3448">
                  <c:v>34.470900500018615</c:v>
                </c:pt>
                <c:pt idx="3449">
                  <c:v>34.480897500005085</c:v>
                </c:pt>
                <c:pt idx="3450">
                  <c:v>34.490895499999169</c:v>
                </c:pt>
                <c:pt idx="3451">
                  <c:v>34.500892499985639</c:v>
                </c:pt>
                <c:pt idx="3452">
                  <c:v>34.510890499979723</c:v>
                </c:pt>
                <c:pt idx="3453">
                  <c:v>34.520887500024401</c:v>
                </c:pt>
                <c:pt idx="3454">
                  <c:v>34.530885500018485</c:v>
                </c:pt>
                <c:pt idx="3455">
                  <c:v>34.540883500012569</c:v>
                </c:pt>
                <c:pt idx="3456">
                  <c:v>34.550880499999039</c:v>
                </c:pt>
                <c:pt idx="3457">
                  <c:v>34.560878499993123</c:v>
                </c:pt>
                <c:pt idx="3458">
                  <c:v>34.570875499979593</c:v>
                </c:pt>
                <c:pt idx="3459">
                  <c:v>34.580873500031885</c:v>
                </c:pt>
                <c:pt idx="3460">
                  <c:v>34.590871500025969</c:v>
                </c:pt>
                <c:pt idx="3461">
                  <c:v>34.600868500012439</c:v>
                </c:pt>
                <c:pt idx="3462">
                  <c:v>34.610866500006523</c:v>
                </c:pt>
                <c:pt idx="3463">
                  <c:v>34.620863499992993</c:v>
                </c:pt>
                <c:pt idx="3464">
                  <c:v>34.630861499987077</c:v>
                </c:pt>
                <c:pt idx="3465">
                  <c:v>34.640858500031754</c:v>
                </c:pt>
                <c:pt idx="3466">
                  <c:v>34.650856500025839</c:v>
                </c:pt>
                <c:pt idx="3467">
                  <c:v>34.660854500019923</c:v>
                </c:pt>
                <c:pt idx="3468">
                  <c:v>34.670851500006393</c:v>
                </c:pt>
                <c:pt idx="3469">
                  <c:v>34.680849500000477</c:v>
                </c:pt>
                <c:pt idx="3470">
                  <c:v>34.690846499986947</c:v>
                </c:pt>
                <c:pt idx="3471">
                  <c:v>34.700844499981031</c:v>
                </c:pt>
                <c:pt idx="3472">
                  <c:v>34.710841500025708</c:v>
                </c:pt>
                <c:pt idx="3473">
                  <c:v>34.720839500019792</c:v>
                </c:pt>
                <c:pt idx="3474">
                  <c:v>34.730837500013877</c:v>
                </c:pt>
                <c:pt idx="3475">
                  <c:v>34.740834500000346</c:v>
                </c:pt>
                <c:pt idx="3476">
                  <c:v>34.750832499994431</c:v>
                </c:pt>
                <c:pt idx="3477">
                  <c:v>34.7608294999809</c:v>
                </c:pt>
                <c:pt idx="3478">
                  <c:v>34.770827500033192</c:v>
                </c:pt>
                <c:pt idx="3479">
                  <c:v>34.780824500019662</c:v>
                </c:pt>
                <c:pt idx="3480">
                  <c:v>34.790822500013746</c:v>
                </c:pt>
                <c:pt idx="3481">
                  <c:v>34.800820500007831</c:v>
                </c:pt>
                <c:pt idx="3482">
                  <c:v>34.8108174999943</c:v>
                </c:pt>
                <c:pt idx="3483">
                  <c:v>34.820815499988385</c:v>
                </c:pt>
                <c:pt idx="3484">
                  <c:v>34.830812500033062</c:v>
                </c:pt>
                <c:pt idx="3485">
                  <c:v>34.840810500027146</c:v>
                </c:pt>
                <c:pt idx="3486">
                  <c:v>34.85080850002123</c:v>
                </c:pt>
                <c:pt idx="3487">
                  <c:v>34.8608055000077</c:v>
                </c:pt>
                <c:pt idx="3488">
                  <c:v>34.870803500001784</c:v>
                </c:pt>
                <c:pt idx="3489">
                  <c:v>34.880800499988254</c:v>
                </c:pt>
                <c:pt idx="3490">
                  <c:v>34.890798499982338</c:v>
                </c:pt>
                <c:pt idx="3491">
                  <c:v>34.900795500027016</c:v>
                </c:pt>
                <c:pt idx="3492">
                  <c:v>34.9107935000211</c:v>
                </c:pt>
                <c:pt idx="3493">
                  <c:v>34.920791500015184</c:v>
                </c:pt>
                <c:pt idx="3494">
                  <c:v>34.930788500001654</c:v>
                </c:pt>
                <c:pt idx="3495">
                  <c:v>34.940786499995738</c:v>
                </c:pt>
                <c:pt idx="3496">
                  <c:v>34.950783499982208</c:v>
                </c:pt>
                <c:pt idx="3497">
                  <c:v>34.9607815000345</c:v>
                </c:pt>
                <c:pt idx="3498">
                  <c:v>34.97077850002097</c:v>
                </c:pt>
                <c:pt idx="3499">
                  <c:v>34.980776500015054</c:v>
                </c:pt>
                <c:pt idx="3500">
                  <c:v>34.990774500009138</c:v>
                </c:pt>
                <c:pt idx="3501">
                  <c:v>35.000771499995608</c:v>
                </c:pt>
                <c:pt idx="3502">
                  <c:v>35.010769499989692</c:v>
                </c:pt>
                <c:pt idx="3503">
                  <c:v>35.02076650003437</c:v>
                </c:pt>
                <c:pt idx="3504">
                  <c:v>35.030764500028454</c:v>
                </c:pt>
                <c:pt idx="3505">
                  <c:v>35.040762500022538</c:v>
                </c:pt>
                <c:pt idx="3506">
                  <c:v>35.050759500009008</c:v>
                </c:pt>
                <c:pt idx="3507">
                  <c:v>35.060757500003092</c:v>
                </c:pt>
                <c:pt idx="3508">
                  <c:v>35.070754499989562</c:v>
                </c:pt>
                <c:pt idx="3509">
                  <c:v>35.080752499983646</c:v>
                </c:pt>
                <c:pt idx="3510">
                  <c:v>35.090749500028323</c:v>
                </c:pt>
                <c:pt idx="3511">
                  <c:v>35.100747500022408</c:v>
                </c:pt>
                <c:pt idx="3512">
                  <c:v>35.110745500016492</c:v>
                </c:pt>
                <c:pt idx="3513">
                  <c:v>35.120742500002962</c:v>
                </c:pt>
                <c:pt idx="3514">
                  <c:v>35.130740499997046</c:v>
                </c:pt>
                <c:pt idx="3515">
                  <c:v>35.140737499983516</c:v>
                </c:pt>
                <c:pt idx="3516">
                  <c:v>35.150735500035807</c:v>
                </c:pt>
                <c:pt idx="3517">
                  <c:v>35.160732500022277</c:v>
                </c:pt>
                <c:pt idx="3518">
                  <c:v>35.170730500016361</c:v>
                </c:pt>
                <c:pt idx="3519">
                  <c:v>35.180728500010446</c:v>
                </c:pt>
                <c:pt idx="3520">
                  <c:v>35.190725499996915</c:v>
                </c:pt>
                <c:pt idx="3521">
                  <c:v>35.200723499991</c:v>
                </c:pt>
                <c:pt idx="3522">
                  <c:v>35.210720500035677</c:v>
                </c:pt>
                <c:pt idx="3523">
                  <c:v>35.220718124997802</c:v>
                </c:pt>
                <c:pt idx="3524">
                  <c:v>35.230715124984272</c:v>
                </c:pt>
                <c:pt idx="3525">
                  <c:v>35.240713124978356</c:v>
                </c:pt>
                <c:pt idx="3526">
                  <c:v>35.250711125030648</c:v>
                </c:pt>
                <c:pt idx="3527">
                  <c:v>35.260708125017118</c:v>
                </c:pt>
              </c:numCache>
            </c:numRef>
          </c:xVal>
          <c:yVal>
            <c:numRef>
              <c:f>'Raw Data'!$D$2:$D$3529</c:f>
              <c:numCache>
                <c:formatCode>General</c:formatCode>
                <c:ptCount val="3528"/>
                <c:pt idx="0">
                  <c:v>-1.8680091947317123E-2</c:v>
                </c:pt>
                <c:pt idx="1">
                  <c:v>-1.6561547294259071E-2</c:v>
                </c:pt>
                <c:pt idx="2">
                  <c:v>-1.7360029742121696E-2</c:v>
                </c:pt>
                <c:pt idx="3">
                  <c:v>-1.3734668493270874E-2</c:v>
                </c:pt>
                <c:pt idx="4">
                  <c:v>-4.8951706849038601E-3</c:v>
                </c:pt>
                <c:pt idx="5">
                  <c:v>1.73982884734869E-3</c:v>
                </c:pt>
                <c:pt idx="6">
                  <c:v>5.0934129394590855E-3</c:v>
                </c:pt>
                <c:pt idx="7">
                  <c:v>5.5698524229228497E-3</c:v>
                </c:pt>
                <c:pt idx="8">
                  <c:v>2.6601497083902359E-3</c:v>
                </c:pt>
                <c:pt idx="9">
                  <c:v>-6.6268253140151501E-3</c:v>
                </c:pt>
                <c:pt idx="10">
                  <c:v>-1.3815862126648426E-2</c:v>
                </c:pt>
                <c:pt idx="11">
                  <c:v>-1.2051252648234367E-2</c:v>
                </c:pt>
                <c:pt idx="12">
                  <c:v>-1.0334809310734272E-2</c:v>
                </c:pt>
                <c:pt idx="13">
                  <c:v>-9.1520994901657104E-3</c:v>
                </c:pt>
                <c:pt idx="14">
                  <c:v>-3.9492500945925713E-3</c:v>
                </c:pt>
                <c:pt idx="15">
                  <c:v>-3.2009021379053593E-3</c:v>
                </c:pt>
                <c:pt idx="16">
                  <c:v>-2.2039050236344337E-4</c:v>
                </c:pt>
                <c:pt idx="17">
                  <c:v>-3.5211122594773769E-3</c:v>
                </c:pt>
                <c:pt idx="18">
                  <c:v>-7.2085931897163391E-3</c:v>
                </c:pt>
                <c:pt idx="19">
                  <c:v>-6.0953916981816292E-3</c:v>
                </c:pt>
                <c:pt idx="20">
                  <c:v>-8.772997185587883E-3</c:v>
                </c:pt>
                <c:pt idx="21">
                  <c:v>-6.7870784550905228E-3</c:v>
                </c:pt>
                <c:pt idx="22">
                  <c:v>-2.291165292263031E-3</c:v>
                </c:pt>
                <c:pt idx="23">
                  <c:v>7.4839671142399311E-3</c:v>
                </c:pt>
                <c:pt idx="24">
                  <c:v>9.9201621487736702E-3</c:v>
                </c:pt>
                <c:pt idx="25">
                  <c:v>1.5661671757698059E-2</c:v>
                </c:pt>
                <c:pt idx="26">
                  <c:v>1.5566561371088028E-2</c:v>
                </c:pt>
                <c:pt idx="27">
                  <c:v>1.7451547086238861E-2</c:v>
                </c:pt>
                <c:pt idx="28">
                  <c:v>1.9216155633330345E-2</c:v>
                </c:pt>
                <c:pt idx="29">
                  <c:v>1.2658121064305305E-2</c:v>
                </c:pt>
                <c:pt idx="30">
                  <c:v>9.8730903118848801E-3</c:v>
                </c:pt>
                <c:pt idx="31">
                  <c:v>9.6597727388143539E-3</c:v>
                </c:pt>
                <c:pt idx="32">
                  <c:v>1.0000720620155334E-2</c:v>
                </c:pt>
                <c:pt idx="33">
                  <c:v>1.424872875213623E-2</c:v>
                </c:pt>
                <c:pt idx="34">
                  <c:v>2.0501432940363884E-2</c:v>
                </c:pt>
                <c:pt idx="35">
                  <c:v>1.8675569444894791E-2</c:v>
                </c:pt>
                <c:pt idx="36">
                  <c:v>1.0461880825459957E-2</c:v>
                </c:pt>
                <c:pt idx="37">
                  <c:v>-2.0549767650663853E-3</c:v>
                </c:pt>
                <c:pt idx="38">
                  <c:v>-1.5726814046502113E-2</c:v>
                </c:pt>
                <c:pt idx="39">
                  <c:v>-2.5942167267203331E-2</c:v>
                </c:pt>
                <c:pt idx="40">
                  <c:v>-3.4750372171401978E-2</c:v>
                </c:pt>
                <c:pt idx="41">
                  <c:v>-4.5073851943016052E-2</c:v>
                </c:pt>
                <c:pt idx="42">
                  <c:v>-4.6075031161308289E-2</c:v>
                </c:pt>
                <c:pt idx="43">
                  <c:v>-4.3387636542320251E-2</c:v>
                </c:pt>
                <c:pt idx="44">
                  <c:v>-3.8990218192338943E-2</c:v>
                </c:pt>
                <c:pt idx="45">
                  <c:v>-2.7085091918706894E-2</c:v>
                </c:pt>
                <c:pt idx="46">
                  <c:v>-1.630108617246151E-2</c:v>
                </c:pt>
                <c:pt idx="47">
                  <c:v>-1.148822158575058E-2</c:v>
                </c:pt>
                <c:pt idx="48">
                  <c:v>-1.2613778002560139E-2</c:v>
                </c:pt>
                <c:pt idx="49">
                  <c:v>-1.5789065510034561E-2</c:v>
                </c:pt>
                <c:pt idx="50">
                  <c:v>-2.0844344049692154E-2</c:v>
                </c:pt>
                <c:pt idx="51">
                  <c:v>-2.5134429335594177E-2</c:v>
                </c:pt>
                <c:pt idx="52">
                  <c:v>-2.9165323823690414E-2</c:v>
                </c:pt>
                <c:pt idx="53">
                  <c:v>-2.6516010984778404E-2</c:v>
                </c:pt>
                <c:pt idx="54">
                  <c:v>-2.5365060195326805E-2</c:v>
                </c:pt>
                <c:pt idx="55">
                  <c:v>-3.2198730856180191E-2</c:v>
                </c:pt>
                <c:pt idx="56">
                  <c:v>-3.8396634161472321E-2</c:v>
                </c:pt>
                <c:pt idx="57">
                  <c:v>-3.9640594273805618E-2</c:v>
                </c:pt>
                <c:pt idx="58">
                  <c:v>-3.4066274762153625E-2</c:v>
                </c:pt>
                <c:pt idx="59">
                  <c:v>-2.6693843305110931E-2</c:v>
                </c:pt>
                <c:pt idx="60">
                  <c:v>-2.3853082209825516E-2</c:v>
                </c:pt>
                <c:pt idx="61">
                  <c:v>-1.6575727611780167E-2</c:v>
                </c:pt>
                <c:pt idx="62">
                  <c:v>-1.4588246122002602E-2</c:v>
                </c:pt>
                <c:pt idx="63">
                  <c:v>-1.0570334270596504E-2</c:v>
                </c:pt>
                <c:pt idx="64">
                  <c:v>-1.17826322093606E-3</c:v>
                </c:pt>
                <c:pt idx="65">
                  <c:v>1.4140771701931953E-2</c:v>
                </c:pt>
                <c:pt idx="66">
                  <c:v>2.2364713251590729E-2</c:v>
                </c:pt>
                <c:pt idx="67">
                  <c:v>2.351093664765358E-2</c:v>
                </c:pt>
                <c:pt idx="68">
                  <c:v>1.905384287238121E-2</c:v>
                </c:pt>
                <c:pt idx="69">
                  <c:v>1.459970697760582E-2</c:v>
                </c:pt>
                <c:pt idx="70">
                  <c:v>5.0777378492057323E-3</c:v>
                </c:pt>
                <c:pt idx="71">
                  <c:v>-3.1511632259935141E-3</c:v>
                </c:pt>
                <c:pt idx="72">
                  <c:v>-5.6274393573403358E-3</c:v>
                </c:pt>
                <c:pt idx="73">
                  <c:v>-6.6199996508657932E-3</c:v>
                </c:pt>
                <c:pt idx="74">
                  <c:v>-9.4952164217829704E-3</c:v>
                </c:pt>
                <c:pt idx="75">
                  <c:v>-9.9732540547847748E-3</c:v>
                </c:pt>
                <c:pt idx="76">
                  <c:v>-8.7400767952203751E-3</c:v>
                </c:pt>
                <c:pt idx="77">
                  <c:v>-6.3000889495015144E-3</c:v>
                </c:pt>
                <c:pt idx="78">
                  <c:v>-5.087616853415966E-3</c:v>
                </c:pt>
                <c:pt idx="79">
                  <c:v>-5.9952219016849995E-3</c:v>
                </c:pt>
                <c:pt idx="80">
                  <c:v>-8.1812785938382149E-3</c:v>
                </c:pt>
                <c:pt idx="81">
                  <c:v>-6.3098757527768612E-3</c:v>
                </c:pt>
                <c:pt idx="82">
                  <c:v>-4.3267868459224701E-3</c:v>
                </c:pt>
                <c:pt idx="83">
                  <c:v>-4.3664677068591118E-3</c:v>
                </c:pt>
                <c:pt idx="84">
                  <c:v>-9.1713741421699524E-3</c:v>
                </c:pt>
                <c:pt idx="85">
                  <c:v>-7.7588334679603577E-3</c:v>
                </c:pt>
                <c:pt idx="86">
                  <c:v>7.7280402183532715E-4</c:v>
                </c:pt>
                <c:pt idx="87">
                  <c:v>6.715115625411272E-3</c:v>
                </c:pt>
                <c:pt idx="88">
                  <c:v>1.3859575614333153E-2</c:v>
                </c:pt>
                <c:pt idx="89">
                  <c:v>1.8046598881483078E-2</c:v>
                </c:pt>
                <c:pt idx="90">
                  <c:v>2.745388075709343E-2</c:v>
                </c:pt>
                <c:pt idx="91">
                  <c:v>3.4112051129341125E-2</c:v>
                </c:pt>
                <c:pt idx="92">
                  <c:v>3.6647908389568329E-2</c:v>
                </c:pt>
                <c:pt idx="93">
                  <c:v>3.3743731677532196E-2</c:v>
                </c:pt>
                <c:pt idx="94">
                  <c:v>2.6670880615711212E-2</c:v>
                </c:pt>
                <c:pt idx="95">
                  <c:v>1.8820948898792267E-2</c:v>
                </c:pt>
                <c:pt idx="96">
                  <c:v>1.3824688270688057E-2</c:v>
                </c:pt>
                <c:pt idx="97">
                  <c:v>1.4892617240548134E-2</c:v>
                </c:pt>
                <c:pt idx="98">
                  <c:v>1.2403789907693863E-2</c:v>
                </c:pt>
                <c:pt idx="99">
                  <c:v>1.6445137560367584E-2</c:v>
                </c:pt>
                <c:pt idx="100">
                  <c:v>1.5127341262996197E-2</c:v>
                </c:pt>
                <c:pt idx="101">
                  <c:v>2.0424101501703262E-2</c:v>
                </c:pt>
                <c:pt idx="102">
                  <c:v>2.2523773834109306E-2</c:v>
                </c:pt>
                <c:pt idx="103">
                  <c:v>1.9552752375602722E-2</c:v>
                </c:pt>
                <c:pt idx="104">
                  <c:v>1.3611899688839912E-2</c:v>
                </c:pt>
                <c:pt idx="105">
                  <c:v>7.9092737287282944E-3</c:v>
                </c:pt>
                <c:pt idx="106">
                  <c:v>1.0419204831123352E-2</c:v>
                </c:pt>
                <c:pt idx="107">
                  <c:v>7.6223528012633324E-3</c:v>
                </c:pt>
                <c:pt idx="108">
                  <c:v>1.0308215394616127E-2</c:v>
                </c:pt>
                <c:pt idx="109">
                  <c:v>1.0425394400954247E-2</c:v>
                </c:pt>
                <c:pt idx="110">
                  <c:v>1.6824105754494667E-2</c:v>
                </c:pt>
                <c:pt idx="111">
                  <c:v>2.5060731917619705E-2</c:v>
                </c:pt>
                <c:pt idx="112">
                  <c:v>2.2512819617986679E-2</c:v>
                </c:pt>
                <c:pt idx="113">
                  <c:v>1.2833827175199986E-2</c:v>
                </c:pt>
                <c:pt idx="114">
                  <c:v>3.9743860252201557E-3</c:v>
                </c:pt>
                <c:pt idx="115">
                  <c:v>-4.3157679028809071E-3</c:v>
                </c:pt>
                <c:pt idx="116">
                  <c:v>-9.2731090262532234E-3</c:v>
                </c:pt>
                <c:pt idx="117">
                  <c:v>-1.2541074305772781E-2</c:v>
                </c:pt>
                <c:pt idx="118">
                  <c:v>-1.1800246313214302E-2</c:v>
                </c:pt>
                <c:pt idx="119">
                  <c:v>-9.6641248092055321E-3</c:v>
                </c:pt>
                <c:pt idx="120">
                  <c:v>-9.0056918561458588E-3</c:v>
                </c:pt>
                <c:pt idx="121">
                  <c:v>-1.6082243993878365E-2</c:v>
                </c:pt>
                <c:pt idx="122">
                  <c:v>-2.2652197629213333E-2</c:v>
                </c:pt>
                <c:pt idx="123">
                  <c:v>-2.8615815564990044E-2</c:v>
                </c:pt>
                <c:pt idx="124">
                  <c:v>-3.3324815332889557E-2</c:v>
                </c:pt>
                <c:pt idx="125">
                  <c:v>-3.9983518421649933E-2</c:v>
                </c:pt>
                <c:pt idx="126">
                  <c:v>-3.6999177187681198E-2</c:v>
                </c:pt>
                <c:pt idx="127">
                  <c:v>-1.902337372303009E-2</c:v>
                </c:pt>
                <c:pt idx="128">
                  <c:v>-2.0652902312576771E-3</c:v>
                </c:pt>
                <c:pt idx="129">
                  <c:v>-2.9758249875158072E-3</c:v>
                </c:pt>
                <c:pt idx="130">
                  <c:v>-8.3192242309451103E-3</c:v>
                </c:pt>
                <c:pt idx="131">
                  <c:v>-1.039542444050312E-2</c:v>
                </c:pt>
                <c:pt idx="132">
                  <c:v>-5.2344892174005508E-3</c:v>
                </c:pt>
                <c:pt idx="133">
                  <c:v>4.7843228094279766E-3</c:v>
                </c:pt>
                <c:pt idx="134">
                  <c:v>6.2278197146952152E-3</c:v>
                </c:pt>
                <c:pt idx="135">
                  <c:v>9.0976431965827942E-3</c:v>
                </c:pt>
                <c:pt idx="136">
                  <c:v>1.1198416352272034E-2</c:v>
                </c:pt>
                <c:pt idx="137">
                  <c:v>3.0097276903688908E-3</c:v>
                </c:pt>
                <c:pt idx="138">
                  <c:v>-7.9266782850027084E-3</c:v>
                </c:pt>
                <c:pt idx="139">
                  <c:v>-1.8266400322318077E-2</c:v>
                </c:pt>
                <c:pt idx="140">
                  <c:v>-2.9085429385304451E-2</c:v>
                </c:pt>
                <c:pt idx="141">
                  <c:v>-3.2808795571327209E-2</c:v>
                </c:pt>
                <c:pt idx="142">
                  <c:v>-3.4504890441894531E-2</c:v>
                </c:pt>
                <c:pt idx="143">
                  <c:v>-2.6946306228637695E-2</c:v>
                </c:pt>
                <c:pt idx="144">
                  <c:v>-1.6641909256577492E-2</c:v>
                </c:pt>
                <c:pt idx="145">
                  <c:v>-3.5431513097137213E-3</c:v>
                </c:pt>
                <c:pt idx="146">
                  <c:v>5.0676180981099606E-3</c:v>
                </c:pt>
                <c:pt idx="147">
                  <c:v>1.3448052108287811E-2</c:v>
                </c:pt>
                <c:pt idx="148">
                  <c:v>1.1959075927734375E-2</c:v>
                </c:pt>
                <c:pt idx="149">
                  <c:v>1.2115934863686562E-2</c:v>
                </c:pt>
                <c:pt idx="150">
                  <c:v>8.1586446613073349E-3</c:v>
                </c:pt>
                <c:pt idx="151">
                  <c:v>8.134942501783371E-3</c:v>
                </c:pt>
                <c:pt idx="152">
                  <c:v>-4.3357731774449348E-3</c:v>
                </c:pt>
                <c:pt idx="153">
                  <c:v>-1.5538359992206097E-2</c:v>
                </c:pt>
                <c:pt idx="154">
                  <c:v>-2.0141836255788803E-2</c:v>
                </c:pt>
                <c:pt idx="155">
                  <c:v>-2.0855296403169632E-2</c:v>
                </c:pt>
                <c:pt idx="156">
                  <c:v>-1.4437507838010788E-2</c:v>
                </c:pt>
                <c:pt idx="157">
                  <c:v>-3.4583606757223606E-3</c:v>
                </c:pt>
                <c:pt idx="158">
                  <c:v>-3.1726434826850891E-4</c:v>
                </c:pt>
                <c:pt idx="159">
                  <c:v>1.2513375841081142E-3</c:v>
                </c:pt>
                <c:pt idx="160">
                  <c:v>-3.0295588076114655E-3</c:v>
                </c:pt>
                <c:pt idx="161">
                  <c:v>-7.8008780255913734E-3</c:v>
                </c:pt>
                <c:pt idx="162">
                  <c:v>-2.9938742518424988E-3</c:v>
                </c:pt>
                <c:pt idx="163">
                  <c:v>8.8794948533177376E-4</c:v>
                </c:pt>
                <c:pt idx="164">
                  <c:v>8.3160381764173508E-3</c:v>
                </c:pt>
                <c:pt idx="165">
                  <c:v>8.0427974462509155E-3</c:v>
                </c:pt>
                <c:pt idx="166">
                  <c:v>8.5955038666725159E-3</c:v>
                </c:pt>
                <c:pt idx="167">
                  <c:v>4.8785298131406307E-3</c:v>
                </c:pt>
                <c:pt idx="168">
                  <c:v>9.5985829830169678E-3</c:v>
                </c:pt>
                <c:pt idx="169">
                  <c:v>9.3636922538280487E-3</c:v>
                </c:pt>
                <c:pt idx="170">
                  <c:v>7.7811782248318195E-3</c:v>
                </c:pt>
                <c:pt idx="171">
                  <c:v>3.9438293315470219E-3</c:v>
                </c:pt>
                <c:pt idx="172">
                  <c:v>-1.0559582151472569E-3</c:v>
                </c:pt>
                <c:pt idx="173">
                  <c:v>-2.8735657688230276E-3</c:v>
                </c:pt>
                <c:pt idx="174">
                  <c:v>-2.5987941771745682E-3</c:v>
                </c:pt>
                <c:pt idx="175">
                  <c:v>2.7997000142931938E-3</c:v>
                </c:pt>
                <c:pt idx="176">
                  <c:v>5.7733850553631783E-3</c:v>
                </c:pt>
                <c:pt idx="177">
                  <c:v>8.2988608628511429E-3</c:v>
                </c:pt>
                <c:pt idx="178">
                  <c:v>1.5136227011680603E-2</c:v>
                </c:pt>
                <c:pt idx="179">
                  <c:v>2.1047111600637436E-2</c:v>
                </c:pt>
                <c:pt idx="180">
                  <c:v>1.6327060759067535E-2</c:v>
                </c:pt>
                <c:pt idx="181">
                  <c:v>6.174557376652956E-3</c:v>
                </c:pt>
                <c:pt idx="182">
                  <c:v>-7.7292788773775101E-4</c:v>
                </c:pt>
                <c:pt idx="183">
                  <c:v>-1.1005591601133347E-2</c:v>
                </c:pt>
                <c:pt idx="184">
                  <c:v>-1.3578929007053375E-2</c:v>
                </c:pt>
                <c:pt idx="185">
                  <c:v>-1.6760341823101044E-2</c:v>
                </c:pt>
                <c:pt idx="186">
                  <c:v>-1.3513993471860886E-2</c:v>
                </c:pt>
                <c:pt idx="187">
                  <c:v>-1.3395482674241066E-2</c:v>
                </c:pt>
                <c:pt idx="188">
                  <c:v>-9.8858028650283813E-4</c:v>
                </c:pt>
                <c:pt idx="189">
                  <c:v>2.9086899012327194E-3</c:v>
                </c:pt>
                <c:pt idx="190">
                  <c:v>9.5639973878860474E-3</c:v>
                </c:pt>
                <c:pt idx="191">
                  <c:v>9.6132652834057808E-3</c:v>
                </c:pt>
                <c:pt idx="192">
                  <c:v>3.5246522165834904E-3</c:v>
                </c:pt>
                <c:pt idx="193">
                  <c:v>1.6298126429319382E-3</c:v>
                </c:pt>
                <c:pt idx="194">
                  <c:v>5.627702921628952E-5</c:v>
                </c:pt>
                <c:pt idx="195">
                  <c:v>-2.6364449877291918E-3</c:v>
                </c:pt>
                <c:pt idx="196">
                  <c:v>-6.3263541087508202E-3</c:v>
                </c:pt>
                <c:pt idx="197">
                  <c:v>-1.0829493403434753E-2</c:v>
                </c:pt>
                <c:pt idx="198">
                  <c:v>-1.4172486960887909E-2</c:v>
                </c:pt>
                <c:pt idx="199">
                  <c:v>-1.6675593331456184E-2</c:v>
                </c:pt>
                <c:pt idx="200">
                  <c:v>-1.6423428431153297E-2</c:v>
                </c:pt>
                <c:pt idx="201">
                  <c:v>-6.9196713156998158E-3</c:v>
                </c:pt>
                <c:pt idx="202">
                  <c:v>3.2578920945525169E-4</c:v>
                </c:pt>
                <c:pt idx="203">
                  <c:v>8.7171429768204689E-3</c:v>
                </c:pt>
                <c:pt idx="204">
                  <c:v>1.2489749118685722E-2</c:v>
                </c:pt>
                <c:pt idx="205">
                  <c:v>2.268537413328886E-3</c:v>
                </c:pt>
                <c:pt idx="206">
                  <c:v>-4.6971612609922886E-3</c:v>
                </c:pt>
                <c:pt idx="207">
                  <c:v>-2.7147040236741304E-3</c:v>
                </c:pt>
                <c:pt idx="208">
                  <c:v>1.4785719104111195E-3</c:v>
                </c:pt>
                <c:pt idx="209">
                  <c:v>-4.7907754778862E-3</c:v>
                </c:pt>
                <c:pt idx="210">
                  <c:v>-6.8186400458216667E-3</c:v>
                </c:pt>
                <c:pt idx="211">
                  <c:v>-5.144843365997076E-3</c:v>
                </c:pt>
                <c:pt idx="212">
                  <c:v>-4.5203631743788719E-3</c:v>
                </c:pt>
                <c:pt idx="213">
                  <c:v>-3.6356612108647823E-3</c:v>
                </c:pt>
                <c:pt idx="214">
                  <c:v>-3.7700452376157045E-3</c:v>
                </c:pt>
                <c:pt idx="215">
                  <c:v>1.7546825110912323E-3</c:v>
                </c:pt>
                <c:pt idx="216">
                  <c:v>6.6257975995540619E-3</c:v>
                </c:pt>
                <c:pt idx="217">
                  <c:v>8.3363456651568413E-3</c:v>
                </c:pt>
                <c:pt idx="218">
                  <c:v>8.7892487645149231E-3</c:v>
                </c:pt>
                <c:pt idx="219">
                  <c:v>3.3313664607703686E-3</c:v>
                </c:pt>
                <c:pt idx="220">
                  <c:v>-1.1723055504262447E-3</c:v>
                </c:pt>
                <c:pt idx="221">
                  <c:v>-7.0634838193655014E-3</c:v>
                </c:pt>
                <c:pt idx="222">
                  <c:v>-1.4123789966106415E-2</c:v>
                </c:pt>
                <c:pt idx="223">
                  <c:v>-1.59030482172966E-2</c:v>
                </c:pt>
                <c:pt idx="224">
                  <c:v>-9.0342899784445763E-3</c:v>
                </c:pt>
                <c:pt idx="225">
                  <c:v>2.0101992413401604E-4</c:v>
                </c:pt>
                <c:pt idx="226">
                  <c:v>5.0048665143549442E-3</c:v>
                </c:pt>
                <c:pt idx="227">
                  <c:v>5.8075427077710629E-3</c:v>
                </c:pt>
                <c:pt idx="228">
                  <c:v>5.1037329249083996E-3</c:v>
                </c:pt>
                <c:pt idx="229">
                  <c:v>8.3384085446596146E-3</c:v>
                </c:pt>
                <c:pt idx="230">
                  <c:v>1.5186860226094723E-2</c:v>
                </c:pt>
                <c:pt idx="231">
                  <c:v>1.8908627331256866E-2</c:v>
                </c:pt>
                <c:pt idx="232">
                  <c:v>2.6143535971641541E-2</c:v>
                </c:pt>
                <c:pt idx="233">
                  <c:v>2.9844000935554504E-2</c:v>
                </c:pt>
                <c:pt idx="234">
                  <c:v>2.275606244802475E-2</c:v>
                </c:pt>
                <c:pt idx="235">
                  <c:v>7.8452900052070618E-3</c:v>
                </c:pt>
                <c:pt idx="236">
                  <c:v>-9.8375370725989342E-4</c:v>
                </c:pt>
                <c:pt idx="237">
                  <c:v>-4.4466620311141014E-3</c:v>
                </c:pt>
                <c:pt idx="238">
                  <c:v>-6.6410386934876442E-3</c:v>
                </c:pt>
                <c:pt idx="239">
                  <c:v>8.6147338151931763E-8</c:v>
                </c:pt>
                <c:pt idx="240">
                  <c:v>3.8266819901764393E-3</c:v>
                </c:pt>
                <c:pt idx="241">
                  <c:v>5.4570692591369152E-3</c:v>
                </c:pt>
                <c:pt idx="242">
                  <c:v>7.8508518636226654E-3</c:v>
                </c:pt>
                <c:pt idx="243">
                  <c:v>7.0015694946050644E-3</c:v>
                </c:pt>
                <c:pt idx="244">
                  <c:v>8.6170108988881111E-3</c:v>
                </c:pt>
                <c:pt idx="245">
                  <c:v>1.4475146308541298E-3</c:v>
                </c:pt>
                <c:pt idx="246">
                  <c:v>-9.9959224462509155E-3</c:v>
                </c:pt>
                <c:pt idx="247">
                  <c:v>-1.9373711198568344E-2</c:v>
                </c:pt>
                <c:pt idx="248">
                  <c:v>-2.3527909070253372E-2</c:v>
                </c:pt>
                <c:pt idx="249">
                  <c:v>-2.5507170706987381E-2</c:v>
                </c:pt>
                <c:pt idx="250">
                  <c:v>-2.3636931553483009E-2</c:v>
                </c:pt>
                <c:pt idx="251">
                  <c:v>-1.877080462872982E-2</c:v>
                </c:pt>
                <c:pt idx="252">
                  <c:v>-1.4114202931523323E-2</c:v>
                </c:pt>
                <c:pt idx="253">
                  <c:v>-1.6085312236100435E-3</c:v>
                </c:pt>
                <c:pt idx="254">
                  <c:v>3.6147595383226871E-3</c:v>
                </c:pt>
                <c:pt idx="255">
                  <c:v>8.8023319840431213E-3</c:v>
                </c:pt>
                <c:pt idx="256">
                  <c:v>1.2579760514199734E-2</c:v>
                </c:pt>
                <c:pt idx="257">
                  <c:v>1.2658589519560337E-2</c:v>
                </c:pt>
                <c:pt idx="258">
                  <c:v>1.2797171249985695E-2</c:v>
                </c:pt>
                <c:pt idx="259">
                  <c:v>8.9627541601657867E-3</c:v>
                </c:pt>
                <c:pt idx="260">
                  <c:v>4.9719070084393024E-3</c:v>
                </c:pt>
                <c:pt idx="261">
                  <c:v>7.8382659703493118E-3</c:v>
                </c:pt>
                <c:pt idx="262">
                  <c:v>5.9971245937049389E-3</c:v>
                </c:pt>
                <c:pt idx="263">
                  <c:v>5.3883264772593975E-3</c:v>
                </c:pt>
                <c:pt idx="264">
                  <c:v>-9.6460850909352303E-4</c:v>
                </c:pt>
                <c:pt idx="265">
                  <c:v>-1.3518750667572021E-2</c:v>
                </c:pt>
                <c:pt idx="266">
                  <c:v>-1.3071075081825256E-2</c:v>
                </c:pt>
                <c:pt idx="267">
                  <c:v>-8.8259968906641006E-3</c:v>
                </c:pt>
                <c:pt idx="268">
                  <c:v>5.472344346344471E-4</c:v>
                </c:pt>
                <c:pt idx="269">
                  <c:v>1.3634007424116135E-2</c:v>
                </c:pt>
                <c:pt idx="270">
                  <c:v>1.9377144053578377E-2</c:v>
                </c:pt>
                <c:pt idx="271">
                  <c:v>2.27055624127388E-2</c:v>
                </c:pt>
                <c:pt idx="272">
                  <c:v>1.4165474101901054E-2</c:v>
                </c:pt>
                <c:pt idx="273">
                  <c:v>4.79514105245471E-3</c:v>
                </c:pt>
                <c:pt idx="274">
                  <c:v>-4.7002285718917847E-3</c:v>
                </c:pt>
                <c:pt idx="275">
                  <c:v>-7.7468850649893284E-3</c:v>
                </c:pt>
                <c:pt idx="276">
                  <c:v>-1.0834518820047379E-2</c:v>
                </c:pt>
                <c:pt idx="277">
                  <c:v>-1.1383930221199989E-2</c:v>
                </c:pt>
                <c:pt idx="278">
                  <c:v>-1.4639179222285748E-2</c:v>
                </c:pt>
                <c:pt idx="279">
                  <c:v>-1.6477558761835098E-2</c:v>
                </c:pt>
                <c:pt idx="280">
                  <c:v>-2.537088468670845E-2</c:v>
                </c:pt>
                <c:pt idx="281">
                  <c:v>-2.8309950605034828E-2</c:v>
                </c:pt>
                <c:pt idx="282">
                  <c:v>-3.1577181071043015E-2</c:v>
                </c:pt>
                <c:pt idx="283">
                  <c:v>-2.4283584207296371E-2</c:v>
                </c:pt>
                <c:pt idx="284">
                  <c:v>-1.5343083068728447E-2</c:v>
                </c:pt>
                <c:pt idx="285">
                  <c:v>-6.0811406001448631E-3</c:v>
                </c:pt>
                <c:pt idx="286">
                  <c:v>8.2054529339075089E-3</c:v>
                </c:pt>
                <c:pt idx="287">
                  <c:v>9.5357019454240799E-3</c:v>
                </c:pt>
                <c:pt idx="288">
                  <c:v>1.1819159612059593E-2</c:v>
                </c:pt>
                <c:pt idx="289">
                  <c:v>1.108013279736042E-2</c:v>
                </c:pt>
                <c:pt idx="290">
                  <c:v>8.5058892145752907E-3</c:v>
                </c:pt>
                <c:pt idx="291">
                  <c:v>7.7631333842873573E-3</c:v>
                </c:pt>
                <c:pt idx="292">
                  <c:v>4.5814542099833488E-3</c:v>
                </c:pt>
                <c:pt idx="293">
                  <c:v>2.780519425868988E-4</c:v>
                </c:pt>
                <c:pt idx="294">
                  <c:v>5.1313000731170177E-3</c:v>
                </c:pt>
                <c:pt idx="295">
                  <c:v>6.8631540052592754E-3</c:v>
                </c:pt>
                <c:pt idx="296">
                  <c:v>1.3384965248405933E-2</c:v>
                </c:pt>
                <c:pt idx="297">
                  <c:v>1.6565844416618347E-2</c:v>
                </c:pt>
                <c:pt idx="298">
                  <c:v>2.0177559927105904E-2</c:v>
                </c:pt>
                <c:pt idx="299">
                  <c:v>1.738789863884449E-2</c:v>
                </c:pt>
                <c:pt idx="300">
                  <c:v>1.9354874268174171E-2</c:v>
                </c:pt>
                <c:pt idx="301">
                  <c:v>2.1013224497437477E-2</c:v>
                </c:pt>
                <c:pt idx="302">
                  <c:v>2.528950572013855E-2</c:v>
                </c:pt>
                <c:pt idx="303">
                  <c:v>2.1794639527797699E-2</c:v>
                </c:pt>
                <c:pt idx="304">
                  <c:v>1.3073775917291641E-2</c:v>
                </c:pt>
                <c:pt idx="305">
                  <c:v>3.9777480997145176E-3</c:v>
                </c:pt>
                <c:pt idx="306">
                  <c:v>3.6350996233522892E-3</c:v>
                </c:pt>
                <c:pt idx="307">
                  <c:v>-3.2528722658753395E-4</c:v>
                </c:pt>
                <c:pt idx="308">
                  <c:v>-3.7365867756307125E-3</c:v>
                </c:pt>
                <c:pt idx="309">
                  <c:v>-7.075924426317215E-3</c:v>
                </c:pt>
                <c:pt idx="310">
                  <c:v>-9.3636475503444672E-3</c:v>
                </c:pt>
                <c:pt idx="311">
                  <c:v>-9.6049299463629723E-3</c:v>
                </c:pt>
                <c:pt idx="312">
                  <c:v>-7.4524320662021637E-3</c:v>
                </c:pt>
                <c:pt idx="313">
                  <c:v>-2.0664555486291647E-3</c:v>
                </c:pt>
                <c:pt idx="314">
                  <c:v>3.7889312952756882E-3</c:v>
                </c:pt>
                <c:pt idx="315">
                  <c:v>5.8763176202774048E-3</c:v>
                </c:pt>
                <c:pt idx="316">
                  <c:v>2.4225008673965931E-3</c:v>
                </c:pt>
                <c:pt idx="317">
                  <c:v>1.9524530507624149E-3</c:v>
                </c:pt>
                <c:pt idx="318">
                  <c:v>3.1860871240496635E-4</c:v>
                </c:pt>
                <c:pt idx="319">
                  <c:v>-6.0660536400973797E-3</c:v>
                </c:pt>
                <c:pt idx="320">
                  <c:v>-1.7137356102466583E-2</c:v>
                </c:pt>
                <c:pt idx="321">
                  <c:v>-2.4351324886083603E-2</c:v>
                </c:pt>
                <c:pt idx="322">
                  <c:v>-3.2980434596538544E-2</c:v>
                </c:pt>
                <c:pt idx="323">
                  <c:v>-3.1011290848255157E-2</c:v>
                </c:pt>
                <c:pt idx="324">
                  <c:v>-2.0677430555224419E-2</c:v>
                </c:pt>
                <c:pt idx="325">
                  <c:v>-1.803717203438282E-2</c:v>
                </c:pt>
                <c:pt idx="326">
                  <c:v>-1.1797752231359482E-2</c:v>
                </c:pt>
                <c:pt idx="327">
                  <c:v>-8.1633366644382477E-3</c:v>
                </c:pt>
                <c:pt idx="328">
                  <c:v>-5.3173424676060677E-3</c:v>
                </c:pt>
                <c:pt idx="329">
                  <c:v>5.9390398673713207E-3</c:v>
                </c:pt>
                <c:pt idx="330">
                  <c:v>1.1620691046118736E-2</c:v>
                </c:pt>
                <c:pt idx="331">
                  <c:v>1.4927804470062256E-2</c:v>
                </c:pt>
                <c:pt idx="332">
                  <c:v>9.3096457421779633E-3</c:v>
                </c:pt>
                <c:pt idx="333">
                  <c:v>5.1958602853119373E-3</c:v>
                </c:pt>
                <c:pt idx="334">
                  <c:v>-3.0857864767313004E-3</c:v>
                </c:pt>
                <c:pt idx="335">
                  <c:v>-9.5972158014774323E-3</c:v>
                </c:pt>
                <c:pt idx="336">
                  <c:v>-1.0296794585883617E-2</c:v>
                </c:pt>
                <c:pt idx="337">
                  <c:v>-1.7524613067507744E-2</c:v>
                </c:pt>
                <c:pt idx="338">
                  <c:v>-1.9554669037461281E-2</c:v>
                </c:pt>
                <c:pt idx="339">
                  <c:v>-1.5485092997550964E-2</c:v>
                </c:pt>
                <c:pt idx="340">
                  <c:v>-1.1795554310083389E-2</c:v>
                </c:pt>
                <c:pt idx="341">
                  <c:v>-2.4430658668279648E-3</c:v>
                </c:pt>
                <c:pt idx="342">
                  <c:v>5.1658200100064278E-3</c:v>
                </c:pt>
                <c:pt idx="343">
                  <c:v>1.7132468521595001E-2</c:v>
                </c:pt>
                <c:pt idx="344">
                  <c:v>2.0006554201245308E-2</c:v>
                </c:pt>
                <c:pt idx="345">
                  <c:v>1.4896482229232788E-2</c:v>
                </c:pt>
                <c:pt idx="346">
                  <c:v>1.0599801316857338E-2</c:v>
                </c:pt>
                <c:pt idx="347">
                  <c:v>4.9048969522118568E-3</c:v>
                </c:pt>
                <c:pt idx="348">
                  <c:v>-3.4214446786791086E-3</c:v>
                </c:pt>
                <c:pt idx="349">
                  <c:v>-9.5419213175773621E-3</c:v>
                </c:pt>
                <c:pt idx="350">
                  <c:v>-4.6611134894192219E-3</c:v>
                </c:pt>
                <c:pt idx="351">
                  <c:v>3.2095927745103836E-3</c:v>
                </c:pt>
                <c:pt idx="352">
                  <c:v>1.4373497106134892E-2</c:v>
                </c:pt>
                <c:pt idx="353">
                  <c:v>1.8769577145576477E-2</c:v>
                </c:pt>
                <c:pt idx="354">
                  <c:v>2.1292325109243393E-2</c:v>
                </c:pt>
                <c:pt idx="355">
                  <c:v>1.5984112396836281E-2</c:v>
                </c:pt>
                <c:pt idx="356">
                  <c:v>1.0881630703806877E-2</c:v>
                </c:pt>
                <c:pt idx="357">
                  <c:v>6.7593236453831196E-3</c:v>
                </c:pt>
                <c:pt idx="358">
                  <c:v>5.6941560469567776E-3</c:v>
                </c:pt>
                <c:pt idx="359">
                  <c:v>-2.4815555661916733E-4</c:v>
                </c:pt>
                <c:pt idx="360">
                  <c:v>3.1434157863259315E-3</c:v>
                </c:pt>
                <c:pt idx="361">
                  <c:v>-2.0417757332324982E-4</c:v>
                </c:pt>
                <c:pt idx="362">
                  <c:v>7.7955937013030052E-4</c:v>
                </c:pt>
                <c:pt idx="363">
                  <c:v>1.6450867988169193E-3</c:v>
                </c:pt>
                <c:pt idx="364">
                  <c:v>1.5501785092055798E-3</c:v>
                </c:pt>
                <c:pt idx="365">
                  <c:v>3.3334312029182911E-3</c:v>
                </c:pt>
                <c:pt idx="366">
                  <c:v>3.1840004958212376E-3</c:v>
                </c:pt>
                <c:pt idx="367">
                  <c:v>7.8543853014707565E-3</c:v>
                </c:pt>
                <c:pt idx="368">
                  <c:v>8.7733715772628784E-3</c:v>
                </c:pt>
                <c:pt idx="369">
                  <c:v>9.1334301978349686E-3</c:v>
                </c:pt>
                <c:pt idx="370">
                  <c:v>4.3761576525866985E-3</c:v>
                </c:pt>
                <c:pt idx="371">
                  <c:v>4.6302233822643757E-3</c:v>
                </c:pt>
                <c:pt idx="372">
                  <c:v>2.4801609106361866E-3</c:v>
                </c:pt>
                <c:pt idx="373">
                  <c:v>-1.1851475574076176E-3</c:v>
                </c:pt>
                <c:pt idx="374">
                  <c:v>9.1058574616909027E-4</c:v>
                </c:pt>
                <c:pt idx="375">
                  <c:v>-2.4029191117733717E-3</c:v>
                </c:pt>
                <c:pt idx="376">
                  <c:v>7.8971683979034424E-4</c:v>
                </c:pt>
                <c:pt idx="377">
                  <c:v>1.0381091386079788E-2</c:v>
                </c:pt>
                <c:pt idx="378">
                  <c:v>1.4919247478246689E-2</c:v>
                </c:pt>
                <c:pt idx="379">
                  <c:v>6.0605076141655445E-3</c:v>
                </c:pt>
                <c:pt idx="380">
                  <c:v>-3.5431045107543468E-3</c:v>
                </c:pt>
                <c:pt idx="381">
                  <c:v>-1.3974173925817013E-2</c:v>
                </c:pt>
                <c:pt idx="382">
                  <c:v>-1.3247674331068993E-2</c:v>
                </c:pt>
                <c:pt idx="383">
                  <c:v>-1.5355832874774933E-2</c:v>
                </c:pt>
                <c:pt idx="384">
                  <c:v>-1.5946980565786362E-2</c:v>
                </c:pt>
                <c:pt idx="385">
                  <c:v>-1.7210651189088821E-2</c:v>
                </c:pt>
                <c:pt idx="386">
                  <c:v>-1.5440351329743862E-2</c:v>
                </c:pt>
                <c:pt idx="387">
                  <c:v>-3.7440145388245583E-3</c:v>
                </c:pt>
                <c:pt idx="388">
                  <c:v>1.0074329562485218E-2</c:v>
                </c:pt>
                <c:pt idx="389">
                  <c:v>1.379077136516571E-2</c:v>
                </c:pt>
                <c:pt idx="390">
                  <c:v>1.7507750540971756E-2</c:v>
                </c:pt>
                <c:pt idx="391">
                  <c:v>1.2555068358778954E-2</c:v>
                </c:pt>
                <c:pt idx="392">
                  <c:v>4.8385211266577244E-3</c:v>
                </c:pt>
                <c:pt idx="393">
                  <c:v>2.5354190729558468E-3</c:v>
                </c:pt>
                <c:pt idx="394">
                  <c:v>9.8696071654558182E-4</c:v>
                </c:pt>
                <c:pt idx="395">
                  <c:v>-3.4477352164685726E-3</c:v>
                </c:pt>
                <c:pt idx="396">
                  <c:v>-7.0769898593425751E-3</c:v>
                </c:pt>
                <c:pt idx="397">
                  <c:v>-8.8479919359087944E-3</c:v>
                </c:pt>
                <c:pt idx="398">
                  <c:v>-4.9890372902154922E-3</c:v>
                </c:pt>
                <c:pt idx="399">
                  <c:v>-1.9951113499701023E-3</c:v>
                </c:pt>
                <c:pt idx="400">
                  <c:v>5.0963535904884338E-3</c:v>
                </c:pt>
                <c:pt idx="401">
                  <c:v>3.6523882299661636E-3</c:v>
                </c:pt>
                <c:pt idx="402">
                  <c:v>-2.3463235702365637E-3</c:v>
                </c:pt>
                <c:pt idx="403">
                  <c:v>-9.6628256142139435E-3</c:v>
                </c:pt>
                <c:pt idx="404">
                  <c:v>-7.1029518730938435E-3</c:v>
                </c:pt>
                <c:pt idx="405">
                  <c:v>-3.8126164581626654E-3</c:v>
                </c:pt>
                <c:pt idx="406">
                  <c:v>-3.6562606692314148E-3</c:v>
                </c:pt>
                <c:pt idx="407">
                  <c:v>-2.6972563937306404E-3</c:v>
                </c:pt>
                <c:pt idx="408">
                  <c:v>-6.0450760647654533E-3</c:v>
                </c:pt>
                <c:pt idx="409">
                  <c:v>-9.6826879307627678E-3</c:v>
                </c:pt>
                <c:pt idx="410">
                  <c:v>-5.7811569422483444E-3</c:v>
                </c:pt>
                <c:pt idx="411">
                  <c:v>-6.7577380686998367E-3</c:v>
                </c:pt>
                <c:pt idx="412">
                  <c:v>-8.1008998677134514E-3</c:v>
                </c:pt>
                <c:pt idx="413">
                  <c:v>-3.0187894590198994E-3</c:v>
                </c:pt>
                <c:pt idx="414">
                  <c:v>4.4624190777540207E-3</c:v>
                </c:pt>
                <c:pt idx="415">
                  <c:v>1.1687574908137321E-2</c:v>
                </c:pt>
                <c:pt idx="416">
                  <c:v>1.7060508951544762E-2</c:v>
                </c:pt>
                <c:pt idx="417">
                  <c:v>2.1680295467376709E-2</c:v>
                </c:pt>
                <c:pt idx="418">
                  <c:v>2.29523666203022E-2</c:v>
                </c:pt>
                <c:pt idx="419">
                  <c:v>2.0054047927260399E-2</c:v>
                </c:pt>
                <c:pt idx="420">
                  <c:v>1.80372204631567E-2</c:v>
                </c:pt>
                <c:pt idx="421">
                  <c:v>1.5606286004185677E-2</c:v>
                </c:pt>
                <c:pt idx="422">
                  <c:v>1.4327727258205414E-2</c:v>
                </c:pt>
                <c:pt idx="423">
                  <c:v>8.6501352488994598E-3</c:v>
                </c:pt>
                <c:pt idx="424">
                  <c:v>-1.2003900483250618E-3</c:v>
                </c:pt>
                <c:pt idx="425">
                  <c:v>-1.1156884022057056E-2</c:v>
                </c:pt>
                <c:pt idx="426">
                  <c:v>-1.5586287714540958E-2</c:v>
                </c:pt>
                <c:pt idx="427">
                  <c:v>-1.9876640290021896E-2</c:v>
                </c:pt>
                <c:pt idx="428">
                  <c:v>-1.6809046268463135E-2</c:v>
                </c:pt>
                <c:pt idx="429">
                  <c:v>-7.4198064394295216E-3</c:v>
                </c:pt>
                <c:pt idx="430">
                  <c:v>-1.9064333755522966E-3</c:v>
                </c:pt>
                <c:pt idx="431">
                  <c:v>1.066102460026741E-2</c:v>
                </c:pt>
                <c:pt idx="432">
                  <c:v>1.2162553146481514E-2</c:v>
                </c:pt>
                <c:pt idx="433">
                  <c:v>1.0532431304454803E-2</c:v>
                </c:pt>
                <c:pt idx="434">
                  <c:v>3.8465475663542747E-3</c:v>
                </c:pt>
                <c:pt idx="435">
                  <c:v>8.2146283239126205E-4</c:v>
                </c:pt>
                <c:pt idx="436">
                  <c:v>-9.845878928899765E-3</c:v>
                </c:pt>
                <c:pt idx="437">
                  <c:v>-1.2258170172572136E-2</c:v>
                </c:pt>
                <c:pt idx="438">
                  <c:v>-1.301038172096014E-2</c:v>
                </c:pt>
                <c:pt idx="439">
                  <c:v>-8.6129698902368546E-3</c:v>
                </c:pt>
                <c:pt idx="440">
                  <c:v>-2.7537704445421696E-3</c:v>
                </c:pt>
                <c:pt idx="441">
                  <c:v>-1.7886408604681492E-3</c:v>
                </c:pt>
                <c:pt idx="442">
                  <c:v>-4.6514612622559071E-3</c:v>
                </c:pt>
                <c:pt idx="443">
                  <c:v>-4.0884688496589661E-3</c:v>
                </c:pt>
                <c:pt idx="444">
                  <c:v>-3.0603418126702309E-3</c:v>
                </c:pt>
                <c:pt idx="445">
                  <c:v>2.7410886250436306E-3</c:v>
                </c:pt>
                <c:pt idx="446">
                  <c:v>1.2955375015735626E-2</c:v>
                </c:pt>
                <c:pt idx="447">
                  <c:v>1.3558847829699516E-2</c:v>
                </c:pt>
                <c:pt idx="448">
                  <c:v>1.139499619603157E-2</c:v>
                </c:pt>
                <c:pt idx="449">
                  <c:v>-1.7772647552192211E-3</c:v>
                </c:pt>
                <c:pt idx="450">
                  <c:v>-1.3536412268877029E-2</c:v>
                </c:pt>
                <c:pt idx="451">
                  <c:v>-1.7151385545730591E-2</c:v>
                </c:pt>
                <c:pt idx="452">
                  <c:v>-1.6182240098714828E-2</c:v>
                </c:pt>
                <c:pt idx="453">
                  <c:v>-7.4768997728824615E-3</c:v>
                </c:pt>
                <c:pt idx="454">
                  <c:v>-1.0891654528677464E-3</c:v>
                </c:pt>
                <c:pt idx="455">
                  <c:v>1.1795810423791409E-3</c:v>
                </c:pt>
                <c:pt idx="456">
                  <c:v>5.2301292307674885E-3</c:v>
                </c:pt>
                <c:pt idx="457">
                  <c:v>4.8988317139446735E-3</c:v>
                </c:pt>
                <c:pt idx="458">
                  <c:v>4.8364358954131603E-3</c:v>
                </c:pt>
                <c:pt idx="459">
                  <c:v>7.8359544277191162E-3</c:v>
                </c:pt>
                <c:pt idx="460">
                  <c:v>1.2001911178231239E-2</c:v>
                </c:pt>
                <c:pt idx="461">
                  <c:v>7.5499052181839943E-3</c:v>
                </c:pt>
                <c:pt idx="462">
                  <c:v>4.4828369282186031E-3</c:v>
                </c:pt>
                <c:pt idx="463">
                  <c:v>-2.6914523914456367E-3</c:v>
                </c:pt>
                <c:pt idx="464">
                  <c:v>-8.7455827742815018E-3</c:v>
                </c:pt>
                <c:pt idx="465">
                  <c:v>-1.589323952794075E-2</c:v>
                </c:pt>
                <c:pt idx="466">
                  <c:v>-2.2107036784291267E-2</c:v>
                </c:pt>
                <c:pt idx="467">
                  <c:v>-2.1011145785450935E-2</c:v>
                </c:pt>
                <c:pt idx="468">
                  <c:v>-1.8172502517700195E-2</c:v>
                </c:pt>
                <c:pt idx="469">
                  <c:v>-9.8975282162427902E-3</c:v>
                </c:pt>
                <c:pt idx="470">
                  <c:v>-9.0974755585193634E-4</c:v>
                </c:pt>
                <c:pt idx="471">
                  <c:v>1.1538133025169373E-2</c:v>
                </c:pt>
                <c:pt idx="472">
                  <c:v>1.9375622272491455E-2</c:v>
                </c:pt>
                <c:pt idx="473">
                  <c:v>2.3294996470212936E-2</c:v>
                </c:pt>
                <c:pt idx="474">
                  <c:v>2.3823074996471405E-2</c:v>
                </c:pt>
                <c:pt idx="475">
                  <c:v>2.3037176579236984E-2</c:v>
                </c:pt>
                <c:pt idx="476">
                  <c:v>2.343643456697464E-2</c:v>
                </c:pt>
                <c:pt idx="477">
                  <c:v>1.6688518226146698E-2</c:v>
                </c:pt>
                <c:pt idx="478">
                  <c:v>7.6255914755165577E-3</c:v>
                </c:pt>
                <c:pt idx="479">
                  <c:v>-5.8763683773577213E-3</c:v>
                </c:pt>
                <c:pt idx="480">
                  <c:v>-1.5505860559642315E-2</c:v>
                </c:pt>
                <c:pt idx="481">
                  <c:v>-2.5761960074305534E-2</c:v>
                </c:pt>
                <c:pt idx="482">
                  <c:v>-2.1589187905192375E-2</c:v>
                </c:pt>
                <c:pt idx="483">
                  <c:v>-1.4339531771838665E-2</c:v>
                </c:pt>
                <c:pt idx="484">
                  <c:v>-3.2855607569217682E-3</c:v>
                </c:pt>
                <c:pt idx="485">
                  <c:v>8.1902667880058289E-3</c:v>
                </c:pt>
                <c:pt idx="486">
                  <c:v>1.2334102764725685E-2</c:v>
                </c:pt>
                <c:pt idx="487">
                  <c:v>1.7709426581859589E-2</c:v>
                </c:pt>
                <c:pt idx="488">
                  <c:v>2.0162785425782204E-2</c:v>
                </c:pt>
                <c:pt idx="489">
                  <c:v>1.9396327435970306E-2</c:v>
                </c:pt>
                <c:pt idx="490">
                  <c:v>2.2523321211338043E-2</c:v>
                </c:pt>
                <c:pt idx="491">
                  <c:v>2.2287631407380104E-2</c:v>
                </c:pt>
                <c:pt idx="492">
                  <c:v>1.7942043021321297E-2</c:v>
                </c:pt>
                <c:pt idx="493">
                  <c:v>1.3675658032298088E-2</c:v>
                </c:pt>
                <c:pt idx="494">
                  <c:v>5.9294658713042736E-3</c:v>
                </c:pt>
                <c:pt idx="495">
                  <c:v>-3.962579183280468E-3</c:v>
                </c:pt>
                <c:pt idx="496">
                  <c:v>-1.2437240220606327E-2</c:v>
                </c:pt>
                <c:pt idx="497">
                  <c:v>-1.639656163752079E-2</c:v>
                </c:pt>
                <c:pt idx="498">
                  <c:v>-1.7557835206389427E-2</c:v>
                </c:pt>
                <c:pt idx="499">
                  <c:v>-1.5517320483922958E-2</c:v>
                </c:pt>
                <c:pt idx="500">
                  <c:v>-7.8262845054268837E-3</c:v>
                </c:pt>
                <c:pt idx="501">
                  <c:v>-1.6512128058820963E-3</c:v>
                </c:pt>
                <c:pt idx="502">
                  <c:v>5.8664442040026188E-3</c:v>
                </c:pt>
                <c:pt idx="503">
                  <c:v>3.9367177523672581E-3</c:v>
                </c:pt>
                <c:pt idx="504">
                  <c:v>3.6895154044032097E-3</c:v>
                </c:pt>
                <c:pt idx="505">
                  <c:v>-5.7069156318902969E-3</c:v>
                </c:pt>
                <c:pt idx="506">
                  <c:v>-1.5916060656309128E-2</c:v>
                </c:pt>
                <c:pt idx="507">
                  <c:v>-1.3811363838613033E-2</c:v>
                </c:pt>
                <c:pt idx="508">
                  <c:v>-8.350081741809845E-3</c:v>
                </c:pt>
                <c:pt idx="509">
                  <c:v>-7.2480663657188416E-3</c:v>
                </c:pt>
                <c:pt idx="510">
                  <c:v>-6.3760345801711082E-4</c:v>
                </c:pt>
                <c:pt idx="511">
                  <c:v>6.7934151738882065E-3</c:v>
                </c:pt>
                <c:pt idx="512">
                  <c:v>8.127313107252121E-3</c:v>
                </c:pt>
                <c:pt idx="513">
                  <c:v>8.3539476618170738E-3</c:v>
                </c:pt>
                <c:pt idx="514">
                  <c:v>3.6061173304915428E-3</c:v>
                </c:pt>
                <c:pt idx="515">
                  <c:v>3.1182253733277321E-3</c:v>
                </c:pt>
                <c:pt idx="516">
                  <c:v>5.2320770919322968E-4</c:v>
                </c:pt>
                <c:pt idx="517">
                  <c:v>8.7481141090393066E-3</c:v>
                </c:pt>
                <c:pt idx="518">
                  <c:v>1.9221857190132141E-2</c:v>
                </c:pt>
                <c:pt idx="519">
                  <c:v>2.4291982874274254E-2</c:v>
                </c:pt>
                <c:pt idx="520">
                  <c:v>2.325894869863987E-2</c:v>
                </c:pt>
                <c:pt idx="521">
                  <c:v>2.193908579647541E-2</c:v>
                </c:pt>
                <c:pt idx="522">
                  <c:v>1.7456650733947754E-2</c:v>
                </c:pt>
                <c:pt idx="523">
                  <c:v>1.7992744222283363E-2</c:v>
                </c:pt>
                <c:pt idx="524">
                  <c:v>1.3889620080590248E-2</c:v>
                </c:pt>
                <c:pt idx="525">
                  <c:v>9.2549212276935577E-3</c:v>
                </c:pt>
                <c:pt idx="526">
                  <c:v>8.2541666924953461E-3</c:v>
                </c:pt>
                <c:pt idx="527">
                  <c:v>7.7572204172611237E-3</c:v>
                </c:pt>
                <c:pt idx="528">
                  <c:v>1.8183030188083649E-3</c:v>
                </c:pt>
                <c:pt idx="529">
                  <c:v>-1.2480607256293297E-3</c:v>
                </c:pt>
                <c:pt idx="530">
                  <c:v>1.2542870827019215E-3</c:v>
                </c:pt>
                <c:pt idx="531">
                  <c:v>1.9855909049510956E-3</c:v>
                </c:pt>
                <c:pt idx="532">
                  <c:v>6.218678317964077E-3</c:v>
                </c:pt>
                <c:pt idx="533">
                  <c:v>5.4186638444662094E-3</c:v>
                </c:pt>
                <c:pt idx="534">
                  <c:v>1.9323886372148991E-3</c:v>
                </c:pt>
                <c:pt idx="535">
                  <c:v>-1.3267882168292999E-3</c:v>
                </c:pt>
                <c:pt idx="536">
                  <c:v>-4.3644579127430916E-3</c:v>
                </c:pt>
                <c:pt idx="537">
                  <c:v>-1.4333827421069145E-3</c:v>
                </c:pt>
                <c:pt idx="538">
                  <c:v>-3.6111520603299141E-3</c:v>
                </c:pt>
                <c:pt idx="539">
                  <c:v>-5.1675033755600452E-3</c:v>
                </c:pt>
                <c:pt idx="540">
                  <c:v>-3.6556879058480263E-3</c:v>
                </c:pt>
                <c:pt idx="541">
                  <c:v>-2.4751087184995413E-3</c:v>
                </c:pt>
                <c:pt idx="542">
                  <c:v>3.172390628606081E-3</c:v>
                </c:pt>
                <c:pt idx="543">
                  <c:v>1.1544303968548775E-2</c:v>
                </c:pt>
                <c:pt idx="544">
                  <c:v>1.8542593345046043E-2</c:v>
                </c:pt>
                <c:pt idx="545">
                  <c:v>2.3418307304382324E-2</c:v>
                </c:pt>
                <c:pt idx="546">
                  <c:v>2.7503235265612602E-2</c:v>
                </c:pt>
                <c:pt idx="547">
                  <c:v>2.1559059619903564E-2</c:v>
                </c:pt>
                <c:pt idx="548">
                  <c:v>1.4644935727119446E-2</c:v>
                </c:pt>
                <c:pt idx="549">
                  <c:v>-1.7204550094902515E-3</c:v>
                </c:pt>
                <c:pt idx="550">
                  <c:v>-1.2035488151013851E-2</c:v>
                </c:pt>
                <c:pt idx="551">
                  <c:v>-2.1894510835409164E-2</c:v>
                </c:pt>
                <c:pt idx="552">
                  <c:v>-3.1926952302455902E-2</c:v>
                </c:pt>
                <c:pt idx="553">
                  <c:v>-3.2357849180698395E-2</c:v>
                </c:pt>
                <c:pt idx="554">
                  <c:v>-2.3154286667704582E-2</c:v>
                </c:pt>
                <c:pt idx="555">
                  <c:v>-1.062890887260437E-2</c:v>
                </c:pt>
                <c:pt idx="556">
                  <c:v>3.0138297006487846E-3</c:v>
                </c:pt>
                <c:pt idx="557">
                  <c:v>1.0668554343283176E-2</c:v>
                </c:pt>
                <c:pt idx="558">
                  <c:v>1.8087286502122879E-2</c:v>
                </c:pt>
                <c:pt idx="559">
                  <c:v>1.959916390478611E-2</c:v>
                </c:pt>
                <c:pt idx="560">
                  <c:v>2.3946711793541908E-2</c:v>
                </c:pt>
                <c:pt idx="561">
                  <c:v>2.5295071303844452E-2</c:v>
                </c:pt>
                <c:pt idx="562">
                  <c:v>2.3337285965681076E-2</c:v>
                </c:pt>
                <c:pt idx="563">
                  <c:v>1.3858829624950886E-2</c:v>
                </c:pt>
                <c:pt idx="564">
                  <c:v>1.3897661119699478E-3</c:v>
                </c:pt>
                <c:pt idx="565">
                  <c:v>-1.6355408355593681E-2</c:v>
                </c:pt>
                <c:pt idx="566">
                  <c:v>-2.4345073848962784E-2</c:v>
                </c:pt>
                <c:pt idx="567">
                  <c:v>-2.0341010764241219E-2</c:v>
                </c:pt>
                <c:pt idx="568">
                  <c:v>-1.0970756411552429E-2</c:v>
                </c:pt>
                <c:pt idx="569">
                  <c:v>4.6538980677723885E-4</c:v>
                </c:pt>
                <c:pt idx="570">
                  <c:v>8.1996330991387367E-3</c:v>
                </c:pt>
                <c:pt idx="571">
                  <c:v>1.6226401552557945E-2</c:v>
                </c:pt>
                <c:pt idx="572">
                  <c:v>1.9756454974412918E-2</c:v>
                </c:pt>
                <c:pt idx="573">
                  <c:v>2.186967246234417E-2</c:v>
                </c:pt>
                <c:pt idx="574">
                  <c:v>1.9576432183384895E-2</c:v>
                </c:pt>
                <c:pt idx="575">
                  <c:v>8.4755774587392807E-3</c:v>
                </c:pt>
                <c:pt idx="576">
                  <c:v>5.213436670601368E-4</c:v>
                </c:pt>
                <c:pt idx="577">
                  <c:v>-7.4753304943442345E-3</c:v>
                </c:pt>
                <c:pt idx="578">
                  <c:v>-1.2806404381990433E-2</c:v>
                </c:pt>
                <c:pt idx="579">
                  <c:v>-1.2596014887094498E-2</c:v>
                </c:pt>
                <c:pt idx="580">
                  <c:v>-1.0452959686517715E-2</c:v>
                </c:pt>
                <c:pt idx="581">
                  <c:v>-1.2870045378804207E-2</c:v>
                </c:pt>
                <c:pt idx="582">
                  <c:v>-1.6139917075634003E-2</c:v>
                </c:pt>
                <c:pt idx="583">
                  <c:v>-9.8814889788627625E-3</c:v>
                </c:pt>
                <c:pt idx="584">
                  <c:v>-5.0402316264808178E-3</c:v>
                </c:pt>
                <c:pt idx="585">
                  <c:v>1.8312567844986916E-3</c:v>
                </c:pt>
                <c:pt idx="586">
                  <c:v>1.1316275224089622E-2</c:v>
                </c:pt>
                <c:pt idx="587">
                  <c:v>1.2821229174733162E-2</c:v>
                </c:pt>
                <c:pt idx="588">
                  <c:v>1.9560309126973152E-2</c:v>
                </c:pt>
                <c:pt idx="589">
                  <c:v>1.743803545832634E-2</c:v>
                </c:pt>
                <c:pt idx="590">
                  <c:v>1.4471519738435745E-2</c:v>
                </c:pt>
                <c:pt idx="591">
                  <c:v>9.7958091646432877E-3</c:v>
                </c:pt>
                <c:pt idx="592">
                  <c:v>6.3187791965901852E-3</c:v>
                </c:pt>
                <c:pt idx="593">
                  <c:v>4.9797412939369678E-3</c:v>
                </c:pt>
                <c:pt idx="594">
                  <c:v>-1.8471067305654287E-3</c:v>
                </c:pt>
                <c:pt idx="595">
                  <c:v>-3.9145187474787235E-3</c:v>
                </c:pt>
                <c:pt idx="596">
                  <c:v>-3.0541827436536551E-3</c:v>
                </c:pt>
                <c:pt idx="597">
                  <c:v>-8.5521070286631584E-4</c:v>
                </c:pt>
                <c:pt idx="598">
                  <c:v>4.0621776133775711E-4</c:v>
                </c:pt>
                <c:pt idx="599">
                  <c:v>2.4488624185323715E-3</c:v>
                </c:pt>
                <c:pt idx="600">
                  <c:v>-3.8186553865671158E-5</c:v>
                </c:pt>
                <c:pt idx="601">
                  <c:v>-1.1242236942052841E-3</c:v>
                </c:pt>
                <c:pt idx="602">
                  <c:v>1.719404011964798E-3</c:v>
                </c:pt>
                <c:pt idx="603">
                  <c:v>1.9521643407642841E-3</c:v>
                </c:pt>
                <c:pt idx="604">
                  <c:v>3.3960351720452309E-3</c:v>
                </c:pt>
                <c:pt idx="605">
                  <c:v>3.268735483288765E-3</c:v>
                </c:pt>
                <c:pt idx="606">
                  <c:v>3.8721142336726189E-3</c:v>
                </c:pt>
                <c:pt idx="607">
                  <c:v>1.2500223703682423E-2</c:v>
                </c:pt>
                <c:pt idx="608">
                  <c:v>1.2451246380805969E-2</c:v>
                </c:pt>
                <c:pt idx="609">
                  <c:v>1.1543374508619308E-2</c:v>
                </c:pt>
                <c:pt idx="610">
                  <c:v>3.8328203372657299E-3</c:v>
                </c:pt>
                <c:pt idx="611">
                  <c:v>-2.8682255651801825E-3</c:v>
                </c:pt>
                <c:pt idx="612">
                  <c:v>-5.826782900840044E-3</c:v>
                </c:pt>
                <c:pt idx="613">
                  <c:v>-1.1744859628379345E-2</c:v>
                </c:pt>
                <c:pt idx="614">
                  <c:v>-1.7429444938898087E-2</c:v>
                </c:pt>
                <c:pt idx="615">
                  <c:v>-1.6805734485387802E-2</c:v>
                </c:pt>
                <c:pt idx="616">
                  <c:v>-1.5478610992431641E-2</c:v>
                </c:pt>
                <c:pt idx="617">
                  <c:v>-1.4218136668205261E-2</c:v>
                </c:pt>
                <c:pt idx="618">
                  <c:v>-1.0068004950881004E-2</c:v>
                </c:pt>
                <c:pt idx="619">
                  <c:v>-4.0074489079415798E-3</c:v>
                </c:pt>
                <c:pt idx="620">
                  <c:v>3.8005206733942032E-3</c:v>
                </c:pt>
                <c:pt idx="621">
                  <c:v>7.2146924212574959E-3</c:v>
                </c:pt>
                <c:pt idx="622">
                  <c:v>1.05782775208354E-2</c:v>
                </c:pt>
                <c:pt idx="623">
                  <c:v>4.2623244225978851E-3</c:v>
                </c:pt>
                <c:pt idx="624">
                  <c:v>-7.3472457006573677E-4</c:v>
                </c:pt>
                <c:pt idx="625">
                  <c:v>-3.6895019002258778E-3</c:v>
                </c:pt>
                <c:pt idx="626">
                  <c:v>-7.4227466247975826E-3</c:v>
                </c:pt>
                <c:pt idx="627">
                  <c:v>-1.2990351766347885E-2</c:v>
                </c:pt>
                <c:pt idx="628">
                  <c:v>-1.8091447651386261E-2</c:v>
                </c:pt>
                <c:pt idx="629">
                  <c:v>-1.7670402303338051E-2</c:v>
                </c:pt>
                <c:pt idx="630">
                  <c:v>-1.4126327820122242E-2</c:v>
                </c:pt>
                <c:pt idx="631">
                  <c:v>-5.4260464385151863E-3</c:v>
                </c:pt>
                <c:pt idx="632">
                  <c:v>2.2806543856859207E-3</c:v>
                </c:pt>
                <c:pt idx="633">
                  <c:v>7.0405220612883568E-3</c:v>
                </c:pt>
                <c:pt idx="634">
                  <c:v>5.3892126306891441E-3</c:v>
                </c:pt>
                <c:pt idx="635">
                  <c:v>5.3359493613243103E-3</c:v>
                </c:pt>
                <c:pt idx="636">
                  <c:v>1.2178109027445316E-3</c:v>
                </c:pt>
                <c:pt idx="637">
                  <c:v>-2.8978383634239435E-3</c:v>
                </c:pt>
                <c:pt idx="638">
                  <c:v>-1.2855846434831619E-3</c:v>
                </c:pt>
                <c:pt idx="639">
                  <c:v>3.744061104953289E-3</c:v>
                </c:pt>
                <c:pt idx="640">
                  <c:v>2.0561967976391315E-3</c:v>
                </c:pt>
                <c:pt idx="641">
                  <c:v>6.8421633914113045E-3</c:v>
                </c:pt>
                <c:pt idx="642">
                  <c:v>6.678613368421793E-3</c:v>
                </c:pt>
                <c:pt idx="643">
                  <c:v>6.4594349823892117E-3</c:v>
                </c:pt>
                <c:pt idx="644">
                  <c:v>9.4385817646980286E-5</c:v>
                </c:pt>
                <c:pt idx="645">
                  <c:v>-6.9763069041073322E-3</c:v>
                </c:pt>
                <c:pt idx="646">
                  <c:v>-1.1922561563551426E-2</c:v>
                </c:pt>
                <c:pt idx="647">
                  <c:v>-1.02647440508008E-2</c:v>
                </c:pt>
                <c:pt idx="648">
                  <c:v>-1.0925695300102234E-2</c:v>
                </c:pt>
                <c:pt idx="649">
                  <c:v>-4.1064051911234856E-3</c:v>
                </c:pt>
                <c:pt idx="650">
                  <c:v>-6.2345820479094982E-3</c:v>
                </c:pt>
                <c:pt idx="651">
                  <c:v>-2.997776260599494E-3</c:v>
                </c:pt>
                <c:pt idx="652">
                  <c:v>4.2656362056732178E-3</c:v>
                </c:pt>
                <c:pt idx="653">
                  <c:v>1.200797688215971E-2</c:v>
                </c:pt>
                <c:pt idx="654">
                  <c:v>1.6242552548646927E-2</c:v>
                </c:pt>
                <c:pt idx="655">
                  <c:v>1.4628146775066853E-2</c:v>
                </c:pt>
                <c:pt idx="656">
                  <c:v>1.229584775865078E-2</c:v>
                </c:pt>
                <c:pt idx="657">
                  <c:v>8.150104433298111E-3</c:v>
                </c:pt>
                <c:pt idx="658">
                  <c:v>2.0110039040446281E-3</c:v>
                </c:pt>
                <c:pt idx="659">
                  <c:v>8.4400642663240433E-4</c:v>
                </c:pt>
                <c:pt idx="660">
                  <c:v>-4.7869514673948288E-5</c:v>
                </c:pt>
                <c:pt idx="661">
                  <c:v>-2.2242048289626837E-3</c:v>
                </c:pt>
                <c:pt idx="662">
                  <c:v>2.8521833010017872E-3</c:v>
                </c:pt>
                <c:pt idx="663">
                  <c:v>2.8378027491271496E-3</c:v>
                </c:pt>
                <c:pt idx="664">
                  <c:v>5.2826972678303719E-3</c:v>
                </c:pt>
                <c:pt idx="665">
                  <c:v>9.206598624587059E-3</c:v>
                </c:pt>
                <c:pt idx="666">
                  <c:v>8.7822452187538147E-3</c:v>
                </c:pt>
                <c:pt idx="667">
                  <c:v>7.5270966626703739E-3</c:v>
                </c:pt>
                <c:pt idx="668">
                  <c:v>5.7806381955742836E-3</c:v>
                </c:pt>
                <c:pt idx="669">
                  <c:v>3.9382632821798325E-3</c:v>
                </c:pt>
                <c:pt idx="670">
                  <c:v>9.1745145618915558E-4</c:v>
                </c:pt>
                <c:pt idx="671">
                  <c:v>-3.1532580032944679E-4</c:v>
                </c:pt>
                <c:pt idx="672">
                  <c:v>-5.6954296305775642E-3</c:v>
                </c:pt>
                <c:pt idx="673">
                  <c:v>-9.7767245024442673E-3</c:v>
                </c:pt>
                <c:pt idx="674">
                  <c:v>-8.0248359590768814E-3</c:v>
                </c:pt>
                <c:pt idx="675">
                  <c:v>-2.553105354309082E-3</c:v>
                </c:pt>
                <c:pt idx="676">
                  <c:v>2.2142278030514717E-3</c:v>
                </c:pt>
                <c:pt idx="677">
                  <c:v>6.906451191753149E-3</c:v>
                </c:pt>
                <c:pt idx="678">
                  <c:v>1.00887231528759E-2</c:v>
                </c:pt>
                <c:pt idx="679">
                  <c:v>5.0015519373118877E-3</c:v>
                </c:pt>
                <c:pt idx="680">
                  <c:v>1.8855594098567963E-3</c:v>
                </c:pt>
                <c:pt idx="681">
                  <c:v>-5.5486545898020267E-3</c:v>
                </c:pt>
                <c:pt idx="682">
                  <c:v>-1.0834634304046631E-2</c:v>
                </c:pt>
                <c:pt idx="683">
                  <c:v>-1.4237089082598686E-2</c:v>
                </c:pt>
                <c:pt idx="684">
                  <c:v>-1.2204974889755249E-2</c:v>
                </c:pt>
                <c:pt idx="685">
                  <c:v>-4.8583783209323883E-3</c:v>
                </c:pt>
                <c:pt idx="686">
                  <c:v>7.5693754479289055E-4</c:v>
                </c:pt>
                <c:pt idx="687">
                  <c:v>2.249106764793396E-3</c:v>
                </c:pt>
                <c:pt idx="688">
                  <c:v>1.6637737862765789E-3</c:v>
                </c:pt>
                <c:pt idx="689">
                  <c:v>5.614573135972023E-3</c:v>
                </c:pt>
                <c:pt idx="690">
                  <c:v>2.3366152308881283E-3</c:v>
                </c:pt>
                <c:pt idx="691">
                  <c:v>3.8314471021294594E-3</c:v>
                </c:pt>
                <c:pt idx="692">
                  <c:v>1.1481288820505142E-3</c:v>
                </c:pt>
                <c:pt idx="693">
                  <c:v>1.0322812013328075E-3</c:v>
                </c:pt>
                <c:pt idx="694">
                  <c:v>-2.856849692761898E-3</c:v>
                </c:pt>
                <c:pt idx="695">
                  <c:v>-9.33871790766716E-3</c:v>
                </c:pt>
                <c:pt idx="696">
                  <c:v>-1.6389189288020134E-2</c:v>
                </c:pt>
                <c:pt idx="697">
                  <c:v>-1.3585945591330528E-2</c:v>
                </c:pt>
                <c:pt idx="698">
                  <c:v>-5.1420740783214569E-3</c:v>
                </c:pt>
                <c:pt idx="699">
                  <c:v>-9.4715747982263565E-3</c:v>
                </c:pt>
                <c:pt idx="700">
                  <c:v>-7.438665721565485E-3</c:v>
                </c:pt>
                <c:pt idx="701">
                  <c:v>2.0134253427386284E-3</c:v>
                </c:pt>
                <c:pt idx="702">
                  <c:v>1.1321302503347397E-2</c:v>
                </c:pt>
                <c:pt idx="703">
                  <c:v>1.0287996381521225E-2</c:v>
                </c:pt>
                <c:pt idx="704">
                  <c:v>2.9231822118163109E-3</c:v>
                </c:pt>
                <c:pt idx="705">
                  <c:v>-1.0909276083111763E-2</c:v>
                </c:pt>
                <c:pt idx="706">
                  <c:v>-2.0163189619779587E-2</c:v>
                </c:pt>
                <c:pt idx="707">
                  <c:v>-2.4594955146312714E-2</c:v>
                </c:pt>
                <c:pt idx="708">
                  <c:v>-2.4174235761165619E-2</c:v>
                </c:pt>
                <c:pt idx="709">
                  <c:v>-2.0721448585391045E-2</c:v>
                </c:pt>
                <c:pt idx="710">
                  <c:v>-1.4720236882567406E-2</c:v>
                </c:pt>
                <c:pt idx="711">
                  <c:v>-1.3252302072942257E-2</c:v>
                </c:pt>
                <c:pt idx="712">
                  <c:v>-6.3200686126947403E-3</c:v>
                </c:pt>
                <c:pt idx="713">
                  <c:v>-2.4451692588627338E-3</c:v>
                </c:pt>
                <c:pt idx="714">
                  <c:v>4.4999495148658752E-3</c:v>
                </c:pt>
                <c:pt idx="715">
                  <c:v>9.0949675068259239E-3</c:v>
                </c:pt>
                <c:pt idx="716">
                  <c:v>7.0571377873420715E-3</c:v>
                </c:pt>
                <c:pt idx="717">
                  <c:v>5.0405925139784813E-3</c:v>
                </c:pt>
                <c:pt idx="718">
                  <c:v>2.1316101774573326E-3</c:v>
                </c:pt>
                <c:pt idx="719">
                  <c:v>1.3198787346482277E-3</c:v>
                </c:pt>
                <c:pt idx="720">
                  <c:v>-7.417360320687294E-3</c:v>
                </c:pt>
                <c:pt idx="721">
                  <c:v>-8.7486747652292252E-3</c:v>
                </c:pt>
                <c:pt idx="722">
                  <c:v>-5.2925879135727882E-3</c:v>
                </c:pt>
                <c:pt idx="723">
                  <c:v>-5.3711510263383389E-3</c:v>
                </c:pt>
                <c:pt idx="724">
                  <c:v>-4.3089534156024456E-3</c:v>
                </c:pt>
                <c:pt idx="725">
                  <c:v>-1.8023860175162554E-3</c:v>
                </c:pt>
                <c:pt idx="726">
                  <c:v>5.3729438222944736E-3</c:v>
                </c:pt>
                <c:pt idx="727">
                  <c:v>1.3598116114735603E-2</c:v>
                </c:pt>
                <c:pt idx="728">
                  <c:v>1.3188669458031654E-2</c:v>
                </c:pt>
                <c:pt idx="729">
                  <c:v>9.171556681394577E-3</c:v>
                </c:pt>
                <c:pt idx="730">
                  <c:v>5.7557248510420322E-3</c:v>
                </c:pt>
                <c:pt idx="731">
                  <c:v>5.0036483444273472E-3</c:v>
                </c:pt>
                <c:pt idx="732">
                  <c:v>-2.9923897236585617E-3</c:v>
                </c:pt>
                <c:pt idx="733">
                  <c:v>-9.5256567001342773E-3</c:v>
                </c:pt>
                <c:pt idx="734">
                  <c:v>-1.1808190494775772E-2</c:v>
                </c:pt>
                <c:pt idx="735">
                  <c:v>-1.6593625769019127E-2</c:v>
                </c:pt>
                <c:pt idx="736">
                  <c:v>-1.2761397287249565E-2</c:v>
                </c:pt>
                <c:pt idx="737">
                  <c:v>-1.0478002950549126E-2</c:v>
                </c:pt>
                <c:pt idx="738">
                  <c:v>-4.8196790739893913E-3</c:v>
                </c:pt>
                <c:pt idx="739">
                  <c:v>4.3503837659955025E-3</c:v>
                </c:pt>
                <c:pt idx="740">
                  <c:v>7.8836334869265556E-3</c:v>
                </c:pt>
                <c:pt idx="741">
                  <c:v>1.1292745359241962E-2</c:v>
                </c:pt>
                <c:pt idx="742">
                  <c:v>1.3104874640703201E-2</c:v>
                </c:pt>
                <c:pt idx="743">
                  <c:v>1.4396240934729576E-2</c:v>
                </c:pt>
                <c:pt idx="744">
                  <c:v>1.1105954647064209E-2</c:v>
                </c:pt>
                <c:pt idx="745">
                  <c:v>-1.732612494379282E-3</c:v>
                </c:pt>
                <c:pt idx="746">
                  <c:v>-9.0391999110579491E-3</c:v>
                </c:pt>
                <c:pt idx="747">
                  <c:v>-7.7619478106498718E-3</c:v>
                </c:pt>
                <c:pt idx="748">
                  <c:v>-3.5297612193971872E-3</c:v>
                </c:pt>
                <c:pt idx="749">
                  <c:v>8.199797011911869E-4</c:v>
                </c:pt>
                <c:pt idx="750">
                  <c:v>3.9052078500390053E-4</c:v>
                </c:pt>
                <c:pt idx="751">
                  <c:v>-5.9091867879033089E-3</c:v>
                </c:pt>
                <c:pt idx="752">
                  <c:v>-1.2174402363598347E-2</c:v>
                </c:pt>
                <c:pt idx="753">
                  <c:v>-1.5703890472650528E-2</c:v>
                </c:pt>
                <c:pt idx="754">
                  <c:v>-1.6416566446423531E-2</c:v>
                </c:pt>
                <c:pt idx="755">
                  <c:v>-1.7108188942074776E-2</c:v>
                </c:pt>
                <c:pt idx="756">
                  <c:v>-1.4038950204849243E-2</c:v>
                </c:pt>
                <c:pt idx="757">
                  <c:v>-8.1187430769205093E-3</c:v>
                </c:pt>
                <c:pt idx="758">
                  <c:v>-2.3817073088139296E-3</c:v>
                </c:pt>
                <c:pt idx="759">
                  <c:v>1.4247489161789417E-3</c:v>
                </c:pt>
                <c:pt idx="760">
                  <c:v>4.3560289777815342E-3</c:v>
                </c:pt>
                <c:pt idx="761">
                  <c:v>1.0702341794967651E-2</c:v>
                </c:pt>
                <c:pt idx="762">
                  <c:v>1.3121488504111767E-2</c:v>
                </c:pt>
                <c:pt idx="763">
                  <c:v>8.6449813097715378E-3</c:v>
                </c:pt>
                <c:pt idx="764">
                  <c:v>-1.2459605932235718E-4</c:v>
                </c:pt>
                <c:pt idx="765">
                  <c:v>-7.572392001748085E-3</c:v>
                </c:pt>
                <c:pt idx="766">
                  <c:v>-1.218576543033123E-2</c:v>
                </c:pt>
                <c:pt idx="767">
                  <c:v>-4.5800437219440937E-3</c:v>
                </c:pt>
                <c:pt idx="768">
                  <c:v>9.7628887742757797E-3</c:v>
                </c:pt>
                <c:pt idx="769">
                  <c:v>1.95729099214077E-2</c:v>
                </c:pt>
                <c:pt idx="770">
                  <c:v>1.9976472482085228E-2</c:v>
                </c:pt>
                <c:pt idx="771">
                  <c:v>1.6090653836727142E-2</c:v>
                </c:pt>
                <c:pt idx="772">
                  <c:v>2.6532453484833241E-3</c:v>
                </c:pt>
                <c:pt idx="773">
                  <c:v>-5.8121448382735252E-3</c:v>
                </c:pt>
                <c:pt idx="774">
                  <c:v>-1.0635850951075554E-2</c:v>
                </c:pt>
                <c:pt idx="775">
                  <c:v>-1.2586083263158798E-2</c:v>
                </c:pt>
                <c:pt idx="776">
                  <c:v>-1.7638135701417923E-2</c:v>
                </c:pt>
                <c:pt idx="777">
                  <c:v>-2.1031800657510757E-2</c:v>
                </c:pt>
                <c:pt idx="778">
                  <c:v>-2.0944757387042046E-2</c:v>
                </c:pt>
                <c:pt idx="779">
                  <c:v>-2.0862467586994171E-2</c:v>
                </c:pt>
                <c:pt idx="780">
                  <c:v>-1.9215710461139679E-2</c:v>
                </c:pt>
                <c:pt idx="781">
                  <c:v>-1.5687555074691772E-2</c:v>
                </c:pt>
                <c:pt idx="782">
                  <c:v>-5.8484133332967758E-3</c:v>
                </c:pt>
                <c:pt idx="783">
                  <c:v>2.9715709388256073E-5</c:v>
                </c:pt>
                <c:pt idx="784">
                  <c:v>4.3369391933083534E-3</c:v>
                </c:pt>
                <c:pt idx="785">
                  <c:v>8.8890800252556801E-3</c:v>
                </c:pt>
                <c:pt idx="786">
                  <c:v>1.2365728616714478E-3</c:v>
                </c:pt>
                <c:pt idx="787">
                  <c:v>-2.7006443124264479E-3</c:v>
                </c:pt>
                <c:pt idx="788">
                  <c:v>-4.5462148264050484E-3</c:v>
                </c:pt>
                <c:pt idx="789">
                  <c:v>-5.6543564423918724E-3</c:v>
                </c:pt>
                <c:pt idx="790">
                  <c:v>-7.1187862195074558E-3</c:v>
                </c:pt>
                <c:pt idx="791">
                  <c:v>-3.8902359083294868E-3</c:v>
                </c:pt>
                <c:pt idx="792">
                  <c:v>-4.5625893399119377E-3</c:v>
                </c:pt>
                <c:pt idx="793">
                  <c:v>-1.6634722705930471E-3</c:v>
                </c:pt>
                <c:pt idx="794">
                  <c:v>4.3854080140590668E-3</c:v>
                </c:pt>
                <c:pt idx="795">
                  <c:v>1.3045208528637886E-2</c:v>
                </c:pt>
                <c:pt idx="796">
                  <c:v>1.9763395190238953E-2</c:v>
                </c:pt>
                <c:pt idx="797">
                  <c:v>2.3431099951267242E-2</c:v>
                </c:pt>
                <c:pt idx="798">
                  <c:v>2.3937052115797997E-2</c:v>
                </c:pt>
                <c:pt idx="799">
                  <c:v>1.7961449921131134E-2</c:v>
                </c:pt>
                <c:pt idx="800">
                  <c:v>1.5035837888717651E-2</c:v>
                </c:pt>
                <c:pt idx="801">
                  <c:v>1.1580651625990868E-2</c:v>
                </c:pt>
                <c:pt idx="802">
                  <c:v>3.9634453132748604E-3</c:v>
                </c:pt>
                <c:pt idx="803">
                  <c:v>-9.2585198581218719E-4</c:v>
                </c:pt>
                <c:pt idx="804">
                  <c:v>-4.8293005675077438E-3</c:v>
                </c:pt>
                <c:pt idx="805">
                  <c:v>-9.5548136159777641E-3</c:v>
                </c:pt>
                <c:pt idx="806">
                  <c:v>-5.4886462166905403E-3</c:v>
                </c:pt>
                <c:pt idx="807">
                  <c:v>-4.5866332948207855E-3</c:v>
                </c:pt>
                <c:pt idx="808">
                  <c:v>-1.0425178334116936E-4</c:v>
                </c:pt>
                <c:pt idx="809">
                  <c:v>9.8109636455774307E-3</c:v>
                </c:pt>
                <c:pt idx="810">
                  <c:v>1.5364499762654305E-2</c:v>
                </c:pt>
                <c:pt idx="811">
                  <c:v>1.407260075211525E-2</c:v>
                </c:pt>
                <c:pt idx="812">
                  <c:v>9.9576450884342194E-3</c:v>
                </c:pt>
                <c:pt idx="813">
                  <c:v>4.1546174325048923E-3</c:v>
                </c:pt>
                <c:pt idx="814">
                  <c:v>2.1114945411682129E-5</c:v>
                </c:pt>
                <c:pt idx="815">
                  <c:v>-1.3669249601662159E-3</c:v>
                </c:pt>
                <c:pt idx="816">
                  <c:v>4.5653455890715122E-3</c:v>
                </c:pt>
                <c:pt idx="817">
                  <c:v>4.5475596562027931E-4</c:v>
                </c:pt>
                <c:pt idx="818">
                  <c:v>-3.5491189919412136E-3</c:v>
                </c:pt>
                <c:pt idx="819">
                  <c:v>2.3816246539354324E-4</c:v>
                </c:pt>
                <c:pt idx="820">
                  <c:v>2.0082960836589336E-3</c:v>
                </c:pt>
                <c:pt idx="821">
                  <c:v>8.3665931597352028E-3</c:v>
                </c:pt>
                <c:pt idx="822">
                  <c:v>9.1144442558288574E-3</c:v>
                </c:pt>
                <c:pt idx="823">
                  <c:v>9.688355028629303E-3</c:v>
                </c:pt>
                <c:pt idx="824">
                  <c:v>5.0232354551553726E-3</c:v>
                </c:pt>
                <c:pt idx="825">
                  <c:v>4.359404556453228E-4</c:v>
                </c:pt>
                <c:pt idx="826">
                  <c:v>-4.9937968142330647E-3</c:v>
                </c:pt>
                <c:pt idx="827">
                  <c:v>-8.036990649998188E-3</c:v>
                </c:pt>
                <c:pt idx="828">
                  <c:v>-1.2244649231433868E-2</c:v>
                </c:pt>
                <c:pt idx="829">
                  <c:v>-1.0654475539922714E-2</c:v>
                </c:pt>
                <c:pt idx="830">
                  <c:v>-1.0255191475152969E-2</c:v>
                </c:pt>
                <c:pt idx="831">
                  <c:v>-1.1906084604561329E-2</c:v>
                </c:pt>
                <c:pt idx="832">
                  <c:v>-1.1731148697435856E-2</c:v>
                </c:pt>
                <c:pt idx="833">
                  <c:v>-9.7303157672286034E-3</c:v>
                </c:pt>
                <c:pt idx="834">
                  <c:v>-6.0473093762993813E-3</c:v>
                </c:pt>
                <c:pt idx="835">
                  <c:v>1.7063925042748451E-4</c:v>
                </c:pt>
                <c:pt idx="836">
                  <c:v>2.7743778191506863E-3</c:v>
                </c:pt>
                <c:pt idx="837">
                  <c:v>5.7627107016742229E-3</c:v>
                </c:pt>
                <c:pt idx="838">
                  <c:v>7.8380052000284195E-3</c:v>
                </c:pt>
                <c:pt idx="839">
                  <c:v>7.7466582879424095E-3</c:v>
                </c:pt>
                <c:pt idx="840">
                  <c:v>1.0387084446847439E-2</c:v>
                </c:pt>
                <c:pt idx="841">
                  <c:v>8.8115585967898369E-3</c:v>
                </c:pt>
                <c:pt idx="842">
                  <c:v>9.4746164977550507E-3</c:v>
                </c:pt>
                <c:pt idx="843">
                  <c:v>1.7360029742121696E-3</c:v>
                </c:pt>
                <c:pt idx="844">
                  <c:v>-3.0603948980569839E-3</c:v>
                </c:pt>
                <c:pt idx="845">
                  <c:v>-2.9610591009259224E-3</c:v>
                </c:pt>
                <c:pt idx="846">
                  <c:v>-6.3138413242995739E-3</c:v>
                </c:pt>
                <c:pt idx="847">
                  <c:v>-1.0517108254134655E-2</c:v>
                </c:pt>
                <c:pt idx="848">
                  <c:v>-6.548337172716856E-3</c:v>
                </c:pt>
                <c:pt idx="849">
                  <c:v>-4.729442298412323E-5</c:v>
                </c:pt>
                <c:pt idx="850">
                  <c:v>-1.8146494403481483E-4</c:v>
                </c:pt>
                <c:pt idx="851">
                  <c:v>2.0124474540352821E-3</c:v>
                </c:pt>
                <c:pt idx="852">
                  <c:v>4.7483076341450214E-3</c:v>
                </c:pt>
                <c:pt idx="853">
                  <c:v>7.3701892979443073E-3</c:v>
                </c:pt>
                <c:pt idx="854">
                  <c:v>1.2123964726924896E-2</c:v>
                </c:pt>
                <c:pt idx="855">
                  <c:v>1.708410307765007E-2</c:v>
                </c:pt>
                <c:pt idx="856">
                  <c:v>1.4376513659954071E-2</c:v>
                </c:pt>
                <c:pt idx="857">
                  <c:v>5.8288322761654854E-3</c:v>
                </c:pt>
                <c:pt idx="858">
                  <c:v>-6.7334608174860477E-3</c:v>
                </c:pt>
                <c:pt idx="859">
                  <c:v>-1.1282406747341156E-2</c:v>
                </c:pt>
                <c:pt idx="860">
                  <c:v>-9.1759832575917244E-3</c:v>
                </c:pt>
                <c:pt idx="861">
                  <c:v>-8.1147141754627228E-3</c:v>
                </c:pt>
                <c:pt idx="862">
                  <c:v>-3.8888351991772652E-4</c:v>
                </c:pt>
                <c:pt idx="863">
                  <c:v>3.06734349578619E-4</c:v>
                </c:pt>
                <c:pt idx="864">
                  <c:v>4.9496041610836983E-3</c:v>
                </c:pt>
                <c:pt idx="865">
                  <c:v>5.7067414745688438E-3</c:v>
                </c:pt>
                <c:pt idx="866">
                  <c:v>3.3959667198359966E-3</c:v>
                </c:pt>
                <c:pt idx="867">
                  <c:v>6.3329008407890797E-3</c:v>
                </c:pt>
                <c:pt idx="868">
                  <c:v>5.6696655228734016E-3</c:v>
                </c:pt>
                <c:pt idx="869">
                  <c:v>6.2062926590442657E-3</c:v>
                </c:pt>
                <c:pt idx="870">
                  <c:v>6.0783801600337029E-3</c:v>
                </c:pt>
                <c:pt idx="871">
                  <c:v>5.4349601268768311E-3</c:v>
                </c:pt>
                <c:pt idx="872">
                  <c:v>1.5956093557178974E-3</c:v>
                </c:pt>
                <c:pt idx="873">
                  <c:v>-8.4423776715993881E-3</c:v>
                </c:pt>
                <c:pt idx="874">
                  <c:v>-1.5217192471027374E-2</c:v>
                </c:pt>
                <c:pt idx="875">
                  <c:v>-1.4370040968060493E-2</c:v>
                </c:pt>
                <c:pt idx="876">
                  <c:v>-8.6140912026166916E-3</c:v>
                </c:pt>
                <c:pt idx="877">
                  <c:v>4.9555138684809208E-3</c:v>
                </c:pt>
                <c:pt idx="878">
                  <c:v>1.3049714267253876E-2</c:v>
                </c:pt>
                <c:pt idx="879">
                  <c:v>1.8392549827694893E-2</c:v>
                </c:pt>
                <c:pt idx="880">
                  <c:v>2.0991422235965729E-2</c:v>
                </c:pt>
                <c:pt idx="881">
                  <c:v>1.8441177904605865E-2</c:v>
                </c:pt>
                <c:pt idx="882">
                  <c:v>1.3982865959405899E-2</c:v>
                </c:pt>
                <c:pt idx="883">
                  <c:v>1.3360485434532166E-2</c:v>
                </c:pt>
                <c:pt idx="884">
                  <c:v>1.2958545237779617E-2</c:v>
                </c:pt>
                <c:pt idx="885">
                  <c:v>4.2524044401943684E-3</c:v>
                </c:pt>
                <c:pt idx="886">
                  <c:v>2.0044185221195221E-3</c:v>
                </c:pt>
                <c:pt idx="887">
                  <c:v>1.0344954207539558E-3</c:v>
                </c:pt>
                <c:pt idx="888">
                  <c:v>-7.5894035398960114E-4</c:v>
                </c:pt>
                <c:pt idx="889">
                  <c:v>1.1787754483520985E-3</c:v>
                </c:pt>
                <c:pt idx="890">
                  <c:v>-6.2241433188319206E-3</c:v>
                </c:pt>
                <c:pt idx="891">
                  <c:v>-9.4497641548514366E-3</c:v>
                </c:pt>
                <c:pt idx="892">
                  <c:v>-8.0285901203751564E-3</c:v>
                </c:pt>
                <c:pt idx="893">
                  <c:v>-4.5353220775723457E-3</c:v>
                </c:pt>
                <c:pt idx="894">
                  <c:v>6.7418999969959259E-4</c:v>
                </c:pt>
                <c:pt idx="895">
                  <c:v>2.2038770839571953E-4</c:v>
                </c:pt>
                <c:pt idx="896">
                  <c:v>-3.9059293922036886E-3</c:v>
                </c:pt>
                <c:pt idx="897">
                  <c:v>-4.2630592361092567E-3</c:v>
                </c:pt>
                <c:pt idx="898">
                  <c:v>-1.6042550560086966E-3</c:v>
                </c:pt>
                <c:pt idx="899">
                  <c:v>5.6363469921052456E-3</c:v>
                </c:pt>
                <c:pt idx="900">
                  <c:v>8.0164577811956406E-3</c:v>
                </c:pt>
                <c:pt idx="901">
                  <c:v>7.861994206905365E-3</c:v>
                </c:pt>
                <c:pt idx="902">
                  <c:v>6.2570776790380478E-3</c:v>
                </c:pt>
                <c:pt idx="903">
                  <c:v>-8.6794327944517136E-4</c:v>
                </c:pt>
                <c:pt idx="904">
                  <c:v>-8.9859869331121445E-3</c:v>
                </c:pt>
                <c:pt idx="905">
                  <c:v>-1.3030263595283031E-2</c:v>
                </c:pt>
                <c:pt idx="906">
                  <c:v>-1.83298010379076E-2</c:v>
                </c:pt>
                <c:pt idx="907">
                  <c:v>-1.6562793403863907E-2</c:v>
                </c:pt>
                <c:pt idx="908">
                  <c:v>-1.4586864970624447E-2</c:v>
                </c:pt>
                <c:pt idx="909">
                  <c:v>-8.130563423037529E-3</c:v>
                </c:pt>
                <c:pt idx="910">
                  <c:v>-3.553138580173254E-3</c:v>
                </c:pt>
                <c:pt idx="911">
                  <c:v>-1.5549689996987581E-3</c:v>
                </c:pt>
                <c:pt idx="912">
                  <c:v>2.8023570775985718E-3</c:v>
                </c:pt>
                <c:pt idx="913">
                  <c:v>5.4924152791500092E-3</c:v>
                </c:pt>
                <c:pt idx="914">
                  <c:v>8.5829980671405792E-3</c:v>
                </c:pt>
                <c:pt idx="915">
                  <c:v>1.0459460318088531E-2</c:v>
                </c:pt>
                <c:pt idx="916">
                  <c:v>8.9804520830512047E-3</c:v>
                </c:pt>
                <c:pt idx="917">
                  <c:v>1.3236182741820812E-2</c:v>
                </c:pt>
                <c:pt idx="918">
                  <c:v>1.4231881126761436E-2</c:v>
                </c:pt>
                <c:pt idx="919">
                  <c:v>1.1036353185772896E-2</c:v>
                </c:pt>
                <c:pt idx="920">
                  <c:v>2.8349906206130981E-3</c:v>
                </c:pt>
                <c:pt idx="921">
                  <c:v>1.029367558658123E-3</c:v>
                </c:pt>
                <c:pt idx="922">
                  <c:v>6.0431230813264847E-3</c:v>
                </c:pt>
                <c:pt idx="923">
                  <c:v>6.1168922111392021E-3</c:v>
                </c:pt>
                <c:pt idx="924">
                  <c:v>7.1354135870933533E-3</c:v>
                </c:pt>
                <c:pt idx="925">
                  <c:v>8.5386335849761963E-3</c:v>
                </c:pt>
                <c:pt idx="926">
                  <c:v>1.2388079427182674E-2</c:v>
                </c:pt>
                <c:pt idx="927">
                  <c:v>1.6130886971950531E-2</c:v>
                </c:pt>
                <c:pt idx="928">
                  <c:v>1.463470421731472E-2</c:v>
                </c:pt>
                <c:pt idx="929">
                  <c:v>1.3583820313215256E-2</c:v>
                </c:pt>
                <c:pt idx="930">
                  <c:v>8.0026611685752869E-3</c:v>
                </c:pt>
                <c:pt idx="931">
                  <c:v>1.2257155030965805E-3</c:v>
                </c:pt>
                <c:pt idx="932">
                  <c:v>-7.444300688803196E-3</c:v>
                </c:pt>
                <c:pt idx="933">
                  <c:v>-1.1904297396540642E-2</c:v>
                </c:pt>
                <c:pt idx="934">
                  <c:v>-1.3582920655608177E-2</c:v>
                </c:pt>
                <c:pt idx="935">
                  <c:v>-1.2934175319969654E-2</c:v>
                </c:pt>
                <c:pt idx="936">
                  <c:v>-7.901572622358799E-3</c:v>
                </c:pt>
                <c:pt idx="937">
                  <c:v>-5.2927397191524506E-3</c:v>
                </c:pt>
                <c:pt idx="938">
                  <c:v>-2.5931894779205322E-3</c:v>
                </c:pt>
                <c:pt idx="939">
                  <c:v>4.8841675743460655E-3</c:v>
                </c:pt>
                <c:pt idx="940">
                  <c:v>3.0813449993729591E-3</c:v>
                </c:pt>
                <c:pt idx="941">
                  <c:v>3.4784218296408653E-3</c:v>
                </c:pt>
                <c:pt idx="942">
                  <c:v>6.093182135373354E-3</c:v>
                </c:pt>
                <c:pt idx="943">
                  <c:v>6.9664320908486843E-3</c:v>
                </c:pt>
                <c:pt idx="944">
                  <c:v>8.133716881275177E-3</c:v>
                </c:pt>
                <c:pt idx="945">
                  <c:v>6.8138553760945797E-3</c:v>
                </c:pt>
                <c:pt idx="946">
                  <c:v>7.152630016207695E-3</c:v>
                </c:pt>
                <c:pt idx="947">
                  <c:v>8.1470543518662453E-3</c:v>
                </c:pt>
                <c:pt idx="948">
                  <c:v>1.3197970576584339E-2</c:v>
                </c:pt>
                <c:pt idx="949">
                  <c:v>1.8249187618494034E-2</c:v>
                </c:pt>
                <c:pt idx="950">
                  <c:v>1.8373619765043259E-2</c:v>
                </c:pt>
                <c:pt idx="951">
                  <c:v>2.0951826125383377E-2</c:v>
                </c:pt>
                <c:pt idx="952">
                  <c:v>1.4486907050013542E-2</c:v>
                </c:pt>
                <c:pt idx="953">
                  <c:v>1.0102465748786926E-3</c:v>
                </c:pt>
                <c:pt idx="954">
                  <c:v>-5.0908997654914856E-3</c:v>
                </c:pt>
                <c:pt idx="955">
                  <c:v>-1.2062789872288704E-2</c:v>
                </c:pt>
                <c:pt idx="956">
                  <c:v>-1.2020737864077091E-2</c:v>
                </c:pt>
                <c:pt idx="957">
                  <c:v>-1.2494513764977455E-2</c:v>
                </c:pt>
                <c:pt idx="958">
                  <c:v>-1.0591324418783188E-2</c:v>
                </c:pt>
                <c:pt idx="959">
                  <c:v>-3.9581889286637306E-3</c:v>
                </c:pt>
                <c:pt idx="960">
                  <c:v>6.4672874286770821E-3</c:v>
                </c:pt>
                <c:pt idx="961">
                  <c:v>1.0438593104481697E-2</c:v>
                </c:pt>
                <c:pt idx="962">
                  <c:v>4.0824692696332932E-3</c:v>
                </c:pt>
                <c:pt idx="963">
                  <c:v>2.4776486679911613E-3</c:v>
                </c:pt>
                <c:pt idx="964">
                  <c:v>-5.5500399321317673E-4</c:v>
                </c:pt>
                <c:pt idx="965">
                  <c:v>-7.3524564504623413E-3</c:v>
                </c:pt>
                <c:pt idx="966">
                  <c:v>-8.0212447792291641E-3</c:v>
                </c:pt>
                <c:pt idx="967">
                  <c:v>-6.4332014881074429E-3</c:v>
                </c:pt>
                <c:pt idx="968">
                  <c:v>-6.7722555249929428E-3</c:v>
                </c:pt>
                <c:pt idx="969">
                  <c:v>-3.8443764206022024E-3</c:v>
                </c:pt>
                <c:pt idx="970">
                  <c:v>9.6234539523720741E-4</c:v>
                </c:pt>
                <c:pt idx="971">
                  <c:v>4.1802423074841499E-3</c:v>
                </c:pt>
                <c:pt idx="972">
                  <c:v>1.0022136382758617E-2</c:v>
                </c:pt>
                <c:pt idx="973">
                  <c:v>8.8556716218590736E-3</c:v>
                </c:pt>
                <c:pt idx="974">
                  <c:v>7.5600249692797661E-3</c:v>
                </c:pt>
                <c:pt idx="975">
                  <c:v>5.3360192105174065E-3</c:v>
                </c:pt>
                <c:pt idx="976">
                  <c:v>3.5849492996931076E-4</c:v>
                </c:pt>
                <c:pt idx="977">
                  <c:v>-1.8271615263074636E-3</c:v>
                </c:pt>
                <c:pt idx="978">
                  <c:v>-9.9279964342713356E-4</c:v>
                </c:pt>
                <c:pt idx="979">
                  <c:v>-2.9952307231724262E-3</c:v>
                </c:pt>
                <c:pt idx="980">
                  <c:v>-1.1606337502598763E-3</c:v>
                </c:pt>
                <c:pt idx="981">
                  <c:v>-1.9550544675439596E-3</c:v>
                </c:pt>
                <c:pt idx="982">
                  <c:v>3.8307071663439274E-3</c:v>
                </c:pt>
                <c:pt idx="983">
                  <c:v>1.2638047337532043E-2</c:v>
                </c:pt>
                <c:pt idx="984">
                  <c:v>1.2485601007938385E-2</c:v>
                </c:pt>
                <c:pt idx="985">
                  <c:v>1.5306154265999794E-2</c:v>
                </c:pt>
                <c:pt idx="986">
                  <c:v>1.28456000238657E-2</c:v>
                </c:pt>
                <c:pt idx="987">
                  <c:v>7.330993190407753E-3</c:v>
                </c:pt>
                <c:pt idx="988">
                  <c:v>-1.3844144996255636E-3</c:v>
                </c:pt>
                <c:pt idx="989">
                  <c:v>-8.2449838519096375E-3</c:v>
                </c:pt>
                <c:pt idx="990">
                  <c:v>-9.9908420816063881E-3</c:v>
                </c:pt>
                <c:pt idx="991">
                  <c:v>-1.5085735358297825E-2</c:v>
                </c:pt>
                <c:pt idx="992">
                  <c:v>-1.706966757774353E-2</c:v>
                </c:pt>
                <c:pt idx="993">
                  <c:v>-1.3796376995742321E-2</c:v>
                </c:pt>
                <c:pt idx="994">
                  <c:v>-5.1765851676464081E-3</c:v>
                </c:pt>
                <c:pt idx="995">
                  <c:v>5.4464982822537422E-3</c:v>
                </c:pt>
                <c:pt idx="996">
                  <c:v>6.2671294435858727E-3</c:v>
                </c:pt>
                <c:pt idx="997">
                  <c:v>4.9826866015791893E-3</c:v>
                </c:pt>
                <c:pt idx="998">
                  <c:v>1.7446372658014297E-4</c:v>
                </c:pt>
                <c:pt idx="999">
                  <c:v>-2.0308999810367823E-3</c:v>
                </c:pt>
                <c:pt idx="1000">
                  <c:v>-8.3201033994555473E-3</c:v>
                </c:pt>
                <c:pt idx="1001">
                  <c:v>-3.6965897306799889E-3</c:v>
                </c:pt>
                <c:pt idx="1002">
                  <c:v>-1.0449506342411041E-2</c:v>
                </c:pt>
                <c:pt idx="1003">
                  <c:v>-1.2389619834721088E-2</c:v>
                </c:pt>
                <c:pt idx="1004">
                  <c:v>-9.2514939606189728E-3</c:v>
                </c:pt>
                <c:pt idx="1005">
                  <c:v>-6.5987189300358295E-3</c:v>
                </c:pt>
                <c:pt idx="1006">
                  <c:v>1.1825105175375938E-3</c:v>
                </c:pt>
                <c:pt idx="1007">
                  <c:v>1.1486813426017761E-2</c:v>
                </c:pt>
                <c:pt idx="1008">
                  <c:v>1.6175085678696632E-2</c:v>
                </c:pt>
                <c:pt idx="1009">
                  <c:v>1.9053962081670761E-2</c:v>
                </c:pt>
                <c:pt idx="1010">
                  <c:v>1.6893099993467331E-2</c:v>
                </c:pt>
                <c:pt idx="1011">
                  <c:v>1.5335150063037872E-2</c:v>
                </c:pt>
                <c:pt idx="1012">
                  <c:v>4.6936646103858948E-3</c:v>
                </c:pt>
                <c:pt idx="1013">
                  <c:v>1.0688360780477524E-3</c:v>
                </c:pt>
                <c:pt idx="1014">
                  <c:v>-1.3837974984198809E-3</c:v>
                </c:pt>
                <c:pt idx="1015">
                  <c:v>-2.657321048900485E-3</c:v>
                </c:pt>
                <c:pt idx="1016">
                  <c:v>-8.4148431196808815E-3</c:v>
                </c:pt>
                <c:pt idx="1017">
                  <c:v>-1.3899089768528938E-2</c:v>
                </c:pt>
                <c:pt idx="1018">
                  <c:v>-1.536024734377861E-2</c:v>
                </c:pt>
                <c:pt idx="1019">
                  <c:v>-1.7941117286682129E-2</c:v>
                </c:pt>
                <c:pt idx="1020">
                  <c:v>-1.989484578371048E-2</c:v>
                </c:pt>
                <c:pt idx="1021">
                  <c:v>-2.1333217620849609E-2</c:v>
                </c:pt>
                <c:pt idx="1022">
                  <c:v>-1.7569201067090034E-2</c:v>
                </c:pt>
                <c:pt idx="1023">
                  <c:v>-9.1251172125339508E-3</c:v>
                </c:pt>
                <c:pt idx="1024">
                  <c:v>4.3356590904295444E-3</c:v>
                </c:pt>
                <c:pt idx="1025">
                  <c:v>1.3283614069223404E-2</c:v>
                </c:pt>
                <c:pt idx="1026">
                  <c:v>1.4277076348662376E-2</c:v>
                </c:pt>
                <c:pt idx="1027">
                  <c:v>9.349428117275238E-3</c:v>
                </c:pt>
                <c:pt idx="1028">
                  <c:v>8.7588690221309662E-3</c:v>
                </c:pt>
                <c:pt idx="1029">
                  <c:v>4.5468141324818134E-3</c:v>
                </c:pt>
                <c:pt idx="1030">
                  <c:v>1.4748917892575264E-3</c:v>
                </c:pt>
                <c:pt idx="1031">
                  <c:v>3.0597387813031673E-3</c:v>
                </c:pt>
                <c:pt idx="1032">
                  <c:v>-3.0209198594093323E-3</c:v>
                </c:pt>
                <c:pt idx="1033">
                  <c:v>-8.9997164905071259E-3</c:v>
                </c:pt>
                <c:pt idx="1034">
                  <c:v>-1.2784443795681E-2</c:v>
                </c:pt>
                <c:pt idx="1035">
                  <c:v>-1.5958400443196297E-2</c:v>
                </c:pt>
                <c:pt idx="1036">
                  <c:v>-8.7025491520762444E-3</c:v>
                </c:pt>
                <c:pt idx="1037">
                  <c:v>-6.0590952634811401E-3</c:v>
                </c:pt>
                <c:pt idx="1038">
                  <c:v>-2.6411530561745167E-3</c:v>
                </c:pt>
                <c:pt idx="1039">
                  <c:v>-6.4218463376164436E-4</c:v>
                </c:pt>
                <c:pt idx="1040">
                  <c:v>2.7433638460934162E-3</c:v>
                </c:pt>
                <c:pt idx="1041">
                  <c:v>1.0010864585638046E-2</c:v>
                </c:pt>
                <c:pt idx="1042">
                  <c:v>1.2154003605246544E-2</c:v>
                </c:pt>
                <c:pt idx="1043">
                  <c:v>2.1516613662242889E-2</c:v>
                </c:pt>
                <c:pt idx="1044">
                  <c:v>2.326633594930172E-2</c:v>
                </c:pt>
                <c:pt idx="1045">
                  <c:v>2.0097972825169563E-2</c:v>
                </c:pt>
                <c:pt idx="1046">
                  <c:v>1.1969078332185745E-2</c:v>
                </c:pt>
                <c:pt idx="1047">
                  <c:v>7.3008234612643719E-3</c:v>
                </c:pt>
                <c:pt idx="1048">
                  <c:v>-1.4413904864341021E-3</c:v>
                </c:pt>
                <c:pt idx="1049">
                  <c:v>-2.0083775743842125E-3</c:v>
                </c:pt>
                <c:pt idx="1050">
                  <c:v>-8.5108205676078796E-3</c:v>
                </c:pt>
                <c:pt idx="1051">
                  <c:v>-1.2110881507396698E-2</c:v>
                </c:pt>
                <c:pt idx="1052">
                  <c:v>-7.0257969200611115E-3</c:v>
                </c:pt>
                <c:pt idx="1053">
                  <c:v>-3.8147624582052231E-4</c:v>
                </c:pt>
                <c:pt idx="1054">
                  <c:v>6.3769319094717503E-3</c:v>
                </c:pt>
                <c:pt idx="1055">
                  <c:v>1.2535758316516876E-2</c:v>
                </c:pt>
                <c:pt idx="1056">
                  <c:v>1.1607687920331955E-2</c:v>
                </c:pt>
                <c:pt idx="1057">
                  <c:v>1.3962188735604286E-2</c:v>
                </c:pt>
                <c:pt idx="1058">
                  <c:v>9.291292168200016E-3</c:v>
                </c:pt>
                <c:pt idx="1059">
                  <c:v>8.8089937344193459E-3</c:v>
                </c:pt>
                <c:pt idx="1060">
                  <c:v>3.5437899641692638E-3</c:v>
                </c:pt>
                <c:pt idx="1061">
                  <c:v>-2.6560493279248476E-3</c:v>
                </c:pt>
                <c:pt idx="1062">
                  <c:v>-2.8193530160933733E-3</c:v>
                </c:pt>
                <c:pt idx="1063">
                  <c:v>-1.5263883396983147E-3</c:v>
                </c:pt>
                <c:pt idx="1064">
                  <c:v>-2.2737057879567146E-3</c:v>
                </c:pt>
                <c:pt idx="1065">
                  <c:v>-5.1933294162154198E-3</c:v>
                </c:pt>
                <c:pt idx="1066">
                  <c:v>-6.4572123810648918E-3</c:v>
                </c:pt>
                <c:pt idx="1067">
                  <c:v>-5.6010056287050247E-3</c:v>
                </c:pt>
                <c:pt idx="1068">
                  <c:v>-5.003814585506916E-3</c:v>
                </c:pt>
                <c:pt idx="1069">
                  <c:v>1.9752653315663338E-3</c:v>
                </c:pt>
                <c:pt idx="1070">
                  <c:v>8.4399934858083725E-3</c:v>
                </c:pt>
                <c:pt idx="1071">
                  <c:v>1.6163427382707596E-2</c:v>
                </c:pt>
                <c:pt idx="1072">
                  <c:v>2.4878673255443573E-2</c:v>
                </c:pt>
                <c:pt idx="1073">
                  <c:v>3.1504616141319275E-2</c:v>
                </c:pt>
                <c:pt idx="1074">
                  <c:v>3.5775355994701385E-2</c:v>
                </c:pt>
                <c:pt idx="1075">
                  <c:v>3.4466415643692017E-2</c:v>
                </c:pt>
                <c:pt idx="1076">
                  <c:v>2.7433987706899643E-2</c:v>
                </c:pt>
                <c:pt idx="1077">
                  <c:v>1.8818926066160202E-2</c:v>
                </c:pt>
                <c:pt idx="1078">
                  <c:v>9.4616953283548355E-3</c:v>
                </c:pt>
                <c:pt idx="1079">
                  <c:v>7.8523457050323486E-3</c:v>
                </c:pt>
                <c:pt idx="1080">
                  <c:v>1.0710081085562706E-2</c:v>
                </c:pt>
                <c:pt idx="1081">
                  <c:v>8.4876725450158119E-3</c:v>
                </c:pt>
                <c:pt idx="1082">
                  <c:v>7.7484734356403351E-3</c:v>
                </c:pt>
                <c:pt idx="1083">
                  <c:v>3.6594560369849205E-3</c:v>
                </c:pt>
                <c:pt idx="1084">
                  <c:v>3.3104531466960907E-3</c:v>
                </c:pt>
                <c:pt idx="1085">
                  <c:v>8.0514131113886833E-3</c:v>
                </c:pt>
                <c:pt idx="1086">
                  <c:v>1.1148551478981972E-2</c:v>
                </c:pt>
                <c:pt idx="1087">
                  <c:v>1.9597696140408516E-2</c:v>
                </c:pt>
                <c:pt idx="1088">
                  <c:v>1.959659717977047E-2</c:v>
                </c:pt>
                <c:pt idx="1089">
                  <c:v>2.2401971742510796E-2</c:v>
                </c:pt>
                <c:pt idx="1090">
                  <c:v>2.2658724337816238E-2</c:v>
                </c:pt>
                <c:pt idx="1091">
                  <c:v>2.1677348762750626E-2</c:v>
                </c:pt>
                <c:pt idx="1092">
                  <c:v>9.7784921526908875E-3</c:v>
                </c:pt>
                <c:pt idx="1093">
                  <c:v>-3.4704688005149364E-3</c:v>
                </c:pt>
                <c:pt idx="1094">
                  <c:v>-1.114756241440773E-2</c:v>
                </c:pt>
                <c:pt idx="1095">
                  <c:v>-1.0890301316976547E-2</c:v>
                </c:pt>
                <c:pt idx="1096">
                  <c:v>-7.0407106541097164E-3</c:v>
                </c:pt>
                <c:pt idx="1097">
                  <c:v>-2.2203892003744841E-3</c:v>
                </c:pt>
                <c:pt idx="1098">
                  <c:v>-3.1700374092906713E-3</c:v>
                </c:pt>
                <c:pt idx="1099">
                  <c:v>-3.1567215919494629E-3</c:v>
                </c:pt>
                <c:pt idx="1100">
                  <c:v>8.6832530796527863E-3</c:v>
                </c:pt>
                <c:pt idx="1101">
                  <c:v>8.3727277815341949E-3</c:v>
                </c:pt>
                <c:pt idx="1102">
                  <c:v>9.5044905319809914E-3</c:v>
                </c:pt>
                <c:pt idx="1103">
                  <c:v>1.3145831413567066E-2</c:v>
                </c:pt>
                <c:pt idx="1104">
                  <c:v>1.4763816259801388E-2</c:v>
                </c:pt>
                <c:pt idx="1105">
                  <c:v>1.1425544507801533E-2</c:v>
                </c:pt>
                <c:pt idx="1106">
                  <c:v>3.594603855162859E-3</c:v>
                </c:pt>
                <c:pt idx="1107">
                  <c:v>-3.8526593707501888E-3</c:v>
                </c:pt>
                <c:pt idx="1108">
                  <c:v>-7.8051416203379631E-3</c:v>
                </c:pt>
                <c:pt idx="1109">
                  <c:v>-7.7300406992435455E-3</c:v>
                </c:pt>
                <c:pt idx="1110">
                  <c:v>-4.0175775066018105E-3</c:v>
                </c:pt>
                <c:pt idx="1111">
                  <c:v>-4.1085854172706604E-4</c:v>
                </c:pt>
                <c:pt idx="1112">
                  <c:v>6.7533045075833797E-3</c:v>
                </c:pt>
                <c:pt idx="1113">
                  <c:v>1.1415166780352592E-2</c:v>
                </c:pt>
                <c:pt idx="1114">
                  <c:v>1.5088664367794991E-2</c:v>
                </c:pt>
                <c:pt idx="1115">
                  <c:v>1.1571960523724556E-2</c:v>
                </c:pt>
                <c:pt idx="1116">
                  <c:v>1.2008888646960258E-2</c:v>
                </c:pt>
                <c:pt idx="1117">
                  <c:v>1.2752709910273552E-2</c:v>
                </c:pt>
                <c:pt idx="1118">
                  <c:v>9.6655730158090591E-3</c:v>
                </c:pt>
                <c:pt idx="1119">
                  <c:v>8.8210850954055786E-3</c:v>
                </c:pt>
                <c:pt idx="1120">
                  <c:v>6.9026406854391098E-3</c:v>
                </c:pt>
                <c:pt idx="1121">
                  <c:v>5.5689290165901184E-3</c:v>
                </c:pt>
                <c:pt idx="1122">
                  <c:v>1.3644471764564514E-3</c:v>
                </c:pt>
                <c:pt idx="1123">
                  <c:v>-2.7597241569310427E-3</c:v>
                </c:pt>
                <c:pt idx="1124">
                  <c:v>-9.699738584458828E-3</c:v>
                </c:pt>
                <c:pt idx="1125">
                  <c:v>-1.3824176043272018E-2</c:v>
                </c:pt>
                <c:pt idx="1126">
                  <c:v>-1.256770733743906E-2</c:v>
                </c:pt>
                <c:pt idx="1127">
                  <c:v>-4.0445267222821712E-3</c:v>
                </c:pt>
                <c:pt idx="1128">
                  <c:v>-3.4120399504899979E-4</c:v>
                </c:pt>
                <c:pt idx="1129">
                  <c:v>1.2198023498058319E-2</c:v>
                </c:pt>
                <c:pt idx="1130">
                  <c:v>1.4319583773612976E-2</c:v>
                </c:pt>
                <c:pt idx="1131">
                  <c:v>1.9010743126273155E-2</c:v>
                </c:pt>
                <c:pt idx="1132">
                  <c:v>1.3965978287160397E-2</c:v>
                </c:pt>
                <c:pt idx="1133">
                  <c:v>1.2626673094928265E-2</c:v>
                </c:pt>
                <c:pt idx="1134">
                  <c:v>7.5722415931522846E-3</c:v>
                </c:pt>
                <c:pt idx="1135">
                  <c:v>4.0701846592128277E-3</c:v>
                </c:pt>
                <c:pt idx="1136">
                  <c:v>-3.2076074276119471E-3</c:v>
                </c:pt>
                <c:pt idx="1137">
                  <c:v>-4.1365181095898151E-3</c:v>
                </c:pt>
                <c:pt idx="1138">
                  <c:v>3.3219717442989349E-4</c:v>
                </c:pt>
                <c:pt idx="1139">
                  <c:v>1.1513212695717812E-2</c:v>
                </c:pt>
                <c:pt idx="1140">
                  <c:v>1.5699006617069244E-2</c:v>
                </c:pt>
                <c:pt idx="1141">
                  <c:v>1.0893065482378006E-2</c:v>
                </c:pt>
                <c:pt idx="1142">
                  <c:v>7.1533797308802605E-3</c:v>
                </c:pt>
                <c:pt idx="1143">
                  <c:v>-5.2691064774990082E-4</c:v>
                </c:pt>
                <c:pt idx="1144">
                  <c:v>-7.8008216805756092E-3</c:v>
                </c:pt>
                <c:pt idx="1145">
                  <c:v>-9.6080433577299118E-3</c:v>
                </c:pt>
                <c:pt idx="1146">
                  <c:v>-1.4533489011228085E-3</c:v>
                </c:pt>
                <c:pt idx="1147">
                  <c:v>5.9608914889395237E-3</c:v>
                </c:pt>
                <c:pt idx="1148">
                  <c:v>8.349291980266571E-3</c:v>
                </c:pt>
                <c:pt idx="1149">
                  <c:v>9.3048345297574997E-3</c:v>
                </c:pt>
                <c:pt idx="1150">
                  <c:v>7.7159148640930653E-3</c:v>
                </c:pt>
                <c:pt idx="1151">
                  <c:v>8.7428297847509384E-3</c:v>
                </c:pt>
                <c:pt idx="1152">
                  <c:v>1.0899560526013374E-2</c:v>
                </c:pt>
                <c:pt idx="1153">
                  <c:v>-6.5696053206920624E-4</c:v>
                </c:pt>
                <c:pt idx="1154">
                  <c:v>-7.1489629335701466E-3</c:v>
                </c:pt>
                <c:pt idx="1155">
                  <c:v>-1.1864622123539448E-2</c:v>
                </c:pt>
                <c:pt idx="1156">
                  <c:v>-9.3347150832414627E-3</c:v>
                </c:pt>
                <c:pt idx="1157">
                  <c:v>7.2963675484061241E-4</c:v>
                </c:pt>
                <c:pt idx="1158">
                  <c:v>7.962007075548172E-3</c:v>
                </c:pt>
                <c:pt idx="1159">
                  <c:v>5.9646363370120525E-3</c:v>
                </c:pt>
                <c:pt idx="1160">
                  <c:v>6.5345177426934242E-4</c:v>
                </c:pt>
                <c:pt idx="1161">
                  <c:v>-1.7878678627312183E-3</c:v>
                </c:pt>
                <c:pt idx="1162">
                  <c:v>1.5995008870959282E-3</c:v>
                </c:pt>
                <c:pt idx="1163">
                  <c:v>4.8807822167873383E-3</c:v>
                </c:pt>
                <c:pt idx="1164">
                  <c:v>8.9624598622322083E-3</c:v>
                </c:pt>
                <c:pt idx="1165">
                  <c:v>6.7682815715670586E-3</c:v>
                </c:pt>
                <c:pt idx="1166">
                  <c:v>7.4913683347404003E-3</c:v>
                </c:pt>
                <c:pt idx="1167">
                  <c:v>1.6025202348828316E-2</c:v>
                </c:pt>
                <c:pt idx="1168">
                  <c:v>1.7246473580598831E-2</c:v>
                </c:pt>
                <c:pt idx="1169">
                  <c:v>1.9367149099707603E-2</c:v>
                </c:pt>
                <c:pt idx="1170">
                  <c:v>1.1122314259409904E-2</c:v>
                </c:pt>
                <c:pt idx="1171">
                  <c:v>4.8348573036491871E-3</c:v>
                </c:pt>
                <c:pt idx="1172">
                  <c:v>-2.8833372052758932E-3</c:v>
                </c:pt>
                <c:pt idx="1173">
                  <c:v>-7.5960671529173851E-3</c:v>
                </c:pt>
                <c:pt idx="1174">
                  <c:v>-9.45279560983181E-3</c:v>
                </c:pt>
                <c:pt idx="1175">
                  <c:v>-9.1475974768400192E-3</c:v>
                </c:pt>
                <c:pt idx="1176">
                  <c:v>-7.849566638469696E-3</c:v>
                </c:pt>
                <c:pt idx="1177">
                  <c:v>-2.5956819299608469E-3</c:v>
                </c:pt>
                <c:pt idx="1178">
                  <c:v>4.7510517761111259E-3</c:v>
                </c:pt>
                <c:pt idx="1179">
                  <c:v>9.8097259178757668E-3</c:v>
                </c:pt>
                <c:pt idx="1180">
                  <c:v>1.5461048111319542E-2</c:v>
                </c:pt>
                <c:pt idx="1181">
                  <c:v>1.557370088994503E-2</c:v>
                </c:pt>
                <c:pt idx="1182">
                  <c:v>1.0948434472084045E-2</c:v>
                </c:pt>
                <c:pt idx="1183">
                  <c:v>5.6950822472572327E-3</c:v>
                </c:pt>
                <c:pt idx="1184">
                  <c:v>2.6981160044670105E-3</c:v>
                </c:pt>
                <c:pt idx="1185">
                  <c:v>4.1359560564160347E-3</c:v>
                </c:pt>
                <c:pt idx="1186">
                  <c:v>5.6207133457064629E-4</c:v>
                </c:pt>
                <c:pt idx="1187">
                  <c:v>-5.7147331535816193E-3</c:v>
                </c:pt>
                <c:pt idx="1188">
                  <c:v>-1.7217840999364853E-2</c:v>
                </c:pt>
                <c:pt idx="1189">
                  <c:v>-2.9425239190459251E-2</c:v>
                </c:pt>
                <c:pt idx="1190">
                  <c:v>-3.1595513224601746E-2</c:v>
                </c:pt>
                <c:pt idx="1191">
                  <c:v>-2.8326481580734253E-2</c:v>
                </c:pt>
                <c:pt idx="1192">
                  <c:v>-1.8470484763383865E-2</c:v>
                </c:pt>
                <c:pt idx="1193">
                  <c:v>-3.2430619467049837E-3</c:v>
                </c:pt>
                <c:pt idx="1194">
                  <c:v>5.8920448645949364E-3</c:v>
                </c:pt>
                <c:pt idx="1195">
                  <c:v>1.5378223732113838E-2</c:v>
                </c:pt>
                <c:pt idx="1196">
                  <c:v>2.1127190440893173E-2</c:v>
                </c:pt>
                <c:pt idx="1197">
                  <c:v>2.4233501404523849E-2</c:v>
                </c:pt>
                <c:pt idx="1198">
                  <c:v>2.3404303938150406E-2</c:v>
                </c:pt>
                <c:pt idx="1199">
                  <c:v>1.6007108613848686E-2</c:v>
                </c:pt>
                <c:pt idx="1200">
                  <c:v>9.245007298886776E-3</c:v>
                </c:pt>
                <c:pt idx="1201">
                  <c:v>5.5762361735105515E-3</c:v>
                </c:pt>
                <c:pt idx="1202">
                  <c:v>1.981295645236969E-3</c:v>
                </c:pt>
                <c:pt idx="1203">
                  <c:v>-1.5252886805683374E-3</c:v>
                </c:pt>
                <c:pt idx="1204">
                  <c:v>-1.5466404147446156E-3</c:v>
                </c:pt>
                <c:pt idx="1205">
                  <c:v>2.3155240342020988E-4</c:v>
                </c:pt>
                <c:pt idx="1206">
                  <c:v>1.9304291345179081E-3</c:v>
                </c:pt>
                <c:pt idx="1207">
                  <c:v>-3.7271901965141296E-3</c:v>
                </c:pt>
                <c:pt idx="1208">
                  <c:v>-8.6629949510097504E-4</c:v>
                </c:pt>
                <c:pt idx="1209">
                  <c:v>2.1369471214711666E-3</c:v>
                </c:pt>
                <c:pt idx="1210">
                  <c:v>3.8135768845677376E-3</c:v>
                </c:pt>
                <c:pt idx="1211">
                  <c:v>2.3618880659341812E-3</c:v>
                </c:pt>
                <c:pt idx="1212">
                  <c:v>-6.0929791070520878E-3</c:v>
                </c:pt>
                <c:pt idx="1213">
                  <c:v>-1.0357232764363289E-2</c:v>
                </c:pt>
                <c:pt idx="1214">
                  <c:v>-1.2736629694700241E-2</c:v>
                </c:pt>
                <c:pt idx="1215">
                  <c:v>-1.0455366224050522E-2</c:v>
                </c:pt>
                <c:pt idx="1216">
                  <c:v>-5.0666304305195808E-3</c:v>
                </c:pt>
                <c:pt idx="1217">
                  <c:v>-4.1582263074815273E-3</c:v>
                </c:pt>
                <c:pt idx="1218">
                  <c:v>-4.9900268204510212E-3</c:v>
                </c:pt>
                <c:pt idx="1219">
                  <c:v>-1.050463505089283E-2</c:v>
                </c:pt>
                <c:pt idx="1220">
                  <c:v>-2.1561779081821442E-2</c:v>
                </c:pt>
                <c:pt idx="1221">
                  <c:v>-2.9047658666968346E-2</c:v>
                </c:pt>
                <c:pt idx="1222">
                  <c:v>-2.5655589997768402E-2</c:v>
                </c:pt>
                <c:pt idx="1223">
                  <c:v>-1.7376888543367386E-2</c:v>
                </c:pt>
                <c:pt idx="1224">
                  <c:v>-1.479801069945097E-2</c:v>
                </c:pt>
                <c:pt idx="1225">
                  <c:v>-1.1662404984235764E-2</c:v>
                </c:pt>
                <c:pt idx="1226">
                  <c:v>-9.5547270029783249E-3</c:v>
                </c:pt>
                <c:pt idx="1227">
                  <c:v>-9.667644277215004E-3</c:v>
                </c:pt>
                <c:pt idx="1228">
                  <c:v>-6.1868736520409584E-4</c:v>
                </c:pt>
                <c:pt idx="1229">
                  <c:v>2.085220068693161E-3</c:v>
                </c:pt>
                <c:pt idx="1230">
                  <c:v>7.7899596653878689E-3</c:v>
                </c:pt>
                <c:pt idx="1231">
                  <c:v>1.3328535482287407E-2</c:v>
                </c:pt>
                <c:pt idx="1232">
                  <c:v>1.2773182243108749E-2</c:v>
                </c:pt>
                <c:pt idx="1233">
                  <c:v>1.3432847335934639E-2</c:v>
                </c:pt>
                <c:pt idx="1234">
                  <c:v>8.6873676627874374E-3</c:v>
                </c:pt>
                <c:pt idx="1235">
                  <c:v>4.5597334392368793E-3</c:v>
                </c:pt>
                <c:pt idx="1236">
                  <c:v>-4.3987440876662731E-3</c:v>
                </c:pt>
                <c:pt idx="1237">
                  <c:v>-1.2828980572521687E-2</c:v>
                </c:pt>
                <c:pt idx="1238">
                  <c:v>-1.8701894208788872E-2</c:v>
                </c:pt>
                <c:pt idx="1239">
                  <c:v>-1.5055494382977486E-2</c:v>
                </c:pt>
                <c:pt idx="1240">
                  <c:v>-1.2805857695639133E-2</c:v>
                </c:pt>
                <c:pt idx="1241">
                  <c:v>-5.3093256428837776E-3</c:v>
                </c:pt>
                <c:pt idx="1242">
                  <c:v>5.8905421756207943E-3</c:v>
                </c:pt>
                <c:pt idx="1243">
                  <c:v>1.0023236274719238E-2</c:v>
                </c:pt>
                <c:pt idx="1244">
                  <c:v>1.6870161518454552E-2</c:v>
                </c:pt>
                <c:pt idx="1245">
                  <c:v>1.7844345420598984E-2</c:v>
                </c:pt>
                <c:pt idx="1246">
                  <c:v>1.9478023052215576E-2</c:v>
                </c:pt>
                <c:pt idx="1247">
                  <c:v>1.3180180452764034E-2</c:v>
                </c:pt>
                <c:pt idx="1248">
                  <c:v>5.8466005139052868E-3</c:v>
                </c:pt>
                <c:pt idx="1249">
                  <c:v>-3.6347857676446438E-3</c:v>
                </c:pt>
                <c:pt idx="1250">
                  <c:v>-1.0365445166826248E-2</c:v>
                </c:pt>
                <c:pt idx="1251">
                  <c:v>-1.1307938024401665E-2</c:v>
                </c:pt>
                <c:pt idx="1252">
                  <c:v>-9.4029344618320465E-3</c:v>
                </c:pt>
                <c:pt idx="1253">
                  <c:v>-1.5650976449251175E-2</c:v>
                </c:pt>
                <c:pt idx="1254">
                  <c:v>-1.4932474121451378E-2</c:v>
                </c:pt>
                <c:pt idx="1255">
                  <c:v>-1.8243316560983658E-2</c:v>
                </c:pt>
                <c:pt idx="1256">
                  <c:v>-1.1572432704269886E-2</c:v>
                </c:pt>
                <c:pt idx="1257">
                  <c:v>-7.1481233462691307E-3</c:v>
                </c:pt>
                <c:pt idx="1258">
                  <c:v>-3.4030906390398741E-3</c:v>
                </c:pt>
                <c:pt idx="1259">
                  <c:v>-3.0643364880234003E-3</c:v>
                </c:pt>
                <c:pt idx="1260">
                  <c:v>1.8164296634495258E-3</c:v>
                </c:pt>
                <c:pt idx="1261">
                  <c:v>2.7464050799608231E-3</c:v>
                </c:pt>
                <c:pt idx="1262">
                  <c:v>3.0827787704765797E-3</c:v>
                </c:pt>
                <c:pt idx="1263">
                  <c:v>-1.8712333403527737E-3</c:v>
                </c:pt>
                <c:pt idx="1264">
                  <c:v>-3.0884346924722195E-3</c:v>
                </c:pt>
                <c:pt idx="1265">
                  <c:v>-4.9076401628553867E-3</c:v>
                </c:pt>
                <c:pt idx="1266">
                  <c:v>-5.1586050540208817E-3</c:v>
                </c:pt>
                <c:pt idx="1267">
                  <c:v>-1.1295593343675137E-2</c:v>
                </c:pt>
                <c:pt idx="1268">
                  <c:v>-1.7660282552242279E-2</c:v>
                </c:pt>
                <c:pt idx="1269">
                  <c:v>-1.3709481805562973E-2</c:v>
                </c:pt>
                <c:pt idx="1270">
                  <c:v>-1.4144159853458405E-2</c:v>
                </c:pt>
                <c:pt idx="1271">
                  <c:v>-9.802674874663353E-3</c:v>
                </c:pt>
                <c:pt idx="1272">
                  <c:v>-2.4765613488852978E-3</c:v>
                </c:pt>
                <c:pt idx="1273">
                  <c:v>7.9545080661773682E-3</c:v>
                </c:pt>
                <c:pt idx="1274">
                  <c:v>2.0151445642113686E-3</c:v>
                </c:pt>
                <c:pt idx="1275">
                  <c:v>8.3030387759208679E-4</c:v>
                </c:pt>
                <c:pt idx="1276">
                  <c:v>9.6327159553766251E-4</c:v>
                </c:pt>
                <c:pt idx="1277">
                  <c:v>-4.3316250666975975E-3</c:v>
                </c:pt>
                <c:pt idx="1278">
                  <c:v>-4.8300311900675297E-3</c:v>
                </c:pt>
                <c:pt idx="1279">
                  <c:v>-5.2478811703622341E-3</c:v>
                </c:pt>
                <c:pt idx="1280">
                  <c:v>2.1224305965006351E-3</c:v>
                </c:pt>
                <c:pt idx="1281">
                  <c:v>3.843365702778101E-3</c:v>
                </c:pt>
                <c:pt idx="1282">
                  <c:v>3.371543250977993E-3</c:v>
                </c:pt>
                <c:pt idx="1283">
                  <c:v>1.9558067433536053E-3</c:v>
                </c:pt>
                <c:pt idx="1284">
                  <c:v>-7.6587377116084099E-3</c:v>
                </c:pt>
                <c:pt idx="1285">
                  <c:v>-5.3074327297508717E-3</c:v>
                </c:pt>
                <c:pt idx="1286">
                  <c:v>-6.940498948097229E-3</c:v>
                </c:pt>
                <c:pt idx="1287">
                  <c:v>-7.272595539689064E-3</c:v>
                </c:pt>
                <c:pt idx="1288">
                  <c:v>2.2892840206623077E-4</c:v>
                </c:pt>
                <c:pt idx="1289">
                  <c:v>4.3863891623914242E-3</c:v>
                </c:pt>
                <c:pt idx="1290">
                  <c:v>1.3080389238893986E-2</c:v>
                </c:pt>
                <c:pt idx="1291">
                  <c:v>1.6545694321393967E-2</c:v>
                </c:pt>
                <c:pt idx="1292">
                  <c:v>1.4908855780959129E-2</c:v>
                </c:pt>
                <c:pt idx="1293">
                  <c:v>7.4394871480762959E-3</c:v>
                </c:pt>
                <c:pt idx="1294">
                  <c:v>7.486601360142231E-3</c:v>
                </c:pt>
                <c:pt idx="1295">
                  <c:v>6.8663517013192177E-3</c:v>
                </c:pt>
                <c:pt idx="1296">
                  <c:v>7.7481819316744804E-3</c:v>
                </c:pt>
                <c:pt idx="1297">
                  <c:v>5.0703734159469604E-3</c:v>
                </c:pt>
                <c:pt idx="1298">
                  <c:v>5.3587504662573338E-3</c:v>
                </c:pt>
                <c:pt idx="1299">
                  <c:v>4.4729835353791714E-3</c:v>
                </c:pt>
                <c:pt idx="1300">
                  <c:v>5.0423936918377876E-3</c:v>
                </c:pt>
                <c:pt idx="1301">
                  <c:v>6.1771674081683159E-3</c:v>
                </c:pt>
                <c:pt idx="1302">
                  <c:v>9.7418297082185745E-4</c:v>
                </c:pt>
                <c:pt idx="1303">
                  <c:v>-7.6621817424893379E-3</c:v>
                </c:pt>
                <c:pt idx="1304">
                  <c:v>-1.2904183939099312E-2</c:v>
                </c:pt>
                <c:pt idx="1305">
                  <c:v>-1.1909759603440762E-2</c:v>
                </c:pt>
                <c:pt idx="1306">
                  <c:v>-6.5504536032676697E-3</c:v>
                </c:pt>
                <c:pt idx="1307">
                  <c:v>-3.0300209764391184E-3</c:v>
                </c:pt>
                <c:pt idx="1308">
                  <c:v>-2.4117249995470047E-4</c:v>
                </c:pt>
                <c:pt idx="1309">
                  <c:v>2.6193289086222649E-3</c:v>
                </c:pt>
                <c:pt idx="1310">
                  <c:v>5.1017822697758675E-3</c:v>
                </c:pt>
                <c:pt idx="1311">
                  <c:v>4.7585014253854752E-3</c:v>
                </c:pt>
                <c:pt idx="1312">
                  <c:v>5.6739747524261475E-3</c:v>
                </c:pt>
                <c:pt idx="1313">
                  <c:v>6.445758044719696E-3</c:v>
                </c:pt>
                <c:pt idx="1314">
                  <c:v>7.1785151958465576E-3</c:v>
                </c:pt>
                <c:pt idx="1315">
                  <c:v>1.6724083572626114E-2</c:v>
                </c:pt>
                <c:pt idx="1316">
                  <c:v>2.4402149021625519E-2</c:v>
                </c:pt>
                <c:pt idx="1317">
                  <c:v>2.5503098964691162E-2</c:v>
                </c:pt>
                <c:pt idx="1318">
                  <c:v>1.8894534558057785E-2</c:v>
                </c:pt>
                <c:pt idx="1319">
                  <c:v>9.0682674199342728E-3</c:v>
                </c:pt>
                <c:pt idx="1320">
                  <c:v>5.6197838857769966E-3</c:v>
                </c:pt>
                <c:pt idx="1321">
                  <c:v>7.9700229689478874E-3</c:v>
                </c:pt>
                <c:pt idx="1322">
                  <c:v>1.4125345274806023E-2</c:v>
                </c:pt>
                <c:pt idx="1323">
                  <c:v>1.4112828299403191E-2</c:v>
                </c:pt>
                <c:pt idx="1324">
                  <c:v>1.0338176041841507E-2</c:v>
                </c:pt>
                <c:pt idx="1325">
                  <c:v>4.7764303162693977E-3</c:v>
                </c:pt>
                <c:pt idx="1326">
                  <c:v>1.8650181591510773E-3</c:v>
                </c:pt>
                <c:pt idx="1327">
                  <c:v>-8.6518051102757454E-3</c:v>
                </c:pt>
                <c:pt idx="1328">
                  <c:v>-1.5604879707098007E-2</c:v>
                </c:pt>
                <c:pt idx="1329">
                  <c:v>-1.5596890822052956E-2</c:v>
                </c:pt>
                <c:pt idx="1330">
                  <c:v>-9.1902865096926689E-3</c:v>
                </c:pt>
                <c:pt idx="1331">
                  <c:v>-3.3326637931168079E-3</c:v>
                </c:pt>
                <c:pt idx="1332">
                  <c:v>2.3703230544924736E-3</c:v>
                </c:pt>
                <c:pt idx="1333">
                  <c:v>3.8212127983570099E-3</c:v>
                </c:pt>
                <c:pt idx="1334">
                  <c:v>-3.8136995863169432E-3</c:v>
                </c:pt>
                <c:pt idx="1335">
                  <c:v>-4.4584507122635841E-3</c:v>
                </c:pt>
                <c:pt idx="1336">
                  <c:v>-1.2569606304168701E-2</c:v>
                </c:pt>
                <c:pt idx="1337">
                  <c:v>-1.7886873334646225E-2</c:v>
                </c:pt>
                <c:pt idx="1338">
                  <c:v>-1.5867281705141068E-2</c:v>
                </c:pt>
                <c:pt idx="1339">
                  <c:v>-1.118784211575985E-2</c:v>
                </c:pt>
                <c:pt idx="1340">
                  <c:v>-5.850253626704216E-3</c:v>
                </c:pt>
                <c:pt idx="1341">
                  <c:v>-5.7530482299625874E-3</c:v>
                </c:pt>
                <c:pt idx="1342">
                  <c:v>-6.4506074413657188E-3</c:v>
                </c:pt>
                <c:pt idx="1343">
                  <c:v>-6.4271716400980949E-3</c:v>
                </c:pt>
                <c:pt idx="1344">
                  <c:v>-1.0065957903862E-2</c:v>
                </c:pt>
                <c:pt idx="1345">
                  <c:v>-9.0494286268949509E-3</c:v>
                </c:pt>
                <c:pt idx="1346">
                  <c:v>-7.7186692506074905E-3</c:v>
                </c:pt>
                <c:pt idx="1347">
                  <c:v>-4.8579019494354725E-3</c:v>
                </c:pt>
                <c:pt idx="1348">
                  <c:v>-4.3011517263948917E-3</c:v>
                </c:pt>
                <c:pt idx="1349">
                  <c:v>-1.0229081846773624E-2</c:v>
                </c:pt>
                <c:pt idx="1350">
                  <c:v>-2.3773662745952606E-2</c:v>
                </c:pt>
                <c:pt idx="1351">
                  <c:v>-3.264278918504715E-2</c:v>
                </c:pt>
                <c:pt idx="1352">
                  <c:v>-2.6729967445135117E-2</c:v>
                </c:pt>
                <c:pt idx="1353">
                  <c:v>-1.9672058522701263E-2</c:v>
                </c:pt>
                <c:pt idx="1354">
                  <c:v>-1.4543669298291206E-2</c:v>
                </c:pt>
                <c:pt idx="1355">
                  <c:v>-9.8884636536240578E-3</c:v>
                </c:pt>
                <c:pt idx="1356">
                  <c:v>-1.4076827093958855E-2</c:v>
                </c:pt>
                <c:pt idx="1357">
                  <c:v>-1.8161583691835403E-2</c:v>
                </c:pt>
                <c:pt idx="1358">
                  <c:v>-1.361543033272028E-2</c:v>
                </c:pt>
                <c:pt idx="1359">
                  <c:v>-1.0615112259984016E-2</c:v>
                </c:pt>
                <c:pt idx="1360">
                  <c:v>-9.0363994240760803E-3</c:v>
                </c:pt>
                <c:pt idx="1361">
                  <c:v>-7.9855164512991905E-3</c:v>
                </c:pt>
                <c:pt idx="1362">
                  <c:v>-1.2916788458824158E-2</c:v>
                </c:pt>
                <c:pt idx="1363">
                  <c:v>-1.5022283419966698E-2</c:v>
                </c:pt>
                <c:pt idx="1364">
                  <c:v>-1.274564117193222E-2</c:v>
                </c:pt>
                <c:pt idx="1365">
                  <c:v>-1.1115254834294319E-2</c:v>
                </c:pt>
                <c:pt idx="1366">
                  <c:v>-1.6085304319858551E-2</c:v>
                </c:pt>
                <c:pt idx="1367">
                  <c:v>-1.4903392642736435E-2</c:v>
                </c:pt>
                <c:pt idx="1368">
                  <c:v>-1.433765422552824E-2</c:v>
                </c:pt>
                <c:pt idx="1369">
                  <c:v>-8.9937550947070122E-3</c:v>
                </c:pt>
                <c:pt idx="1370">
                  <c:v>-1.3378174044191837E-3</c:v>
                </c:pt>
                <c:pt idx="1371">
                  <c:v>2.204719465225935E-3</c:v>
                </c:pt>
                <c:pt idx="1372">
                  <c:v>8.0834310501813889E-3</c:v>
                </c:pt>
                <c:pt idx="1373">
                  <c:v>1.2516528367996216E-2</c:v>
                </c:pt>
                <c:pt idx="1374">
                  <c:v>1.768011599779129E-2</c:v>
                </c:pt>
                <c:pt idx="1375">
                  <c:v>1.3992704451084137E-2</c:v>
                </c:pt>
                <c:pt idx="1376">
                  <c:v>1.0291272774338722E-2</c:v>
                </c:pt>
                <c:pt idx="1377">
                  <c:v>4.728994332253933E-3</c:v>
                </c:pt>
                <c:pt idx="1378">
                  <c:v>-8.4026996046304703E-4</c:v>
                </c:pt>
                <c:pt idx="1379">
                  <c:v>-2.252277685329318E-3</c:v>
                </c:pt>
                <c:pt idx="1380">
                  <c:v>-2.0326587837189436E-3</c:v>
                </c:pt>
                <c:pt idx="1381">
                  <c:v>-2.069676760584116E-3</c:v>
                </c:pt>
                <c:pt idx="1382">
                  <c:v>-3.446321003139019E-3</c:v>
                </c:pt>
                <c:pt idx="1383">
                  <c:v>-6.111878901720047E-3</c:v>
                </c:pt>
                <c:pt idx="1384">
                  <c:v>-8.5122566670179367E-3</c:v>
                </c:pt>
                <c:pt idx="1385">
                  <c:v>-1.2570114806294441E-2</c:v>
                </c:pt>
                <c:pt idx="1386">
                  <c:v>-1.3077517971396446E-2</c:v>
                </c:pt>
                <c:pt idx="1387">
                  <c:v>-1.315954327583313E-2</c:v>
                </c:pt>
                <c:pt idx="1388">
                  <c:v>-8.6027337238192558E-3</c:v>
                </c:pt>
                <c:pt idx="1389">
                  <c:v>-1.4209870714694262E-3</c:v>
                </c:pt>
                <c:pt idx="1390">
                  <c:v>-2.1779278758913279E-3</c:v>
                </c:pt>
                <c:pt idx="1391">
                  <c:v>-5.8589493855834007E-3</c:v>
                </c:pt>
                <c:pt idx="1392">
                  <c:v>-5.3031821735203266E-3</c:v>
                </c:pt>
                <c:pt idx="1393">
                  <c:v>-6.9378307089209557E-3</c:v>
                </c:pt>
                <c:pt idx="1394">
                  <c:v>-2.3346038069576025E-3</c:v>
                </c:pt>
                <c:pt idx="1395">
                  <c:v>4.3536592274904251E-3</c:v>
                </c:pt>
                <c:pt idx="1396">
                  <c:v>1.1798213236033916E-2</c:v>
                </c:pt>
                <c:pt idx="1397">
                  <c:v>1.7696581780910492E-2</c:v>
                </c:pt>
                <c:pt idx="1398">
                  <c:v>1.7576854676008224E-2</c:v>
                </c:pt>
                <c:pt idx="1399">
                  <c:v>1.2636424973607063E-2</c:v>
                </c:pt>
                <c:pt idx="1400">
                  <c:v>1.2890314683318138E-3</c:v>
                </c:pt>
                <c:pt idx="1401">
                  <c:v>-1.1766582727432251E-2</c:v>
                </c:pt>
                <c:pt idx="1402">
                  <c:v>-2.1665595471858978E-2</c:v>
                </c:pt>
                <c:pt idx="1403">
                  <c:v>-2.8983162716031075E-2</c:v>
                </c:pt>
                <c:pt idx="1404">
                  <c:v>-2.6633895933628082E-2</c:v>
                </c:pt>
                <c:pt idx="1405">
                  <c:v>-1.8011379987001419E-2</c:v>
                </c:pt>
                <c:pt idx="1406">
                  <c:v>-1.0357677936553955E-2</c:v>
                </c:pt>
                <c:pt idx="1407">
                  <c:v>-1.0605884715914726E-2</c:v>
                </c:pt>
                <c:pt idx="1408">
                  <c:v>-7.3262462392449379E-3</c:v>
                </c:pt>
                <c:pt idx="1409">
                  <c:v>-5.3078364580869675E-3</c:v>
                </c:pt>
                <c:pt idx="1410">
                  <c:v>-4.5557501725852489E-3</c:v>
                </c:pt>
                <c:pt idx="1411">
                  <c:v>6.6351331770420074E-4</c:v>
                </c:pt>
                <c:pt idx="1412">
                  <c:v>3.7006172351539135E-3</c:v>
                </c:pt>
                <c:pt idx="1413">
                  <c:v>-6.7442422732710838E-4</c:v>
                </c:pt>
                <c:pt idx="1414">
                  <c:v>-5.9288982301950455E-3</c:v>
                </c:pt>
                <c:pt idx="1415">
                  <c:v>-4.521684255450964E-3</c:v>
                </c:pt>
                <c:pt idx="1416">
                  <c:v>1.8223607912659645E-4</c:v>
                </c:pt>
                <c:pt idx="1417">
                  <c:v>6.4965910278260708E-3</c:v>
                </c:pt>
                <c:pt idx="1418">
                  <c:v>7.578275166451931E-3</c:v>
                </c:pt>
                <c:pt idx="1419">
                  <c:v>4.7161756083369255E-3</c:v>
                </c:pt>
                <c:pt idx="1420">
                  <c:v>-3.5464214161038399E-3</c:v>
                </c:pt>
                <c:pt idx="1421">
                  <c:v>-2.5962055660784245E-3</c:v>
                </c:pt>
                <c:pt idx="1422">
                  <c:v>3.0275913886725903E-3</c:v>
                </c:pt>
                <c:pt idx="1423">
                  <c:v>8.5938647389411926E-3</c:v>
                </c:pt>
                <c:pt idx="1424">
                  <c:v>6.0107540339231491E-3</c:v>
                </c:pt>
                <c:pt idx="1425">
                  <c:v>3.165166825056076E-3</c:v>
                </c:pt>
                <c:pt idx="1426">
                  <c:v>-9.5327990129590034E-4</c:v>
                </c:pt>
                <c:pt idx="1427">
                  <c:v>-6.4971819519996643E-3</c:v>
                </c:pt>
                <c:pt idx="1428">
                  <c:v>-1.200834009796381E-2</c:v>
                </c:pt>
                <c:pt idx="1429">
                  <c:v>-1.0303650051355362E-2</c:v>
                </c:pt>
                <c:pt idx="1430">
                  <c:v>-1.979985274374485E-3</c:v>
                </c:pt>
                <c:pt idx="1431">
                  <c:v>9.623408317565918E-3</c:v>
                </c:pt>
                <c:pt idx="1432">
                  <c:v>8.1033194437623024E-3</c:v>
                </c:pt>
                <c:pt idx="1433">
                  <c:v>1.1142252944409847E-2</c:v>
                </c:pt>
                <c:pt idx="1434">
                  <c:v>7.1768760681152344E-3</c:v>
                </c:pt>
                <c:pt idx="1435">
                  <c:v>2.5771697983145714E-4</c:v>
                </c:pt>
                <c:pt idx="1436">
                  <c:v>-8.420783095061779E-3</c:v>
                </c:pt>
                <c:pt idx="1437">
                  <c:v>-8.5097327828407288E-3</c:v>
                </c:pt>
                <c:pt idx="1438">
                  <c:v>-9.3033090233802795E-3</c:v>
                </c:pt>
                <c:pt idx="1439">
                  <c:v>-1.0798939503729343E-2</c:v>
                </c:pt>
                <c:pt idx="1440">
                  <c:v>-1.149541512131691E-2</c:v>
                </c:pt>
                <c:pt idx="1441">
                  <c:v>-1.0722832754254341E-2</c:v>
                </c:pt>
                <c:pt idx="1442">
                  <c:v>-1.4797966927289963E-2</c:v>
                </c:pt>
                <c:pt idx="1443">
                  <c:v>-2.3762166500091553E-2</c:v>
                </c:pt>
                <c:pt idx="1444">
                  <c:v>-2.8687331825494766E-2</c:v>
                </c:pt>
                <c:pt idx="1445">
                  <c:v>-2.0475741475820541E-2</c:v>
                </c:pt>
                <c:pt idx="1446">
                  <c:v>-1.2183394283056259E-2</c:v>
                </c:pt>
                <c:pt idx="1447">
                  <c:v>-4.1148150339722633E-3</c:v>
                </c:pt>
                <c:pt idx="1448">
                  <c:v>3.1668753363192081E-3</c:v>
                </c:pt>
                <c:pt idx="1449">
                  <c:v>1.4520655386149883E-3</c:v>
                </c:pt>
                <c:pt idx="1450">
                  <c:v>-4.0583861991763115E-3</c:v>
                </c:pt>
                <c:pt idx="1451">
                  <c:v>-1.0978343896567822E-2</c:v>
                </c:pt>
                <c:pt idx="1452">
                  <c:v>-1.4311898499727249E-2</c:v>
                </c:pt>
                <c:pt idx="1453">
                  <c:v>-1.2438364326953888E-2</c:v>
                </c:pt>
                <c:pt idx="1454">
                  <c:v>-1.1992068961262703E-2</c:v>
                </c:pt>
                <c:pt idx="1455">
                  <c:v>-1.3158001005649567E-2</c:v>
                </c:pt>
                <c:pt idx="1456">
                  <c:v>-1.5454666689038277E-2</c:v>
                </c:pt>
                <c:pt idx="1457">
                  <c:v>-1.8027812242507935E-2</c:v>
                </c:pt>
                <c:pt idx="1458">
                  <c:v>-1.6624812036752701E-2</c:v>
                </c:pt>
                <c:pt idx="1459">
                  <c:v>-1.7757987603545189E-2</c:v>
                </c:pt>
                <c:pt idx="1460">
                  <c:v>-1.9126446917653084E-2</c:v>
                </c:pt>
                <c:pt idx="1461">
                  <c:v>-1.621641032397747E-2</c:v>
                </c:pt>
                <c:pt idx="1462">
                  <c:v>-9.6239000558853149E-3</c:v>
                </c:pt>
                <c:pt idx="1463">
                  <c:v>-1.426957082003355E-3</c:v>
                </c:pt>
                <c:pt idx="1464">
                  <c:v>5.6171552278101444E-3</c:v>
                </c:pt>
                <c:pt idx="1465">
                  <c:v>8.4909722208976746E-3</c:v>
                </c:pt>
                <c:pt idx="1466">
                  <c:v>1.3104723766446114E-2</c:v>
                </c:pt>
                <c:pt idx="1467">
                  <c:v>1.3493811711668968E-2</c:v>
                </c:pt>
                <c:pt idx="1468">
                  <c:v>4.4424803927540779E-3</c:v>
                </c:pt>
                <c:pt idx="1469">
                  <c:v>2.0416411571204662E-3</c:v>
                </c:pt>
                <c:pt idx="1470">
                  <c:v>-1.0613886639475822E-2</c:v>
                </c:pt>
                <c:pt idx="1471">
                  <c:v>-1.2188879773020744E-2</c:v>
                </c:pt>
                <c:pt idx="1472">
                  <c:v>-1.0044962167739868E-2</c:v>
                </c:pt>
                <c:pt idx="1473">
                  <c:v>-7.8893993049860001E-3</c:v>
                </c:pt>
                <c:pt idx="1474">
                  <c:v>-1.9480406772345304E-3</c:v>
                </c:pt>
                <c:pt idx="1475">
                  <c:v>2.5798659771680832E-3</c:v>
                </c:pt>
                <c:pt idx="1476">
                  <c:v>8.7434593588113785E-3</c:v>
                </c:pt>
                <c:pt idx="1477">
                  <c:v>1.4152074232697487E-2</c:v>
                </c:pt>
                <c:pt idx="1478">
                  <c:v>8.9484360069036484E-3</c:v>
                </c:pt>
                <c:pt idx="1479">
                  <c:v>8.0682616680860519E-3</c:v>
                </c:pt>
                <c:pt idx="1480">
                  <c:v>4.6859025023877621E-3</c:v>
                </c:pt>
                <c:pt idx="1481">
                  <c:v>-4.4612567871809006E-3</c:v>
                </c:pt>
                <c:pt idx="1482">
                  <c:v>-1.1036422103643417E-2</c:v>
                </c:pt>
                <c:pt idx="1483">
                  <c:v>-1.7646653577685356E-2</c:v>
                </c:pt>
                <c:pt idx="1484">
                  <c:v>-1.9274573773145676E-2</c:v>
                </c:pt>
                <c:pt idx="1485">
                  <c:v>-1.2053945101797581E-2</c:v>
                </c:pt>
                <c:pt idx="1486">
                  <c:v>-1.7766300588846207E-3</c:v>
                </c:pt>
                <c:pt idx="1487">
                  <c:v>1.6497927717864513E-3</c:v>
                </c:pt>
                <c:pt idx="1488">
                  <c:v>8.0716889351606369E-4</c:v>
                </c:pt>
                <c:pt idx="1489">
                  <c:v>-4.3774731457233429E-3</c:v>
                </c:pt>
                <c:pt idx="1490">
                  <c:v>-5.8774417266249657E-3</c:v>
                </c:pt>
                <c:pt idx="1491">
                  <c:v>-6.6377744078636169E-3</c:v>
                </c:pt>
                <c:pt idx="1492">
                  <c:v>-9.5687536522746086E-3</c:v>
                </c:pt>
                <c:pt idx="1493">
                  <c:v>-5.9255491942167282E-3</c:v>
                </c:pt>
                <c:pt idx="1494">
                  <c:v>3.4895101562142372E-3</c:v>
                </c:pt>
                <c:pt idx="1495">
                  <c:v>1.2537865899503231E-2</c:v>
                </c:pt>
                <c:pt idx="1496">
                  <c:v>1.4564953744411469E-2</c:v>
                </c:pt>
                <c:pt idx="1497">
                  <c:v>9.9949687719345093E-3</c:v>
                </c:pt>
                <c:pt idx="1498">
                  <c:v>2.4510491639375687E-3</c:v>
                </c:pt>
                <c:pt idx="1499">
                  <c:v>-5.357605405151844E-3</c:v>
                </c:pt>
                <c:pt idx="1500">
                  <c:v>-5.4847253486514091E-3</c:v>
                </c:pt>
                <c:pt idx="1501">
                  <c:v>-5.0245313905179501E-3</c:v>
                </c:pt>
                <c:pt idx="1502">
                  <c:v>3.7293494679033756E-3</c:v>
                </c:pt>
                <c:pt idx="1503">
                  <c:v>5.8345780707895756E-3</c:v>
                </c:pt>
                <c:pt idx="1504">
                  <c:v>6.0946256853640079E-3</c:v>
                </c:pt>
                <c:pt idx="1505">
                  <c:v>1.2805791571736336E-2</c:v>
                </c:pt>
                <c:pt idx="1506">
                  <c:v>1.3278343714773655E-2</c:v>
                </c:pt>
                <c:pt idx="1507">
                  <c:v>8.3408430218696594E-3</c:v>
                </c:pt>
                <c:pt idx="1508">
                  <c:v>-1.0988712310791016E-3</c:v>
                </c:pt>
                <c:pt idx="1509">
                  <c:v>-1.1341389268636703E-2</c:v>
                </c:pt>
                <c:pt idx="1510">
                  <c:v>-1.6823098063468933E-2</c:v>
                </c:pt>
                <c:pt idx="1511">
                  <c:v>-2.1071638911962509E-2</c:v>
                </c:pt>
                <c:pt idx="1512">
                  <c:v>-2.0362546667456627E-2</c:v>
                </c:pt>
                <c:pt idx="1513">
                  <c:v>-4.9191429279744625E-3</c:v>
                </c:pt>
                <c:pt idx="1514">
                  <c:v>-3.7416310515254736E-3</c:v>
                </c:pt>
                <c:pt idx="1515">
                  <c:v>-6.7294314503669739E-3</c:v>
                </c:pt>
                <c:pt idx="1516">
                  <c:v>-1.0730298236012459E-2</c:v>
                </c:pt>
                <c:pt idx="1517">
                  <c:v>-9.3012461438775063E-3</c:v>
                </c:pt>
                <c:pt idx="1518">
                  <c:v>-8.493359200656414E-4</c:v>
                </c:pt>
                <c:pt idx="1519">
                  <c:v>2.6194313541054726E-3</c:v>
                </c:pt>
                <c:pt idx="1520">
                  <c:v>2.0789182744920254E-3</c:v>
                </c:pt>
                <c:pt idx="1521">
                  <c:v>-5.0042914226651192E-3</c:v>
                </c:pt>
                <c:pt idx="1522">
                  <c:v>-9.1801472008228302E-3</c:v>
                </c:pt>
                <c:pt idx="1523">
                  <c:v>-1.0479769669473171E-2</c:v>
                </c:pt>
                <c:pt idx="1524">
                  <c:v>-1.4854863286018372E-2</c:v>
                </c:pt>
                <c:pt idx="1525">
                  <c:v>-1.0929364711046219E-2</c:v>
                </c:pt>
                <c:pt idx="1526">
                  <c:v>-9.4947023317217827E-3</c:v>
                </c:pt>
                <c:pt idx="1527">
                  <c:v>-5.7356506586074829E-3</c:v>
                </c:pt>
                <c:pt idx="1528">
                  <c:v>6.7878700792789459E-4</c:v>
                </c:pt>
                <c:pt idx="1529">
                  <c:v>4.0767141617834568E-3</c:v>
                </c:pt>
                <c:pt idx="1530">
                  <c:v>9.1360844671726227E-3</c:v>
                </c:pt>
                <c:pt idx="1531">
                  <c:v>6.7546856589615345E-3</c:v>
                </c:pt>
                <c:pt idx="1532">
                  <c:v>9.8437881097197533E-3</c:v>
                </c:pt>
                <c:pt idx="1533">
                  <c:v>4.854089580476284E-3</c:v>
                </c:pt>
                <c:pt idx="1534">
                  <c:v>6.0696825385093689E-3</c:v>
                </c:pt>
                <c:pt idx="1535">
                  <c:v>5.060611292719841E-3</c:v>
                </c:pt>
                <c:pt idx="1536">
                  <c:v>1.0636588558554649E-3</c:v>
                </c:pt>
                <c:pt idx="1537">
                  <c:v>-1.3923081569373608E-3</c:v>
                </c:pt>
                <c:pt idx="1538">
                  <c:v>-4.6864352189004421E-3</c:v>
                </c:pt>
                <c:pt idx="1539">
                  <c:v>-2.7023802977055311E-3</c:v>
                </c:pt>
                <c:pt idx="1540">
                  <c:v>-1.921399962157011E-3</c:v>
                </c:pt>
                <c:pt idx="1541">
                  <c:v>-6.2578250654041767E-3</c:v>
                </c:pt>
                <c:pt idx="1542">
                  <c:v>-1.0231418535113335E-2</c:v>
                </c:pt>
                <c:pt idx="1543">
                  <c:v>-1.0145397856831551E-2</c:v>
                </c:pt>
                <c:pt idx="1544">
                  <c:v>-1.2503257021307945E-2</c:v>
                </c:pt>
                <c:pt idx="1545">
                  <c:v>-1.3061722740530968E-2</c:v>
                </c:pt>
                <c:pt idx="1546">
                  <c:v>-8.8451579213142395E-3</c:v>
                </c:pt>
                <c:pt idx="1547">
                  <c:v>-7.330617867410183E-3</c:v>
                </c:pt>
                <c:pt idx="1548">
                  <c:v>-9.886985644698143E-3</c:v>
                </c:pt>
                <c:pt idx="1549">
                  <c:v>-7.3966640047729015E-3</c:v>
                </c:pt>
                <c:pt idx="1550">
                  <c:v>-3.2722910400480032E-3</c:v>
                </c:pt>
                <c:pt idx="1551">
                  <c:v>-6.1312457546591759E-4</c:v>
                </c:pt>
                <c:pt idx="1552">
                  <c:v>-6.1941612511873245E-4</c:v>
                </c:pt>
                <c:pt idx="1553">
                  <c:v>4.7596371732652187E-3</c:v>
                </c:pt>
                <c:pt idx="1554">
                  <c:v>1.2867950834333897E-2</c:v>
                </c:pt>
                <c:pt idx="1555">
                  <c:v>1.6532991081476212E-2</c:v>
                </c:pt>
                <c:pt idx="1556">
                  <c:v>1.3295389711856842E-2</c:v>
                </c:pt>
                <c:pt idx="1557">
                  <c:v>9.8319482058286667E-3</c:v>
                </c:pt>
                <c:pt idx="1558">
                  <c:v>4.4108210131525993E-3</c:v>
                </c:pt>
                <c:pt idx="1559">
                  <c:v>2.2746995091438293E-3</c:v>
                </c:pt>
                <c:pt idx="1560">
                  <c:v>3.1045177020132542E-3</c:v>
                </c:pt>
                <c:pt idx="1561">
                  <c:v>2.538696862757206E-4</c:v>
                </c:pt>
                <c:pt idx="1562">
                  <c:v>-5.8395992964506149E-3</c:v>
                </c:pt>
                <c:pt idx="1563">
                  <c:v>-4.7716717235743999E-3</c:v>
                </c:pt>
                <c:pt idx="1564">
                  <c:v>-5.712409969419241E-3</c:v>
                </c:pt>
                <c:pt idx="1565">
                  <c:v>-5.3251860663294792E-3</c:v>
                </c:pt>
                <c:pt idx="1566">
                  <c:v>-1.3414504937827587E-3</c:v>
                </c:pt>
                <c:pt idx="1567">
                  <c:v>1.2609907425940037E-3</c:v>
                </c:pt>
                <c:pt idx="1568">
                  <c:v>-2.147638238966465E-3</c:v>
                </c:pt>
                <c:pt idx="1569">
                  <c:v>2.4633589200675488E-3</c:v>
                </c:pt>
                <c:pt idx="1570">
                  <c:v>-1.8542679026722908E-4</c:v>
                </c:pt>
                <c:pt idx="1571">
                  <c:v>3.7579154595732689E-3</c:v>
                </c:pt>
                <c:pt idx="1572">
                  <c:v>5.5383089929819107E-3</c:v>
                </c:pt>
                <c:pt idx="1573">
                  <c:v>6.4826663583517075E-3</c:v>
                </c:pt>
                <c:pt idx="1574">
                  <c:v>9.6919368952512741E-3</c:v>
                </c:pt>
                <c:pt idx="1575">
                  <c:v>1.0883966460824013E-2</c:v>
                </c:pt>
                <c:pt idx="1576">
                  <c:v>1.2661892920732498E-2</c:v>
                </c:pt>
                <c:pt idx="1577">
                  <c:v>6.860729306936264E-3</c:v>
                </c:pt>
                <c:pt idx="1578">
                  <c:v>2.9363473877310753E-3</c:v>
                </c:pt>
                <c:pt idx="1579">
                  <c:v>4.9076192080974579E-3</c:v>
                </c:pt>
                <c:pt idx="1580">
                  <c:v>1.161972526460886E-3</c:v>
                </c:pt>
                <c:pt idx="1581">
                  <c:v>3.736183512955904E-3</c:v>
                </c:pt>
                <c:pt idx="1582">
                  <c:v>8.1964395940303802E-4</c:v>
                </c:pt>
                <c:pt idx="1583">
                  <c:v>1.5560081228613853E-3</c:v>
                </c:pt>
                <c:pt idx="1584">
                  <c:v>3.2539744861423969E-3</c:v>
                </c:pt>
                <c:pt idx="1585">
                  <c:v>4.5464062131941319E-3</c:v>
                </c:pt>
                <c:pt idx="1586">
                  <c:v>3.9664763025939465E-3</c:v>
                </c:pt>
                <c:pt idx="1587">
                  <c:v>7.1204579435288906E-3</c:v>
                </c:pt>
                <c:pt idx="1588">
                  <c:v>9.0953176841139793E-3</c:v>
                </c:pt>
                <c:pt idx="1589">
                  <c:v>1.0324632748961449E-2</c:v>
                </c:pt>
                <c:pt idx="1590">
                  <c:v>1.1748641729354858E-2</c:v>
                </c:pt>
                <c:pt idx="1591">
                  <c:v>7.7885212376713753E-3</c:v>
                </c:pt>
                <c:pt idx="1592">
                  <c:v>4.2009227909147739E-3</c:v>
                </c:pt>
                <c:pt idx="1593">
                  <c:v>-3.4322291612625122E-3</c:v>
                </c:pt>
                <c:pt idx="1594">
                  <c:v>-4.5780083164572716E-3</c:v>
                </c:pt>
                <c:pt idx="1595">
                  <c:v>-3.1321782153099775E-3</c:v>
                </c:pt>
                <c:pt idx="1596">
                  <c:v>-6.6515463404357433E-3</c:v>
                </c:pt>
                <c:pt idx="1597">
                  <c:v>-7.4997632764279842E-3</c:v>
                </c:pt>
                <c:pt idx="1598">
                  <c:v>-5.0504892133176327E-3</c:v>
                </c:pt>
                <c:pt idx="1599">
                  <c:v>-2.4318031501024961E-3</c:v>
                </c:pt>
                <c:pt idx="1600">
                  <c:v>6.1078695580363274E-4</c:v>
                </c:pt>
                <c:pt idx="1601">
                  <c:v>4.4334889389574528E-3</c:v>
                </c:pt>
                <c:pt idx="1602">
                  <c:v>4.9805021844804287E-3</c:v>
                </c:pt>
                <c:pt idx="1603">
                  <c:v>6.8676178343594074E-3</c:v>
                </c:pt>
                <c:pt idx="1604">
                  <c:v>7.9271849244832993E-3</c:v>
                </c:pt>
                <c:pt idx="1605">
                  <c:v>5.2440501749515533E-3</c:v>
                </c:pt>
                <c:pt idx="1606">
                  <c:v>2.8265900909900665E-3</c:v>
                </c:pt>
                <c:pt idx="1607">
                  <c:v>2.2950228303670883E-3</c:v>
                </c:pt>
                <c:pt idx="1608">
                  <c:v>-3.1001684255897999E-3</c:v>
                </c:pt>
                <c:pt idx="1609">
                  <c:v>-8.5343485698103905E-3</c:v>
                </c:pt>
                <c:pt idx="1610">
                  <c:v>-1.2196283787488937E-2</c:v>
                </c:pt>
                <c:pt idx="1611">
                  <c:v>-1.2287097051739693E-2</c:v>
                </c:pt>
                <c:pt idx="1612">
                  <c:v>-3.6214725114405155E-3</c:v>
                </c:pt>
                <c:pt idx="1613">
                  <c:v>1.3455892913043499E-3</c:v>
                </c:pt>
                <c:pt idx="1614">
                  <c:v>9.3618966639041901E-4</c:v>
                </c:pt>
                <c:pt idx="1615">
                  <c:v>2.0768214017152786E-3</c:v>
                </c:pt>
                <c:pt idx="1616">
                  <c:v>4.7944346442818642E-3</c:v>
                </c:pt>
                <c:pt idx="1617">
                  <c:v>4.2239855974912643E-3</c:v>
                </c:pt>
                <c:pt idx="1618">
                  <c:v>1.0381931439042091E-2</c:v>
                </c:pt>
                <c:pt idx="1619">
                  <c:v>9.0061407536268234E-3</c:v>
                </c:pt>
                <c:pt idx="1620">
                  <c:v>8.2495845854282379E-3</c:v>
                </c:pt>
                <c:pt idx="1621">
                  <c:v>5.8817686513066292E-3</c:v>
                </c:pt>
                <c:pt idx="1622">
                  <c:v>3.6414284259080887E-3</c:v>
                </c:pt>
                <c:pt idx="1623">
                  <c:v>6.3780928030610085E-3</c:v>
                </c:pt>
                <c:pt idx="1624">
                  <c:v>4.3774028308689594E-3</c:v>
                </c:pt>
                <c:pt idx="1625">
                  <c:v>3.4317136742174625E-3</c:v>
                </c:pt>
                <c:pt idx="1626">
                  <c:v>-3.4235576167702675E-3</c:v>
                </c:pt>
                <c:pt idx="1627">
                  <c:v>-2.3769352119415998E-3</c:v>
                </c:pt>
                <c:pt idx="1628">
                  <c:v>-8.1421434879302979E-4</c:v>
                </c:pt>
                <c:pt idx="1629">
                  <c:v>-2.9356637969613075E-4</c:v>
                </c:pt>
                <c:pt idx="1630">
                  <c:v>2.0756670273840427E-3</c:v>
                </c:pt>
                <c:pt idx="1631">
                  <c:v>2.4138884618878365E-3</c:v>
                </c:pt>
                <c:pt idx="1632">
                  <c:v>-1.2756888754665852E-3</c:v>
                </c:pt>
                <c:pt idx="1633">
                  <c:v>3.8847792893648148E-5</c:v>
                </c:pt>
                <c:pt idx="1634">
                  <c:v>-4.3925098143517971E-3</c:v>
                </c:pt>
                <c:pt idx="1635">
                  <c:v>3.3113919198513031E-4</c:v>
                </c:pt>
                <c:pt idx="1636">
                  <c:v>9.8011549562215805E-4</c:v>
                </c:pt>
                <c:pt idx="1637">
                  <c:v>-1.8606781959533691E-3</c:v>
                </c:pt>
                <c:pt idx="1638">
                  <c:v>-1.8078039865940809E-3</c:v>
                </c:pt>
                <c:pt idx="1639">
                  <c:v>-1.4940835535526276E-3</c:v>
                </c:pt>
                <c:pt idx="1640">
                  <c:v>-1.6593802720308304E-3</c:v>
                </c:pt>
                <c:pt idx="1641">
                  <c:v>8.9459121227264404E-4</c:v>
                </c:pt>
                <c:pt idx="1642">
                  <c:v>1.1704606004059315E-3</c:v>
                </c:pt>
                <c:pt idx="1643">
                  <c:v>-3.5374755971133709E-3</c:v>
                </c:pt>
                <c:pt idx="1644">
                  <c:v>-5.3092767484486103E-3</c:v>
                </c:pt>
                <c:pt idx="1645">
                  <c:v>-8.6062699556350708E-3</c:v>
                </c:pt>
                <c:pt idx="1646">
                  <c:v>-1.4599232003092766E-2</c:v>
                </c:pt>
                <c:pt idx="1647">
                  <c:v>-1.8646705895662308E-2</c:v>
                </c:pt>
                <c:pt idx="1648">
                  <c:v>-2.0096426829695702E-2</c:v>
                </c:pt>
                <c:pt idx="1649">
                  <c:v>-1.7080396413803101E-2</c:v>
                </c:pt>
                <c:pt idx="1650">
                  <c:v>-1.9459150731563568E-2</c:v>
                </c:pt>
                <c:pt idx="1651">
                  <c:v>-1.5152286738157272E-2</c:v>
                </c:pt>
                <c:pt idx="1652">
                  <c:v>-8.0310925841331482E-3</c:v>
                </c:pt>
                <c:pt idx="1653">
                  <c:v>-7.987460121512413E-4</c:v>
                </c:pt>
                <c:pt idx="1654">
                  <c:v>-3.0358743388205767E-3</c:v>
                </c:pt>
                <c:pt idx="1655">
                  <c:v>-6.2364609912037849E-3</c:v>
                </c:pt>
                <c:pt idx="1656">
                  <c:v>-1.2580656446516514E-2</c:v>
                </c:pt>
                <c:pt idx="1657">
                  <c:v>-1.794026792049408E-2</c:v>
                </c:pt>
                <c:pt idx="1658">
                  <c:v>-2.1757351234555244E-2</c:v>
                </c:pt>
                <c:pt idx="1659">
                  <c:v>-2.0039878785610199E-2</c:v>
                </c:pt>
                <c:pt idx="1660">
                  <c:v>-8.36971215903759E-3</c:v>
                </c:pt>
                <c:pt idx="1661">
                  <c:v>-6.5877907909452915E-3</c:v>
                </c:pt>
                <c:pt idx="1662">
                  <c:v>-6.4777666702866554E-3</c:v>
                </c:pt>
                <c:pt idx="1663">
                  <c:v>-3.215127857401967E-3</c:v>
                </c:pt>
                <c:pt idx="1664">
                  <c:v>-1.3645673170685768E-3</c:v>
                </c:pt>
                <c:pt idx="1665">
                  <c:v>-3.3163977786898613E-3</c:v>
                </c:pt>
                <c:pt idx="1666">
                  <c:v>-2.750856801867485E-3</c:v>
                </c:pt>
                <c:pt idx="1667">
                  <c:v>1.3589332811534405E-3</c:v>
                </c:pt>
                <c:pt idx="1668">
                  <c:v>-3.8327048532664776E-3</c:v>
                </c:pt>
                <c:pt idx="1669">
                  <c:v>1.5082648023962975E-3</c:v>
                </c:pt>
                <c:pt idx="1670">
                  <c:v>7.9074390232563019E-3</c:v>
                </c:pt>
                <c:pt idx="1671">
                  <c:v>1.0863015428185463E-2</c:v>
                </c:pt>
                <c:pt idx="1672">
                  <c:v>1.0035023093223572E-2</c:v>
                </c:pt>
                <c:pt idx="1673">
                  <c:v>8.5897250100970268E-3</c:v>
                </c:pt>
                <c:pt idx="1674">
                  <c:v>7.7412263490259647E-3</c:v>
                </c:pt>
                <c:pt idx="1675">
                  <c:v>4.3289181776344776E-3</c:v>
                </c:pt>
                <c:pt idx="1676">
                  <c:v>2.0260619930922985E-3</c:v>
                </c:pt>
                <c:pt idx="1677">
                  <c:v>4.2050601914525032E-3</c:v>
                </c:pt>
                <c:pt idx="1678">
                  <c:v>2.4850433692336082E-4</c:v>
                </c:pt>
                <c:pt idx="1679">
                  <c:v>-6.0251038521528244E-3</c:v>
                </c:pt>
                <c:pt idx="1680">
                  <c:v>-1.038169302046299E-2</c:v>
                </c:pt>
                <c:pt idx="1681">
                  <c:v>-7.4074743315577507E-3</c:v>
                </c:pt>
                <c:pt idx="1682">
                  <c:v>-2.8546703979372978E-3</c:v>
                </c:pt>
                <c:pt idx="1683">
                  <c:v>1.6910792328417301E-3</c:v>
                </c:pt>
                <c:pt idx="1684">
                  <c:v>6.0029774904251099E-3</c:v>
                </c:pt>
                <c:pt idx="1685">
                  <c:v>9.8312711343169212E-3</c:v>
                </c:pt>
                <c:pt idx="1686">
                  <c:v>1.5938565135002136E-2</c:v>
                </c:pt>
                <c:pt idx="1687">
                  <c:v>2.0195897668600082E-2</c:v>
                </c:pt>
                <c:pt idx="1688">
                  <c:v>2.4685733020305634E-2</c:v>
                </c:pt>
                <c:pt idx="1689">
                  <c:v>2.38172747194767E-2</c:v>
                </c:pt>
                <c:pt idx="1690">
                  <c:v>1.9962400197982788E-2</c:v>
                </c:pt>
                <c:pt idx="1691">
                  <c:v>1.1986498720943928E-2</c:v>
                </c:pt>
                <c:pt idx="1692">
                  <c:v>2.1996130235493183E-3</c:v>
                </c:pt>
                <c:pt idx="1693">
                  <c:v>-4.2479000985622406E-3</c:v>
                </c:pt>
                <c:pt idx="1694">
                  <c:v>-5.1544597372412682E-3</c:v>
                </c:pt>
                <c:pt idx="1695">
                  <c:v>-4.9392762593924999E-3</c:v>
                </c:pt>
                <c:pt idx="1696">
                  <c:v>-8.2218889147043228E-3</c:v>
                </c:pt>
                <c:pt idx="1697">
                  <c:v>-2.551219891756773E-3</c:v>
                </c:pt>
                <c:pt idx="1698">
                  <c:v>-1.5434024389833212E-3</c:v>
                </c:pt>
                <c:pt idx="1699">
                  <c:v>-3.0316831544041634E-4</c:v>
                </c:pt>
                <c:pt idx="1700">
                  <c:v>5.4682344198226929E-3</c:v>
                </c:pt>
                <c:pt idx="1701">
                  <c:v>7.6743969693779945E-3</c:v>
                </c:pt>
                <c:pt idx="1702">
                  <c:v>6.8409554660320282E-3</c:v>
                </c:pt>
                <c:pt idx="1703">
                  <c:v>1.0241812095046043E-2</c:v>
                </c:pt>
                <c:pt idx="1704">
                  <c:v>1.1598102748394012E-2</c:v>
                </c:pt>
                <c:pt idx="1705">
                  <c:v>1.1250028386712074E-2</c:v>
                </c:pt>
                <c:pt idx="1706">
                  <c:v>2.7473182417452335E-3</c:v>
                </c:pt>
                <c:pt idx="1707">
                  <c:v>1.8242793157696724E-4</c:v>
                </c:pt>
                <c:pt idx="1708">
                  <c:v>5.9573492035269737E-4</c:v>
                </c:pt>
                <c:pt idx="1709">
                  <c:v>4.3824836611747742E-3</c:v>
                </c:pt>
                <c:pt idx="1710">
                  <c:v>4.4495454058051109E-3</c:v>
                </c:pt>
                <c:pt idx="1711">
                  <c:v>2.8958572074770927E-3</c:v>
                </c:pt>
                <c:pt idx="1712">
                  <c:v>6.0880440287292004E-3</c:v>
                </c:pt>
                <c:pt idx="1713">
                  <c:v>1.6922303475439548E-3</c:v>
                </c:pt>
                <c:pt idx="1714">
                  <c:v>-1.4554813969880342E-3</c:v>
                </c:pt>
                <c:pt idx="1715">
                  <c:v>-4.7034728340804577E-3</c:v>
                </c:pt>
                <c:pt idx="1716">
                  <c:v>-7.204799447208643E-3</c:v>
                </c:pt>
                <c:pt idx="1717">
                  <c:v>-2.6100475806742907E-3</c:v>
                </c:pt>
                <c:pt idx="1718">
                  <c:v>7.8150117769837379E-3</c:v>
                </c:pt>
                <c:pt idx="1719">
                  <c:v>8.8160941377282143E-3</c:v>
                </c:pt>
                <c:pt idx="1720">
                  <c:v>1.7162725329399109E-2</c:v>
                </c:pt>
                <c:pt idx="1721">
                  <c:v>1.578826829791069E-2</c:v>
                </c:pt>
                <c:pt idx="1722">
                  <c:v>1.7665548250079155E-2</c:v>
                </c:pt>
                <c:pt idx="1723">
                  <c:v>8.740229532122612E-3</c:v>
                </c:pt>
                <c:pt idx="1724">
                  <c:v>9.3614794313907623E-3</c:v>
                </c:pt>
                <c:pt idx="1725">
                  <c:v>7.4876798316836357E-3</c:v>
                </c:pt>
                <c:pt idx="1726">
                  <c:v>9.9623892456293106E-3</c:v>
                </c:pt>
                <c:pt idx="1727">
                  <c:v>7.8643504530191422E-3</c:v>
                </c:pt>
                <c:pt idx="1728">
                  <c:v>8.3678048104047775E-3</c:v>
                </c:pt>
                <c:pt idx="1729">
                  <c:v>1.0658655315637589E-2</c:v>
                </c:pt>
                <c:pt idx="1730">
                  <c:v>6.7878370173275471E-3</c:v>
                </c:pt>
                <c:pt idx="1731">
                  <c:v>9.3703046441078186E-3</c:v>
                </c:pt>
                <c:pt idx="1732">
                  <c:v>1.620832271873951E-2</c:v>
                </c:pt>
                <c:pt idx="1733">
                  <c:v>1.9447257742285728E-2</c:v>
                </c:pt>
                <c:pt idx="1734">
                  <c:v>1.7692271620035172E-2</c:v>
                </c:pt>
                <c:pt idx="1735">
                  <c:v>1.2921751476824284E-2</c:v>
                </c:pt>
                <c:pt idx="1736">
                  <c:v>1.9535886123776436E-2</c:v>
                </c:pt>
                <c:pt idx="1737">
                  <c:v>2.202540822327137E-2</c:v>
                </c:pt>
                <c:pt idx="1738">
                  <c:v>2.1376559510827065E-2</c:v>
                </c:pt>
                <c:pt idx="1739">
                  <c:v>1.6574613749980927E-2</c:v>
                </c:pt>
                <c:pt idx="1740">
                  <c:v>6.7765573039650917E-3</c:v>
                </c:pt>
                <c:pt idx="1741">
                  <c:v>-2.3247955832630396E-3</c:v>
                </c:pt>
                <c:pt idx="1742">
                  <c:v>-2.7599758468568325E-3</c:v>
                </c:pt>
                <c:pt idx="1743">
                  <c:v>4.2899441905319691E-3</c:v>
                </c:pt>
                <c:pt idx="1744">
                  <c:v>1.7246347852051258E-3</c:v>
                </c:pt>
                <c:pt idx="1745">
                  <c:v>7.0917187258601189E-4</c:v>
                </c:pt>
                <c:pt idx="1746">
                  <c:v>3.4417691640555859E-3</c:v>
                </c:pt>
                <c:pt idx="1747">
                  <c:v>-2.8905365616083145E-4</c:v>
                </c:pt>
                <c:pt idx="1748">
                  <c:v>-5.7178707793354988E-3</c:v>
                </c:pt>
                <c:pt idx="1749">
                  <c:v>-4.3154498562216759E-3</c:v>
                </c:pt>
                <c:pt idx="1750">
                  <c:v>2.5071012787520885E-3</c:v>
                </c:pt>
                <c:pt idx="1751">
                  <c:v>4.1433474980294704E-3</c:v>
                </c:pt>
                <c:pt idx="1752">
                  <c:v>1.1492552235722542E-2</c:v>
                </c:pt>
                <c:pt idx="1753">
                  <c:v>1.3314953073859215E-2</c:v>
                </c:pt>
                <c:pt idx="1754">
                  <c:v>1.3155007734894753E-2</c:v>
                </c:pt>
                <c:pt idx="1755">
                  <c:v>5.4661962203681469E-3</c:v>
                </c:pt>
                <c:pt idx="1756">
                  <c:v>-2.6731153484433889E-3</c:v>
                </c:pt>
                <c:pt idx="1757">
                  <c:v>2.6923553086817265E-3</c:v>
                </c:pt>
                <c:pt idx="1758">
                  <c:v>3.6868979223072529E-3</c:v>
                </c:pt>
                <c:pt idx="1759">
                  <c:v>9.0041644871234894E-3</c:v>
                </c:pt>
                <c:pt idx="1760">
                  <c:v>1.0820869356393814E-2</c:v>
                </c:pt>
                <c:pt idx="1761">
                  <c:v>1.3258194550871849E-2</c:v>
                </c:pt>
                <c:pt idx="1762">
                  <c:v>1.1953886598348618E-2</c:v>
                </c:pt>
                <c:pt idx="1763">
                  <c:v>1.1828185990452766E-2</c:v>
                </c:pt>
                <c:pt idx="1764">
                  <c:v>4.9229110591113567E-3</c:v>
                </c:pt>
                <c:pt idx="1765">
                  <c:v>-4.517462570220232E-3</c:v>
                </c:pt>
                <c:pt idx="1766">
                  <c:v>-1.3021906837821007E-2</c:v>
                </c:pt>
                <c:pt idx="1767">
                  <c:v>-9.6689863130450249E-3</c:v>
                </c:pt>
                <c:pt idx="1768">
                  <c:v>-7.8083355911076069E-3</c:v>
                </c:pt>
                <c:pt idx="1769">
                  <c:v>-1.8084999173879623E-3</c:v>
                </c:pt>
                <c:pt idx="1770">
                  <c:v>-1.0599168017506599E-3</c:v>
                </c:pt>
                <c:pt idx="1771">
                  <c:v>-3.9004441350698471E-3</c:v>
                </c:pt>
                <c:pt idx="1772">
                  <c:v>-9.5497854053974152E-3</c:v>
                </c:pt>
                <c:pt idx="1773">
                  <c:v>-1.5873726457357407E-2</c:v>
                </c:pt>
                <c:pt idx="1774">
                  <c:v>-2.8843732550740242E-2</c:v>
                </c:pt>
                <c:pt idx="1775">
                  <c:v>-3.4297086298465729E-2</c:v>
                </c:pt>
                <c:pt idx="1776">
                  <c:v>-2.7737122029066086E-2</c:v>
                </c:pt>
                <c:pt idx="1777">
                  <c:v>-6.4853861927986145E-2</c:v>
                </c:pt>
                <c:pt idx="1778">
                  <c:v>-8.3959572017192841E-2</c:v>
                </c:pt>
                <c:pt idx="1779">
                  <c:v>-5.513271689414978E-2</c:v>
                </c:pt>
                <c:pt idx="1780">
                  <c:v>-2.7125690132379532E-2</c:v>
                </c:pt>
                <c:pt idx="1781">
                  <c:v>-1.9620147068053484E-3</c:v>
                </c:pt>
                <c:pt idx="1782">
                  <c:v>6.3498634845018387E-3</c:v>
                </c:pt>
                <c:pt idx="1783">
                  <c:v>7.5719878077507019E-3</c:v>
                </c:pt>
                <c:pt idx="1784">
                  <c:v>1.3794650323688984E-2</c:v>
                </c:pt>
                <c:pt idx="1785">
                  <c:v>2.439349889755249E-2</c:v>
                </c:pt>
                <c:pt idx="1786">
                  <c:v>3.0681328848004341E-2</c:v>
                </c:pt>
                <c:pt idx="1787">
                  <c:v>3.4451037645339966E-2</c:v>
                </c:pt>
                <c:pt idx="1788">
                  <c:v>2.8819682076573372E-2</c:v>
                </c:pt>
                <c:pt idx="1789">
                  <c:v>1.9225379452109337E-2</c:v>
                </c:pt>
                <c:pt idx="1790">
                  <c:v>7.9354215413331985E-3</c:v>
                </c:pt>
                <c:pt idx="1791">
                  <c:v>-1.4913594350218773E-4</c:v>
                </c:pt>
                <c:pt idx="1792">
                  <c:v>-1.4094440266489983E-3</c:v>
                </c:pt>
                <c:pt idx="1793">
                  <c:v>-6.6638607531785965E-3</c:v>
                </c:pt>
                <c:pt idx="1794">
                  <c:v>-1.6576025635004044E-2</c:v>
                </c:pt>
                <c:pt idx="1795">
                  <c:v>-1.3716856017708778E-2</c:v>
                </c:pt>
                <c:pt idx="1796">
                  <c:v>-6.3488595187664032E-3</c:v>
                </c:pt>
                <c:pt idx="1797">
                  <c:v>-1.6361295711249113E-3</c:v>
                </c:pt>
                <c:pt idx="1798">
                  <c:v>6.3145691528916359E-3</c:v>
                </c:pt>
                <c:pt idx="1799">
                  <c:v>3.7752445787191391E-3</c:v>
                </c:pt>
                <c:pt idx="1800">
                  <c:v>-1.9061823841184378E-3</c:v>
                </c:pt>
                <c:pt idx="1801">
                  <c:v>-1.3806518167257309E-2</c:v>
                </c:pt>
                <c:pt idx="1802">
                  <c:v>-1.4331418089568615E-2</c:v>
                </c:pt>
                <c:pt idx="1803">
                  <c:v>-1.3246979564428329E-2</c:v>
                </c:pt>
                <c:pt idx="1804">
                  <c:v>-1.1446921154856682E-2</c:v>
                </c:pt>
                <c:pt idx="1805">
                  <c:v>-1.4139111153781414E-2</c:v>
                </c:pt>
                <c:pt idx="1806">
                  <c:v>-2.475379966199398E-2</c:v>
                </c:pt>
                <c:pt idx="1807">
                  <c:v>-3.3919867128133774E-2</c:v>
                </c:pt>
                <c:pt idx="1808">
                  <c:v>-2.6575682684779167E-2</c:v>
                </c:pt>
                <c:pt idx="1809">
                  <c:v>-8.0872196704149246E-3</c:v>
                </c:pt>
                <c:pt idx="1810">
                  <c:v>5.4052048362791538E-3</c:v>
                </c:pt>
                <c:pt idx="1811">
                  <c:v>8.7946094572544098E-3</c:v>
                </c:pt>
                <c:pt idx="1812">
                  <c:v>2.3697428405284882E-2</c:v>
                </c:pt>
                <c:pt idx="1813">
                  <c:v>2.7880989015102386E-2</c:v>
                </c:pt>
                <c:pt idx="1814">
                  <c:v>2.3526012897491455E-2</c:v>
                </c:pt>
                <c:pt idx="1815">
                  <c:v>1.3979112729430199E-2</c:v>
                </c:pt>
                <c:pt idx="1816">
                  <c:v>-4.7516464255750179E-3</c:v>
                </c:pt>
                <c:pt idx="1817">
                  <c:v>-1.3779495842754841E-2</c:v>
                </c:pt>
                <c:pt idx="1818">
                  <c:v>-1.288846880197525E-2</c:v>
                </c:pt>
                <c:pt idx="1819">
                  <c:v>-3.3857133239507675E-2</c:v>
                </c:pt>
                <c:pt idx="1820">
                  <c:v>-2.2228837013244629E-2</c:v>
                </c:pt>
                <c:pt idx="1821">
                  <c:v>-4.5981784351170063E-3</c:v>
                </c:pt>
                <c:pt idx="1822">
                  <c:v>-8.1203505396842957E-3</c:v>
                </c:pt>
                <c:pt idx="1823">
                  <c:v>-3.2981648109853268E-3</c:v>
                </c:pt>
                <c:pt idx="1824">
                  <c:v>4.6269716694951057E-3</c:v>
                </c:pt>
                <c:pt idx="1825">
                  <c:v>1.5407713130116463E-2</c:v>
                </c:pt>
                <c:pt idx="1826">
                  <c:v>2.0875260233879089E-2</c:v>
                </c:pt>
                <c:pt idx="1827">
                  <c:v>1.3730265200138092E-2</c:v>
                </c:pt>
                <c:pt idx="1828">
                  <c:v>1.5483810566365719E-3</c:v>
                </c:pt>
                <c:pt idx="1829">
                  <c:v>-9.0286293998360634E-3</c:v>
                </c:pt>
                <c:pt idx="1830">
                  <c:v>-3.3554024994373322E-3</c:v>
                </c:pt>
                <c:pt idx="1831">
                  <c:v>6.170724518597126E-3</c:v>
                </c:pt>
                <c:pt idx="1832">
                  <c:v>1.258256658911705E-2</c:v>
                </c:pt>
                <c:pt idx="1833">
                  <c:v>1.372319832444191E-2</c:v>
                </c:pt>
                <c:pt idx="1834">
                  <c:v>5.4506575688719749E-3</c:v>
                </c:pt>
                <c:pt idx="1835">
                  <c:v>-9.3027669936418533E-4</c:v>
                </c:pt>
                <c:pt idx="1836">
                  <c:v>1.6203662380576134E-4</c:v>
                </c:pt>
                <c:pt idx="1837">
                  <c:v>5.9315087273716927E-3</c:v>
                </c:pt>
                <c:pt idx="1838">
                  <c:v>1.660536415874958E-2</c:v>
                </c:pt>
                <c:pt idx="1839">
                  <c:v>2.0532194525003433E-2</c:v>
                </c:pt>
                <c:pt idx="1840">
                  <c:v>2.2819764912128448E-2</c:v>
                </c:pt>
                <c:pt idx="1841">
                  <c:v>2.1237580105662346E-2</c:v>
                </c:pt>
                <c:pt idx="1842">
                  <c:v>2.0798524841666222E-2</c:v>
                </c:pt>
                <c:pt idx="1843">
                  <c:v>1.6597388312220573E-2</c:v>
                </c:pt>
                <c:pt idx="1844">
                  <c:v>2.0383656024932861E-2</c:v>
                </c:pt>
                <c:pt idx="1845">
                  <c:v>-3.7925192154943943E-3</c:v>
                </c:pt>
                <c:pt idx="1846">
                  <c:v>-1.5401290729641914E-2</c:v>
                </c:pt>
                <c:pt idx="1847">
                  <c:v>-1.0602007620036602E-2</c:v>
                </c:pt>
                <c:pt idx="1848">
                  <c:v>-2.5787049904465675E-2</c:v>
                </c:pt>
                <c:pt idx="1849">
                  <c:v>-6.066460907459259E-2</c:v>
                </c:pt>
                <c:pt idx="1850">
                  <c:v>-7.2131268680095673E-2</c:v>
                </c:pt>
                <c:pt idx="1851">
                  <c:v>-6.7698702216148376E-2</c:v>
                </c:pt>
                <c:pt idx="1852">
                  <c:v>-6.0844548046588898E-2</c:v>
                </c:pt>
                <c:pt idx="1853">
                  <c:v>-5.5299047380685806E-2</c:v>
                </c:pt>
                <c:pt idx="1854">
                  <c:v>-4.6161118894815445E-2</c:v>
                </c:pt>
                <c:pt idx="1855">
                  <c:v>-2.7108862996101379E-2</c:v>
                </c:pt>
                <c:pt idx="1856">
                  <c:v>-7.1487575769424438E-3</c:v>
                </c:pt>
                <c:pt idx="1857">
                  <c:v>2.3909513838589191E-3</c:v>
                </c:pt>
                <c:pt idx="1858">
                  <c:v>7.1109640412032604E-3</c:v>
                </c:pt>
                <c:pt idx="1859">
                  <c:v>5.7998900301754475E-3</c:v>
                </c:pt>
                <c:pt idx="1860">
                  <c:v>-7.0901960134506226E-4</c:v>
                </c:pt>
                <c:pt idx="1861">
                  <c:v>8.577689528465271E-3</c:v>
                </c:pt>
                <c:pt idx="1862">
                  <c:v>-3.3461768180131912E-4</c:v>
                </c:pt>
                <c:pt idx="1863">
                  <c:v>-1.0225331410765648E-2</c:v>
                </c:pt>
                <c:pt idx="1864">
                  <c:v>-1.6810225322842598E-2</c:v>
                </c:pt>
                <c:pt idx="1865">
                  <c:v>-1.3224278576672077E-2</c:v>
                </c:pt>
                <c:pt idx="1866">
                  <c:v>-1.0363331064581871E-2</c:v>
                </c:pt>
                <c:pt idx="1867">
                  <c:v>2.0880117081105709E-3</c:v>
                </c:pt>
                <c:pt idx="1868">
                  <c:v>1.9279336556792259E-2</c:v>
                </c:pt>
                <c:pt idx="1869">
                  <c:v>2.5045346468687057E-2</c:v>
                </c:pt>
                <c:pt idx="1870">
                  <c:v>2.4926727637648582E-2</c:v>
                </c:pt>
                <c:pt idx="1871">
                  <c:v>2.6379214599728584E-2</c:v>
                </c:pt>
                <c:pt idx="1872">
                  <c:v>2.8084725141525269E-2</c:v>
                </c:pt>
                <c:pt idx="1873">
                  <c:v>2.3419398814439774E-2</c:v>
                </c:pt>
                <c:pt idx="1874">
                  <c:v>2.0157447084784508E-2</c:v>
                </c:pt>
                <c:pt idx="1875">
                  <c:v>2.9470255598425865E-2</c:v>
                </c:pt>
                <c:pt idx="1876">
                  <c:v>1.7708778381347656E-2</c:v>
                </c:pt>
                <c:pt idx="1877">
                  <c:v>2.2918455302715302E-2</c:v>
                </c:pt>
                <c:pt idx="1878">
                  <c:v>1.5671443194150925E-2</c:v>
                </c:pt>
                <c:pt idx="1879">
                  <c:v>1.5793148428201675E-2</c:v>
                </c:pt>
                <c:pt idx="1880">
                  <c:v>7.1444441564381123E-3</c:v>
                </c:pt>
                <c:pt idx="1881">
                  <c:v>-8.7852533906698227E-3</c:v>
                </c:pt>
                <c:pt idx="1882">
                  <c:v>-2.374949399381876E-3</c:v>
                </c:pt>
                <c:pt idx="1883">
                  <c:v>6.7591606639325619E-3</c:v>
                </c:pt>
                <c:pt idx="1884">
                  <c:v>-4.1024042293429375E-3</c:v>
                </c:pt>
                <c:pt idx="1885">
                  <c:v>-7.9211108386516571E-3</c:v>
                </c:pt>
                <c:pt idx="1886">
                  <c:v>-8.907918818295002E-3</c:v>
                </c:pt>
                <c:pt idx="1887">
                  <c:v>-7.7417204156517982E-3</c:v>
                </c:pt>
                <c:pt idx="1888">
                  <c:v>2.2919741459190845E-3</c:v>
                </c:pt>
                <c:pt idx="1889">
                  <c:v>9.3301758170127869E-3</c:v>
                </c:pt>
                <c:pt idx="1890">
                  <c:v>1.3950172811746597E-2</c:v>
                </c:pt>
                <c:pt idx="1891">
                  <c:v>-1.1353041045367718E-3</c:v>
                </c:pt>
                <c:pt idx="1892">
                  <c:v>-2.3328669369220734E-2</c:v>
                </c:pt>
                <c:pt idx="1893">
                  <c:v>-4.4917318969964981E-2</c:v>
                </c:pt>
                <c:pt idx="1894">
                  <c:v>-5.9832014143466949E-2</c:v>
                </c:pt>
                <c:pt idx="1895">
                  <c:v>-7.1578949689865112E-2</c:v>
                </c:pt>
                <c:pt idx="1896">
                  <c:v>-8.7655335664749146E-2</c:v>
                </c:pt>
                <c:pt idx="1897">
                  <c:v>-8.0204345285892487E-2</c:v>
                </c:pt>
                <c:pt idx="1898">
                  <c:v>-6.5679438412189484E-2</c:v>
                </c:pt>
                <c:pt idx="1899">
                  <c:v>-4.1172496974468231E-2</c:v>
                </c:pt>
                <c:pt idx="1900">
                  <c:v>-1.9722837954759598E-2</c:v>
                </c:pt>
                <c:pt idx="1901">
                  <c:v>5.1659997552633286E-3</c:v>
                </c:pt>
                <c:pt idx="1902">
                  <c:v>1.2115892022848129E-2</c:v>
                </c:pt>
                <c:pt idx="1903">
                  <c:v>1.4018988236784935E-2</c:v>
                </c:pt>
                <c:pt idx="1904">
                  <c:v>1.095644012093544E-2</c:v>
                </c:pt>
                <c:pt idx="1905">
                  <c:v>4.3014669790863991E-3</c:v>
                </c:pt>
                <c:pt idx="1906">
                  <c:v>8.9046023786067963E-3</c:v>
                </c:pt>
                <c:pt idx="1907">
                  <c:v>1.7451751977205276E-2</c:v>
                </c:pt>
                <c:pt idx="1908">
                  <c:v>1.580461859703064E-2</c:v>
                </c:pt>
                <c:pt idx="1909">
                  <c:v>1.4781164936721325E-2</c:v>
                </c:pt>
                <c:pt idx="1910">
                  <c:v>1.5000201761722565E-2</c:v>
                </c:pt>
                <c:pt idx="1911">
                  <c:v>1.3596715405583382E-2</c:v>
                </c:pt>
                <c:pt idx="1912">
                  <c:v>8.4556965157389641E-3</c:v>
                </c:pt>
                <c:pt idx="1913">
                  <c:v>1.0126830078661442E-2</c:v>
                </c:pt>
                <c:pt idx="1914">
                  <c:v>1.0628042742609978E-2</c:v>
                </c:pt>
                <c:pt idx="1915">
                  <c:v>1.6603376716375351E-2</c:v>
                </c:pt>
                <c:pt idx="1916">
                  <c:v>2.194599062204361E-2</c:v>
                </c:pt>
                <c:pt idx="1917">
                  <c:v>1.749877817928791E-2</c:v>
                </c:pt>
                <c:pt idx="1918">
                  <c:v>1.4527501538395882E-2</c:v>
                </c:pt>
                <c:pt idx="1919">
                  <c:v>8.7226107716560364E-3</c:v>
                </c:pt>
                <c:pt idx="1920">
                  <c:v>5.9507992118597031E-3</c:v>
                </c:pt>
                <c:pt idx="1921">
                  <c:v>-2.999552758410573E-3</c:v>
                </c:pt>
                <c:pt idx="1922">
                  <c:v>-9.2774741351604462E-3</c:v>
                </c:pt>
                <c:pt idx="1923">
                  <c:v>-8.1421686336398125E-3</c:v>
                </c:pt>
                <c:pt idx="1924">
                  <c:v>-9.7389556467533112E-3</c:v>
                </c:pt>
                <c:pt idx="1925">
                  <c:v>-3.2616148237138987E-3</c:v>
                </c:pt>
                <c:pt idx="1926">
                  <c:v>8.5395351052284241E-3</c:v>
                </c:pt>
                <c:pt idx="1927">
                  <c:v>1.9932802766561508E-2</c:v>
                </c:pt>
                <c:pt idx="1928">
                  <c:v>2.2438593208789825E-2</c:v>
                </c:pt>
                <c:pt idx="1929">
                  <c:v>1.2961201369762421E-2</c:v>
                </c:pt>
                <c:pt idx="1930">
                  <c:v>6.959870457649231E-3</c:v>
                </c:pt>
                <c:pt idx="1931">
                  <c:v>-3.4091470297425985E-3</c:v>
                </c:pt>
                <c:pt idx="1932">
                  <c:v>-9.2768892645835876E-3</c:v>
                </c:pt>
                <c:pt idx="1933">
                  <c:v>-1.7922841012477875E-2</c:v>
                </c:pt>
                <c:pt idx="1934">
                  <c:v>-1.0654828511178493E-2</c:v>
                </c:pt>
                <c:pt idx="1935">
                  <c:v>-1.0319003835320473E-2</c:v>
                </c:pt>
                <c:pt idx="1936">
                  <c:v>-1.1200131848454475E-2</c:v>
                </c:pt>
                <c:pt idx="1937">
                  <c:v>-9.8946504294872284E-3</c:v>
                </c:pt>
                <c:pt idx="1938">
                  <c:v>-5.2106329239904881E-3</c:v>
                </c:pt>
                <c:pt idx="1939">
                  <c:v>-3.8050161674618721E-3</c:v>
                </c:pt>
                <c:pt idx="1940">
                  <c:v>-4.1206651367247105E-3</c:v>
                </c:pt>
                <c:pt idx="1941">
                  <c:v>1.3172570616006851E-2</c:v>
                </c:pt>
                <c:pt idx="1942">
                  <c:v>2.2970512509346008E-2</c:v>
                </c:pt>
                <c:pt idx="1943">
                  <c:v>2.689841017127037E-2</c:v>
                </c:pt>
                <c:pt idx="1944">
                  <c:v>1.9376097247004509E-2</c:v>
                </c:pt>
                <c:pt idx="1945">
                  <c:v>1.4795459806919098E-2</c:v>
                </c:pt>
                <c:pt idx="1946">
                  <c:v>3.5459999926388264E-3</c:v>
                </c:pt>
                <c:pt idx="1947">
                  <c:v>1.7550354823470116E-4</c:v>
                </c:pt>
                <c:pt idx="1948">
                  <c:v>-5.8158100582659245E-3</c:v>
                </c:pt>
                <c:pt idx="1949">
                  <c:v>-9.0669970959424973E-3</c:v>
                </c:pt>
                <c:pt idx="1950">
                  <c:v>-1.9712876528501511E-2</c:v>
                </c:pt>
                <c:pt idx="1951">
                  <c:v>-3.2884605228900909E-2</c:v>
                </c:pt>
                <c:pt idx="1952">
                  <c:v>-4.0266923606395721E-2</c:v>
                </c:pt>
                <c:pt idx="1953">
                  <c:v>-4.0707141160964966E-2</c:v>
                </c:pt>
                <c:pt idx="1954">
                  <c:v>-3.4712597727775574E-2</c:v>
                </c:pt>
                <c:pt idx="1955">
                  <c:v>-1.4466982334852219E-2</c:v>
                </c:pt>
                <c:pt idx="1956">
                  <c:v>8.1211598590016365E-3</c:v>
                </c:pt>
                <c:pt idx="1957">
                  <c:v>2.7138261124491692E-2</c:v>
                </c:pt>
                <c:pt idx="1958">
                  <c:v>2.2159399464726448E-2</c:v>
                </c:pt>
                <c:pt idx="1959">
                  <c:v>1.1195698752999306E-2</c:v>
                </c:pt>
                <c:pt idx="1960">
                  <c:v>5.8060097508132458E-3</c:v>
                </c:pt>
                <c:pt idx="1961">
                  <c:v>5.6890398263931274E-4</c:v>
                </c:pt>
                <c:pt idx="1962">
                  <c:v>-3.6052432842552662E-3</c:v>
                </c:pt>
                <c:pt idx="1963">
                  <c:v>-4.0031196549534798E-3</c:v>
                </c:pt>
                <c:pt idx="1964">
                  <c:v>-3.9760642684996128E-3</c:v>
                </c:pt>
                <c:pt idx="1965">
                  <c:v>-7.0341723039746284E-3</c:v>
                </c:pt>
                <c:pt idx="1966">
                  <c:v>-1.6310565173625946E-2</c:v>
                </c:pt>
                <c:pt idx="1967">
                  <c:v>-2.1951939910650253E-2</c:v>
                </c:pt>
                <c:pt idx="1968">
                  <c:v>-2.3735452443361282E-2</c:v>
                </c:pt>
                <c:pt idx="1969">
                  <c:v>-2.0196909084916115E-2</c:v>
                </c:pt>
                <c:pt idx="1970">
                  <c:v>-8.5830707103013992E-3</c:v>
                </c:pt>
                <c:pt idx="1971">
                  <c:v>3.3865068107843399E-3</c:v>
                </c:pt>
                <c:pt idx="1972">
                  <c:v>9.9979853257536888E-3</c:v>
                </c:pt>
                <c:pt idx="1973">
                  <c:v>5.1989695057272911E-3</c:v>
                </c:pt>
                <c:pt idx="1974">
                  <c:v>-3.1620212830603123E-3</c:v>
                </c:pt>
                <c:pt idx="1975">
                  <c:v>-9.7714550793170929E-3</c:v>
                </c:pt>
                <c:pt idx="1976">
                  <c:v>-4.697154276072979E-3</c:v>
                </c:pt>
                <c:pt idx="1977">
                  <c:v>1.073559932410717E-2</c:v>
                </c:pt>
                <c:pt idx="1978">
                  <c:v>2.1384526044130325E-2</c:v>
                </c:pt>
                <c:pt idx="1979">
                  <c:v>2.802644856274128E-2</c:v>
                </c:pt>
                <c:pt idx="1980">
                  <c:v>1.5562184154987335E-2</c:v>
                </c:pt>
                <c:pt idx="1981">
                  <c:v>5.3796917200088501E-5</c:v>
                </c:pt>
                <c:pt idx="1982">
                  <c:v>-2.752052852883935E-3</c:v>
                </c:pt>
                <c:pt idx="1983">
                  <c:v>1.4839600771665573E-4</c:v>
                </c:pt>
                <c:pt idx="1984">
                  <c:v>2.175450325012207E-3</c:v>
                </c:pt>
                <c:pt idx="1985">
                  <c:v>1.1169744655489922E-2</c:v>
                </c:pt>
                <c:pt idx="1986">
                  <c:v>1.2042870745062828E-2</c:v>
                </c:pt>
                <c:pt idx="1987">
                  <c:v>1.1431675404310226E-2</c:v>
                </c:pt>
                <c:pt idx="1988">
                  <c:v>4.8499354161322117E-3</c:v>
                </c:pt>
                <c:pt idx="1989">
                  <c:v>3.4690867178142071E-3</c:v>
                </c:pt>
                <c:pt idx="1990">
                  <c:v>-1.2022368609905243E-3</c:v>
                </c:pt>
                <c:pt idx="1991">
                  <c:v>-1.7875996418297291E-3</c:v>
                </c:pt>
                <c:pt idx="1992">
                  <c:v>-2.0381517242640257E-3</c:v>
                </c:pt>
                <c:pt idx="1993">
                  <c:v>4.0820585563778877E-3</c:v>
                </c:pt>
                <c:pt idx="1994">
                  <c:v>4.2200442403554916E-3</c:v>
                </c:pt>
                <c:pt idx="1995">
                  <c:v>-5.67200081422925E-3</c:v>
                </c:pt>
                <c:pt idx="1996">
                  <c:v>-1.1554332450032234E-2</c:v>
                </c:pt>
                <c:pt idx="1997">
                  <c:v>-2.6188669726252556E-2</c:v>
                </c:pt>
                <c:pt idx="1998">
                  <c:v>-3.880392387509346E-2</c:v>
                </c:pt>
                <c:pt idx="1999">
                  <c:v>-4.344235360622406E-2</c:v>
                </c:pt>
                <c:pt idx="2000">
                  <c:v>-3.5672657191753387E-2</c:v>
                </c:pt>
                <c:pt idx="2001">
                  <c:v>-2.6479693129658699E-2</c:v>
                </c:pt>
                <c:pt idx="2002">
                  <c:v>-1.7319779843091965E-2</c:v>
                </c:pt>
                <c:pt idx="2003">
                  <c:v>-7.1393139660358429E-3</c:v>
                </c:pt>
                <c:pt idx="2004">
                  <c:v>7.493127603083849E-3</c:v>
                </c:pt>
                <c:pt idx="2005">
                  <c:v>1.5232006087899208E-2</c:v>
                </c:pt>
                <c:pt idx="2006">
                  <c:v>1.0917183943092823E-2</c:v>
                </c:pt>
                <c:pt idx="2007">
                  <c:v>4.4843191280961037E-3</c:v>
                </c:pt>
                <c:pt idx="2008">
                  <c:v>-3.8219306152313948E-3</c:v>
                </c:pt>
                <c:pt idx="2009">
                  <c:v>-1.1887580156326294E-2</c:v>
                </c:pt>
                <c:pt idx="2010">
                  <c:v>-1.8448313698172569E-2</c:v>
                </c:pt>
                <c:pt idx="2011">
                  <c:v>-1.0598113760352135E-2</c:v>
                </c:pt>
                <c:pt idx="2012">
                  <c:v>1.2637865729629993E-3</c:v>
                </c:pt>
                <c:pt idx="2013">
                  <c:v>-5.0109019502997398E-4</c:v>
                </c:pt>
                <c:pt idx="2014">
                  <c:v>-7.686141412705183E-3</c:v>
                </c:pt>
                <c:pt idx="2015">
                  <c:v>-1.4591451734304428E-2</c:v>
                </c:pt>
                <c:pt idx="2016">
                  <c:v>-1.6134459525346756E-2</c:v>
                </c:pt>
                <c:pt idx="2017">
                  <c:v>-1.1547164991497993E-2</c:v>
                </c:pt>
                <c:pt idx="2018">
                  <c:v>-4.4299163855612278E-3</c:v>
                </c:pt>
                <c:pt idx="2019">
                  <c:v>1.0135849006474018E-3</c:v>
                </c:pt>
                <c:pt idx="2020">
                  <c:v>-4.9531133845448494E-4</c:v>
                </c:pt>
                <c:pt idx="2021">
                  <c:v>-1.2584997341036797E-2</c:v>
                </c:pt>
                <c:pt idx="2022">
                  <c:v>-1.0357774794101715E-2</c:v>
                </c:pt>
                <c:pt idx="2023">
                  <c:v>-1.4011897146701813E-2</c:v>
                </c:pt>
                <c:pt idx="2024">
                  <c:v>-1.550665870308876E-2</c:v>
                </c:pt>
                <c:pt idx="2025">
                  <c:v>-1.6635306179523468E-2</c:v>
                </c:pt>
                <c:pt idx="2026">
                  <c:v>-1.4379505999386311E-2</c:v>
                </c:pt>
                <c:pt idx="2027">
                  <c:v>-1.3329422101378441E-2</c:v>
                </c:pt>
                <c:pt idx="2028">
                  <c:v>-1.1238272301852703E-2</c:v>
                </c:pt>
                <c:pt idx="2029">
                  <c:v>-2.9808748513460159E-3</c:v>
                </c:pt>
                <c:pt idx="2030">
                  <c:v>-5.1636174321174622E-3</c:v>
                </c:pt>
                <c:pt idx="2031">
                  <c:v>-8.7780598551034927E-3</c:v>
                </c:pt>
                <c:pt idx="2032">
                  <c:v>-1.9280357286334038E-2</c:v>
                </c:pt>
                <c:pt idx="2033">
                  <c:v>-2.4504946544766426E-2</c:v>
                </c:pt>
                <c:pt idx="2034">
                  <c:v>-2.1563895046710968E-2</c:v>
                </c:pt>
                <c:pt idx="2035">
                  <c:v>-1.9060257822275162E-2</c:v>
                </c:pt>
                <c:pt idx="2036">
                  <c:v>-7.7475388534367085E-3</c:v>
                </c:pt>
                <c:pt idx="2037">
                  <c:v>-2.5328032206743956E-3</c:v>
                </c:pt>
                <c:pt idx="2038">
                  <c:v>-1.0382374748587608E-2</c:v>
                </c:pt>
                <c:pt idx="2039">
                  <c:v>-1.3548340648412704E-2</c:v>
                </c:pt>
                <c:pt idx="2040">
                  <c:v>-1.3959347270429134E-2</c:v>
                </c:pt>
                <c:pt idx="2041">
                  <c:v>-1.4772676862776279E-2</c:v>
                </c:pt>
                <c:pt idx="2042">
                  <c:v>-1.6622427850961685E-2</c:v>
                </c:pt>
                <c:pt idx="2043">
                  <c:v>-1.7501004040241241E-2</c:v>
                </c:pt>
                <c:pt idx="2044">
                  <c:v>-8.1957485526800156E-3</c:v>
                </c:pt>
                <c:pt idx="2045">
                  <c:v>-6.4694876782596111E-3</c:v>
                </c:pt>
                <c:pt idx="2046">
                  <c:v>-1.1180302128195763E-2</c:v>
                </c:pt>
                <c:pt idx="2047">
                  <c:v>-1.4860258437693119E-2</c:v>
                </c:pt>
                <c:pt idx="2048">
                  <c:v>-1.5138853341341019E-2</c:v>
                </c:pt>
                <c:pt idx="2049">
                  <c:v>-7.8444546088576317E-3</c:v>
                </c:pt>
                <c:pt idx="2050">
                  <c:v>-3.8741864264011383E-3</c:v>
                </c:pt>
                <c:pt idx="2051">
                  <c:v>-4.5604831539094448E-3</c:v>
                </c:pt>
                <c:pt idx="2052">
                  <c:v>-3.1264731660485268E-4</c:v>
                </c:pt>
                <c:pt idx="2053">
                  <c:v>-8.6462106555700302E-3</c:v>
                </c:pt>
                <c:pt idx="2054">
                  <c:v>-2.0055640488862991E-2</c:v>
                </c:pt>
                <c:pt idx="2055">
                  <c:v>-2.2507347166538239E-2</c:v>
                </c:pt>
                <c:pt idx="2056">
                  <c:v>-1.9829515367746353E-2</c:v>
                </c:pt>
                <c:pt idx="2057">
                  <c:v>-1.8476627767086029E-2</c:v>
                </c:pt>
                <c:pt idx="2058">
                  <c:v>-1.4998551458120346E-2</c:v>
                </c:pt>
                <c:pt idx="2059">
                  <c:v>-1.8674246966838837E-2</c:v>
                </c:pt>
                <c:pt idx="2060">
                  <c:v>-2.0091447979211807E-2</c:v>
                </c:pt>
                <c:pt idx="2061">
                  <c:v>-1.6276469454169273E-2</c:v>
                </c:pt>
                <c:pt idx="2062">
                  <c:v>-1.1907481588423252E-2</c:v>
                </c:pt>
                <c:pt idx="2063">
                  <c:v>-1.3291526585817337E-2</c:v>
                </c:pt>
                <c:pt idx="2064">
                  <c:v>-1.8757529556751251E-2</c:v>
                </c:pt>
                <c:pt idx="2065">
                  <c:v>-2.2734425961971283E-2</c:v>
                </c:pt>
                <c:pt idx="2066">
                  <c:v>-2.5183843448758125E-2</c:v>
                </c:pt>
                <c:pt idx="2067">
                  <c:v>-2.8747418895363808E-2</c:v>
                </c:pt>
                <c:pt idx="2068">
                  <c:v>-2.6372075080871582E-2</c:v>
                </c:pt>
                <c:pt idx="2069">
                  <c:v>-1.8096568062901497E-2</c:v>
                </c:pt>
                <c:pt idx="2070">
                  <c:v>-1.1870269663631916E-2</c:v>
                </c:pt>
                <c:pt idx="2071">
                  <c:v>-9.000181220471859E-3</c:v>
                </c:pt>
                <c:pt idx="2072">
                  <c:v>-3.1803993042558432E-3</c:v>
                </c:pt>
                <c:pt idx="2073">
                  <c:v>4.7009596601128578E-3</c:v>
                </c:pt>
                <c:pt idx="2074">
                  <c:v>9.3591194599866867E-3</c:v>
                </c:pt>
                <c:pt idx="2075">
                  <c:v>7.6395156793296337E-3</c:v>
                </c:pt>
                <c:pt idx="2076">
                  <c:v>1.4451557770371437E-2</c:v>
                </c:pt>
                <c:pt idx="2077">
                  <c:v>2.7882944792509079E-2</c:v>
                </c:pt>
                <c:pt idx="2078">
                  <c:v>3.5262443125247955E-2</c:v>
                </c:pt>
                <c:pt idx="2079">
                  <c:v>4.0956813842058182E-2</c:v>
                </c:pt>
                <c:pt idx="2080">
                  <c:v>4.603268951177597E-2</c:v>
                </c:pt>
                <c:pt idx="2081">
                  <c:v>3.1807947903871536E-2</c:v>
                </c:pt>
                <c:pt idx="2082">
                  <c:v>2.1415356546640396E-2</c:v>
                </c:pt>
                <c:pt idx="2083">
                  <c:v>1.7578542232513428E-2</c:v>
                </c:pt>
                <c:pt idx="2084">
                  <c:v>1.4597736299037933E-2</c:v>
                </c:pt>
                <c:pt idx="2085">
                  <c:v>6.9121201522648335E-3</c:v>
                </c:pt>
                <c:pt idx="2086">
                  <c:v>7.7752037905156612E-3</c:v>
                </c:pt>
                <c:pt idx="2087">
                  <c:v>1.1161413043737411E-2</c:v>
                </c:pt>
                <c:pt idx="2088">
                  <c:v>-1.5682866796851158E-4</c:v>
                </c:pt>
                <c:pt idx="2089">
                  <c:v>-5.4615791887044907E-3</c:v>
                </c:pt>
                <c:pt idx="2090">
                  <c:v>-1.0819766670465469E-2</c:v>
                </c:pt>
                <c:pt idx="2091">
                  <c:v>-9.1776615008711815E-3</c:v>
                </c:pt>
                <c:pt idx="2092">
                  <c:v>-5.4540373384952545E-3</c:v>
                </c:pt>
                <c:pt idx="2093">
                  <c:v>-3.6960847210139036E-3</c:v>
                </c:pt>
                <c:pt idx="2094">
                  <c:v>-7.578190416097641E-4</c:v>
                </c:pt>
                <c:pt idx="2095">
                  <c:v>8.9376848191022873E-3</c:v>
                </c:pt>
                <c:pt idx="2096">
                  <c:v>1.201934926211834E-2</c:v>
                </c:pt>
                <c:pt idx="2097">
                  <c:v>1.3682227581739426E-2</c:v>
                </c:pt>
                <c:pt idx="2098">
                  <c:v>1.2848421931266785E-2</c:v>
                </c:pt>
                <c:pt idx="2099">
                  <c:v>1.9462648779153824E-2</c:v>
                </c:pt>
                <c:pt idx="2100">
                  <c:v>1.8715407699346542E-2</c:v>
                </c:pt>
                <c:pt idx="2101">
                  <c:v>2.2820405662059784E-2</c:v>
                </c:pt>
                <c:pt idx="2102">
                  <c:v>2.5832749903202057E-2</c:v>
                </c:pt>
                <c:pt idx="2103">
                  <c:v>1.8055256456136703E-2</c:v>
                </c:pt>
                <c:pt idx="2104">
                  <c:v>1.1587554588913918E-2</c:v>
                </c:pt>
                <c:pt idx="2105">
                  <c:v>6.0467841103672981E-4</c:v>
                </c:pt>
                <c:pt idx="2106">
                  <c:v>-3.6422251723706722E-3</c:v>
                </c:pt>
                <c:pt idx="2107">
                  <c:v>1.2236363254487514E-3</c:v>
                </c:pt>
                <c:pt idx="2108">
                  <c:v>3.4629660658538342E-3</c:v>
                </c:pt>
                <c:pt idx="2109">
                  <c:v>2.2403090260922909E-3</c:v>
                </c:pt>
                <c:pt idx="2110">
                  <c:v>7.0779267698526382E-3</c:v>
                </c:pt>
                <c:pt idx="2111">
                  <c:v>1.4274055138230324E-2</c:v>
                </c:pt>
                <c:pt idx="2112">
                  <c:v>1.7395742237567902E-2</c:v>
                </c:pt>
                <c:pt idx="2113">
                  <c:v>2.0057572051882744E-2</c:v>
                </c:pt>
                <c:pt idx="2114">
                  <c:v>2.7533039450645447E-2</c:v>
                </c:pt>
                <c:pt idx="2115">
                  <c:v>2.7278173714876175E-2</c:v>
                </c:pt>
                <c:pt idx="2116">
                  <c:v>1.5987835824489594E-2</c:v>
                </c:pt>
                <c:pt idx="2117">
                  <c:v>1.3329734094440937E-2</c:v>
                </c:pt>
                <c:pt idx="2118">
                  <c:v>1.0696110315620899E-2</c:v>
                </c:pt>
                <c:pt idx="2119">
                  <c:v>2.4991678074002266E-3</c:v>
                </c:pt>
                <c:pt idx="2120">
                  <c:v>-6.0070902109146118E-3</c:v>
                </c:pt>
                <c:pt idx="2121">
                  <c:v>-1.456862036138773E-2</c:v>
                </c:pt>
                <c:pt idx="2122">
                  <c:v>-1.3080265372991562E-2</c:v>
                </c:pt>
                <c:pt idx="2123">
                  <c:v>-1.5553010627627373E-2</c:v>
                </c:pt>
                <c:pt idx="2124">
                  <c:v>-5.9326924383640289E-3</c:v>
                </c:pt>
                <c:pt idx="2125">
                  <c:v>-4.7134794294834137E-4</c:v>
                </c:pt>
                <c:pt idx="2126">
                  <c:v>3.7604151293635368E-3</c:v>
                </c:pt>
                <c:pt idx="2127">
                  <c:v>9.8870173096656799E-3</c:v>
                </c:pt>
                <c:pt idx="2128">
                  <c:v>1.1832831427454948E-2</c:v>
                </c:pt>
                <c:pt idx="2129">
                  <c:v>4.781313706189394E-3</c:v>
                </c:pt>
                <c:pt idx="2130">
                  <c:v>5.2558057941496372E-3</c:v>
                </c:pt>
                <c:pt idx="2131">
                  <c:v>5.4139974527060986E-3</c:v>
                </c:pt>
                <c:pt idx="2132">
                  <c:v>-5.7086581364274025E-3</c:v>
                </c:pt>
                <c:pt idx="2133">
                  <c:v>-1.4020917005836964E-2</c:v>
                </c:pt>
                <c:pt idx="2134">
                  <c:v>-5.3456220775842667E-3</c:v>
                </c:pt>
                <c:pt idx="2135">
                  <c:v>-7.6152291148900986E-4</c:v>
                </c:pt>
                <c:pt idx="2136">
                  <c:v>-3.653376828879118E-3</c:v>
                </c:pt>
                <c:pt idx="2137">
                  <c:v>-2.0299137104302645E-3</c:v>
                </c:pt>
                <c:pt idx="2138">
                  <c:v>-2.768251346424222E-3</c:v>
                </c:pt>
                <c:pt idx="2139">
                  <c:v>2.4584685452282429E-3</c:v>
                </c:pt>
                <c:pt idx="2140">
                  <c:v>1.4801422134041786E-2</c:v>
                </c:pt>
                <c:pt idx="2141">
                  <c:v>2.1982103586196899E-2</c:v>
                </c:pt>
                <c:pt idx="2142">
                  <c:v>1.814386248588562E-2</c:v>
                </c:pt>
                <c:pt idx="2143">
                  <c:v>1.6782186925411224E-2</c:v>
                </c:pt>
                <c:pt idx="2144">
                  <c:v>6.988991517573595E-3</c:v>
                </c:pt>
                <c:pt idx="2145">
                  <c:v>-1.0700002312660217E-3</c:v>
                </c:pt>
                <c:pt idx="2146">
                  <c:v>6.3274847343564034E-3</c:v>
                </c:pt>
                <c:pt idx="2147">
                  <c:v>1.1547013185918331E-2</c:v>
                </c:pt>
                <c:pt idx="2148">
                  <c:v>8.8982218876481056E-3</c:v>
                </c:pt>
                <c:pt idx="2149">
                  <c:v>9.5629468560218811E-3</c:v>
                </c:pt>
                <c:pt idx="2150">
                  <c:v>3.9068050682544708E-3</c:v>
                </c:pt>
                <c:pt idx="2151">
                  <c:v>7.6991459354758263E-3</c:v>
                </c:pt>
                <c:pt idx="2152">
                  <c:v>1.3519696891307831E-2</c:v>
                </c:pt>
                <c:pt idx="2153">
                  <c:v>1.1207275092601776E-2</c:v>
                </c:pt>
                <c:pt idx="2154">
                  <c:v>9.2278271913528442E-3</c:v>
                </c:pt>
                <c:pt idx="2155">
                  <c:v>1.5997050330042839E-2</c:v>
                </c:pt>
                <c:pt idx="2156">
                  <c:v>2.5216547772288322E-2</c:v>
                </c:pt>
                <c:pt idx="2157">
                  <c:v>1.4950860291719437E-2</c:v>
                </c:pt>
                <c:pt idx="2158">
                  <c:v>-1.0868486016988754E-2</c:v>
                </c:pt>
                <c:pt idx="2159">
                  <c:v>-3.8248974829912186E-2</c:v>
                </c:pt>
                <c:pt idx="2160">
                  <c:v>-4.1709728538990021E-2</c:v>
                </c:pt>
                <c:pt idx="2161">
                  <c:v>-2.985386922955513E-2</c:v>
                </c:pt>
                <c:pt idx="2162">
                  <c:v>-2.6534320786595345E-2</c:v>
                </c:pt>
                <c:pt idx="2163">
                  <c:v>-2.9608141630887985E-2</c:v>
                </c:pt>
                <c:pt idx="2164">
                  <c:v>-2.9675444588065147E-2</c:v>
                </c:pt>
                <c:pt idx="2165">
                  <c:v>-1.2238131836056709E-2</c:v>
                </c:pt>
                <c:pt idx="2166">
                  <c:v>-2.9272260144352913E-4</c:v>
                </c:pt>
                <c:pt idx="2167">
                  <c:v>1.0040076449513435E-2</c:v>
                </c:pt>
                <c:pt idx="2168">
                  <c:v>1.2114908546209335E-2</c:v>
                </c:pt>
                <c:pt idx="2169">
                  <c:v>1.0698374360799789E-2</c:v>
                </c:pt>
                <c:pt idx="2170">
                  <c:v>6.0169878415763378E-3</c:v>
                </c:pt>
                <c:pt idx="2171">
                  <c:v>1.3156123459339142E-2</c:v>
                </c:pt>
                <c:pt idx="2172">
                  <c:v>8.8996021077036858E-3</c:v>
                </c:pt>
                <c:pt idx="2173">
                  <c:v>-1.7149308696389198E-2</c:v>
                </c:pt>
                <c:pt idx="2174">
                  <c:v>-3.5562112927436829E-2</c:v>
                </c:pt>
                <c:pt idx="2175">
                  <c:v>-4.0494553744792938E-2</c:v>
                </c:pt>
                <c:pt idx="2176">
                  <c:v>-2.6836313307285309E-2</c:v>
                </c:pt>
                <c:pt idx="2177">
                  <c:v>-1.5360220335423946E-2</c:v>
                </c:pt>
                <c:pt idx="2178">
                  <c:v>-1.8237296491861343E-2</c:v>
                </c:pt>
                <c:pt idx="2179">
                  <c:v>-2.2495422512292862E-2</c:v>
                </c:pt>
                <c:pt idx="2180">
                  <c:v>-2.1495416760444641E-2</c:v>
                </c:pt>
                <c:pt idx="2181">
                  <c:v>-1.4204480685293674E-2</c:v>
                </c:pt>
                <c:pt idx="2182">
                  <c:v>-1.182940136641264E-2</c:v>
                </c:pt>
                <c:pt idx="2183">
                  <c:v>8.6319316178560257E-3</c:v>
                </c:pt>
                <c:pt idx="2184">
                  <c:v>1.2945792637765408E-2</c:v>
                </c:pt>
                <c:pt idx="2185">
                  <c:v>4.0215402841567993E-3</c:v>
                </c:pt>
                <c:pt idx="2186">
                  <c:v>-4.0277694351971149E-3</c:v>
                </c:pt>
                <c:pt idx="2187">
                  <c:v>-1.4905983582139015E-2</c:v>
                </c:pt>
                <c:pt idx="2188">
                  <c:v>-1.0010957717895508E-2</c:v>
                </c:pt>
                <c:pt idx="2189">
                  <c:v>-7.6884152367711067E-3</c:v>
                </c:pt>
                <c:pt idx="2190">
                  <c:v>-8.2110268995165825E-3</c:v>
                </c:pt>
                <c:pt idx="2191">
                  <c:v>-1.0987904854118824E-2</c:v>
                </c:pt>
                <c:pt idx="2192">
                  <c:v>-1.2049727141857147E-2</c:v>
                </c:pt>
                <c:pt idx="2193">
                  <c:v>-3.0152199324220419E-3</c:v>
                </c:pt>
                <c:pt idx="2194">
                  <c:v>5.864276085048914E-3</c:v>
                </c:pt>
                <c:pt idx="2195">
                  <c:v>1.1554919183254242E-2</c:v>
                </c:pt>
                <c:pt idx="2196">
                  <c:v>1.2846007943153381E-2</c:v>
                </c:pt>
                <c:pt idx="2197">
                  <c:v>3.9246845990419388E-3</c:v>
                </c:pt>
                <c:pt idx="2198">
                  <c:v>4.7758049331605434E-3</c:v>
                </c:pt>
                <c:pt idx="2199">
                  <c:v>5.7520158588886261E-4</c:v>
                </c:pt>
                <c:pt idx="2200">
                  <c:v>-4.2447913438081741E-3</c:v>
                </c:pt>
                <c:pt idx="2201">
                  <c:v>-6.0088690370321274E-3</c:v>
                </c:pt>
                <c:pt idx="2202">
                  <c:v>-1.0397857055068016E-2</c:v>
                </c:pt>
                <c:pt idx="2203">
                  <c:v>-9.5786694437265396E-3</c:v>
                </c:pt>
                <c:pt idx="2204">
                  <c:v>-1.3069607317447662E-2</c:v>
                </c:pt>
                <c:pt idx="2205">
                  <c:v>-2.1907839924097061E-2</c:v>
                </c:pt>
                <c:pt idx="2206">
                  <c:v>-1.4549906365573406E-2</c:v>
                </c:pt>
                <c:pt idx="2207">
                  <c:v>-1.0163147002458572E-2</c:v>
                </c:pt>
                <c:pt idx="2208">
                  <c:v>-3.3048912882804871E-5</c:v>
                </c:pt>
                <c:pt idx="2209">
                  <c:v>4.3489160016179085E-3</c:v>
                </c:pt>
                <c:pt idx="2210">
                  <c:v>1.7108363099396229E-3</c:v>
                </c:pt>
                <c:pt idx="2211">
                  <c:v>3.7604053504765034E-3</c:v>
                </c:pt>
                <c:pt idx="2212">
                  <c:v>9.5367338508367538E-4</c:v>
                </c:pt>
                <c:pt idx="2213">
                  <c:v>2.2013643756508827E-3</c:v>
                </c:pt>
                <c:pt idx="2214">
                  <c:v>3.0518099665641785E-3</c:v>
                </c:pt>
                <c:pt idx="2215">
                  <c:v>2.0973328500986099E-3</c:v>
                </c:pt>
                <c:pt idx="2216">
                  <c:v>8.7807653471827507E-3</c:v>
                </c:pt>
                <c:pt idx="2217">
                  <c:v>2.1837711334228516E-2</c:v>
                </c:pt>
                <c:pt idx="2218">
                  <c:v>1.7911568284034729E-2</c:v>
                </c:pt>
                <c:pt idx="2219">
                  <c:v>1.5282764099538326E-2</c:v>
                </c:pt>
                <c:pt idx="2220">
                  <c:v>3.1172441318631172E-2</c:v>
                </c:pt>
                <c:pt idx="2221">
                  <c:v>3.6674268543720245E-2</c:v>
                </c:pt>
                <c:pt idx="2222">
                  <c:v>4.4221870601177216E-2</c:v>
                </c:pt>
                <c:pt idx="2223">
                  <c:v>5.0636094063520432E-2</c:v>
                </c:pt>
                <c:pt idx="2224">
                  <c:v>5.3740277886390686E-2</c:v>
                </c:pt>
                <c:pt idx="2225">
                  <c:v>4.7316201031208038E-2</c:v>
                </c:pt>
                <c:pt idx="2226">
                  <c:v>4.0328048169612885E-2</c:v>
                </c:pt>
                <c:pt idx="2227">
                  <c:v>3.5058185458183289E-2</c:v>
                </c:pt>
                <c:pt idx="2228">
                  <c:v>3.4585751593112946E-2</c:v>
                </c:pt>
                <c:pt idx="2229">
                  <c:v>3.1707406044006348E-2</c:v>
                </c:pt>
                <c:pt idx="2230">
                  <c:v>2.3709382861852646E-2</c:v>
                </c:pt>
                <c:pt idx="2231">
                  <c:v>1.0844449512660503E-2</c:v>
                </c:pt>
                <c:pt idx="2232">
                  <c:v>3.6008814349770546E-3</c:v>
                </c:pt>
                <c:pt idx="2233">
                  <c:v>-2.5472925044596195E-3</c:v>
                </c:pt>
                <c:pt idx="2234">
                  <c:v>3.0077220872044563E-3</c:v>
                </c:pt>
                <c:pt idx="2235">
                  <c:v>1.0363639332354069E-2</c:v>
                </c:pt>
                <c:pt idx="2236">
                  <c:v>6.2059499323368073E-3</c:v>
                </c:pt>
                <c:pt idx="2237">
                  <c:v>6.0163326561450958E-3</c:v>
                </c:pt>
                <c:pt idx="2238">
                  <c:v>-3.2797083258628845E-4</c:v>
                </c:pt>
                <c:pt idx="2239">
                  <c:v>1.1788452975451946E-3</c:v>
                </c:pt>
                <c:pt idx="2240">
                  <c:v>2.7546854689717293E-3</c:v>
                </c:pt>
                <c:pt idx="2241">
                  <c:v>8.8855484500527382E-3</c:v>
                </c:pt>
                <c:pt idx="2242">
                  <c:v>4.1420985944569111E-3</c:v>
                </c:pt>
                <c:pt idx="2243">
                  <c:v>5.4629892110824585E-4</c:v>
                </c:pt>
                <c:pt idx="2244">
                  <c:v>2.1051401272416115E-3</c:v>
                </c:pt>
                <c:pt idx="2245">
                  <c:v>5.4519344121217728E-3</c:v>
                </c:pt>
                <c:pt idx="2246">
                  <c:v>1.0755850002169609E-2</c:v>
                </c:pt>
                <c:pt idx="2247">
                  <c:v>7.562719751149416E-3</c:v>
                </c:pt>
                <c:pt idx="2248">
                  <c:v>1.3547677546739578E-2</c:v>
                </c:pt>
                <c:pt idx="2249">
                  <c:v>1.9629804417490959E-2</c:v>
                </c:pt>
                <c:pt idx="2250">
                  <c:v>1.8705129623413086E-2</c:v>
                </c:pt>
                <c:pt idx="2251">
                  <c:v>2.0362414419651031E-2</c:v>
                </c:pt>
                <c:pt idx="2252">
                  <c:v>2.4438820779323578E-2</c:v>
                </c:pt>
                <c:pt idx="2253">
                  <c:v>1.9052576273679733E-2</c:v>
                </c:pt>
                <c:pt idx="2254">
                  <c:v>1.4387538656592369E-2</c:v>
                </c:pt>
                <c:pt idx="2255">
                  <c:v>1.6794236376881599E-2</c:v>
                </c:pt>
                <c:pt idx="2256">
                  <c:v>1.9771061837673187E-2</c:v>
                </c:pt>
                <c:pt idx="2257">
                  <c:v>1.5900157392024994E-2</c:v>
                </c:pt>
                <c:pt idx="2258">
                  <c:v>1.475174818187952E-2</c:v>
                </c:pt>
                <c:pt idx="2259">
                  <c:v>7.8722694888710976E-3</c:v>
                </c:pt>
                <c:pt idx="2260">
                  <c:v>8.4734372794628143E-3</c:v>
                </c:pt>
                <c:pt idx="2261">
                  <c:v>1.0610624216496944E-2</c:v>
                </c:pt>
                <c:pt idx="2262">
                  <c:v>7.6571684330701828E-3</c:v>
                </c:pt>
                <c:pt idx="2263">
                  <c:v>6.3697341829538345E-5</c:v>
                </c:pt>
                <c:pt idx="2264">
                  <c:v>-5.0899586640298367E-3</c:v>
                </c:pt>
                <c:pt idx="2265">
                  <c:v>-1.0732132010161877E-2</c:v>
                </c:pt>
                <c:pt idx="2266">
                  <c:v>-4.1143065318465233E-3</c:v>
                </c:pt>
                <c:pt idx="2267">
                  <c:v>-4.181684460490942E-3</c:v>
                </c:pt>
                <c:pt idx="2268">
                  <c:v>-1.2356019578874111E-3</c:v>
                </c:pt>
                <c:pt idx="2269">
                  <c:v>9.252866730093956E-4</c:v>
                </c:pt>
                <c:pt idx="2270">
                  <c:v>9.9197495728731155E-4</c:v>
                </c:pt>
                <c:pt idx="2271">
                  <c:v>7.4301669374108315E-3</c:v>
                </c:pt>
                <c:pt idx="2272">
                  <c:v>1.1155992746353149E-2</c:v>
                </c:pt>
                <c:pt idx="2273">
                  <c:v>1.7814429476857185E-2</c:v>
                </c:pt>
                <c:pt idx="2274">
                  <c:v>1.9967172294855118E-2</c:v>
                </c:pt>
                <c:pt idx="2275">
                  <c:v>1.6288014128804207E-2</c:v>
                </c:pt>
                <c:pt idx="2276">
                  <c:v>1.0332801379263401E-2</c:v>
                </c:pt>
                <c:pt idx="2277">
                  <c:v>1.9175047054886818E-4</c:v>
                </c:pt>
                <c:pt idx="2278">
                  <c:v>-1.6674719750881195E-2</c:v>
                </c:pt>
                <c:pt idx="2279">
                  <c:v>-2.970556728541851E-2</c:v>
                </c:pt>
                <c:pt idx="2280">
                  <c:v>-2.4241695180535316E-2</c:v>
                </c:pt>
                <c:pt idx="2281">
                  <c:v>-1.7779268324375153E-2</c:v>
                </c:pt>
                <c:pt idx="2282">
                  <c:v>-1.6884623095393181E-2</c:v>
                </c:pt>
                <c:pt idx="2283">
                  <c:v>-1.0068528354167938E-2</c:v>
                </c:pt>
                <c:pt idx="2284">
                  <c:v>-4.4611236080527306E-3</c:v>
                </c:pt>
                <c:pt idx="2285">
                  <c:v>-2.9407534748315811E-4</c:v>
                </c:pt>
                <c:pt idx="2286">
                  <c:v>1.7527933232486248E-3</c:v>
                </c:pt>
                <c:pt idx="2287">
                  <c:v>-2.1075503900647163E-4</c:v>
                </c:pt>
                <c:pt idx="2288">
                  <c:v>3.4624077379703522E-3</c:v>
                </c:pt>
                <c:pt idx="2289">
                  <c:v>8.7892618030309677E-3</c:v>
                </c:pt>
                <c:pt idx="2290">
                  <c:v>1.1705018579959869E-2</c:v>
                </c:pt>
                <c:pt idx="2291">
                  <c:v>1.026238314807415E-2</c:v>
                </c:pt>
                <c:pt idx="2292">
                  <c:v>1.2156043201684952E-2</c:v>
                </c:pt>
                <c:pt idx="2293">
                  <c:v>1.768103614449501E-2</c:v>
                </c:pt>
                <c:pt idx="2294">
                  <c:v>2.3865846917033195E-2</c:v>
                </c:pt>
                <c:pt idx="2295">
                  <c:v>3.1000455841422081E-2</c:v>
                </c:pt>
                <c:pt idx="2296">
                  <c:v>4.0219299495220184E-2</c:v>
                </c:pt>
                <c:pt idx="2297">
                  <c:v>3.89242023229599E-2</c:v>
                </c:pt>
                <c:pt idx="2298">
                  <c:v>4.671194776892662E-2</c:v>
                </c:pt>
                <c:pt idx="2299">
                  <c:v>4.8254985362291336E-2</c:v>
                </c:pt>
                <c:pt idx="2300">
                  <c:v>4.9019090831279755E-2</c:v>
                </c:pt>
                <c:pt idx="2301">
                  <c:v>5.0532300025224686E-2</c:v>
                </c:pt>
                <c:pt idx="2302">
                  <c:v>4.5321658253669739E-2</c:v>
                </c:pt>
                <c:pt idx="2303">
                  <c:v>4.3131209909915924E-2</c:v>
                </c:pt>
                <c:pt idx="2304">
                  <c:v>3.1996060162782669E-2</c:v>
                </c:pt>
                <c:pt idx="2305">
                  <c:v>2.0575359463691711E-2</c:v>
                </c:pt>
                <c:pt idx="2306">
                  <c:v>1.7524557188153267E-2</c:v>
                </c:pt>
                <c:pt idx="2307">
                  <c:v>1.6777541488409042E-2</c:v>
                </c:pt>
                <c:pt idx="2308">
                  <c:v>2.5083012878894806E-2</c:v>
                </c:pt>
                <c:pt idx="2309">
                  <c:v>2.9392808675765991E-2</c:v>
                </c:pt>
                <c:pt idx="2310">
                  <c:v>3.2453104853630066E-2</c:v>
                </c:pt>
                <c:pt idx="2311">
                  <c:v>2.9086871072649956E-2</c:v>
                </c:pt>
                <c:pt idx="2312">
                  <c:v>2.225090004503727E-2</c:v>
                </c:pt>
                <c:pt idx="2313">
                  <c:v>2.25523691624403E-2</c:v>
                </c:pt>
                <c:pt idx="2314">
                  <c:v>1.5655048191547394E-2</c:v>
                </c:pt>
                <c:pt idx="2315">
                  <c:v>1.3555146753787994E-2</c:v>
                </c:pt>
                <c:pt idx="2316">
                  <c:v>1.157141849398613E-2</c:v>
                </c:pt>
                <c:pt idx="2317">
                  <c:v>8.8432766497135162E-3</c:v>
                </c:pt>
                <c:pt idx="2318">
                  <c:v>5.2995546720921993E-3</c:v>
                </c:pt>
                <c:pt idx="2319">
                  <c:v>2.2981720976531506E-3</c:v>
                </c:pt>
                <c:pt idx="2320">
                  <c:v>3.0486145988106728E-3</c:v>
                </c:pt>
                <c:pt idx="2321">
                  <c:v>1.7506349831819534E-4</c:v>
                </c:pt>
                <c:pt idx="2322">
                  <c:v>9.8359910771250725E-4</c:v>
                </c:pt>
                <c:pt idx="2323">
                  <c:v>2.3019080981612206E-4</c:v>
                </c:pt>
                <c:pt idx="2324">
                  <c:v>3.2326625660061836E-4</c:v>
                </c:pt>
                <c:pt idx="2325">
                  <c:v>-2.4999505840241909E-3</c:v>
                </c:pt>
                <c:pt idx="2326">
                  <c:v>-2.4632830172777176E-3</c:v>
                </c:pt>
                <c:pt idx="2327">
                  <c:v>-1.9764571916311979E-3</c:v>
                </c:pt>
                <c:pt idx="2328">
                  <c:v>-2.7791077736765146E-3</c:v>
                </c:pt>
                <c:pt idx="2329">
                  <c:v>-2.9199889395385981E-3</c:v>
                </c:pt>
                <c:pt idx="2330">
                  <c:v>-1.8260357901453972E-3</c:v>
                </c:pt>
                <c:pt idx="2331">
                  <c:v>-3.0199310276657343E-3</c:v>
                </c:pt>
                <c:pt idx="2332">
                  <c:v>2.8260983526706696E-5</c:v>
                </c:pt>
                <c:pt idx="2333">
                  <c:v>2.2602565586566925E-3</c:v>
                </c:pt>
                <c:pt idx="2334">
                  <c:v>-3.3708848059177399E-4</c:v>
                </c:pt>
                <c:pt idx="2335">
                  <c:v>-2.2203987464308739E-4</c:v>
                </c:pt>
                <c:pt idx="2336">
                  <c:v>-3.5600736737251282E-4</c:v>
                </c:pt>
                <c:pt idx="2337">
                  <c:v>-2.2071879357099533E-4</c:v>
                </c:pt>
                <c:pt idx="2338">
                  <c:v>-3.3937534317374229E-4</c:v>
                </c:pt>
                <c:pt idx="2339">
                  <c:v>8.1963231787085533E-4</c:v>
                </c:pt>
                <c:pt idx="2340">
                  <c:v>-3.4663388505578041E-3</c:v>
                </c:pt>
                <c:pt idx="2341">
                  <c:v>-1.8266122788190842E-4</c:v>
                </c:pt>
                <c:pt idx="2342">
                  <c:v>-1.2477794662117958E-3</c:v>
                </c:pt>
                <c:pt idx="2343">
                  <c:v>2.134968526661396E-4</c:v>
                </c:pt>
                <c:pt idx="2344">
                  <c:v>9.0369535610079765E-4</c:v>
                </c:pt>
                <c:pt idx="2345">
                  <c:v>-2.6524239219725132E-3</c:v>
                </c:pt>
                <c:pt idx="2346">
                  <c:v>-4.6099210157990456E-4</c:v>
                </c:pt>
                <c:pt idx="2347">
                  <c:v>2.3214789107441902E-3</c:v>
                </c:pt>
                <c:pt idx="2348">
                  <c:v>5.588834173977375E-4</c:v>
                </c:pt>
                <c:pt idx="2349">
                  <c:v>4.2119808495044708E-4</c:v>
                </c:pt>
                <c:pt idx="2350">
                  <c:v>1.5700273215770721E-3</c:v>
                </c:pt>
                <c:pt idx="2351">
                  <c:v>-1.6252335626631975E-3</c:v>
                </c:pt>
                <c:pt idx="2352">
                  <c:v>3.1626205891370773E-3</c:v>
                </c:pt>
                <c:pt idx="2353">
                  <c:v>-1.3458449393510818E-3</c:v>
                </c:pt>
                <c:pt idx="2354">
                  <c:v>3.2871449366211891E-4</c:v>
                </c:pt>
                <c:pt idx="2355">
                  <c:v>1.5622903592884541E-3</c:v>
                </c:pt>
                <c:pt idx="2356">
                  <c:v>3.6097788251936436E-3</c:v>
                </c:pt>
                <c:pt idx="2357">
                  <c:v>-4.9294903874397278E-6</c:v>
                </c:pt>
                <c:pt idx="2358">
                  <c:v>3.0785985291004181E-3</c:v>
                </c:pt>
                <c:pt idx="2359">
                  <c:v>-1.1036298237740993E-3</c:v>
                </c:pt>
                <c:pt idx="2360">
                  <c:v>-1.1381045915186405E-3</c:v>
                </c:pt>
                <c:pt idx="2361">
                  <c:v>-8.8084302842617035E-4</c:v>
                </c:pt>
                <c:pt idx="2362">
                  <c:v>-1.0380567982792854E-4</c:v>
                </c:pt>
                <c:pt idx="2363">
                  <c:v>-1.0508261620998383E-3</c:v>
                </c:pt>
                <c:pt idx="2364">
                  <c:v>2.4868552573025227E-3</c:v>
                </c:pt>
                <c:pt idx="2365">
                  <c:v>-1.1153365485370159E-3</c:v>
                </c:pt>
                <c:pt idx="2366">
                  <c:v>6.1838142573833466E-4</c:v>
                </c:pt>
                <c:pt idx="2367">
                  <c:v>-1.1427672579884529E-3</c:v>
                </c:pt>
                <c:pt idx="2368">
                  <c:v>-2.4028820917010307E-4</c:v>
                </c:pt>
                <c:pt idx="2369">
                  <c:v>-1.0633096098899841E-4</c:v>
                </c:pt>
                <c:pt idx="2370">
                  <c:v>6.0355709865689278E-4</c:v>
                </c:pt>
                <c:pt idx="2371">
                  <c:v>5.9472862631082535E-5</c:v>
                </c:pt>
                <c:pt idx="2372">
                  <c:v>-7.6255155727267265E-4</c:v>
                </c:pt>
                <c:pt idx="2373">
                  <c:v>1.0318863205611706E-3</c:v>
                </c:pt>
                <c:pt idx="2374">
                  <c:v>-1.2636980973184109E-3</c:v>
                </c:pt>
                <c:pt idx="2375">
                  <c:v>-5.3851911798119545E-4</c:v>
                </c:pt>
                <c:pt idx="2376">
                  <c:v>1.4067133888602257E-3</c:v>
                </c:pt>
                <c:pt idx="2377">
                  <c:v>5.6462176144123077E-4</c:v>
                </c:pt>
                <c:pt idx="2378">
                  <c:v>-6.134319119155407E-3</c:v>
                </c:pt>
                <c:pt idx="2379">
                  <c:v>3.1532440334558487E-4</c:v>
                </c:pt>
                <c:pt idx="2380">
                  <c:v>-1.2768073938786983E-3</c:v>
                </c:pt>
                <c:pt idx="2381">
                  <c:v>-5.1407795399427414E-4</c:v>
                </c:pt>
                <c:pt idx="2382">
                  <c:v>-1.8422678112983704E-4</c:v>
                </c:pt>
                <c:pt idx="2383">
                  <c:v>4.4800760224461555E-4</c:v>
                </c:pt>
                <c:pt idx="2384">
                  <c:v>-1.8450603820383549E-3</c:v>
                </c:pt>
                <c:pt idx="2385">
                  <c:v>-8.8472431525588036E-4</c:v>
                </c:pt>
                <c:pt idx="2386">
                  <c:v>5.1803514361381531E-4</c:v>
                </c:pt>
                <c:pt idx="2387">
                  <c:v>-2.1246194373816252E-3</c:v>
                </c:pt>
                <c:pt idx="2388">
                  <c:v>-2.0659856963902712E-3</c:v>
                </c:pt>
                <c:pt idx="2389">
                  <c:v>4.5016873627901077E-4</c:v>
                </c:pt>
                <c:pt idx="2390">
                  <c:v>-1.3416947331279516E-3</c:v>
                </c:pt>
                <c:pt idx="2391">
                  <c:v>-1.709694042801857E-4</c:v>
                </c:pt>
                <c:pt idx="2392">
                  <c:v>2.0517949014902115E-3</c:v>
                </c:pt>
                <c:pt idx="2393">
                  <c:v>-2.5394945405423641E-3</c:v>
                </c:pt>
                <c:pt idx="2394">
                  <c:v>-3.6078086122870445E-4</c:v>
                </c:pt>
                <c:pt idx="2395">
                  <c:v>-1.0702470317482948E-3</c:v>
                </c:pt>
                <c:pt idx="2396">
                  <c:v>1.502863597124815E-3</c:v>
                </c:pt>
                <c:pt idx="2397">
                  <c:v>-1.7119990661740303E-4</c:v>
                </c:pt>
                <c:pt idx="2398">
                  <c:v>1.2696716003119946E-3</c:v>
                </c:pt>
                <c:pt idx="2399">
                  <c:v>1.2313220649957657E-3</c:v>
                </c:pt>
                <c:pt idx="2400">
                  <c:v>-7.354062981903553E-4</c:v>
                </c:pt>
                <c:pt idx="2401">
                  <c:v>-1.3772279489785433E-3</c:v>
                </c:pt>
                <c:pt idx="2402">
                  <c:v>2.4481536820530891E-3</c:v>
                </c:pt>
                <c:pt idx="2403">
                  <c:v>-1.3516447506844997E-3</c:v>
                </c:pt>
                <c:pt idx="2404">
                  <c:v>-2.5667354930192232E-3</c:v>
                </c:pt>
                <c:pt idx="2405">
                  <c:v>4.2186398059129715E-4</c:v>
                </c:pt>
                <c:pt idx="2406">
                  <c:v>-2.211220795288682E-3</c:v>
                </c:pt>
                <c:pt idx="2407">
                  <c:v>-3.0415942892432213E-3</c:v>
                </c:pt>
                <c:pt idx="2408">
                  <c:v>-1.4473653864115477E-3</c:v>
                </c:pt>
                <c:pt idx="2409">
                  <c:v>-9.4029959291219711E-4</c:v>
                </c:pt>
                <c:pt idx="2410">
                  <c:v>2.9195388779044151E-3</c:v>
                </c:pt>
                <c:pt idx="2411">
                  <c:v>1.0465378873050213E-3</c:v>
                </c:pt>
                <c:pt idx="2412">
                  <c:v>-1.0071508586406708E-4</c:v>
                </c:pt>
                <c:pt idx="2413">
                  <c:v>6.8598287180066109E-4</c:v>
                </c:pt>
                <c:pt idx="2414">
                  <c:v>-1.5333401970565319E-3</c:v>
                </c:pt>
                <c:pt idx="2415">
                  <c:v>-2.2710359189659357E-3</c:v>
                </c:pt>
                <c:pt idx="2416">
                  <c:v>2.4063009768724442E-3</c:v>
                </c:pt>
                <c:pt idx="2417">
                  <c:v>1.385511364787817E-3</c:v>
                </c:pt>
                <c:pt idx="2418">
                  <c:v>2.6073632761836052E-4</c:v>
                </c:pt>
                <c:pt idx="2419">
                  <c:v>5.4036825895309448E-4</c:v>
                </c:pt>
                <c:pt idx="2420">
                  <c:v>-1.5014996752142906E-3</c:v>
                </c:pt>
                <c:pt idx="2421">
                  <c:v>-3.0685034580528736E-3</c:v>
                </c:pt>
                <c:pt idx="2422">
                  <c:v>-5.1886821165680885E-4</c:v>
                </c:pt>
                <c:pt idx="2423">
                  <c:v>1.3802321627736092E-3</c:v>
                </c:pt>
                <c:pt idx="2424">
                  <c:v>-3.3237137831747532E-3</c:v>
                </c:pt>
                <c:pt idx="2425">
                  <c:v>-1.8581761978566647E-3</c:v>
                </c:pt>
                <c:pt idx="2426">
                  <c:v>-8.2451663911342621E-4</c:v>
                </c:pt>
                <c:pt idx="2427">
                  <c:v>5.4221786558628082E-4</c:v>
                </c:pt>
                <c:pt idx="2428">
                  <c:v>4.8570800572633743E-5</c:v>
                </c:pt>
                <c:pt idx="2429">
                  <c:v>-2.0140472333878279E-3</c:v>
                </c:pt>
                <c:pt idx="2430">
                  <c:v>-1.3802619650959969E-4</c:v>
                </c:pt>
                <c:pt idx="2431">
                  <c:v>-7.4762385338544846E-4</c:v>
                </c:pt>
                <c:pt idx="2432">
                  <c:v>-2.0148162730038166E-3</c:v>
                </c:pt>
                <c:pt idx="2433">
                  <c:v>-1.9338561687618494E-3</c:v>
                </c:pt>
                <c:pt idx="2434">
                  <c:v>-1.1015995405614376E-3</c:v>
                </c:pt>
                <c:pt idx="2435">
                  <c:v>5.0428649410605431E-4</c:v>
                </c:pt>
                <c:pt idx="2436">
                  <c:v>-1.2058368884027004E-3</c:v>
                </c:pt>
                <c:pt idx="2437">
                  <c:v>4.4585531577467918E-4</c:v>
                </c:pt>
                <c:pt idx="2438">
                  <c:v>1.4752913266420364E-3</c:v>
                </c:pt>
                <c:pt idx="2439">
                  <c:v>9.2774583026766777E-4</c:v>
                </c:pt>
                <c:pt idx="2440">
                  <c:v>-2.0946648437529802E-3</c:v>
                </c:pt>
                <c:pt idx="2441">
                  <c:v>-1.9953290466219187E-3</c:v>
                </c:pt>
                <c:pt idx="2442">
                  <c:v>-1.5795498620718718E-3</c:v>
                </c:pt>
                <c:pt idx="2443">
                  <c:v>-4.1974335908889771E-4</c:v>
                </c:pt>
                <c:pt idx="2444">
                  <c:v>-1.0394807904958725E-3</c:v>
                </c:pt>
                <c:pt idx="2445">
                  <c:v>2.0532482303678989E-3</c:v>
                </c:pt>
                <c:pt idx="2446">
                  <c:v>8.9088454842567444E-5</c:v>
                </c:pt>
                <c:pt idx="2447">
                  <c:v>2.0307162776589394E-4</c:v>
                </c:pt>
                <c:pt idx="2448">
                  <c:v>-2.9384437948465347E-4</c:v>
                </c:pt>
                <c:pt idx="2449">
                  <c:v>-1.1156960390508175E-3</c:v>
                </c:pt>
                <c:pt idx="2450">
                  <c:v>-2.6157158426940441E-3</c:v>
                </c:pt>
                <c:pt idx="2451">
                  <c:v>-2.3600524291396141E-3</c:v>
                </c:pt>
                <c:pt idx="2452">
                  <c:v>-9.1667985543608665E-4</c:v>
                </c:pt>
                <c:pt idx="2453">
                  <c:v>6.4819352701306343E-4</c:v>
                </c:pt>
                <c:pt idx="2454">
                  <c:v>-1.0175751522183418E-3</c:v>
                </c:pt>
                <c:pt idx="2455">
                  <c:v>5.4596690461039543E-4</c:v>
                </c:pt>
                <c:pt idx="2456">
                  <c:v>1.7732474952936172E-4</c:v>
                </c:pt>
                <c:pt idx="2457">
                  <c:v>1.8500564619898796E-3</c:v>
                </c:pt>
                <c:pt idx="2458">
                  <c:v>5.5175554007291794E-4</c:v>
                </c:pt>
                <c:pt idx="2459">
                  <c:v>-1.310060266405344E-3</c:v>
                </c:pt>
                <c:pt idx="2460">
                  <c:v>1.0318583808839321E-3</c:v>
                </c:pt>
                <c:pt idx="2461">
                  <c:v>2.7123135514557362E-3</c:v>
                </c:pt>
                <c:pt idx="2462">
                  <c:v>-1.5997095033526421E-4</c:v>
                </c:pt>
                <c:pt idx="2463">
                  <c:v>-2.3805147502571344E-3</c:v>
                </c:pt>
                <c:pt idx="2464">
                  <c:v>-3.296886570751667E-4</c:v>
                </c:pt>
                <c:pt idx="2465">
                  <c:v>-1.4325038064271212E-3</c:v>
                </c:pt>
                <c:pt idx="2466">
                  <c:v>-1.234445720911026E-3</c:v>
                </c:pt>
                <c:pt idx="2467">
                  <c:v>-4.3709529563784599E-4</c:v>
                </c:pt>
                <c:pt idx="2468">
                  <c:v>1.1759484186768532E-3</c:v>
                </c:pt>
                <c:pt idx="2469">
                  <c:v>1.7229616641998291E-3</c:v>
                </c:pt>
                <c:pt idx="2470">
                  <c:v>1.1534909717738628E-3</c:v>
                </c:pt>
                <c:pt idx="2471">
                  <c:v>2.0642923191189766E-3</c:v>
                </c:pt>
                <c:pt idx="2472">
                  <c:v>-1.7861369997262955E-3</c:v>
                </c:pt>
                <c:pt idx="2473">
                  <c:v>2.4826438166201115E-3</c:v>
                </c:pt>
                <c:pt idx="2474">
                  <c:v>-6.2377424910664558E-4</c:v>
                </c:pt>
                <c:pt idx="2475">
                  <c:v>5.072704516351223E-4</c:v>
                </c:pt>
                <c:pt idx="2476">
                  <c:v>-2.5862560141831636E-3</c:v>
                </c:pt>
                <c:pt idx="2477">
                  <c:v>-6.2190834432840347E-4</c:v>
                </c:pt>
                <c:pt idx="2478">
                  <c:v>5.4087443277239799E-4</c:v>
                </c:pt>
                <c:pt idx="2479">
                  <c:v>-2.4637037422508001E-3</c:v>
                </c:pt>
                <c:pt idx="2480">
                  <c:v>-1.2341700494289398E-4</c:v>
                </c:pt>
                <c:pt idx="2481">
                  <c:v>1.3333321548998356E-3</c:v>
                </c:pt>
                <c:pt idx="2482">
                  <c:v>7.2633847594261169E-6</c:v>
                </c:pt>
                <c:pt idx="2483">
                  <c:v>1.886922400444746E-3</c:v>
                </c:pt>
                <c:pt idx="2484">
                  <c:v>-6.6460156813263893E-4</c:v>
                </c:pt>
                <c:pt idx="2485">
                  <c:v>2.5046057999134064E-4</c:v>
                </c:pt>
                <c:pt idx="2486">
                  <c:v>1.454764511436224E-3</c:v>
                </c:pt>
                <c:pt idx="2487">
                  <c:v>-1.1024028062820435E-3</c:v>
                </c:pt>
                <c:pt idx="2488">
                  <c:v>8.8410405442118645E-4</c:v>
                </c:pt>
                <c:pt idx="2489">
                  <c:v>7.1632489562034607E-4</c:v>
                </c:pt>
                <c:pt idx="2490">
                  <c:v>-1.8841484561562538E-3</c:v>
                </c:pt>
                <c:pt idx="2491">
                  <c:v>-6.764046847820282E-4</c:v>
                </c:pt>
                <c:pt idx="2492">
                  <c:v>-2.9459595680236816E-4</c:v>
                </c:pt>
                <c:pt idx="2493">
                  <c:v>1.2671621516346931E-4</c:v>
                </c:pt>
                <c:pt idx="2494">
                  <c:v>1.1411388404667377E-3</c:v>
                </c:pt>
                <c:pt idx="2495">
                  <c:v>1.1195670813322067E-3</c:v>
                </c:pt>
                <c:pt idx="2496">
                  <c:v>-2.145799808204174E-4</c:v>
                </c:pt>
                <c:pt idx="2497">
                  <c:v>-1.4838427305221558E-3</c:v>
                </c:pt>
                <c:pt idx="2498">
                  <c:v>2.1896208636462688E-3</c:v>
                </c:pt>
                <c:pt idx="2499">
                  <c:v>-2.4498722050338984E-3</c:v>
                </c:pt>
                <c:pt idx="2500">
                  <c:v>2.4775895290076733E-3</c:v>
                </c:pt>
                <c:pt idx="2501">
                  <c:v>6.2109995633363724E-4</c:v>
                </c:pt>
                <c:pt idx="2502">
                  <c:v>-1.3261265121400356E-3</c:v>
                </c:pt>
                <c:pt idx="2503">
                  <c:v>1.6923807561397552E-4</c:v>
                </c:pt>
                <c:pt idx="2504">
                  <c:v>-1.1075404472649097E-3</c:v>
                </c:pt>
                <c:pt idx="2505">
                  <c:v>1.3686669990420341E-3</c:v>
                </c:pt>
                <c:pt idx="2506">
                  <c:v>-7.7344663441181183E-4</c:v>
                </c:pt>
                <c:pt idx="2507">
                  <c:v>1.5906412154436111E-3</c:v>
                </c:pt>
                <c:pt idx="2508">
                  <c:v>-2.5438214652240276E-3</c:v>
                </c:pt>
                <c:pt idx="2509">
                  <c:v>4.6315370127558708E-4</c:v>
                </c:pt>
                <c:pt idx="2510">
                  <c:v>9.960089810192585E-4</c:v>
                </c:pt>
                <c:pt idx="2511">
                  <c:v>-3.9960723370313644E-5</c:v>
                </c:pt>
                <c:pt idx="2512">
                  <c:v>1.1240327730774879E-3</c:v>
                </c:pt>
                <c:pt idx="2513">
                  <c:v>4.5797601342201233E-4</c:v>
                </c:pt>
                <c:pt idx="2514">
                  <c:v>1.4305906370282173E-3</c:v>
                </c:pt>
                <c:pt idx="2515">
                  <c:v>-1.575852045789361E-3</c:v>
                </c:pt>
                <c:pt idx="2516">
                  <c:v>-8.9483475312590599E-4</c:v>
                </c:pt>
                <c:pt idx="2517">
                  <c:v>-4.2775822803378105E-3</c:v>
                </c:pt>
                <c:pt idx="2518">
                  <c:v>1.1182567104697227E-3</c:v>
                </c:pt>
                <c:pt idx="2519">
                  <c:v>-2.4743478279560804E-3</c:v>
                </c:pt>
                <c:pt idx="2520">
                  <c:v>-1.3614119961857796E-3</c:v>
                </c:pt>
                <c:pt idx="2521">
                  <c:v>9.2997215688228607E-4</c:v>
                </c:pt>
                <c:pt idx="2522">
                  <c:v>1.9050203263759613E-6</c:v>
                </c:pt>
                <c:pt idx="2523">
                  <c:v>-1.1616297997534275E-3</c:v>
                </c:pt>
                <c:pt idx="2524">
                  <c:v>-8.2142185419797897E-5</c:v>
                </c:pt>
                <c:pt idx="2525">
                  <c:v>-1.0102535597980022E-3</c:v>
                </c:pt>
                <c:pt idx="2526">
                  <c:v>1.5472262166440487E-3</c:v>
                </c:pt>
                <c:pt idx="2527">
                  <c:v>-1.9236716907471418E-3</c:v>
                </c:pt>
                <c:pt idx="2528">
                  <c:v>1.2853303924202919E-3</c:v>
                </c:pt>
                <c:pt idx="2529">
                  <c:v>1.4049061574041843E-3</c:v>
                </c:pt>
                <c:pt idx="2530">
                  <c:v>1.0275836102664471E-3</c:v>
                </c:pt>
                <c:pt idx="2531">
                  <c:v>-1.1327727697789669E-3</c:v>
                </c:pt>
                <c:pt idx="2532">
                  <c:v>-7.26314727216959E-4</c:v>
                </c:pt>
                <c:pt idx="2533">
                  <c:v>-4.514763131737709E-4</c:v>
                </c:pt>
                <c:pt idx="2534">
                  <c:v>-1.4546334277838469E-3</c:v>
                </c:pt>
                <c:pt idx="2535">
                  <c:v>2.4884426966309547E-3</c:v>
                </c:pt>
                <c:pt idx="2536">
                  <c:v>-1.1567920446395874E-3</c:v>
                </c:pt>
                <c:pt idx="2537">
                  <c:v>-5.2269315347075462E-4</c:v>
                </c:pt>
                <c:pt idx="2538">
                  <c:v>2.2123046219348907E-3</c:v>
                </c:pt>
                <c:pt idx="2539">
                  <c:v>1.5768744051456451E-3</c:v>
                </c:pt>
                <c:pt idx="2540">
                  <c:v>1.0251500643789768E-3</c:v>
                </c:pt>
                <c:pt idx="2541">
                  <c:v>2.7706800028681755E-4</c:v>
                </c:pt>
                <c:pt idx="2542">
                  <c:v>-1.8960882443934679E-3</c:v>
                </c:pt>
                <c:pt idx="2543">
                  <c:v>1.0075001046061516E-4</c:v>
                </c:pt>
                <c:pt idx="2544">
                  <c:v>3.0620303004980087E-4</c:v>
                </c:pt>
                <c:pt idx="2545">
                  <c:v>5.9888418763875961E-4</c:v>
                </c:pt>
                <c:pt idx="2546">
                  <c:v>-1.3985568657517433E-3</c:v>
                </c:pt>
                <c:pt idx="2547">
                  <c:v>3.6152638494968414E-4</c:v>
                </c:pt>
                <c:pt idx="2548">
                  <c:v>-1.2232279404997826E-3</c:v>
                </c:pt>
                <c:pt idx="2549">
                  <c:v>1.4409981667995453E-3</c:v>
                </c:pt>
                <c:pt idx="2550">
                  <c:v>-7.448946125805378E-4</c:v>
                </c:pt>
                <c:pt idx="2551">
                  <c:v>1.1637154966592789E-4</c:v>
                </c:pt>
                <c:pt idx="2552">
                  <c:v>-5.8795278891921043E-4</c:v>
                </c:pt>
                <c:pt idx="2553">
                  <c:v>3.9022648707032204E-4</c:v>
                </c:pt>
                <c:pt idx="2554">
                  <c:v>1.288137398660183E-3</c:v>
                </c:pt>
                <c:pt idx="2555">
                  <c:v>-4.3386220932006836E-4</c:v>
                </c:pt>
                <c:pt idx="2556">
                  <c:v>5.2135530859231949E-4</c:v>
                </c:pt>
                <c:pt idx="2557">
                  <c:v>3.3280346542596817E-4</c:v>
                </c:pt>
                <c:pt idx="2558">
                  <c:v>3.1877448782324791E-4</c:v>
                </c:pt>
                <c:pt idx="2559">
                  <c:v>-9.8276417702436447E-5</c:v>
                </c:pt>
                <c:pt idx="2560">
                  <c:v>-1.8175658769905567E-3</c:v>
                </c:pt>
                <c:pt idx="2561">
                  <c:v>-4.1503924876451492E-5</c:v>
                </c:pt>
                <c:pt idx="2562">
                  <c:v>-4.1636638343334198E-5</c:v>
                </c:pt>
                <c:pt idx="2563">
                  <c:v>-2.4965382181107998E-3</c:v>
                </c:pt>
                <c:pt idx="2564">
                  <c:v>3.2547535374760628E-4</c:v>
                </c:pt>
                <c:pt idx="2565">
                  <c:v>-2.4087922647595406E-3</c:v>
                </c:pt>
                <c:pt idx="2566">
                  <c:v>1.3596839271485806E-3</c:v>
                </c:pt>
                <c:pt idx="2567">
                  <c:v>9.9749397486448288E-4</c:v>
                </c:pt>
                <c:pt idx="2568">
                  <c:v>1.3553444296121597E-4</c:v>
                </c:pt>
                <c:pt idx="2569">
                  <c:v>-1.3454495929181576E-3</c:v>
                </c:pt>
                <c:pt idx="2570">
                  <c:v>8.2774646580219269E-4</c:v>
                </c:pt>
                <c:pt idx="2571">
                  <c:v>-2.2253012284636497E-3</c:v>
                </c:pt>
                <c:pt idx="2572">
                  <c:v>-4.6969624236226082E-4</c:v>
                </c:pt>
                <c:pt idx="2573">
                  <c:v>5.4629938676953316E-4</c:v>
                </c:pt>
                <c:pt idx="2574">
                  <c:v>2.3758462630212307E-3</c:v>
                </c:pt>
                <c:pt idx="2575">
                  <c:v>-5.5619515478610992E-5</c:v>
                </c:pt>
                <c:pt idx="2576">
                  <c:v>-4.1566789150238037E-5</c:v>
                </c:pt>
                <c:pt idx="2577">
                  <c:v>-5.3345272317528725E-4</c:v>
                </c:pt>
                <c:pt idx="2578">
                  <c:v>3.3233254216611385E-3</c:v>
                </c:pt>
                <c:pt idx="2579">
                  <c:v>-7.5370771810412407E-4</c:v>
                </c:pt>
                <c:pt idx="2580">
                  <c:v>9.4953319057822227E-4</c:v>
                </c:pt>
                <c:pt idx="2581">
                  <c:v>1.7522098496556282E-3</c:v>
                </c:pt>
                <c:pt idx="2582">
                  <c:v>2.0347628742456436E-4</c:v>
                </c:pt>
                <c:pt idx="2583">
                  <c:v>2.4555390700697899E-4</c:v>
                </c:pt>
                <c:pt idx="2584">
                  <c:v>9.9744042381644249E-4</c:v>
                </c:pt>
                <c:pt idx="2585">
                  <c:v>2.288520336151123E-4</c:v>
                </c:pt>
                <c:pt idx="2586">
                  <c:v>-4.9534905701875687E-4</c:v>
                </c:pt>
                <c:pt idx="2587">
                  <c:v>1.5667364932596684E-3</c:v>
                </c:pt>
                <c:pt idx="2588">
                  <c:v>1.4037592336535454E-3</c:v>
                </c:pt>
                <c:pt idx="2589">
                  <c:v>5.7258643209934235E-4</c:v>
                </c:pt>
                <c:pt idx="2590">
                  <c:v>2.7061901055276394E-3</c:v>
                </c:pt>
                <c:pt idx="2591">
                  <c:v>3.969632089138031E-4</c:v>
                </c:pt>
                <c:pt idx="2592">
                  <c:v>-3.3155572600662708E-3</c:v>
                </c:pt>
                <c:pt idx="2593">
                  <c:v>-1.4426512643694878E-4</c:v>
                </c:pt>
                <c:pt idx="2594">
                  <c:v>4.26487997174263E-4</c:v>
                </c:pt>
                <c:pt idx="2595">
                  <c:v>1.9969544373452663E-3</c:v>
                </c:pt>
                <c:pt idx="2596">
                  <c:v>-9.5224939286708832E-5</c:v>
                </c:pt>
                <c:pt idx="2597">
                  <c:v>-2.017228165641427E-3</c:v>
                </c:pt>
                <c:pt idx="2598">
                  <c:v>1.6672024503350258E-4</c:v>
                </c:pt>
                <c:pt idx="2599">
                  <c:v>2.4341931566596031E-4</c:v>
                </c:pt>
                <c:pt idx="2600">
                  <c:v>5.8762729167938232E-5</c:v>
                </c:pt>
                <c:pt idx="2601">
                  <c:v>-3.3468876499682665E-3</c:v>
                </c:pt>
                <c:pt idx="2602">
                  <c:v>-2.1392570342868567E-3</c:v>
                </c:pt>
                <c:pt idx="2603">
                  <c:v>1.5558791346848011E-3</c:v>
                </c:pt>
                <c:pt idx="2604">
                  <c:v>-5.0897523760795593E-4</c:v>
                </c:pt>
                <c:pt idx="2605">
                  <c:v>-2.3214612156152725E-5</c:v>
                </c:pt>
                <c:pt idx="2606">
                  <c:v>-1.0211938060820103E-3</c:v>
                </c:pt>
                <c:pt idx="2607">
                  <c:v>3.2515819184482098E-3</c:v>
                </c:pt>
                <c:pt idx="2608">
                  <c:v>4.6493997797369957E-4</c:v>
                </c:pt>
                <c:pt idx="2609">
                  <c:v>-2.8373799286782742E-3</c:v>
                </c:pt>
                <c:pt idx="2610">
                  <c:v>-1.2885872274637222E-3</c:v>
                </c:pt>
                <c:pt idx="2611">
                  <c:v>7.0665311068296432E-4</c:v>
                </c:pt>
                <c:pt idx="2612">
                  <c:v>-1.827192259952426E-3</c:v>
                </c:pt>
                <c:pt idx="2613">
                  <c:v>-9.1958697885274887E-4</c:v>
                </c:pt>
                <c:pt idx="2614">
                  <c:v>9.413817897439003E-4</c:v>
                </c:pt>
                <c:pt idx="2615">
                  <c:v>9.6508394926786423E-4</c:v>
                </c:pt>
                <c:pt idx="2616">
                  <c:v>-1.651782775297761E-3</c:v>
                </c:pt>
                <c:pt idx="2617">
                  <c:v>2.9552076011896133E-4</c:v>
                </c:pt>
                <c:pt idx="2618">
                  <c:v>-9.4697577878832817E-4</c:v>
                </c:pt>
                <c:pt idx="2619">
                  <c:v>-5.7439925149083138E-4</c:v>
                </c:pt>
                <c:pt idx="2620">
                  <c:v>-7.137455977499485E-4</c:v>
                </c:pt>
                <c:pt idx="2621">
                  <c:v>2.5118752382695675E-3</c:v>
                </c:pt>
                <c:pt idx="2622">
                  <c:v>-2.677571028470993E-4</c:v>
                </c:pt>
                <c:pt idx="2623">
                  <c:v>-1.2707035057246685E-3</c:v>
                </c:pt>
                <c:pt idx="2624">
                  <c:v>1.4848271384835243E-3</c:v>
                </c:pt>
                <c:pt idx="2625">
                  <c:v>-2.789841964840889E-4</c:v>
                </c:pt>
                <c:pt idx="2626">
                  <c:v>-1.1990899220108986E-3</c:v>
                </c:pt>
                <c:pt idx="2627">
                  <c:v>-2.440805546939373E-4</c:v>
                </c:pt>
                <c:pt idx="2628">
                  <c:v>-1.8024351447820663E-5</c:v>
                </c:pt>
                <c:pt idx="2629">
                  <c:v>-1.265448983758688E-3</c:v>
                </c:pt>
                <c:pt idx="2630">
                  <c:v>2.3540905676782131E-3</c:v>
                </c:pt>
                <c:pt idx="2631">
                  <c:v>1.0328963398933411E-3</c:v>
                </c:pt>
                <c:pt idx="2632">
                  <c:v>1.3873185962438583E-3</c:v>
                </c:pt>
                <c:pt idx="2633">
                  <c:v>-1.0601263493299484E-3</c:v>
                </c:pt>
                <c:pt idx="2634">
                  <c:v>-3.9336597546935081E-4</c:v>
                </c:pt>
                <c:pt idx="2635">
                  <c:v>4.29550651460886E-4</c:v>
                </c:pt>
                <c:pt idx="2636">
                  <c:v>2.5328309275209904E-3</c:v>
                </c:pt>
                <c:pt idx="2637">
                  <c:v>-1.4773572329431772E-3</c:v>
                </c:pt>
                <c:pt idx="2638">
                  <c:v>-4.4092116877436638E-4</c:v>
                </c:pt>
                <c:pt idx="2639">
                  <c:v>-1.9698422402143478E-3</c:v>
                </c:pt>
                <c:pt idx="2640">
                  <c:v>7.0457952097058296E-4</c:v>
                </c:pt>
                <c:pt idx="2641">
                  <c:v>-1.7085105646401644E-3</c:v>
                </c:pt>
                <c:pt idx="2642">
                  <c:v>1.6838428564369678E-3</c:v>
                </c:pt>
                <c:pt idx="2643">
                  <c:v>1.5421626158058643E-3</c:v>
                </c:pt>
                <c:pt idx="2644">
                  <c:v>-1.6539543867111206E-4</c:v>
                </c:pt>
                <c:pt idx="2645">
                  <c:v>1.5408918261528015E-3</c:v>
                </c:pt>
                <c:pt idx="2646">
                  <c:v>1.6977963969111443E-4</c:v>
                </c:pt>
                <c:pt idx="2647">
                  <c:v>2.4594599381089211E-4</c:v>
                </c:pt>
                <c:pt idx="2648">
                  <c:v>-9.5422752201557159E-4</c:v>
                </c:pt>
                <c:pt idx="2649">
                  <c:v>-3.9165373891592026E-5</c:v>
                </c:pt>
                <c:pt idx="2650">
                  <c:v>5.9617683291435242E-5</c:v>
                </c:pt>
                <c:pt idx="2651">
                  <c:v>-1.4740969054400921E-3</c:v>
                </c:pt>
                <c:pt idx="2652">
                  <c:v>-1.4986142050474882E-3</c:v>
                </c:pt>
                <c:pt idx="2653">
                  <c:v>-1.4482804108411074E-3</c:v>
                </c:pt>
                <c:pt idx="2654">
                  <c:v>3.7980824708938599E-4</c:v>
                </c:pt>
                <c:pt idx="2655">
                  <c:v>-2.8784619644284248E-4</c:v>
                </c:pt>
                <c:pt idx="2656">
                  <c:v>-6.6655594855546951E-4</c:v>
                </c:pt>
                <c:pt idx="2657">
                  <c:v>7.3270406574010849E-5</c:v>
                </c:pt>
                <c:pt idx="2658">
                  <c:v>-1.2214845046401024E-3</c:v>
                </c:pt>
                <c:pt idx="2659">
                  <c:v>1.615314744412899E-3</c:v>
                </c:pt>
                <c:pt idx="2660">
                  <c:v>-7.0544378831982613E-4</c:v>
                </c:pt>
                <c:pt idx="2661">
                  <c:v>1.2120320461690426E-3</c:v>
                </c:pt>
                <c:pt idx="2662">
                  <c:v>-1.3371510431170464E-3</c:v>
                </c:pt>
                <c:pt idx="2663">
                  <c:v>-1.2697731144726276E-3</c:v>
                </c:pt>
                <c:pt idx="2664">
                  <c:v>-2.0531772170215845E-3</c:v>
                </c:pt>
                <c:pt idx="2665">
                  <c:v>-4.6485569328069687E-5</c:v>
                </c:pt>
                <c:pt idx="2666">
                  <c:v>-1.5881378203630447E-5</c:v>
                </c:pt>
                <c:pt idx="2667">
                  <c:v>-4.7421129420399666E-4</c:v>
                </c:pt>
                <c:pt idx="2668">
                  <c:v>1.1119931004941463E-3</c:v>
                </c:pt>
                <c:pt idx="2669">
                  <c:v>-7.3890388011932373E-4</c:v>
                </c:pt>
                <c:pt idx="2670">
                  <c:v>-7.2015728801488876E-4</c:v>
                </c:pt>
                <c:pt idx="2671">
                  <c:v>-1.1763563379645348E-3</c:v>
                </c:pt>
                <c:pt idx="2672">
                  <c:v>1.2412355281412601E-3</c:v>
                </c:pt>
                <c:pt idx="2673">
                  <c:v>-1.4352411963045597E-3</c:v>
                </c:pt>
                <c:pt idx="2674">
                  <c:v>1.399042084813118E-4</c:v>
                </c:pt>
                <c:pt idx="2675">
                  <c:v>-8.334810845553875E-4</c:v>
                </c:pt>
                <c:pt idx="2676">
                  <c:v>-1.2386185117065907E-3</c:v>
                </c:pt>
                <c:pt idx="2677">
                  <c:v>1.1651506647467613E-3</c:v>
                </c:pt>
                <c:pt idx="2678">
                  <c:v>1.8888711929321289E-4</c:v>
                </c:pt>
                <c:pt idx="2679">
                  <c:v>2.876906655728817E-4</c:v>
                </c:pt>
                <c:pt idx="2680">
                  <c:v>9.0170605108141899E-4</c:v>
                </c:pt>
                <c:pt idx="2681">
                  <c:v>6.3592242076992989E-4</c:v>
                </c:pt>
                <c:pt idx="2682">
                  <c:v>-5.7831872254610062E-4</c:v>
                </c:pt>
                <c:pt idx="2683">
                  <c:v>1.0416824370622635E-3</c:v>
                </c:pt>
                <c:pt idx="2684">
                  <c:v>-9.8696723580360413E-4</c:v>
                </c:pt>
                <c:pt idx="2685">
                  <c:v>-1.9398459699004889E-3</c:v>
                </c:pt>
                <c:pt idx="2686">
                  <c:v>-1.5126222278922796E-3</c:v>
                </c:pt>
                <c:pt idx="2687">
                  <c:v>-8.3964131772518158E-4</c:v>
                </c:pt>
                <c:pt idx="2688">
                  <c:v>-2.6050752494484186E-3</c:v>
                </c:pt>
                <c:pt idx="2689">
                  <c:v>1.115893479436636E-3</c:v>
                </c:pt>
                <c:pt idx="2690">
                  <c:v>9.6615590155124664E-4</c:v>
                </c:pt>
                <c:pt idx="2691">
                  <c:v>1.7184987664222717E-3</c:v>
                </c:pt>
                <c:pt idx="2692">
                  <c:v>6.6796177998185158E-4</c:v>
                </c:pt>
                <c:pt idx="2693">
                  <c:v>-6.7869666963815689E-5</c:v>
                </c:pt>
                <c:pt idx="2694">
                  <c:v>1.0463143698871136E-3</c:v>
                </c:pt>
                <c:pt idx="2695">
                  <c:v>-2.7354806661605835E-4</c:v>
                </c:pt>
                <c:pt idx="2696">
                  <c:v>-4.3835956603288651E-4</c:v>
                </c:pt>
                <c:pt idx="2697">
                  <c:v>1.7480957321822643E-3</c:v>
                </c:pt>
                <c:pt idx="2698">
                  <c:v>9.900885634124279E-4</c:v>
                </c:pt>
                <c:pt idx="2699">
                  <c:v>-9.8198233172297478E-4</c:v>
                </c:pt>
                <c:pt idx="2700">
                  <c:v>-6.079208105802536E-4</c:v>
                </c:pt>
                <c:pt idx="2701">
                  <c:v>1.6640219837427139E-3</c:v>
                </c:pt>
                <c:pt idx="2702">
                  <c:v>-1.5544241759926081E-3</c:v>
                </c:pt>
                <c:pt idx="2703">
                  <c:v>2.9425895772874355E-3</c:v>
                </c:pt>
                <c:pt idx="2704">
                  <c:v>-5.7715410366654396E-4</c:v>
                </c:pt>
                <c:pt idx="2705">
                  <c:v>1.7652008682489395E-4</c:v>
                </c:pt>
                <c:pt idx="2706">
                  <c:v>2.2211256437003613E-3</c:v>
                </c:pt>
                <c:pt idx="2707">
                  <c:v>1.1603883467614651E-3</c:v>
                </c:pt>
                <c:pt idx="2708">
                  <c:v>4.4949119910597801E-4</c:v>
                </c:pt>
                <c:pt idx="2709">
                  <c:v>-9.2017278075218201E-4</c:v>
                </c:pt>
                <c:pt idx="2710">
                  <c:v>-4.4277682900428772E-4</c:v>
                </c:pt>
                <c:pt idx="2711">
                  <c:v>-2.4037621915340424E-4</c:v>
                </c:pt>
                <c:pt idx="2712">
                  <c:v>-1.018463633954525E-3</c:v>
                </c:pt>
                <c:pt idx="2713">
                  <c:v>-9.7718462347984314E-4</c:v>
                </c:pt>
                <c:pt idx="2714">
                  <c:v>2.2419821470975876E-4</c:v>
                </c:pt>
                <c:pt idx="2715">
                  <c:v>1.064864918589592E-4</c:v>
                </c:pt>
                <c:pt idx="2716">
                  <c:v>3.2594706863164902E-4</c:v>
                </c:pt>
                <c:pt idx="2717">
                  <c:v>-1.6146982088685036E-3</c:v>
                </c:pt>
                <c:pt idx="2718">
                  <c:v>-7.4115069583058357E-4</c:v>
                </c:pt>
                <c:pt idx="2719">
                  <c:v>6.6366652026772499E-4</c:v>
                </c:pt>
                <c:pt idx="2720">
                  <c:v>1.3533737510442734E-3</c:v>
                </c:pt>
                <c:pt idx="2721">
                  <c:v>-1.5823682770133018E-4</c:v>
                </c:pt>
                <c:pt idx="2722">
                  <c:v>-2.0392523147165775E-3</c:v>
                </c:pt>
                <c:pt idx="2723">
                  <c:v>-1.3606790453195572E-3</c:v>
                </c:pt>
                <c:pt idx="2724">
                  <c:v>-1.0840781033039093E-4</c:v>
                </c:pt>
                <c:pt idx="2725">
                  <c:v>-1.423476729542017E-3</c:v>
                </c:pt>
                <c:pt idx="2726">
                  <c:v>-2.2291066125035286E-4</c:v>
                </c:pt>
                <c:pt idx="2727">
                  <c:v>-1.9920850172638893E-4</c:v>
                </c:pt>
                <c:pt idx="2728">
                  <c:v>8.7602809071540833E-4</c:v>
                </c:pt>
                <c:pt idx="2729">
                  <c:v>-1.6979547217488289E-4</c:v>
                </c:pt>
                <c:pt idx="2730">
                  <c:v>-1.9279057160019875E-3</c:v>
                </c:pt>
                <c:pt idx="2731">
                  <c:v>-1.2349509634077549E-3</c:v>
                </c:pt>
                <c:pt idx="2732">
                  <c:v>8.4030814468860626E-4</c:v>
                </c:pt>
                <c:pt idx="2733">
                  <c:v>-1.237756572663784E-3</c:v>
                </c:pt>
                <c:pt idx="2734">
                  <c:v>1.3345927000045776E-3</c:v>
                </c:pt>
                <c:pt idx="2735">
                  <c:v>1.1425791308283806E-3</c:v>
                </c:pt>
                <c:pt idx="2736">
                  <c:v>-1.3305759057402611E-3</c:v>
                </c:pt>
                <c:pt idx="2737">
                  <c:v>-5.9314630925655365E-4</c:v>
                </c:pt>
                <c:pt idx="2738">
                  <c:v>4.9479864537715912E-4</c:v>
                </c:pt>
                <c:pt idx="2739">
                  <c:v>-4.1227415204048157E-4</c:v>
                </c:pt>
                <c:pt idx="2740">
                  <c:v>-2.0381312351673841E-3</c:v>
                </c:pt>
                <c:pt idx="2741">
                  <c:v>-1.8244050443172455E-4</c:v>
                </c:pt>
                <c:pt idx="2742">
                  <c:v>2.8826063498854637E-4</c:v>
                </c:pt>
                <c:pt idx="2743">
                  <c:v>7.7135814353823662E-4</c:v>
                </c:pt>
                <c:pt idx="2744">
                  <c:v>1.3724854215979576E-4</c:v>
                </c:pt>
                <c:pt idx="2745">
                  <c:v>1.2539117597043514E-3</c:v>
                </c:pt>
                <c:pt idx="2746">
                  <c:v>1.910568680614233E-3</c:v>
                </c:pt>
                <c:pt idx="2747">
                  <c:v>1.4249607920646667E-4</c:v>
                </c:pt>
                <c:pt idx="2748">
                  <c:v>-7.5525511056184769E-4</c:v>
                </c:pt>
                <c:pt idx="2749">
                  <c:v>1.1137514375150204E-3</c:v>
                </c:pt>
                <c:pt idx="2750">
                  <c:v>2.2591836750507355E-4</c:v>
                </c:pt>
                <c:pt idx="2751">
                  <c:v>6.3998159021139145E-5</c:v>
                </c:pt>
                <c:pt idx="2752">
                  <c:v>-1.5067914500832558E-4</c:v>
                </c:pt>
                <c:pt idx="2753">
                  <c:v>2.4453410878777504E-4</c:v>
                </c:pt>
                <c:pt idx="2754">
                  <c:v>-1.3409382663667202E-3</c:v>
                </c:pt>
                <c:pt idx="2755">
                  <c:v>-4.8506073653697968E-5</c:v>
                </c:pt>
                <c:pt idx="2756">
                  <c:v>3.4756585955619812E-4</c:v>
                </c:pt>
                <c:pt idx="2757">
                  <c:v>-4.0477700531482697E-4</c:v>
                </c:pt>
                <c:pt idx="2758">
                  <c:v>5.6003360077738762E-4</c:v>
                </c:pt>
                <c:pt idx="2759">
                  <c:v>1.2649726122617722E-3</c:v>
                </c:pt>
                <c:pt idx="2760">
                  <c:v>3.2696342095732689E-3</c:v>
                </c:pt>
                <c:pt idx="2761">
                  <c:v>-3.490690141916275E-4</c:v>
                </c:pt>
                <c:pt idx="2762">
                  <c:v>-5.4063741117715836E-5</c:v>
                </c:pt>
                <c:pt idx="2763">
                  <c:v>-2.6112310588359833E-3</c:v>
                </c:pt>
                <c:pt idx="2764">
                  <c:v>-1.0186103172600269E-3</c:v>
                </c:pt>
                <c:pt idx="2765">
                  <c:v>-2.21863086335361E-3</c:v>
                </c:pt>
                <c:pt idx="2766">
                  <c:v>2.117455005645752E-5</c:v>
                </c:pt>
                <c:pt idx="2767">
                  <c:v>-8.9175673201680183E-4</c:v>
                </c:pt>
                <c:pt idx="2768">
                  <c:v>1.1897371150553226E-3</c:v>
                </c:pt>
                <c:pt idx="2769">
                  <c:v>-3.2758514862507582E-3</c:v>
                </c:pt>
                <c:pt idx="2770">
                  <c:v>-3.7800241261720657E-4</c:v>
                </c:pt>
                <c:pt idx="2771">
                  <c:v>-1.8603180069476366E-3</c:v>
                </c:pt>
                <c:pt idx="2772">
                  <c:v>1.5422189608216286E-3</c:v>
                </c:pt>
                <c:pt idx="2773">
                  <c:v>-5.3051905706524849E-4</c:v>
                </c:pt>
                <c:pt idx="2774">
                  <c:v>-9.8681915551424026E-4</c:v>
                </c:pt>
                <c:pt idx="2775">
                  <c:v>-3.1908515375107527E-3</c:v>
                </c:pt>
                <c:pt idx="2776">
                  <c:v>-3.6386866122484207E-4</c:v>
                </c:pt>
                <c:pt idx="2777">
                  <c:v>-1.635989174246788E-4</c:v>
                </c:pt>
                <c:pt idx="2778">
                  <c:v>-7.4827205389738083E-4</c:v>
                </c:pt>
                <c:pt idx="2779">
                  <c:v>4.6932511031627655E-4</c:v>
                </c:pt>
                <c:pt idx="2780">
                  <c:v>-6.7342352122068405E-4</c:v>
                </c:pt>
                <c:pt idx="2781">
                  <c:v>-2.1879631094634533E-3</c:v>
                </c:pt>
                <c:pt idx="2782">
                  <c:v>-1.6272766515612602E-4</c:v>
                </c:pt>
                <c:pt idx="2783">
                  <c:v>2.6354561559855938E-3</c:v>
                </c:pt>
                <c:pt idx="2784">
                  <c:v>-3.7378352135419846E-4</c:v>
                </c:pt>
                <c:pt idx="2785">
                  <c:v>-2.5772829540073872E-3</c:v>
                </c:pt>
                <c:pt idx="2786">
                  <c:v>-8.1619247794151306E-4</c:v>
                </c:pt>
                <c:pt idx="2787">
                  <c:v>8.1286346539855003E-4</c:v>
                </c:pt>
                <c:pt idx="2788">
                  <c:v>1.0367650538682938E-3</c:v>
                </c:pt>
                <c:pt idx="2789">
                  <c:v>-1.3331822119653225E-3</c:v>
                </c:pt>
                <c:pt idx="2790">
                  <c:v>-8.1849889829754829E-4</c:v>
                </c:pt>
                <c:pt idx="2791">
                  <c:v>2.5661895051598549E-4</c:v>
                </c:pt>
                <c:pt idx="2792">
                  <c:v>-1.5507638454437256E-4</c:v>
                </c:pt>
                <c:pt idx="2793">
                  <c:v>1.003664918243885E-3</c:v>
                </c:pt>
                <c:pt idx="2794">
                  <c:v>9.5892790704965591E-4</c:v>
                </c:pt>
                <c:pt idx="2795">
                  <c:v>-1.2685400433838367E-3</c:v>
                </c:pt>
                <c:pt idx="2796">
                  <c:v>1.1911783367395401E-3</c:v>
                </c:pt>
                <c:pt idx="2797">
                  <c:v>-1.4964835718274117E-3</c:v>
                </c:pt>
                <c:pt idx="2798">
                  <c:v>-3.1831860542297363E-4</c:v>
                </c:pt>
                <c:pt idx="2799">
                  <c:v>3.2403552904725075E-4</c:v>
                </c:pt>
                <c:pt idx="2800">
                  <c:v>5.2598491311073303E-4</c:v>
                </c:pt>
                <c:pt idx="2801">
                  <c:v>1.5036314725875854E-3</c:v>
                </c:pt>
                <c:pt idx="2802">
                  <c:v>-1.261476892977953E-3</c:v>
                </c:pt>
                <c:pt idx="2803">
                  <c:v>2.847546711564064E-4</c:v>
                </c:pt>
                <c:pt idx="2804">
                  <c:v>-4.0365336462855339E-4</c:v>
                </c:pt>
                <c:pt idx="2805">
                  <c:v>2.8462018817663193E-3</c:v>
                </c:pt>
                <c:pt idx="2806">
                  <c:v>-2.6617504190653563E-3</c:v>
                </c:pt>
                <c:pt idx="2807">
                  <c:v>1.0704034939408302E-3</c:v>
                </c:pt>
                <c:pt idx="2808">
                  <c:v>-4.5003555715084076E-4</c:v>
                </c:pt>
                <c:pt idx="2809">
                  <c:v>1.4900774694979191E-3</c:v>
                </c:pt>
                <c:pt idx="2810">
                  <c:v>3.9567709900438786E-3</c:v>
                </c:pt>
                <c:pt idx="2811">
                  <c:v>-8.3292368799448013E-4</c:v>
                </c:pt>
                <c:pt idx="2812">
                  <c:v>-2.5091767311096191E-3</c:v>
                </c:pt>
                <c:pt idx="2813">
                  <c:v>1.0895528830587864E-3</c:v>
                </c:pt>
                <c:pt idx="2814">
                  <c:v>5.1027024164795876E-4</c:v>
                </c:pt>
                <c:pt idx="2815">
                  <c:v>-2.7562864124774933E-4</c:v>
                </c:pt>
                <c:pt idx="2816">
                  <c:v>1.0094256140291691E-3</c:v>
                </c:pt>
                <c:pt idx="2817">
                  <c:v>-2.8849148657172918E-3</c:v>
                </c:pt>
                <c:pt idx="2818">
                  <c:v>-2.4920476134866476E-3</c:v>
                </c:pt>
                <c:pt idx="2819">
                  <c:v>-5.4288003593683243E-4</c:v>
                </c:pt>
                <c:pt idx="2820">
                  <c:v>-9.3044713139533997E-5</c:v>
                </c:pt>
                <c:pt idx="2821">
                  <c:v>1.6848817467689514E-3</c:v>
                </c:pt>
                <c:pt idx="2822">
                  <c:v>-6.5772794187068939E-5</c:v>
                </c:pt>
                <c:pt idx="2823">
                  <c:v>9.1353897005319595E-5</c:v>
                </c:pt>
                <c:pt idx="2824">
                  <c:v>1.192794181406498E-3</c:v>
                </c:pt>
                <c:pt idx="2825">
                  <c:v>8.5617043077945709E-4</c:v>
                </c:pt>
                <c:pt idx="2826">
                  <c:v>-2.9228252824395895E-3</c:v>
                </c:pt>
                <c:pt idx="2827">
                  <c:v>-5.3802039474248886E-5</c:v>
                </c:pt>
                <c:pt idx="2828">
                  <c:v>1.8013999797403812E-3</c:v>
                </c:pt>
                <c:pt idx="2829">
                  <c:v>-3.0356273055076599E-4</c:v>
                </c:pt>
                <c:pt idx="2830">
                  <c:v>-1.9496309105306864E-3</c:v>
                </c:pt>
                <c:pt idx="2831">
                  <c:v>-1.0454878211021423E-3</c:v>
                </c:pt>
                <c:pt idx="2832">
                  <c:v>-2.6544553693383932E-3</c:v>
                </c:pt>
                <c:pt idx="2833">
                  <c:v>2.2649355232715607E-3</c:v>
                </c:pt>
                <c:pt idx="2834">
                  <c:v>-4.3949112296104431E-4</c:v>
                </c:pt>
                <c:pt idx="2835">
                  <c:v>-4.7586057335138321E-3</c:v>
                </c:pt>
                <c:pt idx="2836">
                  <c:v>1.7578247934579849E-4</c:v>
                </c:pt>
                <c:pt idx="2837">
                  <c:v>-2.0990895573049784E-3</c:v>
                </c:pt>
                <c:pt idx="2838">
                  <c:v>-2.0807979162782431E-3</c:v>
                </c:pt>
                <c:pt idx="2839">
                  <c:v>-1.5444373711943626E-3</c:v>
                </c:pt>
                <c:pt idx="2840">
                  <c:v>5.9032347053289413E-5</c:v>
                </c:pt>
                <c:pt idx="2841">
                  <c:v>3.3064908348023891E-3</c:v>
                </c:pt>
                <c:pt idx="2842">
                  <c:v>5.6519079953432083E-4</c:v>
                </c:pt>
                <c:pt idx="2843">
                  <c:v>-1.4212611131370068E-3</c:v>
                </c:pt>
                <c:pt idx="2844">
                  <c:v>-2.0124344155192375E-4</c:v>
                </c:pt>
                <c:pt idx="2845">
                  <c:v>-7.0724403485655785E-4</c:v>
                </c:pt>
                <c:pt idx="2846">
                  <c:v>1.5451195649802685E-3</c:v>
                </c:pt>
                <c:pt idx="2847">
                  <c:v>1.1168834753334522E-3</c:v>
                </c:pt>
                <c:pt idx="2848">
                  <c:v>1.3678441755473614E-3</c:v>
                </c:pt>
                <c:pt idx="2849">
                  <c:v>9.6916873008012772E-4</c:v>
                </c:pt>
                <c:pt idx="2850">
                  <c:v>-8.4108114242553711E-4</c:v>
                </c:pt>
                <c:pt idx="2851">
                  <c:v>4.5481324195861816E-4</c:v>
                </c:pt>
                <c:pt idx="2852">
                  <c:v>1.5779458917677402E-3</c:v>
                </c:pt>
                <c:pt idx="2853">
                  <c:v>3.7348400801420212E-3</c:v>
                </c:pt>
                <c:pt idx="2854">
                  <c:v>3.557717427611351E-4</c:v>
                </c:pt>
                <c:pt idx="2855">
                  <c:v>8.4153236821293831E-4</c:v>
                </c:pt>
                <c:pt idx="2856">
                  <c:v>4.1835661977529526E-4</c:v>
                </c:pt>
                <c:pt idx="2857">
                  <c:v>-1.5731551684439182E-3</c:v>
                </c:pt>
                <c:pt idx="2858">
                  <c:v>-3.7887729704380035E-3</c:v>
                </c:pt>
                <c:pt idx="2859">
                  <c:v>8.3633884787559509E-4</c:v>
                </c:pt>
                <c:pt idx="2860">
                  <c:v>-1.3569076545536518E-3</c:v>
                </c:pt>
                <c:pt idx="2861">
                  <c:v>-1.2304075062274933E-3</c:v>
                </c:pt>
                <c:pt idx="2862">
                  <c:v>-7.8320503234863281E-5</c:v>
                </c:pt>
                <c:pt idx="2863">
                  <c:v>-2.1622439380735159E-3</c:v>
                </c:pt>
                <c:pt idx="2864">
                  <c:v>1.1964160948991776E-3</c:v>
                </c:pt>
                <c:pt idx="2865">
                  <c:v>2.4327076971530914E-4</c:v>
                </c:pt>
                <c:pt idx="2866">
                  <c:v>-2.3717060685157776E-5</c:v>
                </c:pt>
                <c:pt idx="2867">
                  <c:v>-9.2679494991898537E-4</c:v>
                </c:pt>
                <c:pt idx="2868">
                  <c:v>7.3208566755056381E-4</c:v>
                </c:pt>
                <c:pt idx="2869">
                  <c:v>1.5241098590195179E-3</c:v>
                </c:pt>
                <c:pt idx="2870">
                  <c:v>-5.9704389423131943E-4</c:v>
                </c:pt>
                <c:pt idx="2871">
                  <c:v>7.7688088640570641E-4</c:v>
                </c:pt>
                <c:pt idx="2872">
                  <c:v>2.1581770852208138E-4</c:v>
                </c:pt>
                <c:pt idx="2873">
                  <c:v>5.4525071755051613E-4</c:v>
                </c:pt>
                <c:pt idx="2874">
                  <c:v>5.0438102334737778E-5</c:v>
                </c:pt>
                <c:pt idx="2875">
                  <c:v>-3.4024752676486969E-4</c:v>
                </c:pt>
                <c:pt idx="2876">
                  <c:v>1.2526577338576317E-3</c:v>
                </c:pt>
                <c:pt idx="2877">
                  <c:v>2.4425582960247993E-3</c:v>
                </c:pt>
                <c:pt idx="2878">
                  <c:v>9.015561081469059E-4</c:v>
                </c:pt>
                <c:pt idx="2879">
                  <c:v>1.2118141166865826E-3</c:v>
                </c:pt>
                <c:pt idx="2880">
                  <c:v>-8.7032001465559006E-4</c:v>
                </c:pt>
                <c:pt idx="2881">
                  <c:v>-1.1302446946501732E-3</c:v>
                </c:pt>
                <c:pt idx="2882">
                  <c:v>3.3352291211485863E-4</c:v>
                </c:pt>
                <c:pt idx="2883">
                  <c:v>-1.0475926101207733E-3</c:v>
                </c:pt>
                <c:pt idx="2884">
                  <c:v>2.118302509188652E-3</c:v>
                </c:pt>
                <c:pt idx="2885">
                  <c:v>1.4093690551817417E-3</c:v>
                </c:pt>
                <c:pt idx="2886">
                  <c:v>-8.568866178393364E-5</c:v>
                </c:pt>
                <c:pt idx="2887">
                  <c:v>3.4904037602245808E-3</c:v>
                </c:pt>
                <c:pt idx="2888">
                  <c:v>3.0816346406936646E-4</c:v>
                </c:pt>
                <c:pt idx="2889">
                  <c:v>-2.1323575638234615E-3</c:v>
                </c:pt>
                <c:pt idx="2890">
                  <c:v>4.37944196164608E-4</c:v>
                </c:pt>
                <c:pt idx="2891">
                  <c:v>1.4832345768809319E-3</c:v>
                </c:pt>
                <c:pt idx="2892">
                  <c:v>7.1103824302554131E-4</c:v>
                </c:pt>
                <c:pt idx="2893">
                  <c:v>-2.1997967269271612E-3</c:v>
                </c:pt>
                <c:pt idx="2894">
                  <c:v>-1.3878145255148411E-3</c:v>
                </c:pt>
                <c:pt idx="2895">
                  <c:v>-1.8459837883710861E-4</c:v>
                </c:pt>
                <c:pt idx="2896">
                  <c:v>-8.4226625040173531E-4</c:v>
                </c:pt>
                <c:pt idx="2897">
                  <c:v>-1.1099139228463173E-3</c:v>
                </c:pt>
                <c:pt idx="2898">
                  <c:v>-7.9074548557400703E-4</c:v>
                </c:pt>
                <c:pt idx="2899">
                  <c:v>2.1919948048889637E-3</c:v>
                </c:pt>
                <c:pt idx="2900">
                  <c:v>1.3841600157320499E-3</c:v>
                </c:pt>
                <c:pt idx="2901">
                  <c:v>-1.1778008192777634E-3</c:v>
                </c:pt>
                <c:pt idx="2902">
                  <c:v>9.3756290152668953E-4</c:v>
                </c:pt>
                <c:pt idx="2903">
                  <c:v>8.1745442003011703E-4</c:v>
                </c:pt>
                <c:pt idx="2904">
                  <c:v>-1.6295358072966337E-3</c:v>
                </c:pt>
                <c:pt idx="2905">
                  <c:v>-5.1979674026370049E-4</c:v>
                </c:pt>
                <c:pt idx="2906">
                  <c:v>-3.2437096815556288E-3</c:v>
                </c:pt>
                <c:pt idx="2907">
                  <c:v>6.6660996526479721E-4</c:v>
                </c:pt>
                <c:pt idx="2908">
                  <c:v>1.3075224123895168E-3</c:v>
                </c:pt>
                <c:pt idx="2909">
                  <c:v>-4.1554262861609459E-4</c:v>
                </c:pt>
                <c:pt idx="2910">
                  <c:v>1.4313263818621635E-4</c:v>
                </c:pt>
                <c:pt idx="2911">
                  <c:v>-3.8843415677547455E-4</c:v>
                </c:pt>
                <c:pt idx="2912">
                  <c:v>-2.3515648208558559E-3</c:v>
                </c:pt>
                <c:pt idx="2913">
                  <c:v>-2.178459195420146E-3</c:v>
                </c:pt>
                <c:pt idx="2914">
                  <c:v>3.6060065031051636E-4</c:v>
                </c:pt>
                <c:pt idx="2915">
                  <c:v>6.756526418030262E-4</c:v>
                </c:pt>
                <c:pt idx="2916">
                  <c:v>2.3624766618013382E-4</c:v>
                </c:pt>
                <c:pt idx="2917">
                  <c:v>1.1324011720716953E-3</c:v>
                </c:pt>
                <c:pt idx="2918">
                  <c:v>-1.3626031577587128E-3</c:v>
                </c:pt>
                <c:pt idx="2919">
                  <c:v>9.2814676463603973E-5</c:v>
                </c:pt>
                <c:pt idx="2920">
                  <c:v>3.5349000245332718E-4</c:v>
                </c:pt>
                <c:pt idx="2921">
                  <c:v>1.3590995222330093E-3</c:v>
                </c:pt>
                <c:pt idx="2922">
                  <c:v>-1.3945209793746471E-3</c:v>
                </c:pt>
                <c:pt idx="2923">
                  <c:v>-1.0877251625061035E-3</c:v>
                </c:pt>
                <c:pt idx="2924">
                  <c:v>-1.1913971975445747E-3</c:v>
                </c:pt>
                <c:pt idx="2925">
                  <c:v>-1.6095133032649755E-3</c:v>
                </c:pt>
                <c:pt idx="2926">
                  <c:v>-3.8975710049271584E-4</c:v>
                </c:pt>
                <c:pt idx="2927">
                  <c:v>-4.6209432184696198E-5</c:v>
                </c:pt>
                <c:pt idx="2928">
                  <c:v>-2.0206940826028585E-3</c:v>
                </c:pt>
                <c:pt idx="2929">
                  <c:v>2.3074215278029442E-4</c:v>
                </c:pt>
                <c:pt idx="2930">
                  <c:v>-1.3970229774713516E-3</c:v>
                </c:pt>
                <c:pt idx="2931">
                  <c:v>-1.1932910420000553E-3</c:v>
                </c:pt>
                <c:pt idx="2932">
                  <c:v>-7.2262436151504517E-4</c:v>
                </c:pt>
                <c:pt idx="2933">
                  <c:v>2.3472015745937824E-3</c:v>
                </c:pt>
                <c:pt idx="2934">
                  <c:v>-6.8686390295624733E-4</c:v>
                </c:pt>
                <c:pt idx="2935">
                  <c:v>5.8426288887858391E-4</c:v>
                </c:pt>
                <c:pt idx="2936">
                  <c:v>-3.3032242208719254E-4</c:v>
                </c:pt>
                <c:pt idx="2937">
                  <c:v>-6.4006540924310684E-5</c:v>
                </c:pt>
                <c:pt idx="2938">
                  <c:v>8.5854902863502502E-5</c:v>
                </c:pt>
                <c:pt idx="2939">
                  <c:v>-1.3874061405658722E-3</c:v>
                </c:pt>
                <c:pt idx="2940">
                  <c:v>1.1769048869609833E-3</c:v>
                </c:pt>
                <c:pt idx="2941">
                  <c:v>1.2450818903744221E-3</c:v>
                </c:pt>
                <c:pt idx="2942">
                  <c:v>9.8072923719882965E-5</c:v>
                </c:pt>
                <c:pt idx="2943">
                  <c:v>1.099687535315752E-3</c:v>
                </c:pt>
                <c:pt idx="2944">
                  <c:v>-6.2433816492557526E-4</c:v>
                </c:pt>
                <c:pt idx="2945">
                  <c:v>5.1203276962041855E-4</c:v>
                </c:pt>
                <c:pt idx="2946">
                  <c:v>1.185848843306303E-3</c:v>
                </c:pt>
                <c:pt idx="2947">
                  <c:v>-3.7795910611748695E-4</c:v>
                </c:pt>
                <c:pt idx="2948">
                  <c:v>1.3445382937788963E-3</c:v>
                </c:pt>
                <c:pt idx="2949">
                  <c:v>1.1408063583076E-3</c:v>
                </c:pt>
                <c:pt idx="2950">
                  <c:v>-1.0013869032263756E-3</c:v>
                </c:pt>
                <c:pt idx="2951">
                  <c:v>-8.3946669474244118E-4</c:v>
                </c:pt>
                <c:pt idx="2952">
                  <c:v>2.1460466086864471E-5</c:v>
                </c:pt>
                <c:pt idx="2953">
                  <c:v>4.4363550841808319E-5</c:v>
                </c:pt>
                <c:pt idx="2954">
                  <c:v>-8.6513301357626915E-4</c:v>
                </c:pt>
                <c:pt idx="2955">
                  <c:v>1.1396943591535091E-3</c:v>
                </c:pt>
                <c:pt idx="2956">
                  <c:v>3.231302835047245E-4</c:v>
                </c:pt>
                <c:pt idx="2957">
                  <c:v>-6.1403587460517883E-4</c:v>
                </c:pt>
                <c:pt idx="2958">
                  <c:v>3.6691408604383469E-4</c:v>
                </c:pt>
                <c:pt idx="2959">
                  <c:v>-5.1459204405546188E-4</c:v>
                </c:pt>
                <c:pt idx="2960">
                  <c:v>-5.3105875849723816E-5</c:v>
                </c:pt>
                <c:pt idx="2961">
                  <c:v>-5.3220847621560097E-4</c:v>
                </c:pt>
                <c:pt idx="2962">
                  <c:v>-1.7211087979376316E-3</c:v>
                </c:pt>
                <c:pt idx="2963">
                  <c:v>-1.2305546551942825E-3</c:v>
                </c:pt>
                <c:pt idx="2964">
                  <c:v>-1.8062489107251167E-4</c:v>
                </c:pt>
                <c:pt idx="2965">
                  <c:v>-2.4451105855405331E-3</c:v>
                </c:pt>
                <c:pt idx="2966">
                  <c:v>5.7682860642671585E-4</c:v>
                </c:pt>
                <c:pt idx="2967">
                  <c:v>6.5299496054649353E-4</c:v>
                </c:pt>
                <c:pt idx="2968">
                  <c:v>1.8923217430710793E-4</c:v>
                </c:pt>
                <c:pt idx="2969">
                  <c:v>5.362420342862606E-4</c:v>
                </c:pt>
                <c:pt idx="2970">
                  <c:v>-5.2236020565032959E-4</c:v>
                </c:pt>
                <c:pt idx="2971">
                  <c:v>-2.2108042612671852E-3</c:v>
                </c:pt>
                <c:pt idx="2972">
                  <c:v>-5.7886680588126183E-4</c:v>
                </c:pt>
                <c:pt idx="2973">
                  <c:v>1.3858871534466743E-4</c:v>
                </c:pt>
                <c:pt idx="2974">
                  <c:v>1.9352701492607594E-3</c:v>
                </c:pt>
                <c:pt idx="2975">
                  <c:v>-1.0264315642416477E-3</c:v>
                </c:pt>
                <c:pt idx="2976">
                  <c:v>-2.7014405932277441E-3</c:v>
                </c:pt>
                <c:pt idx="2977">
                  <c:v>8.4482459351420403E-4</c:v>
                </c:pt>
                <c:pt idx="2978">
                  <c:v>-9.379824623465538E-4</c:v>
                </c:pt>
                <c:pt idx="2979">
                  <c:v>-5.8458093553781509E-4</c:v>
                </c:pt>
                <c:pt idx="2980">
                  <c:v>2.5063194334506989E-4</c:v>
                </c:pt>
                <c:pt idx="2981">
                  <c:v>-1.3083824887871742E-3</c:v>
                </c:pt>
                <c:pt idx="2982">
                  <c:v>-8.4721483290195465E-5</c:v>
                </c:pt>
                <c:pt idx="2983">
                  <c:v>5.2964314818382263E-5</c:v>
                </c:pt>
                <c:pt idx="2984">
                  <c:v>-1.1399593204259872E-3</c:v>
                </c:pt>
                <c:pt idx="2985">
                  <c:v>-3.3362680114805698E-3</c:v>
                </c:pt>
                <c:pt idx="2986">
                  <c:v>3.4163426607847214E-4</c:v>
                </c:pt>
                <c:pt idx="2987">
                  <c:v>1.235657837241888E-3</c:v>
                </c:pt>
                <c:pt idx="2988">
                  <c:v>1.3489252887666225E-3</c:v>
                </c:pt>
                <c:pt idx="2989">
                  <c:v>2.7774451300501823E-3</c:v>
                </c:pt>
                <c:pt idx="2990">
                  <c:v>8.6892396211624146E-6</c:v>
                </c:pt>
                <c:pt idx="2991">
                  <c:v>1.0595722123980522E-3</c:v>
                </c:pt>
                <c:pt idx="2992">
                  <c:v>1.9580405205488205E-3</c:v>
                </c:pt>
                <c:pt idx="2993">
                  <c:v>2.9889121651649475E-4</c:v>
                </c:pt>
                <c:pt idx="2994">
                  <c:v>-1.3640695251524448E-3</c:v>
                </c:pt>
                <c:pt idx="2995">
                  <c:v>1.3259896077215672E-3</c:v>
                </c:pt>
                <c:pt idx="2996">
                  <c:v>-2.2405651398003101E-3</c:v>
                </c:pt>
                <c:pt idx="2997">
                  <c:v>2.3816176690161228E-3</c:v>
                </c:pt>
                <c:pt idx="2998">
                  <c:v>3.340747207403183E-4</c:v>
                </c:pt>
                <c:pt idx="2999">
                  <c:v>4.3257605284452438E-5</c:v>
                </c:pt>
                <c:pt idx="3000">
                  <c:v>2.136522438377142E-3</c:v>
                </c:pt>
                <c:pt idx="3001">
                  <c:v>-9.4235828146338463E-4</c:v>
                </c:pt>
                <c:pt idx="3002">
                  <c:v>1.9523221999406815E-4</c:v>
                </c:pt>
                <c:pt idx="3003">
                  <c:v>1.0620914399623871E-3</c:v>
                </c:pt>
                <c:pt idx="3004">
                  <c:v>-4.048575647175312E-4</c:v>
                </c:pt>
                <c:pt idx="3005">
                  <c:v>-5.2603147923946381E-4</c:v>
                </c:pt>
                <c:pt idx="3006">
                  <c:v>9.0025831013917923E-5</c:v>
                </c:pt>
                <c:pt idx="3007">
                  <c:v>-2.1144375205039978E-4</c:v>
                </c:pt>
                <c:pt idx="3008">
                  <c:v>1.1828211136162281E-3</c:v>
                </c:pt>
                <c:pt idx="3009">
                  <c:v>3.0467677861452103E-3</c:v>
                </c:pt>
                <c:pt idx="3010">
                  <c:v>-3.9636949077248573E-4</c:v>
                </c:pt>
                <c:pt idx="3011">
                  <c:v>9.9166994914412498E-4</c:v>
                </c:pt>
                <c:pt idx="3012">
                  <c:v>-1.0757707059383392E-5</c:v>
                </c:pt>
                <c:pt idx="3013">
                  <c:v>-1.0837456211447716E-3</c:v>
                </c:pt>
                <c:pt idx="3014">
                  <c:v>-2.504648407921195E-3</c:v>
                </c:pt>
                <c:pt idx="3015">
                  <c:v>-2.3430353030562401E-4</c:v>
                </c:pt>
                <c:pt idx="3016">
                  <c:v>-8.1608258187770844E-4</c:v>
                </c:pt>
                <c:pt idx="3017">
                  <c:v>2.2095208987593651E-4</c:v>
                </c:pt>
                <c:pt idx="3018">
                  <c:v>7.7979685738682747E-4</c:v>
                </c:pt>
                <c:pt idx="3019">
                  <c:v>-1.0916637256741524E-4</c:v>
                </c:pt>
                <c:pt idx="3020">
                  <c:v>1.8139933235943317E-3</c:v>
                </c:pt>
                <c:pt idx="3021">
                  <c:v>-6.6780624911189079E-4</c:v>
                </c:pt>
                <c:pt idx="3022">
                  <c:v>9.3586277216672897E-5</c:v>
                </c:pt>
                <c:pt idx="3023">
                  <c:v>-6.5404456108808517E-5</c:v>
                </c:pt>
                <c:pt idx="3024">
                  <c:v>-1.8762191757559776E-4</c:v>
                </c:pt>
                <c:pt idx="3025">
                  <c:v>-3.6164417397230864E-3</c:v>
                </c:pt>
                <c:pt idx="3026">
                  <c:v>-2.4871202185750008E-4</c:v>
                </c:pt>
                <c:pt idx="3027">
                  <c:v>-5.3367018699645996E-4</c:v>
                </c:pt>
                <c:pt idx="3028">
                  <c:v>-1.408818643540144E-3</c:v>
                </c:pt>
                <c:pt idx="3029">
                  <c:v>6.1491783708333969E-4</c:v>
                </c:pt>
                <c:pt idx="3030">
                  <c:v>-6.8731466308236122E-4</c:v>
                </c:pt>
                <c:pt idx="3031">
                  <c:v>1.5902207233011723E-3</c:v>
                </c:pt>
                <c:pt idx="3032">
                  <c:v>1.1966461315751076E-3</c:v>
                </c:pt>
                <c:pt idx="3033">
                  <c:v>-6.369403563439846E-4</c:v>
                </c:pt>
                <c:pt idx="3034">
                  <c:v>-1.8486082553863525E-3</c:v>
                </c:pt>
                <c:pt idx="3035">
                  <c:v>-1.5924121253192425E-3</c:v>
                </c:pt>
                <c:pt idx="3036">
                  <c:v>2.1853437647223473E-3</c:v>
                </c:pt>
                <c:pt idx="3037">
                  <c:v>1.4428547583520412E-3</c:v>
                </c:pt>
                <c:pt idx="3038">
                  <c:v>1.2501110322773457E-3</c:v>
                </c:pt>
                <c:pt idx="3039">
                  <c:v>5.5449316278100014E-4</c:v>
                </c:pt>
                <c:pt idx="3040">
                  <c:v>1.6956939361989498E-3</c:v>
                </c:pt>
                <c:pt idx="3041">
                  <c:v>5.0127040594816208E-5</c:v>
                </c:pt>
                <c:pt idx="3042">
                  <c:v>-6.9160480052232742E-5</c:v>
                </c:pt>
                <c:pt idx="3043">
                  <c:v>1.9340692088007927E-3</c:v>
                </c:pt>
                <c:pt idx="3044">
                  <c:v>-3.8415146991610527E-4</c:v>
                </c:pt>
                <c:pt idx="3045">
                  <c:v>2.3879325017333031E-3</c:v>
                </c:pt>
                <c:pt idx="3046">
                  <c:v>-1.4105653390288353E-3</c:v>
                </c:pt>
                <c:pt idx="3047">
                  <c:v>2.4086097255349159E-4</c:v>
                </c:pt>
                <c:pt idx="3048">
                  <c:v>-1.081559807062149E-3</c:v>
                </c:pt>
                <c:pt idx="3049">
                  <c:v>-8.8262138888239861E-4</c:v>
                </c:pt>
                <c:pt idx="3050">
                  <c:v>-1.4605764299631119E-3</c:v>
                </c:pt>
                <c:pt idx="3051">
                  <c:v>7.1442732587456703E-4</c:v>
                </c:pt>
                <c:pt idx="3052">
                  <c:v>9.7180251032114029E-4</c:v>
                </c:pt>
                <c:pt idx="3053">
                  <c:v>1.3130903244018555E-4</c:v>
                </c:pt>
                <c:pt idx="3054">
                  <c:v>-8.0492068082094193E-4</c:v>
                </c:pt>
                <c:pt idx="3055">
                  <c:v>-5.9799337759613991E-4</c:v>
                </c:pt>
                <c:pt idx="3056">
                  <c:v>-1.8419520929455757E-3</c:v>
                </c:pt>
                <c:pt idx="3057">
                  <c:v>-3.3777970820665359E-3</c:v>
                </c:pt>
                <c:pt idx="3058">
                  <c:v>-2.7875043451786041E-4</c:v>
                </c:pt>
                <c:pt idx="3059">
                  <c:v>1.2525669299066067E-3</c:v>
                </c:pt>
                <c:pt idx="3060">
                  <c:v>-4.7745741903781891E-4</c:v>
                </c:pt>
                <c:pt idx="3061">
                  <c:v>1.6711810603737831E-3</c:v>
                </c:pt>
                <c:pt idx="3062">
                  <c:v>-3.3074086531996727E-3</c:v>
                </c:pt>
                <c:pt idx="3063">
                  <c:v>1.6479352489113808E-3</c:v>
                </c:pt>
                <c:pt idx="3064">
                  <c:v>1.5841866843402386E-3</c:v>
                </c:pt>
                <c:pt idx="3065">
                  <c:v>-2.0113468635827303E-3</c:v>
                </c:pt>
                <c:pt idx="3066">
                  <c:v>3.8412166759371758E-4</c:v>
                </c:pt>
                <c:pt idx="3067">
                  <c:v>-3.7560283672064543E-3</c:v>
                </c:pt>
                <c:pt idx="3068">
                  <c:v>-1.0406048968434334E-3</c:v>
                </c:pt>
                <c:pt idx="3069">
                  <c:v>8.4757618606090546E-4</c:v>
                </c:pt>
                <c:pt idx="3070">
                  <c:v>6.4972741529345512E-4</c:v>
                </c:pt>
                <c:pt idx="3071">
                  <c:v>-2.284809947013855E-3</c:v>
                </c:pt>
                <c:pt idx="3072">
                  <c:v>-8.1657757982611656E-4</c:v>
                </c:pt>
                <c:pt idx="3073">
                  <c:v>1.3562957756221294E-3</c:v>
                </c:pt>
                <c:pt idx="3074">
                  <c:v>-3.854888491332531E-4</c:v>
                </c:pt>
                <c:pt idx="3075">
                  <c:v>-2.8134929016232491E-3</c:v>
                </c:pt>
                <c:pt idx="3076">
                  <c:v>1.2292810715734959E-3</c:v>
                </c:pt>
                <c:pt idx="3077">
                  <c:v>-2.3705139756202698E-3</c:v>
                </c:pt>
                <c:pt idx="3078">
                  <c:v>-1.6382075846195221E-3</c:v>
                </c:pt>
                <c:pt idx="3079">
                  <c:v>-2.3578666150569916E-4</c:v>
                </c:pt>
                <c:pt idx="3080">
                  <c:v>-1.4492562040686607E-3</c:v>
                </c:pt>
                <c:pt idx="3081">
                  <c:v>-1.6663037240505219E-3</c:v>
                </c:pt>
                <c:pt idx="3082">
                  <c:v>2.0300713367760181E-3</c:v>
                </c:pt>
                <c:pt idx="3083">
                  <c:v>-1.2362701818346977E-4</c:v>
                </c:pt>
                <c:pt idx="3084">
                  <c:v>-5.7032331824302673E-4</c:v>
                </c:pt>
                <c:pt idx="3085">
                  <c:v>-4.1719153523445129E-4</c:v>
                </c:pt>
                <c:pt idx="3086">
                  <c:v>-2.5478331372141838E-4</c:v>
                </c:pt>
                <c:pt idx="3087">
                  <c:v>-1.6956217586994171E-4</c:v>
                </c:pt>
                <c:pt idx="3088">
                  <c:v>1.7811916768550873E-4</c:v>
                </c:pt>
                <c:pt idx="3089">
                  <c:v>-2.4144679773598909E-3</c:v>
                </c:pt>
                <c:pt idx="3090">
                  <c:v>-8.5966009646654129E-4</c:v>
                </c:pt>
                <c:pt idx="3091">
                  <c:v>-6.0711987316608429E-5</c:v>
                </c:pt>
                <c:pt idx="3092">
                  <c:v>-6.4029078930616379E-4</c:v>
                </c:pt>
                <c:pt idx="3093">
                  <c:v>-1.7465681303292513E-3</c:v>
                </c:pt>
                <c:pt idx="3094">
                  <c:v>2.2426247596740723E-3</c:v>
                </c:pt>
                <c:pt idx="3095">
                  <c:v>-5.2067078649997711E-4</c:v>
                </c:pt>
                <c:pt idx="3096">
                  <c:v>6.3842441886663437E-4</c:v>
                </c:pt>
                <c:pt idx="3097">
                  <c:v>-6.6093169152736664E-4</c:v>
                </c:pt>
                <c:pt idx="3098">
                  <c:v>-1.0613058693706989E-3</c:v>
                </c:pt>
                <c:pt idx="3099">
                  <c:v>5.5150408297777176E-4</c:v>
                </c:pt>
                <c:pt idx="3100">
                  <c:v>-8.1804301589727402E-4</c:v>
                </c:pt>
                <c:pt idx="3101">
                  <c:v>-1.2715789489448071E-3</c:v>
                </c:pt>
                <c:pt idx="3102">
                  <c:v>1.3661365956068039E-3</c:v>
                </c:pt>
                <c:pt idx="3103">
                  <c:v>-8.3363475278019905E-4</c:v>
                </c:pt>
                <c:pt idx="3104">
                  <c:v>3.1780824065208435E-4</c:v>
                </c:pt>
                <c:pt idx="3105">
                  <c:v>9.3304086476564407E-5</c:v>
                </c:pt>
                <c:pt idx="3106">
                  <c:v>9.9828187376260757E-4</c:v>
                </c:pt>
                <c:pt idx="3107">
                  <c:v>2.4513020180165768E-3</c:v>
                </c:pt>
                <c:pt idx="3108">
                  <c:v>1.1125253513455391E-4</c:v>
                </c:pt>
                <c:pt idx="3109">
                  <c:v>8.3936052396893501E-4</c:v>
                </c:pt>
                <c:pt idx="3110">
                  <c:v>1.7119902186095715E-3</c:v>
                </c:pt>
                <c:pt idx="3111">
                  <c:v>9.8015367984771729E-4</c:v>
                </c:pt>
                <c:pt idx="3112">
                  <c:v>-2.1392330527305603E-3</c:v>
                </c:pt>
                <c:pt idx="3113">
                  <c:v>2.2501889616250992E-3</c:v>
                </c:pt>
                <c:pt idx="3114">
                  <c:v>2.6013143360614777E-4</c:v>
                </c:pt>
                <c:pt idx="3115">
                  <c:v>3.8289930671453476E-5</c:v>
                </c:pt>
                <c:pt idx="3116">
                  <c:v>-1.5296554192900658E-4</c:v>
                </c:pt>
                <c:pt idx="3117">
                  <c:v>-2.5922572240233421E-4</c:v>
                </c:pt>
                <c:pt idx="3118">
                  <c:v>-6.5840268507599831E-4</c:v>
                </c:pt>
                <c:pt idx="3119">
                  <c:v>5.0939340144395828E-4</c:v>
                </c:pt>
                <c:pt idx="3120">
                  <c:v>-7.7836913987994194E-4</c:v>
                </c:pt>
                <c:pt idx="3121">
                  <c:v>1.2387088499963284E-3</c:v>
                </c:pt>
                <c:pt idx="3122">
                  <c:v>6.8953493610024452E-4</c:v>
                </c:pt>
                <c:pt idx="3123">
                  <c:v>-2.4785615969449282E-3</c:v>
                </c:pt>
                <c:pt idx="3124">
                  <c:v>-7.6457392424345016E-4</c:v>
                </c:pt>
                <c:pt idx="3125">
                  <c:v>-1.9732071086764336E-4</c:v>
                </c:pt>
                <c:pt idx="3126">
                  <c:v>2.358434721827507E-5</c:v>
                </c:pt>
                <c:pt idx="3127">
                  <c:v>-5.1782932132482529E-5</c:v>
                </c:pt>
                <c:pt idx="3128">
                  <c:v>7.3953298851847649E-4</c:v>
                </c:pt>
                <c:pt idx="3129">
                  <c:v>1.3568536378443241E-3</c:v>
                </c:pt>
                <c:pt idx="3130">
                  <c:v>9.1560976579785347E-4</c:v>
                </c:pt>
                <c:pt idx="3131">
                  <c:v>-6.5352488309144974E-4</c:v>
                </c:pt>
                <c:pt idx="3132">
                  <c:v>9.4142602756619453E-4</c:v>
                </c:pt>
                <c:pt idx="3133">
                  <c:v>2.4146870709955692E-3</c:v>
                </c:pt>
                <c:pt idx="3134">
                  <c:v>-5.8801844716072083E-4</c:v>
                </c:pt>
                <c:pt idx="3135">
                  <c:v>-8.5832970216870308E-4</c:v>
                </c:pt>
                <c:pt idx="3136">
                  <c:v>1.9527040421962738E-4</c:v>
                </c:pt>
                <c:pt idx="3137">
                  <c:v>1.159335020929575E-3</c:v>
                </c:pt>
                <c:pt idx="3138">
                  <c:v>-9.1445771977305412E-4</c:v>
                </c:pt>
                <c:pt idx="3139">
                  <c:v>1.8009012565016747E-3</c:v>
                </c:pt>
                <c:pt idx="3140">
                  <c:v>4.2306212708353996E-4</c:v>
                </c:pt>
                <c:pt idx="3141">
                  <c:v>-2.3314454592764378E-3</c:v>
                </c:pt>
                <c:pt idx="3142">
                  <c:v>1.4298483729362488E-3</c:v>
                </c:pt>
                <c:pt idx="3143">
                  <c:v>-6.868322379887104E-4</c:v>
                </c:pt>
                <c:pt idx="3144">
                  <c:v>1.1668694205582142E-3</c:v>
                </c:pt>
                <c:pt idx="3145">
                  <c:v>6.1692669987678528E-4</c:v>
                </c:pt>
                <c:pt idx="3146">
                  <c:v>1.5888591296970844E-3</c:v>
                </c:pt>
                <c:pt idx="3147">
                  <c:v>1.1848574504256248E-3</c:v>
                </c:pt>
                <c:pt idx="3148">
                  <c:v>2.4473527446389198E-3</c:v>
                </c:pt>
                <c:pt idx="3149">
                  <c:v>-2.428895328193903E-3</c:v>
                </c:pt>
                <c:pt idx="3150">
                  <c:v>2.707173116505146E-4</c:v>
                </c:pt>
                <c:pt idx="3151">
                  <c:v>-2.888822928071022E-5</c:v>
                </c:pt>
                <c:pt idx="3152">
                  <c:v>-1.0841097682714462E-3</c:v>
                </c:pt>
                <c:pt idx="3153">
                  <c:v>-2.125938655808568E-3</c:v>
                </c:pt>
                <c:pt idx="3154">
                  <c:v>5.6247878819704056E-4</c:v>
                </c:pt>
                <c:pt idx="3155">
                  <c:v>2.096099779009819E-4</c:v>
                </c:pt>
                <c:pt idx="3156">
                  <c:v>-9.3531329184770584E-4</c:v>
                </c:pt>
                <c:pt idx="3157">
                  <c:v>7.8242551535367966E-4</c:v>
                </c:pt>
                <c:pt idx="3158">
                  <c:v>1.0121185332536697E-3</c:v>
                </c:pt>
                <c:pt idx="3159">
                  <c:v>2.2488785907626152E-4</c:v>
                </c:pt>
                <c:pt idx="3160">
                  <c:v>-8.2749873399734497E-5</c:v>
                </c:pt>
                <c:pt idx="3161">
                  <c:v>8.8637415319681168E-4</c:v>
                </c:pt>
                <c:pt idx="3162">
                  <c:v>1.7370595596730709E-3</c:v>
                </c:pt>
                <c:pt idx="3163">
                  <c:v>-6.9467257708311081E-4</c:v>
                </c:pt>
                <c:pt idx="3164">
                  <c:v>1.3233334757387638E-3</c:v>
                </c:pt>
                <c:pt idx="3165">
                  <c:v>-2.4458381813019514E-3</c:v>
                </c:pt>
                <c:pt idx="3166">
                  <c:v>-2.7877744287252426E-4</c:v>
                </c:pt>
                <c:pt idx="3167">
                  <c:v>9.7184302285313606E-4</c:v>
                </c:pt>
                <c:pt idx="3168">
                  <c:v>8.0803874880075455E-5</c:v>
                </c:pt>
                <c:pt idx="3169">
                  <c:v>-1.0228101164102554E-3</c:v>
                </c:pt>
                <c:pt idx="3170">
                  <c:v>2.7114199474453926E-4</c:v>
                </c:pt>
                <c:pt idx="3171">
                  <c:v>5.6835077702999115E-4</c:v>
                </c:pt>
                <c:pt idx="3172">
                  <c:v>4.96686901897192E-4</c:v>
                </c:pt>
                <c:pt idx="3173">
                  <c:v>-2.0913728512823582E-3</c:v>
                </c:pt>
                <c:pt idx="3174">
                  <c:v>1.1371010914444923E-3</c:v>
                </c:pt>
                <c:pt idx="3175">
                  <c:v>1.3139350339770317E-3</c:v>
                </c:pt>
                <c:pt idx="3176">
                  <c:v>-5.184919573366642E-4</c:v>
                </c:pt>
                <c:pt idx="3177">
                  <c:v>1.2578363530337811E-3</c:v>
                </c:pt>
                <c:pt idx="3178">
                  <c:v>-1.1211424134671688E-3</c:v>
                </c:pt>
                <c:pt idx="3179">
                  <c:v>-5.1181111484766006E-4</c:v>
                </c:pt>
                <c:pt idx="3180">
                  <c:v>2.4525653570890427E-3</c:v>
                </c:pt>
                <c:pt idx="3181">
                  <c:v>-7.5920717790722847E-4</c:v>
                </c:pt>
                <c:pt idx="3182">
                  <c:v>8.3454139530658722E-4</c:v>
                </c:pt>
                <c:pt idx="3183">
                  <c:v>4.9685267731547356E-4</c:v>
                </c:pt>
                <c:pt idx="3184">
                  <c:v>2.2909590043127537E-3</c:v>
                </c:pt>
                <c:pt idx="3185">
                  <c:v>-6.1508268117904663E-4</c:v>
                </c:pt>
                <c:pt idx="3186">
                  <c:v>-1.86944380402565E-4</c:v>
                </c:pt>
                <c:pt idx="3187">
                  <c:v>3.8030883297324181E-4</c:v>
                </c:pt>
                <c:pt idx="3188">
                  <c:v>-6.7958701401948929E-4</c:v>
                </c:pt>
                <c:pt idx="3189">
                  <c:v>-7.1047944948077202E-4</c:v>
                </c:pt>
                <c:pt idx="3190">
                  <c:v>-1.1271643452346325E-3</c:v>
                </c:pt>
                <c:pt idx="3191">
                  <c:v>9.5116626471281052E-4</c:v>
                </c:pt>
                <c:pt idx="3192">
                  <c:v>1.4219293370842934E-4</c:v>
                </c:pt>
                <c:pt idx="3193">
                  <c:v>4.1143875569105148E-4</c:v>
                </c:pt>
                <c:pt idx="3194">
                  <c:v>1.4654258266091347E-3</c:v>
                </c:pt>
                <c:pt idx="3195">
                  <c:v>3.6367634311318398E-4</c:v>
                </c:pt>
                <c:pt idx="3196">
                  <c:v>-1.0923151858150959E-3</c:v>
                </c:pt>
                <c:pt idx="3197">
                  <c:v>-7.7673094347119331E-4</c:v>
                </c:pt>
                <c:pt idx="3198">
                  <c:v>3.3701998181641102E-3</c:v>
                </c:pt>
                <c:pt idx="3199">
                  <c:v>-1.843208447098732E-4</c:v>
                </c:pt>
                <c:pt idx="3200">
                  <c:v>1.3238661922514439E-3</c:v>
                </c:pt>
                <c:pt idx="3201">
                  <c:v>-1.7789052799344063E-4</c:v>
                </c:pt>
                <c:pt idx="3202">
                  <c:v>6.9493986666202545E-4</c:v>
                </c:pt>
                <c:pt idx="3203">
                  <c:v>1.3932208530604839E-3</c:v>
                </c:pt>
                <c:pt idx="3204">
                  <c:v>-6.6625373438000679E-4</c:v>
                </c:pt>
                <c:pt idx="3205">
                  <c:v>5.2125006914138794E-4</c:v>
                </c:pt>
                <c:pt idx="3206">
                  <c:v>-9.3342829495668411E-4</c:v>
                </c:pt>
                <c:pt idx="3207">
                  <c:v>-1.5113344416022301E-3</c:v>
                </c:pt>
                <c:pt idx="3208">
                  <c:v>1.1174771934747696E-3</c:v>
                </c:pt>
                <c:pt idx="3209">
                  <c:v>3.6193849518895149E-4</c:v>
                </c:pt>
                <c:pt idx="3210">
                  <c:v>7.5383251532912254E-4</c:v>
                </c:pt>
                <c:pt idx="3211">
                  <c:v>-4.0118023753166199E-4</c:v>
                </c:pt>
                <c:pt idx="3212">
                  <c:v>5.2540050819516182E-4</c:v>
                </c:pt>
                <c:pt idx="3213">
                  <c:v>-3.6387182772159576E-3</c:v>
                </c:pt>
                <c:pt idx="3214">
                  <c:v>1.9853487610816956E-3</c:v>
                </c:pt>
                <c:pt idx="3215">
                  <c:v>-3.061874071136117E-3</c:v>
                </c:pt>
                <c:pt idx="3216">
                  <c:v>-3.9376551285386086E-4</c:v>
                </c:pt>
                <c:pt idx="3217">
                  <c:v>-5.6474050506949425E-4</c:v>
                </c:pt>
                <c:pt idx="3218">
                  <c:v>-1.5979607123881578E-3</c:v>
                </c:pt>
                <c:pt idx="3219">
                  <c:v>-3.7343939766287804E-4</c:v>
                </c:pt>
                <c:pt idx="3220">
                  <c:v>8.1391073763370514E-5</c:v>
                </c:pt>
                <c:pt idx="3221">
                  <c:v>1.3758381828665733E-4</c:v>
                </c:pt>
                <c:pt idx="3222">
                  <c:v>4.5094685629010201E-4</c:v>
                </c:pt>
                <c:pt idx="3223">
                  <c:v>-5.743703804910183E-4</c:v>
                </c:pt>
                <c:pt idx="3224">
                  <c:v>-6.1802752315998077E-4</c:v>
                </c:pt>
                <c:pt idx="3225">
                  <c:v>9.9025527015328407E-4</c:v>
                </c:pt>
                <c:pt idx="3226">
                  <c:v>-3.2417802140116692E-4</c:v>
                </c:pt>
                <c:pt idx="3227">
                  <c:v>-3.3083604648709297E-4</c:v>
                </c:pt>
                <c:pt idx="3228">
                  <c:v>-5.0573749467730522E-4</c:v>
                </c:pt>
                <c:pt idx="3229">
                  <c:v>-1.3313177041709423E-3</c:v>
                </c:pt>
                <c:pt idx="3230">
                  <c:v>1.180632971227169E-4</c:v>
                </c:pt>
                <c:pt idx="3231">
                  <c:v>-1.4300323091447353E-3</c:v>
                </c:pt>
                <c:pt idx="3232">
                  <c:v>7.8448792919516563E-4</c:v>
                </c:pt>
                <c:pt idx="3233">
                  <c:v>-1.6275369562208652E-3</c:v>
                </c:pt>
                <c:pt idx="3234">
                  <c:v>2.2865114733576775E-3</c:v>
                </c:pt>
                <c:pt idx="3235">
                  <c:v>7.3708454146981239E-4</c:v>
                </c:pt>
                <c:pt idx="3236">
                  <c:v>-4.3840194121003151E-4</c:v>
                </c:pt>
                <c:pt idx="3237">
                  <c:v>1.2258072383701801E-3</c:v>
                </c:pt>
                <c:pt idx="3238">
                  <c:v>6.4195180311799049E-4</c:v>
                </c:pt>
                <c:pt idx="3239">
                  <c:v>2.1279957145452499E-3</c:v>
                </c:pt>
                <c:pt idx="3240">
                  <c:v>-6.3461204990744591E-4</c:v>
                </c:pt>
                <c:pt idx="3241">
                  <c:v>-2.5431299582123756E-4</c:v>
                </c:pt>
                <c:pt idx="3242">
                  <c:v>2.5132931768894196E-3</c:v>
                </c:pt>
                <c:pt idx="3243">
                  <c:v>9.2578306794166565E-4</c:v>
                </c:pt>
                <c:pt idx="3244">
                  <c:v>-4.1200453415513039E-4</c:v>
                </c:pt>
                <c:pt idx="3245">
                  <c:v>-2.4980586022138596E-3</c:v>
                </c:pt>
                <c:pt idx="3246">
                  <c:v>6.6835619509220123E-4</c:v>
                </c:pt>
                <c:pt idx="3247">
                  <c:v>-3.359219990670681E-4</c:v>
                </c:pt>
                <c:pt idx="3248">
                  <c:v>-2.837067935615778E-3</c:v>
                </c:pt>
                <c:pt idx="3249">
                  <c:v>2.508961595594883E-3</c:v>
                </c:pt>
                <c:pt idx="3250">
                  <c:v>-9.2846015468239784E-4</c:v>
                </c:pt>
                <c:pt idx="3251">
                  <c:v>-2.1473318338394165E-4</c:v>
                </c:pt>
                <c:pt idx="3252">
                  <c:v>1.7758202739059925E-3</c:v>
                </c:pt>
                <c:pt idx="3253">
                  <c:v>-1.3739475980401039E-4</c:v>
                </c:pt>
                <c:pt idx="3254">
                  <c:v>-1.040424220263958E-3</c:v>
                </c:pt>
                <c:pt idx="3255">
                  <c:v>-1.7645375337451696E-3</c:v>
                </c:pt>
                <c:pt idx="3256">
                  <c:v>-1.8113283440470695E-3</c:v>
                </c:pt>
                <c:pt idx="3257">
                  <c:v>-9.3301758170127869E-4</c:v>
                </c:pt>
                <c:pt idx="3258">
                  <c:v>-7.3652574792504311E-4</c:v>
                </c:pt>
                <c:pt idx="3259">
                  <c:v>2.797367051243782E-4</c:v>
                </c:pt>
                <c:pt idx="3260">
                  <c:v>-1.4436277560889721E-3</c:v>
                </c:pt>
                <c:pt idx="3261">
                  <c:v>-2.3188954219222069E-4</c:v>
                </c:pt>
                <c:pt idx="3262">
                  <c:v>-3.2237914856523275E-3</c:v>
                </c:pt>
                <c:pt idx="3263">
                  <c:v>2.3323614150285721E-3</c:v>
                </c:pt>
                <c:pt idx="3264">
                  <c:v>1.0708793997764587E-3</c:v>
                </c:pt>
                <c:pt idx="3265">
                  <c:v>-9.3394797295331955E-4</c:v>
                </c:pt>
                <c:pt idx="3266">
                  <c:v>1.6118125058710575E-3</c:v>
                </c:pt>
                <c:pt idx="3267">
                  <c:v>-2.5901230983436108E-3</c:v>
                </c:pt>
                <c:pt idx="3268">
                  <c:v>1.3917777687311172E-4</c:v>
                </c:pt>
                <c:pt idx="3269">
                  <c:v>8.0321915447711945E-5</c:v>
                </c:pt>
                <c:pt idx="3270">
                  <c:v>4.1261687874794006E-4</c:v>
                </c:pt>
                <c:pt idx="3271">
                  <c:v>3.8358848541975021E-4</c:v>
                </c:pt>
                <c:pt idx="3272">
                  <c:v>-4.0363660082221031E-4</c:v>
                </c:pt>
                <c:pt idx="3273">
                  <c:v>4.935823380947113E-4</c:v>
                </c:pt>
                <c:pt idx="3274">
                  <c:v>-1.1571776121854782E-4</c:v>
                </c:pt>
                <c:pt idx="3275">
                  <c:v>4.4833961874246597E-4</c:v>
                </c:pt>
                <c:pt idx="3276">
                  <c:v>1.0925885289907455E-3</c:v>
                </c:pt>
                <c:pt idx="3277">
                  <c:v>-2.4804659187793732E-4</c:v>
                </c:pt>
                <c:pt idx="3278">
                  <c:v>-1.4654924161732197E-3</c:v>
                </c:pt>
                <c:pt idx="3279">
                  <c:v>9.8807783797383308E-4</c:v>
                </c:pt>
                <c:pt idx="3280">
                  <c:v>-2.1003349684178829E-3</c:v>
                </c:pt>
                <c:pt idx="3281">
                  <c:v>1.4424682594835758E-3</c:v>
                </c:pt>
                <c:pt idx="3282">
                  <c:v>-9.2033809050917625E-4</c:v>
                </c:pt>
                <c:pt idx="3283">
                  <c:v>6.9646723568439484E-4</c:v>
                </c:pt>
                <c:pt idx="3284">
                  <c:v>-5.907844752073288E-4</c:v>
                </c:pt>
                <c:pt idx="3285">
                  <c:v>-3.2174601219594479E-3</c:v>
                </c:pt>
                <c:pt idx="3286">
                  <c:v>-1.4757039025425911E-4</c:v>
                </c:pt>
                <c:pt idx="3287">
                  <c:v>-1.6187005676329136E-3</c:v>
                </c:pt>
                <c:pt idx="3288">
                  <c:v>7.706228643655777E-6</c:v>
                </c:pt>
                <c:pt idx="3289">
                  <c:v>2.3727072402834892E-4</c:v>
                </c:pt>
                <c:pt idx="3290">
                  <c:v>-1.9009043462574482E-3</c:v>
                </c:pt>
                <c:pt idx="3291">
                  <c:v>1.4642658643424511E-3</c:v>
                </c:pt>
                <c:pt idx="3292">
                  <c:v>1.5695905312895775E-4</c:v>
                </c:pt>
                <c:pt idx="3293">
                  <c:v>-3.2720388844609261E-4</c:v>
                </c:pt>
                <c:pt idx="3294">
                  <c:v>3.5691633820533752E-4</c:v>
                </c:pt>
                <c:pt idx="3295">
                  <c:v>9.2044146731495857E-4</c:v>
                </c:pt>
                <c:pt idx="3296">
                  <c:v>7.3695648461580276E-4</c:v>
                </c:pt>
                <c:pt idx="3297">
                  <c:v>1.4394982717931271E-3</c:v>
                </c:pt>
                <c:pt idx="3298">
                  <c:v>8.6689367890357971E-4</c:v>
                </c:pt>
                <c:pt idx="3299">
                  <c:v>-9.5763802528381348E-4</c:v>
                </c:pt>
                <c:pt idx="3300">
                  <c:v>1.9667996093630791E-3</c:v>
                </c:pt>
                <c:pt idx="3301">
                  <c:v>1.1113923974335194E-3</c:v>
                </c:pt>
                <c:pt idx="3302">
                  <c:v>-1.1875415220856667E-3</c:v>
                </c:pt>
                <c:pt idx="3303">
                  <c:v>1.4311447739601135E-3</c:v>
                </c:pt>
                <c:pt idx="3304">
                  <c:v>1.4980915002524853E-3</c:v>
                </c:pt>
                <c:pt idx="3305">
                  <c:v>4.1311979293823242E-4</c:v>
                </c:pt>
                <c:pt idx="3306">
                  <c:v>1.131710596382618E-4</c:v>
                </c:pt>
                <c:pt idx="3307">
                  <c:v>6.0079572722315788E-4</c:v>
                </c:pt>
                <c:pt idx="3308">
                  <c:v>1.9652349874377251E-3</c:v>
                </c:pt>
                <c:pt idx="3309">
                  <c:v>-4.6170409768819809E-4</c:v>
                </c:pt>
                <c:pt idx="3310">
                  <c:v>1.201927661895752E-4</c:v>
                </c:pt>
                <c:pt idx="3311">
                  <c:v>-6.6410796716809273E-4</c:v>
                </c:pt>
                <c:pt idx="3312">
                  <c:v>-1.1632544919848442E-4</c:v>
                </c:pt>
                <c:pt idx="3313">
                  <c:v>9.774351492524147E-4</c:v>
                </c:pt>
                <c:pt idx="3314">
                  <c:v>-9.9832797423005104E-4</c:v>
                </c:pt>
                <c:pt idx="3315">
                  <c:v>2.1101348102092743E-4</c:v>
                </c:pt>
                <c:pt idx="3316">
                  <c:v>-1.5998601447790861E-3</c:v>
                </c:pt>
                <c:pt idx="3317">
                  <c:v>-1.8438056576997042E-3</c:v>
                </c:pt>
                <c:pt idx="3318">
                  <c:v>1.0740985162556171E-3</c:v>
                </c:pt>
                <c:pt idx="3319">
                  <c:v>-6.6627701744437218E-4</c:v>
                </c:pt>
                <c:pt idx="3320">
                  <c:v>-2.470468170940876E-4</c:v>
                </c:pt>
                <c:pt idx="3321">
                  <c:v>9.9963042885065079E-5</c:v>
                </c:pt>
                <c:pt idx="3322">
                  <c:v>-3.0409824103116989E-4</c:v>
                </c:pt>
                <c:pt idx="3323">
                  <c:v>-3.3712154254317284E-4</c:v>
                </c:pt>
                <c:pt idx="3324">
                  <c:v>1.1959057301282883E-3</c:v>
                </c:pt>
                <c:pt idx="3325">
                  <c:v>-1.4270413666963577E-3</c:v>
                </c:pt>
                <c:pt idx="3326">
                  <c:v>5.4923631250858307E-4</c:v>
                </c:pt>
                <c:pt idx="3327">
                  <c:v>1.5756185166537762E-3</c:v>
                </c:pt>
                <c:pt idx="3328">
                  <c:v>1.3581821694970131E-3</c:v>
                </c:pt>
                <c:pt idx="3329">
                  <c:v>-2.9292409308254719E-3</c:v>
                </c:pt>
                <c:pt idx="3330">
                  <c:v>-2.5928393006324768E-4</c:v>
                </c:pt>
                <c:pt idx="3331">
                  <c:v>-1.1636936105787754E-3</c:v>
                </c:pt>
                <c:pt idx="3332">
                  <c:v>-2.3222779855132103E-3</c:v>
                </c:pt>
                <c:pt idx="3333">
                  <c:v>-6.3676340505480766E-4</c:v>
                </c:pt>
                <c:pt idx="3334">
                  <c:v>-2.9175460804253817E-3</c:v>
                </c:pt>
                <c:pt idx="3335">
                  <c:v>1.3576820492744446E-4</c:v>
                </c:pt>
                <c:pt idx="3336">
                  <c:v>1.0288236662745476E-3</c:v>
                </c:pt>
                <c:pt idx="3337">
                  <c:v>-1.4838690403848886E-3</c:v>
                </c:pt>
                <c:pt idx="3338">
                  <c:v>2.0039649680256844E-3</c:v>
                </c:pt>
                <c:pt idx="3339">
                  <c:v>3.956817090511322E-4</c:v>
                </c:pt>
                <c:pt idx="3340">
                  <c:v>-8.5254199802875519E-4</c:v>
                </c:pt>
                <c:pt idx="3341">
                  <c:v>-2.0037870854139328E-5</c:v>
                </c:pt>
                <c:pt idx="3342">
                  <c:v>1.5030172653496265E-3</c:v>
                </c:pt>
                <c:pt idx="3343">
                  <c:v>2.8142565861344337E-4</c:v>
                </c:pt>
                <c:pt idx="3344">
                  <c:v>1.2869802303612232E-3</c:v>
                </c:pt>
                <c:pt idx="3345">
                  <c:v>2.4640974588692188E-3</c:v>
                </c:pt>
                <c:pt idx="3346">
                  <c:v>-1.0232515633106232E-3</c:v>
                </c:pt>
                <c:pt idx="3347">
                  <c:v>3.8183201104402542E-4</c:v>
                </c:pt>
                <c:pt idx="3348">
                  <c:v>2.6596756651997566E-4</c:v>
                </c:pt>
                <c:pt idx="3349">
                  <c:v>2.0148651674389839E-3</c:v>
                </c:pt>
                <c:pt idx="3350">
                  <c:v>-2.0538317039608955E-4</c:v>
                </c:pt>
                <c:pt idx="3351">
                  <c:v>-2.3375097662210464E-3</c:v>
                </c:pt>
                <c:pt idx="3352">
                  <c:v>-4.8244325444102287E-4</c:v>
                </c:pt>
                <c:pt idx="3353">
                  <c:v>1.9916333258152008E-3</c:v>
                </c:pt>
                <c:pt idx="3354">
                  <c:v>-2.3866856936365366E-3</c:v>
                </c:pt>
                <c:pt idx="3355">
                  <c:v>-1.2042419984936714E-3</c:v>
                </c:pt>
                <c:pt idx="3356">
                  <c:v>-1.1772578582167625E-3</c:v>
                </c:pt>
                <c:pt idx="3357">
                  <c:v>1.0909563861787319E-3</c:v>
                </c:pt>
                <c:pt idx="3358">
                  <c:v>-2.4729082360863686E-4</c:v>
                </c:pt>
                <c:pt idx="3359">
                  <c:v>4.3927179649472237E-4</c:v>
                </c:pt>
                <c:pt idx="3360">
                  <c:v>1.4076381921768188E-4</c:v>
                </c:pt>
                <c:pt idx="3361">
                  <c:v>-3.7881871685385704E-4</c:v>
                </c:pt>
                <c:pt idx="3362">
                  <c:v>-1.6170144081115723E-3</c:v>
                </c:pt>
                <c:pt idx="3363">
                  <c:v>8.9272856712341309E-5</c:v>
                </c:pt>
                <c:pt idx="3364">
                  <c:v>2.4115326814353466E-3</c:v>
                </c:pt>
                <c:pt idx="3365">
                  <c:v>9.9499709904193878E-4</c:v>
                </c:pt>
                <c:pt idx="3366">
                  <c:v>-5.8803800493478775E-4</c:v>
                </c:pt>
                <c:pt idx="3367">
                  <c:v>-1.4311945997178555E-3</c:v>
                </c:pt>
                <c:pt idx="3368">
                  <c:v>1.0858667083084583E-3</c:v>
                </c:pt>
                <c:pt idx="3369">
                  <c:v>8.7574310600757599E-4</c:v>
                </c:pt>
                <c:pt idx="3370">
                  <c:v>1.9588982686400414E-3</c:v>
                </c:pt>
                <c:pt idx="3371">
                  <c:v>-6.4593972638249397E-4</c:v>
                </c:pt>
                <c:pt idx="3372">
                  <c:v>4.1458150371909142E-4</c:v>
                </c:pt>
                <c:pt idx="3373">
                  <c:v>2.1371138282120228E-3</c:v>
                </c:pt>
                <c:pt idx="3374">
                  <c:v>9.3685276806354523E-4</c:v>
                </c:pt>
                <c:pt idx="3375">
                  <c:v>2.346996683627367E-3</c:v>
                </c:pt>
                <c:pt idx="3376">
                  <c:v>1.342476811259985E-3</c:v>
                </c:pt>
                <c:pt idx="3377">
                  <c:v>-9.9924067035317421E-4</c:v>
                </c:pt>
                <c:pt idx="3378">
                  <c:v>3.0655274167656898E-4</c:v>
                </c:pt>
                <c:pt idx="3379">
                  <c:v>6.6048651933670044E-4</c:v>
                </c:pt>
                <c:pt idx="3380">
                  <c:v>7.8585417941212654E-4</c:v>
                </c:pt>
                <c:pt idx="3381">
                  <c:v>2.4535260163247585E-3</c:v>
                </c:pt>
                <c:pt idx="3382">
                  <c:v>-2.2830674424767494E-4</c:v>
                </c:pt>
                <c:pt idx="3383">
                  <c:v>5.5972253903746605E-4</c:v>
                </c:pt>
                <c:pt idx="3384">
                  <c:v>1.0640127584338188E-4</c:v>
                </c:pt>
                <c:pt idx="3385">
                  <c:v>-9.4134360551834106E-5</c:v>
                </c:pt>
                <c:pt idx="3386">
                  <c:v>-3.2462459057569504E-4</c:v>
                </c:pt>
                <c:pt idx="3387">
                  <c:v>2.2238865494728088E-4</c:v>
                </c:pt>
                <c:pt idx="3388">
                  <c:v>1.393388956785202E-4</c:v>
                </c:pt>
                <c:pt idx="3389">
                  <c:v>-5.4456060752272606E-4</c:v>
                </c:pt>
                <c:pt idx="3390">
                  <c:v>-6.8531977012753487E-4</c:v>
                </c:pt>
                <c:pt idx="3391">
                  <c:v>-7.8865047544240952E-4</c:v>
                </c:pt>
                <c:pt idx="3392">
                  <c:v>-5.327882245182991E-4</c:v>
                </c:pt>
                <c:pt idx="3393">
                  <c:v>5.9719104319810867E-4</c:v>
                </c:pt>
                <c:pt idx="3394">
                  <c:v>5.4711708799004555E-4</c:v>
                </c:pt>
                <c:pt idx="3395">
                  <c:v>-6.4411479979753494E-4</c:v>
                </c:pt>
                <c:pt idx="3396">
                  <c:v>1.5305383130908012E-3</c:v>
                </c:pt>
                <c:pt idx="3397">
                  <c:v>-1.3936124742031097E-3</c:v>
                </c:pt>
                <c:pt idx="3398">
                  <c:v>7.5676711276173592E-4</c:v>
                </c:pt>
                <c:pt idx="3399">
                  <c:v>7.2507560253143311E-4</c:v>
                </c:pt>
                <c:pt idx="3400">
                  <c:v>-1.2854160740971565E-3</c:v>
                </c:pt>
                <c:pt idx="3401">
                  <c:v>-3.3599929884076118E-4</c:v>
                </c:pt>
                <c:pt idx="3402">
                  <c:v>2.0277719013392925E-3</c:v>
                </c:pt>
                <c:pt idx="3403">
                  <c:v>-1.0247430764138699E-3</c:v>
                </c:pt>
                <c:pt idx="3404">
                  <c:v>7.1295909583568573E-4</c:v>
                </c:pt>
                <c:pt idx="3405">
                  <c:v>-1.7906785942614079E-3</c:v>
                </c:pt>
                <c:pt idx="3406">
                  <c:v>-1.5788781456649303E-3</c:v>
                </c:pt>
                <c:pt idx="3407">
                  <c:v>1.8693828023970127E-3</c:v>
                </c:pt>
                <c:pt idx="3408">
                  <c:v>1.5432410873472691E-3</c:v>
                </c:pt>
                <c:pt idx="3409">
                  <c:v>-1.4357706531882286E-3</c:v>
                </c:pt>
                <c:pt idx="3410">
                  <c:v>-4.2276224121451378E-4</c:v>
                </c:pt>
                <c:pt idx="3411">
                  <c:v>-3.0265375971794128E-4</c:v>
                </c:pt>
                <c:pt idx="3412">
                  <c:v>1.7648865468800068E-3</c:v>
                </c:pt>
                <c:pt idx="3413">
                  <c:v>-3.3261906355619431E-4</c:v>
                </c:pt>
                <c:pt idx="3414">
                  <c:v>1.3967771083116531E-3</c:v>
                </c:pt>
                <c:pt idx="3415">
                  <c:v>2.0487187430262566E-3</c:v>
                </c:pt>
                <c:pt idx="3416">
                  <c:v>1.1184755712747574E-3</c:v>
                </c:pt>
                <c:pt idx="3417">
                  <c:v>2.7025863528251648E-4</c:v>
                </c:pt>
                <c:pt idx="3418">
                  <c:v>-1.9175419583916664E-4</c:v>
                </c:pt>
                <c:pt idx="3419">
                  <c:v>6.6125625744462013E-4</c:v>
                </c:pt>
                <c:pt idx="3420">
                  <c:v>-1.1587175540626049E-3</c:v>
                </c:pt>
                <c:pt idx="3421">
                  <c:v>3.5987533628940582E-3</c:v>
                </c:pt>
                <c:pt idx="3422">
                  <c:v>3.5854089073836803E-3</c:v>
                </c:pt>
                <c:pt idx="3423">
                  <c:v>1.2010810896754265E-3</c:v>
                </c:pt>
                <c:pt idx="3424">
                  <c:v>-9.1666821390390396E-5</c:v>
                </c:pt>
                <c:pt idx="3425">
                  <c:v>1.3728057965636253E-3</c:v>
                </c:pt>
                <c:pt idx="3426">
                  <c:v>-1.1718710884451866E-3</c:v>
                </c:pt>
                <c:pt idx="3427">
                  <c:v>-7.7026663348078728E-4</c:v>
                </c:pt>
                <c:pt idx="3428">
                  <c:v>3.2497011125087738E-3</c:v>
                </c:pt>
                <c:pt idx="3429">
                  <c:v>2.7871103957295418E-3</c:v>
                </c:pt>
                <c:pt idx="3430">
                  <c:v>-6.4929807558655739E-4</c:v>
                </c:pt>
                <c:pt idx="3431">
                  <c:v>-3.2776035368442535E-5</c:v>
                </c:pt>
                <c:pt idx="3432">
                  <c:v>1.1439300142228603E-3</c:v>
                </c:pt>
                <c:pt idx="3433">
                  <c:v>9.1196876019239426E-4</c:v>
                </c:pt>
                <c:pt idx="3434">
                  <c:v>1.2247716076672077E-3</c:v>
                </c:pt>
                <c:pt idx="3435">
                  <c:v>-1.3704784214496613E-3</c:v>
                </c:pt>
                <c:pt idx="3436">
                  <c:v>3.2837674953043461E-3</c:v>
                </c:pt>
                <c:pt idx="3437">
                  <c:v>1.3308711349964142E-3</c:v>
                </c:pt>
                <c:pt idx="3438">
                  <c:v>9.4158342108130455E-4</c:v>
                </c:pt>
                <c:pt idx="3439">
                  <c:v>2.5804932229220867E-3</c:v>
                </c:pt>
                <c:pt idx="3440">
                  <c:v>3.1142216175794601E-4</c:v>
                </c:pt>
                <c:pt idx="3441">
                  <c:v>-4.3266499415040016E-4</c:v>
                </c:pt>
                <c:pt idx="3442">
                  <c:v>1.0358304716646671E-3</c:v>
                </c:pt>
                <c:pt idx="3443">
                  <c:v>1.2217187322676182E-3</c:v>
                </c:pt>
                <c:pt idx="3444">
                  <c:v>-7.0640025660395622E-4</c:v>
                </c:pt>
                <c:pt idx="3445">
                  <c:v>6.1905477195978165E-4</c:v>
                </c:pt>
                <c:pt idx="3446">
                  <c:v>-7.341424934566021E-4</c:v>
                </c:pt>
                <c:pt idx="3447">
                  <c:v>8.3152996376156807E-4</c:v>
                </c:pt>
                <c:pt idx="3448">
                  <c:v>-8.9198816567659378E-4</c:v>
                </c:pt>
                <c:pt idx="3449">
                  <c:v>1.7149797640740871E-3</c:v>
                </c:pt>
                <c:pt idx="3450">
                  <c:v>-2.5016877334564924E-3</c:v>
                </c:pt>
                <c:pt idx="3451">
                  <c:v>-2.9845442622900009E-4</c:v>
                </c:pt>
                <c:pt idx="3452">
                  <c:v>6.3110236078500748E-4</c:v>
                </c:pt>
                <c:pt idx="3453">
                  <c:v>5.1498878747224808E-4</c:v>
                </c:pt>
                <c:pt idx="3454">
                  <c:v>9.0481247752904892E-4</c:v>
                </c:pt>
                <c:pt idx="3455">
                  <c:v>-2.2385164629667997E-3</c:v>
                </c:pt>
                <c:pt idx="3456">
                  <c:v>4.8448424786329269E-4</c:v>
                </c:pt>
                <c:pt idx="3457">
                  <c:v>7.8968238085508347E-4</c:v>
                </c:pt>
                <c:pt idx="3458">
                  <c:v>-1.9734115339815617E-3</c:v>
                </c:pt>
                <c:pt idx="3459">
                  <c:v>-1.1345976963639259E-4</c:v>
                </c:pt>
                <c:pt idx="3460">
                  <c:v>-8.2040391862392426E-4</c:v>
                </c:pt>
                <c:pt idx="3461">
                  <c:v>1.3950797729194164E-3</c:v>
                </c:pt>
                <c:pt idx="3462">
                  <c:v>-1.2271581217646599E-3</c:v>
                </c:pt>
                <c:pt idx="3463">
                  <c:v>-7.3793530464172363E-4</c:v>
                </c:pt>
                <c:pt idx="3464">
                  <c:v>-1.1380193755030632E-3</c:v>
                </c:pt>
                <c:pt idx="3465">
                  <c:v>-2.4325819686055183E-3</c:v>
                </c:pt>
                <c:pt idx="3466">
                  <c:v>5.3899269551038742E-4</c:v>
                </c:pt>
                <c:pt idx="3467">
                  <c:v>-2.3806309327483177E-3</c:v>
                </c:pt>
                <c:pt idx="3468">
                  <c:v>-9.7378157079219818E-4</c:v>
                </c:pt>
                <c:pt idx="3469">
                  <c:v>4.7950586304068565E-4</c:v>
                </c:pt>
                <c:pt idx="3470">
                  <c:v>4.3697329238057137E-4</c:v>
                </c:pt>
                <c:pt idx="3471">
                  <c:v>8.5775274783372879E-4</c:v>
                </c:pt>
                <c:pt idx="3472">
                  <c:v>-8.2550523802638054E-4</c:v>
                </c:pt>
                <c:pt idx="3473">
                  <c:v>-1.7032830510288477E-3</c:v>
                </c:pt>
                <c:pt idx="3474">
                  <c:v>2.1526031196117401E-4</c:v>
                </c:pt>
                <c:pt idx="3475">
                  <c:v>-1.4817060437053442E-3</c:v>
                </c:pt>
                <c:pt idx="3476">
                  <c:v>-4.9625895917415619E-4</c:v>
                </c:pt>
                <c:pt idx="3477">
                  <c:v>1.5024435706436634E-3</c:v>
                </c:pt>
                <c:pt idx="3478">
                  <c:v>3.4050829708576202E-4</c:v>
                </c:pt>
                <c:pt idx="3479">
                  <c:v>-1.1322200298309326E-3</c:v>
                </c:pt>
                <c:pt idx="3480">
                  <c:v>-1.2778118252754211E-4</c:v>
                </c:pt>
                <c:pt idx="3481">
                  <c:v>-1.4775479212403297E-4</c:v>
                </c:pt>
                <c:pt idx="3482">
                  <c:v>3.5869660787284374E-3</c:v>
                </c:pt>
                <c:pt idx="3483">
                  <c:v>-1.1749053373932838E-4</c:v>
                </c:pt>
                <c:pt idx="3484">
                  <c:v>-2.3615744430571795E-3</c:v>
                </c:pt>
                <c:pt idx="3485">
                  <c:v>1.1436641216278076E-4</c:v>
                </c:pt>
                <c:pt idx="3486">
                  <c:v>5.763443186879158E-5</c:v>
                </c:pt>
                <c:pt idx="3487">
                  <c:v>-9.6155749633908272E-4</c:v>
                </c:pt>
                <c:pt idx="3488">
                  <c:v>5.8355741202831268E-5</c:v>
                </c:pt>
                <c:pt idx="3489">
                  <c:v>1.0266811586916447E-3</c:v>
                </c:pt>
                <c:pt idx="3490">
                  <c:v>-2.2502904757857323E-3</c:v>
                </c:pt>
                <c:pt idx="3491">
                  <c:v>-1.7355014570057392E-3</c:v>
                </c:pt>
                <c:pt idx="3492">
                  <c:v>4.4394750148057938E-5</c:v>
                </c:pt>
                <c:pt idx="3493">
                  <c:v>-1.868820283561945E-3</c:v>
                </c:pt>
                <c:pt idx="3494">
                  <c:v>1.8665497191250324E-3</c:v>
                </c:pt>
                <c:pt idx="3495">
                  <c:v>-1.5468236524611712E-3</c:v>
                </c:pt>
                <c:pt idx="3496">
                  <c:v>-1.1412473395466805E-4</c:v>
                </c:pt>
                <c:pt idx="3497">
                  <c:v>-9.3810679391026497E-4</c:v>
                </c:pt>
                <c:pt idx="3498">
                  <c:v>5.8295112103223801E-4</c:v>
                </c:pt>
                <c:pt idx="3499">
                  <c:v>-5.941661074757576E-4</c:v>
                </c:pt>
                <c:pt idx="3500">
                  <c:v>1.3912743888795376E-3</c:v>
                </c:pt>
                <c:pt idx="3501">
                  <c:v>8.4292981773614883E-4</c:v>
                </c:pt>
                <c:pt idx="3502">
                  <c:v>-1.7564049921929836E-3</c:v>
                </c:pt>
                <c:pt idx="3503">
                  <c:v>-8.4320688620209694E-4</c:v>
                </c:pt>
                <c:pt idx="3504">
                  <c:v>-1.5055295079946518E-3</c:v>
                </c:pt>
                <c:pt idx="3505">
                  <c:v>1.1099609546363354E-3</c:v>
                </c:pt>
                <c:pt idx="3506">
                  <c:v>1.1687129735946655E-3</c:v>
                </c:pt>
                <c:pt idx="3507">
                  <c:v>-4.2492244392633438E-4</c:v>
                </c:pt>
                <c:pt idx="3508">
                  <c:v>1.5713605098426342E-3</c:v>
                </c:pt>
                <c:pt idx="3509">
                  <c:v>1.2794779613614082E-3</c:v>
                </c:pt>
                <c:pt idx="3510">
                  <c:v>-4.71512321382761E-4</c:v>
                </c:pt>
                <c:pt idx="3511">
                  <c:v>3.8617290556430817E-6</c:v>
                </c:pt>
                <c:pt idx="3512">
                  <c:v>-3.676791675388813E-4</c:v>
                </c:pt>
                <c:pt idx="3513">
                  <c:v>2.4235798045992851E-3</c:v>
                </c:pt>
                <c:pt idx="3514">
                  <c:v>-8.0416211858391762E-4</c:v>
                </c:pt>
                <c:pt idx="3515">
                  <c:v>2.2195372730493546E-4</c:v>
                </c:pt>
                <c:pt idx="3516">
                  <c:v>-9.7893644124269485E-4</c:v>
                </c:pt>
                <c:pt idx="3517">
                  <c:v>-9.1289030387997627E-4</c:v>
                </c:pt>
                <c:pt idx="3518">
                  <c:v>7.1200495585799217E-4</c:v>
                </c:pt>
                <c:pt idx="3519">
                  <c:v>2.6912102475762367E-4</c:v>
                </c:pt>
                <c:pt idx="3520">
                  <c:v>-7.5685698539018631E-4</c:v>
                </c:pt>
                <c:pt idx="3521">
                  <c:v>-8.6631299927830696E-4</c:v>
                </c:pt>
                <c:pt idx="3522">
                  <c:v>-4.0220050141215324E-4</c:v>
                </c:pt>
                <c:pt idx="3523">
                  <c:v>1.7650797963142395E-3</c:v>
                </c:pt>
                <c:pt idx="3524">
                  <c:v>4.1694426909089088E-4</c:v>
                </c:pt>
                <c:pt idx="3525">
                  <c:v>6.8006478250026703E-4</c:v>
                </c:pt>
                <c:pt idx="3526">
                  <c:v>1.8358789384365082E-3</c:v>
                </c:pt>
                <c:pt idx="3527">
                  <c:v>-1.0435311123728752E-3</c:v>
                </c:pt>
              </c:numCache>
            </c:numRef>
          </c:yVal>
          <c:smooth val="0"/>
          <c:extLst>
            <c:ext xmlns:c16="http://schemas.microsoft.com/office/drawing/2014/chart" uri="{C3380CC4-5D6E-409C-BE32-E72D297353CC}">
              <c16:uniqueId val="{00000002-F270-490A-87DD-8B42B932B746}"/>
            </c:ext>
          </c:extLst>
        </c:ser>
        <c:dLbls>
          <c:showLegendKey val="0"/>
          <c:showVal val="0"/>
          <c:showCatName val="0"/>
          <c:showSerName val="0"/>
          <c:showPercent val="0"/>
          <c:showBubbleSize val="0"/>
        </c:dLbls>
        <c:axId val="901979999"/>
        <c:axId val="901980831"/>
      </c:scatterChart>
      <c:valAx>
        <c:axId val="901979999"/>
        <c:scaling>
          <c:orientation val="minMax"/>
          <c:max val="3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01980831"/>
        <c:crosses val="autoZero"/>
        <c:crossBetween val="midCat"/>
      </c:valAx>
      <c:valAx>
        <c:axId val="901980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Angular Velocity (rad/s)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01979999"/>
        <c:crosses val="autoZero"/>
        <c:crossBetween val="midCat"/>
      </c:valAx>
      <c:spPr>
        <a:noFill/>
        <a:ln w="25400">
          <a:noFill/>
        </a:ln>
        <a:effectLst/>
      </c:spPr>
    </c:plotArea>
    <c:legend>
      <c:legendPos val="b"/>
      <c:layout>
        <c:manualLayout>
          <c:xMode val="edge"/>
          <c:yMode val="edge"/>
          <c:x val="0.63019520997375333"/>
          <c:y val="0.77769451452193061"/>
          <c:w val="0.31662294947506564"/>
          <c:h val="6.5498989617448267E-2"/>
        </c:manualLayout>
      </c:layout>
      <c:overlay val="0"/>
      <c:spPr>
        <a:solidFill>
          <a:schemeClr val="bg1"/>
        </a:solidFill>
        <a:ln>
          <a:solidFill>
            <a:sysClr val="windowText" lastClr="000000"/>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803060383607245E-2"/>
          <c:y val="2.3543685675657938E-2"/>
          <c:w val="0.88840265022944143"/>
          <c:h val="0.81764910036398475"/>
        </c:manualLayout>
      </c:layout>
      <c:scatterChart>
        <c:scatterStyle val="lineMarker"/>
        <c:varyColors val="0"/>
        <c:ser>
          <c:idx val="0"/>
          <c:order val="0"/>
          <c:tx>
            <c:strRef>
              <c:f>'x-axis Gyroscope'!$G$1</c:f>
              <c:strCache>
                <c:ptCount val="1"/>
                <c:pt idx="0">
                  <c:v>Smooth FFT Magnitude (5 point moving Average)</c:v>
                </c:pt>
              </c:strCache>
            </c:strRef>
          </c:tx>
          <c:spPr>
            <a:ln w="19050">
              <a:noFill/>
            </a:ln>
          </c:spPr>
          <c:marker>
            <c:symbol val="circle"/>
            <c:size val="5"/>
            <c:spPr>
              <a:solidFill>
                <a:schemeClr val="accent1"/>
              </a:solidFill>
              <a:ln w="9525">
                <a:solidFill>
                  <a:schemeClr val="accent1"/>
                </a:solidFill>
              </a:ln>
              <a:effectLst/>
            </c:spPr>
          </c:marker>
          <c:xVal>
            <c:numRef>
              <c:f>'x-axis Gyroscope'!$D$2:$D$1101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'x-axis Gyroscope'!$G$2:$G$1101</c:f>
              <c:numCache>
                <c:formatCode>General</c:formatCode>
                <c:ptCount val="1100"/>
                <c:pt idx="0">
                  <c:v>#N/A</c:v>
                </c:pt>
                <c:pt idx="1">
                  <c:v>#N/A</c:v>
                </c:pt>
                <c:pt idx="2">
                  <c:v>#N/A</c:v>
                </c:pt>
                <c:pt idx="3">
                  <c:v>#N/A</c:v>
                </c:pt>
                <c:pt idx="4">
                  <c:v>0.41496539621616524</c:v>
                </c:pt>
                <c:pt idx="5">
                  <c:v>0.29222828593594974</c:v>
                </c:pt>
                <c:pt idx="6">
                  <c:v>0.38502257481606594</c:v>
                </c:pt>
                <c:pt idx="7">
                  <c:v>0.48042541463452865</c:v>
                </c:pt>
                <c:pt idx="8">
                  <c:v>0.48407768685377189</c:v>
                </c:pt>
                <c:pt idx="9">
                  <c:v>0.59705214068622736</c:v>
                </c:pt>
                <c:pt idx="10">
                  <c:v>0.5991732842341746</c:v>
                </c:pt>
                <c:pt idx="11">
                  <c:v>0.55471421660857501</c:v>
                </c:pt>
                <c:pt idx="12">
                  <c:v>0.45456768177306994</c:v>
                </c:pt>
                <c:pt idx="13">
                  <c:v>0.4659280123442886</c:v>
                </c:pt>
                <c:pt idx="14">
                  <c:v>0.35716006741670037</c:v>
                </c:pt>
                <c:pt idx="15">
                  <c:v>0.33672632565684318</c:v>
                </c:pt>
                <c:pt idx="16">
                  <c:v>0.33386009533151589</c:v>
                </c:pt>
                <c:pt idx="17">
                  <c:v>0.43657030797748408</c:v>
                </c:pt>
                <c:pt idx="18">
                  <c:v>0.44956402188105071</c:v>
                </c:pt>
                <c:pt idx="19">
                  <c:v>0.54210508119285117</c:v>
                </c:pt>
                <c:pt idx="20">
                  <c:v>0.57146242038790251</c:v>
                </c:pt>
                <c:pt idx="21">
                  <c:v>0.55576158716267887</c:v>
                </c:pt>
                <c:pt idx="22">
                  <c:v>0.55274755411282239</c:v>
                </c:pt>
                <c:pt idx="23">
                  <c:v>0.60008151121194264</c:v>
                </c:pt>
                <c:pt idx="24">
                  <c:v>0.54897904063764791</c:v>
                </c:pt>
                <c:pt idx="25">
                  <c:v>0.6207061142553737</c:v>
                </c:pt>
                <c:pt idx="26">
                  <c:v>0.93607210259893425</c:v>
                </c:pt>
                <c:pt idx="27">
                  <c:v>0.88299598075233265</c:v>
                </c:pt>
                <c:pt idx="28">
                  <c:v>0.94504935381365429</c:v>
                </c:pt>
                <c:pt idx="29">
                  <c:v>0.95745994700364745</c:v>
                </c:pt>
                <c:pt idx="30">
                  <c:v>0.99481091357998719</c:v>
                </c:pt>
                <c:pt idx="31">
                  <c:v>0.80303228151820183</c:v>
                </c:pt>
                <c:pt idx="32">
                  <c:v>0.92323420362556818</c:v>
                </c:pt>
                <c:pt idx="33">
                  <c:v>0.98429753816509535</c:v>
                </c:pt>
                <c:pt idx="34">
                  <c:v>1.1084869791729235</c:v>
                </c:pt>
                <c:pt idx="35">
                  <c:v>1.1219836918704256</c:v>
                </c:pt>
                <c:pt idx="36">
                  <c:v>1.1959545125349642</c:v>
                </c:pt>
                <c:pt idx="37">
                  <c:v>1.2014265084640972</c:v>
                </c:pt>
                <c:pt idx="38">
                  <c:v>1.1575567459008926</c:v>
                </c:pt>
                <c:pt idx="39">
                  <c:v>1.3450605623397252</c:v>
                </c:pt>
                <c:pt idx="40">
                  <c:v>1.6277693025153597</c:v>
                </c:pt>
                <c:pt idx="41">
                  <c:v>1.6970156032322659</c:v>
                </c:pt>
                <c:pt idx="42">
                  <c:v>1.5732662034395786</c:v>
                </c:pt>
                <c:pt idx="43">
                  <c:v>1.5730201996950226</c:v>
                </c:pt>
                <c:pt idx="44">
                  <c:v>1.4096581252645377</c:v>
                </c:pt>
                <c:pt idx="45">
                  <c:v>1.7956551121883453</c:v>
                </c:pt>
                <c:pt idx="46">
                  <c:v>1.9746057088098592</c:v>
                </c:pt>
                <c:pt idx="47">
                  <c:v>2.400451457315639</c:v>
                </c:pt>
                <c:pt idx="48">
                  <c:v>2.4035097264960328</c:v>
                </c:pt>
                <c:pt idx="49">
                  <c:v>2.6943041293960901</c:v>
                </c:pt>
                <c:pt idx="50">
                  <c:v>2.2486319658894707</c:v>
                </c:pt>
                <c:pt idx="51">
                  <c:v>1.7606044065500679</c:v>
                </c:pt>
                <c:pt idx="52">
                  <c:v>1.5996900077576073</c:v>
                </c:pt>
                <c:pt idx="53">
                  <c:v>1.6538187543732998</c:v>
                </c:pt>
                <c:pt idx="54">
                  <c:v>1.2806778081668679</c:v>
                </c:pt>
                <c:pt idx="55">
                  <c:v>1.0481143513691757</c:v>
                </c:pt>
                <c:pt idx="56">
                  <c:v>1.2952327198704181</c:v>
                </c:pt>
                <c:pt idx="57">
                  <c:v>1.0642200543536773</c:v>
                </c:pt>
                <c:pt idx="58">
                  <c:v>0.90023401108478018</c:v>
                </c:pt>
                <c:pt idx="59">
                  <c:v>0.91035840222729247</c:v>
                </c:pt>
                <c:pt idx="60">
                  <c:v>0.93530266352990665</c:v>
                </c:pt>
                <c:pt idx="61">
                  <c:v>0.67862770034446762</c:v>
                </c:pt>
                <c:pt idx="62">
                  <c:v>0.67571060223640356</c:v>
                </c:pt>
                <c:pt idx="63">
                  <c:v>0.66464735590249635</c:v>
                </c:pt>
                <c:pt idx="64">
                  <c:v>0.60911040046849596</c:v>
                </c:pt>
                <c:pt idx="65">
                  <c:v>0.52028368962547178</c:v>
                </c:pt>
                <c:pt idx="66">
                  <c:v>0.54728561915977536</c:v>
                </c:pt>
                <c:pt idx="67">
                  <c:v>0.51358733498467812</c:v>
                </c:pt>
                <c:pt idx="68">
                  <c:v>0.44676732219800258</c:v>
                </c:pt>
                <c:pt idx="69">
                  <c:v>0.44690462687396793</c:v>
                </c:pt>
                <c:pt idx="70">
                  <c:v>0.39406827881233175</c:v>
                </c:pt>
                <c:pt idx="71">
                  <c:v>0.41647920343431954</c:v>
                </c:pt>
                <c:pt idx="72">
                  <c:v>0.47723856395533798</c:v>
                </c:pt>
                <c:pt idx="73">
                  <c:v>0.46987101191768177</c:v>
                </c:pt>
                <c:pt idx="74">
                  <c:v>0.36356376061902906</c:v>
                </c:pt>
                <c:pt idx="75">
                  <c:v>0.37750714491296322</c:v>
                </c:pt>
                <c:pt idx="76">
                  <c:v>0.42931607306337016</c:v>
                </c:pt>
                <c:pt idx="77">
                  <c:v>0.37176421290164718</c:v>
                </c:pt>
                <c:pt idx="78">
                  <c:v>0.40935385107281475</c:v>
                </c:pt>
                <c:pt idx="79">
                  <c:v>0.43671023199368991</c:v>
                </c:pt>
                <c:pt idx="80">
                  <c:v>0.41029682453073602</c:v>
                </c:pt>
                <c:pt idx="81">
                  <c:v>0.30908511660406252</c:v>
                </c:pt>
                <c:pt idx="82">
                  <c:v>0.26977473598923501</c:v>
                </c:pt>
                <c:pt idx="83">
                  <c:v>0.32463397969160568</c:v>
                </c:pt>
                <c:pt idx="84">
                  <c:v>0.32839847651650722</c:v>
                </c:pt>
                <c:pt idx="85">
                  <c:v>0.33469682258868677</c:v>
                </c:pt>
                <c:pt idx="86">
                  <c:v>0.34671467066043254</c:v>
                </c:pt>
                <c:pt idx="87">
                  <c:v>0.32900424084588442</c:v>
                </c:pt>
                <c:pt idx="88">
                  <c:v>0.36185373948850158</c:v>
                </c:pt>
                <c:pt idx="89">
                  <c:v>0.36235222368878517</c:v>
                </c:pt>
                <c:pt idx="90">
                  <c:v>0.34839448685008811</c:v>
                </c:pt>
                <c:pt idx="91">
                  <c:v>0.3782581178487251</c:v>
                </c:pt>
                <c:pt idx="92">
                  <c:v>0.40596812419823236</c:v>
                </c:pt>
                <c:pt idx="93">
                  <c:v>0.33535576624309416</c:v>
                </c:pt>
                <c:pt idx="94">
                  <c:v>0.33679355972507674</c:v>
                </c:pt>
                <c:pt idx="95">
                  <c:v>0.3439149673358235</c:v>
                </c:pt>
                <c:pt idx="96">
                  <c:v>0.33683324332574438</c:v>
                </c:pt>
                <c:pt idx="97">
                  <c:v>0.29336470707368351</c:v>
                </c:pt>
                <c:pt idx="98">
                  <c:v>0.21792209424432335</c:v>
                </c:pt>
                <c:pt idx="99">
                  <c:v>0.2481862729074828</c:v>
                </c:pt>
                <c:pt idx="100">
                  <c:v>0.20777985467830881</c:v>
                </c:pt>
                <c:pt idx="101">
                  <c:v>0.17895729548521824</c:v>
                </c:pt>
                <c:pt idx="102">
                  <c:v>0.15020092101634283</c:v>
                </c:pt>
                <c:pt idx="103">
                  <c:v>0.18084601448366014</c:v>
                </c:pt>
                <c:pt idx="104">
                  <c:v>0.15020166906859814</c:v>
                </c:pt>
                <c:pt idx="105">
                  <c:v>0.16533781768148553</c:v>
                </c:pt>
                <c:pt idx="106">
                  <c:v>0.16122453526048613</c:v>
                </c:pt>
                <c:pt idx="107">
                  <c:v>0.19168916753228685</c:v>
                </c:pt>
                <c:pt idx="108">
                  <c:v>0.18457172036843775</c:v>
                </c:pt>
                <c:pt idx="109">
                  <c:v>0.18020236689823171</c:v>
                </c:pt>
                <c:pt idx="110">
                  <c:v>0.16628569268626417</c:v>
                </c:pt>
                <c:pt idx="111">
                  <c:v>0.19284685207731983</c:v>
                </c:pt>
                <c:pt idx="112">
                  <c:v>0.18565431674383806</c:v>
                </c:pt>
                <c:pt idx="113">
                  <c:v>0.19129134786628205</c:v>
                </c:pt>
                <c:pt idx="114">
                  <c:v>0.22537010080625772</c:v>
                </c:pt>
                <c:pt idx="115">
                  <c:v>0.23562268300034023</c:v>
                </c:pt>
                <c:pt idx="116">
                  <c:v>0.23025465926816197</c:v>
                </c:pt>
                <c:pt idx="117">
                  <c:v>0.27425726122790034</c:v>
                </c:pt>
                <c:pt idx="118">
                  <c:v>0.26081155326038596</c:v>
                </c:pt>
                <c:pt idx="119">
                  <c:v>0.19427879581610469</c:v>
                </c:pt>
                <c:pt idx="120">
                  <c:v>0.19164198825401044</c:v>
                </c:pt>
                <c:pt idx="121">
                  <c:v>0.1729738022765222</c:v>
                </c:pt>
                <c:pt idx="122">
                  <c:v>0.11645533593676687</c:v>
                </c:pt>
                <c:pt idx="123">
                  <c:v>0.10688318489602378</c:v>
                </c:pt>
                <c:pt idx="124">
                  <c:v>0.16480173711013724</c:v>
                </c:pt>
                <c:pt idx="125">
                  <c:v>0.20341019214955852</c:v>
                </c:pt>
                <c:pt idx="126">
                  <c:v>0.21054787315041318</c:v>
                </c:pt>
                <c:pt idx="127">
                  <c:v>0.21767584334739967</c:v>
                </c:pt>
                <c:pt idx="128">
                  <c:v>0.20999929315549312</c:v>
                </c:pt>
                <c:pt idx="129">
                  <c:v>0.18492221145311422</c:v>
                </c:pt>
                <c:pt idx="130">
                  <c:v>0.16582061367421633</c:v>
                </c:pt>
                <c:pt idx="131">
                  <c:v>0.15181020916575477</c:v>
                </c:pt>
                <c:pt idx="132">
                  <c:v>0.14712553475248255</c:v>
                </c:pt>
                <c:pt idx="133">
                  <c:v>0.1742344464321115</c:v>
                </c:pt>
                <c:pt idx="134">
                  <c:v>0.19106076789334794</c:v>
                </c:pt>
                <c:pt idx="135">
                  <c:v>0.17091858168803475</c:v>
                </c:pt>
                <c:pt idx="136">
                  <c:v>0.15062766623873361</c:v>
                </c:pt>
                <c:pt idx="137">
                  <c:v>0.14721508945628867</c:v>
                </c:pt>
                <c:pt idx="138">
                  <c:v>0.16871289702332151</c:v>
                </c:pt>
                <c:pt idx="139">
                  <c:v>0.19042875772932624</c:v>
                </c:pt>
                <c:pt idx="140">
                  <c:v>0.22808838395706293</c:v>
                </c:pt>
                <c:pt idx="141">
                  <c:v>0.23006569365305377</c:v>
                </c:pt>
                <c:pt idx="142">
                  <c:v>0.25924788418213957</c:v>
                </c:pt>
                <c:pt idx="143">
                  <c:v>0.24616307941657062</c:v>
                </c:pt>
                <c:pt idx="144">
                  <c:v>0.17488254846029322</c:v>
                </c:pt>
                <c:pt idx="145">
                  <c:v>0.15359469569221723</c:v>
                </c:pt>
                <c:pt idx="146">
                  <c:v>0.1897639969923377</c:v>
                </c:pt>
                <c:pt idx="147">
                  <c:v>0.15543760274122015</c:v>
                </c:pt>
                <c:pt idx="148">
                  <c:v>0.13115997737229992</c:v>
                </c:pt>
                <c:pt idx="149">
                  <c:v>0.15524748071516967</c:v>
                </c:pt>
                <c:pt idx="150">
                  <c:v>0.14508388987609983</c:v>
                </c:pt>
                <c:pt idx="151">
                  <c:v>0.11856205421159552</c:v>
                </c:pt>
                <c:pt idx="152">
                  <c:v>0.17536914428108918</c:v>
                </c:pt>
                <c:pt idx="153">
                  <c:v>0.22020400759644324</c:v>
                </c:pt>
                <c:pt idx="154">
                  <c:v>0.24022039846305501</c:v>
                </c:pt>
                <c:pt idx="155">
                  <c:v>0.23305409256708232</c:v>
                </c:pt>
                <c:pt idx="156">
                  <c:v>0.22867181205181936</c:v>
                </c:pt>
                <c:pt idx="157">
                  <c:v>0.23575509530951777</c:v>
                </c:pt>
                <c:pt idx="158">
                  <c:v>0.21747993954328471</c:v>
                </c:pt>
                <c:pt idx="159">
                  <c:v>0.19413250224090253</c:v>
                </c:pt>
                <c:pt idx="160">
                  <c:v>0.2720987391382888</c:v>
                </c:pt>
                <c:pt idx="161">
                  <c:v>0.31625959810029813</c:v>
                </c:pt>
                <c:pt idx="162">
                  <c:v>0.26091344363538893</c:v>
                </c:pt>
                <c:pt idx="163">
                  <c:v>0.25536244847389716</c:v>
                </c:pt>
                <c:pt idx="164">
                  <c:v>0.2426333430956015</c:v>
                </c:pt>
                <c:pt idx="165">
                  <c:v>0.20521268739522633</c:v>
                </c:pt>
                <c:pt idx="166">
                  <c:v>0.19559424524173682</c:v>
                </c:pt>
                <c:pt idx="167">
                  <c:v>0.2188099970133929</c:v>
                </c:pt>
                <c:pt idx="168">
                  <c:v>0.19098429465073008</c:v>
                </c:pt>
                <c:pt idx="169">
                  <c:v>0.22417799393801233</c:v>
                </c:pt>
                <c:pt idx="170">
                  <c:v>0.17374517951885474</c:v>
                </c:pt>
                <c:pt idx="171">
                  <c:v>0.16706609304829501</c:v>
                </c:pt>
                <c:pt idx="172">
                  <c:v>0.13294269818577359</c:v>
                </c:pt>
                <c:pt idx="173">
                  <c:v>0.15475761484336523</c:v>
                </c:pt>
                <c:pt idx="174">
                  <c:v>0.14577252854967343</c:v>
                </c:pt>
                <c:pt idx="175">
                  <c:v>0.17484094040174056</c:v>
                </c:pt>
                <c:pt idx="176">
                  <c:v>0.16750762935679858</c:v>
                </c:pt>
                <c:pt idx="177">
                  <c:v>0.17711071634327738</c:v>
                </c:pt>
                <c:pt idx="178">
                  <c:v>0.17425785181433778</c:v>
                </c:pt>
                <c:pt idx="179">
                  <c:v>0.17042776882963356</c:v>
                </c:pt>
                <c:pt idx="180">
                  <c:v>0.17569151865886795</c:v>
                </c:pt>
                <c:pt idx="181">
                  <c:v>0.15412633026237163</c:v>
                </c:pt>
                <c:pt idx="182">
                  <c:v>0.14621098271907898</c:v>
                </c:pt>
                <c:pt idx="183">
                  <c:v>0.14776843702784553</c:v>
                </c:pt>
                <c:pt idx="184">
                  <c:v>0.16614414883700684</c:v>
                </c:pt>
                <c:pt idx="185">
                  <c:v>0.13495702429821982</c:v>
                </c:pt>
                <c:pt idx="186">
                  <c:v>0.13885119637740864</c:v>
                </c:pt>
                <c:pt idx="187">
                  <c:v>0.13872379838697685</c:v>
                </c:pt>
                <c:pt idx="188">
                  <c:v>0.13164278043107974</c:v>
                </c:pt>
                <c:pt idx="189">
                  <c:v>0.11176904990489973</c:v>
                </c:pt>
                <c:pt idx="190">
                  <c:v>0.11635074045221201</c:v>
                </c:pt>
                <c:pt idx="191">
                  <c:v>0.15180876285081174</c:v>
                </c:pt>
                <c:pt idx="192">
                  <c:v>0.14610243266064377</c:v>
                </c:pt>
                <c:pt idx="193">
                  <c:v>0.14578530895666572</c:v>
                </c:pt>
                <c:pt idx="194">
                  <c:v>0.15811378562476</c:v>
                </c:pt>
                <c:pt idx="195">
                  <c:v>0.16148428025121095</c:v>
                </c:pt>
                <c:pt idx="196">
                  <c:v>0.12489522042219876</c:v>
                </c:pt>
                <c:pt idx="197">
                  <c:v>0.13628394493237606</c:v>
                </c:pt>
                <c:pt idx="198">
                  <c:v>0.133581543889573</c:v>
                </c:pt>
                <c:pt idx="199">
                  <c:v>0.12954293048552462</c:v>
                </c:pt>
                <c:pt idx="200">
                  <c:v>0.11464143928006591</c:v>
                </c:pt>
                <c:pt idx="201">
                  <c:v>0.10780343525465449</c:v>
                </c:pt>
                <c:pt idx="202">
                  <c:v>0.10370798056887856</c:v>
                </c:pt>
                <c:pt idx="203">
                  <c:v>9.4635505002198375E-2</c:v>
                </c:pt>
                <c:pt idx="204">
                  <c:v>7.3256374399236462E-2</c:v>
                </c:pt>
                <c:pt idx="205">
                  <c:v>9.8919000632184312E-2</c:v>
                </c:pt>
                <c:pt idx="206">
                  <c:v>0.11330389639231631</c:v>
                </c:pt>
                <c:pt idx="207">
                  <c:v>0.11703520916463506</c:v>
                </c:pt>
                <c:pt idx="208">
                  <c:v>0.11350488697052419</c:v>
                </c:pt>
                <c:pt idx="209">
                  <c:v>0.10104669285469385</c:v>
                </c:pt>
                <c:pt idx="210">
                  <c:v>0.10128388643043167</c:v>
                </c:pt>
                <c:pt idx="211">
                  <c:v>9.8474905403921328E-2</c:v>
                </c:pt>
                <c:pt idx="212">
                  <c:v>8.5379304975199244E-2</c:v>
                </c:pt>
                <c:pt idx="213">
                  <c:v>8.876183995887052E-2</c:v>
                </c:pt>
                <c:pt idx="214">
                  <c:v>0.10481339813672223</c:v>
                </c:pt>
                <c:pt idx="215">
                  <c:v>9.1620812316127648E-2</c:v>
                </c:pt>
                <c:pt idx="216">
                  <c:v>7.6657413629599422E-2</c:v>
                </c:pt>
                <c:pt idx="217">
                  <c:v>6.7376202609727084E-2</c:v>
                </c:pt>
                <c:pt idx="218">
                  <c:v>6.8246089000986901E-2</c:v>
                </c:pt>
                <c:pt idx="219">
                  <c:v>7.5295146985011649E-2</c:v>
                </c:pt>
                <c:pt idx="220">
                  <c:v>8.350458729392049E-2</c:v>
                </c:pt>
                <c:pt idx="221">
                  <c:v>0.10238305280251889</c:v>
                </c:pt>
                <c:pt idx="222">
                  <c:v>0.11518230679094847</c:v>
                </c:pt>
                <c:pt idx="223">
                  <c:v>0.11239450527679458</c:v>
                </c:pt>
                <c:pt idx="224">
                  <c:v>0.10265958198571432</c:v>
                </c:pt>
                <c:pt idx="225">
                  <c:v>8.7920888667309724E-2</c:v>
                </c:pt>
                <c:pt idx="226">
                  <c:v>6.4035171163040319E-2</c:v>
                </c:pt>
                <c:pt idx="227">
                  <c:v>6.2284287905403933E-2</c:v>
                </c:pt>
                <c:pt idx="228">
                  <c:v>6.249089787348977E-2</c:v>
                </c:pt>
                <c:pt idx="229">
                  <c:v>6.29176013285003E-2</c:v>
                </c:pt>
                <c:pt idx="230">
                  <c:v>7.1926604077827444E-2</c:v>
                </c:pt>
                <c:pt idx="231">
                  <c:v>9.9017331305280676E-2</c:v>
                </c:pt>
                <c:pt idx="232">
                  <c:v>9.4307722292731447E-2</c:v>
                </c:pt>
                <c:pt idx="233">
                  <c:v>9.4481454871652298E-2</c:v>
                </c:pt>
                <c:pt idx="234">
                  <c:v>8.9760260088581387E-2</c:v>
                </c:pt>
                <c:pt idx="235">
                  <c:v>7.9532895716971169E-2</c:v>
                </c:pt>
                <c:pt idx="236">
                  <c:v>6.9117965043197366E-2</c:v>
                </c:pt>
                <c:pt idx="237">
                  <c:v>6.8615478442794059E-2</c:v>
                </c:pt>
                <c:pt idx="238">
                  <c:v>6.3721841717387345E-2</c:v>
                </c:pt>
                <c:pt idx="239">
                  <c:v>6.1981358478752357E-2</c:v>
                </c:pt>
                <c:pt idx="240">
                  <c:v>7.0297177341014622E-2</c:v>
                </c:pt>
                <c:pt idx="241">
                  <c:v>7.3866466795045577E-2</c:v>
                </c:pt>
                <c:pt idx="242">
                  <c:v>6.7563813226389297E-2</c:v>
                </c:pt>
                <c:pt idx="243">
                  <c:v>6.2850011537407824E-2</c:v>
                </c:pt>
                <c:pt idx="244">
                  <c:v>6.7627854866177686E-2</c:v>
                </c:pt>
                <c:pt idx="245">
                  <c:v>6.9910076132168666E-2</c:v>
                </c:pt>
                <c:pt idx="246">
                  <c:v>5.4912770252461038E-2</c:v>
                </c:pt>
                <c:pt idx="247">
                  <c:v>5.619373403048742E-2</c:v>
                </c:pt>
                <c:pt idx="248">
                  <c:v>6.7710161433914229E-2</c:v>
                </c:pt>
                <c:pt idx="249">
                  <c:v>6.0673729897505524E-2</c:v>
                </c:pt>
                <c:pt idx="250">
                  <c:v>4.0600061499350908E-2</c:v>
                </c:pt>
                <c:pt idx="251">
                  <c:v>4.2808963127199187E-2</c:v>
                </c:pt>
                <c:pt idx="252">
                  <c:v>4.186707669657401E-2</c:v>
                </c:pt>
                <c:pt idx="253">
                  <c:v>3.9751449723908025E-2</c:v>
                </c:pt>
                <c:pt idx="254">
                  <c:v>4.3383283183955311E-2</c:v>
                </c:pt>
                <c:pt idx="255">
                  <c:v>5.1689019969906311E-2</c:v>
                </c:pt>
                <c:pt idx="256">
                  <c:v>5.5873870497773183E-2</c:v>
                </c:pt>
                <c:pt idx="257">
                  <c:v>6.0079487388777442E-2</c:v>
                </c:pt>
                <c:pt idx="258">
                  <c:v>5.5197806878548271E-2</c:v>
                </c:pt>
                <c:pt idx="259">
                  <c:v>4.550272078347968E-2</c:v>
                </c:pt>
                <c:pt idx="260">
                  <c:v>6.7973612984366064E-2</c:v>
                </c:pt>
                <c:pt idx="261">
                  <c:v>7.5011408428230994E-2</c:v>
                </c:pt>
                <c:pt idx="262">
                  <c:v>6.6977132143942325E-2</c:v>
                </c:pt>
                <c:pt idx="263">
                  <c:v>6.1230726511451304E-2</c:v>
                </c:pt>
                <c:pt idx="264">
                  <c:v>6.670158778452899E-2</c:v>
                </c:pt>
                <c:pt idx="265">
                  <c:v>3.829642913266422E-2</c:v>
                </c:pt>
                <c:pt idx="266">
                  <c:v>2.8529726695076352E-2</c:v>
                </c:pt>
                <c:pt idx="267">
                  <c:v>3.3909543768949113E-2</c:v>
                </c:pt>
                <c:pt idx="268">
                  <c:v>5.0104678280420513E-2</c:v>
                </c:pt>
                <c:pt idx="269">
                  <c:v>4.5400220945171786E-2</c:v>
                </c:pt>
                <c:pt idx="270">
                  <c:v>4.2396493787095861E-2</c:v>
                </c:pt>
                <c:pt idx="271">
                  <c:v>3.2135564238536966E-2</c:v>
                </c:pt>
                <c:pt idx="272">
                  <c:v>3.4075040031337323E-2</c:v>
                </c:pt>
                <c:pt idx="273">
                  <c:v>2.3841861893606802E-2</c:v>
                </c:pt>
                <c:pt idx="274">
                  <c:v>2.0731709707024287E-2</c:v>
                </c:pt>
                <c:pt idx="275">
                  <c:v>2.8110478848641866E-2</c:v>
                </c:pt>
                <c:pt idx="276">
                  <c:v>4.0344486942438626E-2</c:v>
                </c:pt>
                <c:pt idx="277">
                  <c:v>3.591789650020024E-2</c:v>
                </c:pt>
                <c:pt idx="278">
                  <c:v>3.944450480391954E-2</c:v>
                </c:pt>
                <c:pt idx="279">
                  <c:v>4.5655488014507153E-2</c:v>
                </c:pt>
                <c:pt idx="280">
                  <c:v>5.6921942806140845E-2</c:v>
                </c:pt>
                <c:pt idx="281">
                  <c:v>5.505470914799715E-2</c:v>
                </c:pt>
                <c:pt idx="282">
                  <c:v>5.9568645623207087E-2</c:v>
                </c:pt>
                <c:pt idx="283">
                  <c:v>4.9112154669892341E-2</c:v>
                </c:pt>
                <c:pt idx="284">
                  <c:v>5.3500434541329134E-2</c:v>
                </c:pt>
                <c:pt idx="285">
                  <c:v>4.3112672552206188E-2</c:v>
                </c:pt>
                <c:pt idx="286">
                  <c:v>4.1702524234273702E-2</c:v>
                </c:pt>
                <c:pt idx="287">
                  <c:v>4.9892794076772065E-2</c:v>
                </c:pt>
                <c:pt idx="288">
                  <c:v>5.1102007371307115E-2</c:v>
                </c:pt>
                <c:pt idx="289">
                  <c:v>5.8361494788664717E-2</c:v>
                </c:pt>
                <c:pt idx="290">
                  <c:v>7.006141645587674E-2</c:v>
                </c:pt>
                <c:pt idx="291">
                  <c:v>7.3594438598055964E-2</c:v>
                </c:pt>
                <c:pt idx="292">
                  <c:v>6.4108984714442083E-2</c:v>
                </c:pt>
                <c:pt idx="293">
                  <c:v>7.4593103534378674E-2</c:v>
                </c:pt>
                <c:pt idx="294">
                  <c:v>5.8381535294765273E-2</c:v>
                </c:pt>
                <c:pt idx="295">
                  <c:v>4.5521597368019709E-2</c:v>
                </c:pt>
                <c:pt idx="296">
                  <c:v>4.0759704959777224E-2</c:v>
                </c:pt>
                <c:pt idx="297">
                  <c:v>4.6673500738283732E-2</c:v>
                </c:pt>
                <c:pt idx="298">
                  <c:v>3.8634773946029231E-2</c:v>
                </c:pt>
                <c:pt idx="299">
                  <c:v>3.5395354905380087E-2</c:v>
                </c:pt>
                <c:pt idx="300">
                  <c:v>3.5121774907643455E-2</c:v>
                </c:pt>
                <c:pt idx="301">
                  <c:v>3.2649574407704447E-2</c:v>
                </c:pt>
                <c:pt idx="302">
                  <c:v>2.8315750858299172E-2</c:v>
                </c:pt>
                <c:pt idx="303">
                  <c:v>3.0189735765469301E-2</c:v>
                </c:pt>
                <c:pt idx="304">
                  <c:v>4.4194755225709891E-2</c:v>
                </c:pt>
                <c:pt idx="305">
                  <c:v>4.1565049420125233E-2</c:v>
                </c:pt>
                <c:pt idx="306">
                  <c:v>4.0055404143657887E-2</c:v>
                </c:pt>
                <c:pt idx="307">
                  <c:v>3.9922895683838014E-2</c:v>
                </c:pt>
                <c:pt idx="308">
                  <c:v>4.12072350417809E-2</c:v>
                </c:pt>
                <c:pt idx="309">
                  <c:v>3.7371335121523581E-2</c:v>
                </c:pt>
                <c:pt idx="310">
                  <c:v>4.8843892105621477E-2</c:v>
                </c:pt>
                <c:pt idx="311">
                  <c:v>5.1853984560103782E-2</c:v>
                </c:pt>
                <c:pt idx="312">
                  <c:v>4.5244308639141903E-2</c:v>
                </c:pt>
                <c:pt idx="313">
                  <c:v>3.9978179138181059E-2</c:v>
                </c:pt>
                <c:pt idx="314">
                  <c:v>3.3583194461316981E-2</c:v>
                </c:pt>
                <c:pt idx="315">
                  <c:v>2.3034891030327576E-2</c:v>
                </c:pt>
                <c:pt idx="316">
                  <c:v>1.7995607424936617E-2</c:v>
                </c:pt>
                <c:pt idx="317">
                  <c:v>2.656461781725351E-2</c:v>
                </c:pt>
                <c:pt idx="318">
                  <c:v>2.9480293754004527E-2</c:v>
                </c:pt>
                <c:pt idx="319">
                  <c:v>4.4524546100327522E-2</c:v>
                </c:pt>
                <c:pt idx="320">
                  <c:v>4.5982434142572123E-2</c:v>
                </c:pt>
                <c:pt idx="321">
                  <c:v>5.369478696054826E-2</c:v>
                </c:pt>
                <c:pt idx="322">
                  <c:v>5.0819327358416856E-2</c:v>
                </c:pt>
                <c:pt idx="323">
                  <c:v>5.1106746799202275E-2</c:v>
                </c:pt>
                <c:pt idx="324">
                  <c:v>4.3827698692421937E-2</c:v>
                </c:pt>
                <c:pt idx="325">
                  <c:v>4.8958874537444984E-2</c:v>
                </c:pt>
                <c:pt idx="326">
                  <c:v>4.3265137256291344E-2</c:v>
                </c:pt>
                <c:pt idx="327">
                  <c:v>4.4853134343259202E-2</c:v>
                </c:pt>
                <c:pt idx="328">
                  <c:v>4.7232377832063431E-2</c:v>
                </c:pt>
                <c:pt idx="329">
                  <c:v>4.8346251762798109E-2</c:v>
                </c:pt>
                <c:pt idx="330">
                  <c:v>4.192096540305848E-2</c:v>
                </c:pt>
                <c:pt idx="331">
                  <c:v>4.235921771181822E-2</c:v>
                </c:pt>
                <c:pt idx="332">
                  <c:v>3.7796451616237424E-2</c:v>
                </c:pt>
                <c:pt idx="333">
                  <c:v>3.6243132038603611E-2</c:v>
                </c:pt>
                <c:pt idx="334">
                  <c:v>3.4550053519346029E-2</c:v>
                </c:pt>
                <c:pt idx="335">
                  <c:v>3.2155134093752882E-2</c:v>
                </c:pt>
                <c:pt idx="336">
                  <c:v>3.4158570236656929E-2</c:v>
                </c:pt>
                <c:pt idx="337">
                  <c:v>3.6725755633992802E-2</c:v>
                </c:pt>
                <c:pt idx="338">
                  <c:v>4.0847128900948271E-2</c:v>
                </c:pt>
                <c:pt idx="339">
                  <c:v>3.4827755576959531E-2</c:v>
                </c:pt>
                <c:pt idx="340">
                  <c:v>3.6530619752185259E-2</c:v>
                </c:pt>
                <c:pt idx="341">
                  <c:v>3.8618739666442796E-2</c:v>
                </c:pt>
                <c:pt idx="342">
                  <c:v>4.0800652023065022E-2</c:v>
                </c:pt>
                <c:pt idx="343">
                  <c:v>3.7150447390421081E-2</c:v>
                </c:pt>
                <c:pt idx="344">
                  <c:v>4.2469935547408778E-2</c:v>
                </c:pt>
                <c:pt idx="345">
                  <c:v>4.6253445939852825E-2</c:v>
                </c:pt>
                <c:pt idx="346">
                  <c:v>4.9602166523746695E-2</c:v>
                </c:pt>
                <c:pt idx="347">
                  <c:v>4.3354200384449433E-2</c:v>
                </c:pt>
                <c:pt idx="348">
                  <c:v>3.9337592807376386E-2</c:v>
                </c:pt>
                <c:pt idx="349">
                  <c:v>3.313567623520184E-2</c:v>
                </c:pt>
                <c:pt idx="350">
                  <c:v>2.763476109096873E-2</c:v>
                </c:pt>
                <c:pt idx="351">
                  <c:v>1.9898812700073532E-2</c:v>
                </c:pt>
                <c:pt idx="352">
                  <c:v>2.6427159047579335E-2</c:v>
                </c:pt>
                <c:pt idx="353">
                  <c:v>2.988503442687631E-2</c:v>
                </c:pt>
                <c:pt idx="354">
                  <c:v>3.6412114173085756E-2</c:v>
                </c:pt>
                <c:pt idx="355">
                  <c:v>4.1746972032116837E-2</c:v>
                </c:pt>
                <c:pt idx="356">
                  <c:v>4.7562586914194259E-2</c:v>
                </c:pt>
                <c:pt idx="357">
                  <c:v>4.4397212428313737E-2</c:v>
                </c:pt>
                <c:pt idx="358">
                  <c:v>4.7570861302296423E-2</c:v>
                </c:pt>
                <c:pt idx="359">
                  <c:v>4.6985079384294373E-2</c:v>
                </c:pt>
                <c:pt idx="360">
                  <c:v>4.7522865531176739E-2</c:v>
                </c:pt>
                <c:pt idx="361">
                  <c:v>4.8075717337258489E-2</c:v>
                </c:pt>
                <c:pt idx="362">
                  <c:v>4.6765061477491501E-2</c:v>
                </c:pt>
                <c:pt idx="363">
                  <c:v>3.7377274856153123E-2</c:v>
                </c:pt>
                <c:pt idx="364">
                  <c:v>3.1861628702115563E-2</c:v>
                </c:pt>
                <c:pt idx="365">
                  <c:v>2.8909215632177371E-2</c:v>
                </c:pt>
                <c:pt idx="366">
                  <c:v>2.7029431912635998E-2</c:v>
                </c:pt>
                <c:pt idx="367">
                  <c:v>2.6555675954251116E-2</c:v>
                </c:pt>
                <c:pt idx="368">
                  <c:v>3.7240783784428154E-2</c:v>
                </c:pt>
                <c:pt idx="369">
                  <c:v>3.4630545288837578E-2</c:v>
                </c:pt>
                <c:pt idx="370">
                  <c:v>3.3015295097251283E-2</c:v>
                </c:pt>
                <c:pt idx="371">
                  <c:v>3.1527868062612451E-2</c:v>
                </c:pt>
                <c:pt idx="372">
                  <c:v>2.9900044965459671E-2</c:v>
                </c:pt>
                <c:pt idx="373">
                  <c:v>2.7444253316947505E-2</c:v>
                </c:pt>
                <c:pt idx="374">
                  <c:v>3.5344409795819418E-2</c:v>
                </c:pt>
                <c:pt idx="375">
                  <c:v>3.7426951290237716E-2</c:v>
                </c:pt>
                <c:pt idx="376">
                  <c:v>3.7476003535067894E-2</c:v>
                </c:pt>
                <c:pt idx="377">
                  <c:v>4.5377259807953742E-2</c:v>
                </c:pt>
                <c:pt idx="378">
                  <c:v>5.1269805131756586E-2</c:v>
                </c:pt>
                <c:pt idx="379">
                  <c:v>5.1111559066881029E-2</c:v>
                </c:pt>
                <c:pt idx="380">
                  <c:v>5.4531053119594788E-2</c:v>
                </c:pt>
                <c:pt idx="381">
                  <c:v>5.8082739755717913E-2</c:v>
                </c:pt>
                <c:pt idx="382">
                  <c:v>5.4046290134348272E-2</c:v>
                </c:pt>
                <c:pt idx="383">
                  <c:v>4.3566128685397019E-2</c:v>
                </c:pt>
                <c:pt idx="384">
                  <c:v>3.5320540772347489E-2</c:v>
                </c:pt>
                <c:pt idx="385">
                  <c:v>3.0654053554540272E-2</c:v>
                </c:pt>
                <c:pt idx="386">
                  <c:v>2.3473311700862642E-2</c:v>
                </c:pt>
                <c:pt idx="387">
                  <c:v>2.9076690733386611E-2</c:v>
                </c:pt>
                <c:pt idx="388">
                  <c:v>2.8675733585957958E-2</c:v>
                </c:pt>
                <c:pt idx="389">
                  <c:v>3.5489792539058207E-2</c:v>
                </c:pt>
                <c:pt idx="390">
                  <c:v>3.242817584622671E-2</c:v>
                </c:pt>
                <c:pt idx="391">
                  <c:v>4.1191972406914759E-2</c:v>
                </c:pt>
                <c:pt idx="392">
                  <c:v>3.3756732235970831E-2</c:v>
                </c:pt>
                <c:pt idx="393">
                  <c:v>3.9886460000105636E-2</c:v>
                </c:pt>
                <c:pt idx="394">
                  <c:v>4.7334495351579395E-2</c:v>
                </c:pt>
                <c:pt idx="395">
                  <c:v>4.7924039206616621E-2</c:v>
                </c:pt>
                <c:pt idx="396">
                  <c:v>4.6585114268744968E-2</c:v>
                </c:pt>
                <c:pt idx="397">
                  <c:v>4.7167327240938375E-2</c:v>
                </c:pt>
                <c:pt idx="398">
                  <c:v>4.7221585848559816E-2</c:v>
                </c:pt>
                <c:pt idx="399">
                  <c:v>3.5588390239229252E-2</c:v>
                </c:pt>
                <c:pt idx="400">
                  <c:v>3.878934825884827E-2</c:v>
                </c:pt>
                <c:pt idx="401">
                  <c:v>2.8369693293977448E-2</c:v>
                </c:pt>
                <c:pt idx="402">
                  <c:v>2.5926622537439974E-2</c:v>
                </c:pt>
                <c:pt idx="403">
                  <c:v>1.8905652110150013E-2</c:v>
                </c:pt>
                <c:pt idx="404">
                  <c:v>2.7500258294195279E-2</c:v>
                </c:pt>
                <c:pt idx="405">
                  <c:v>2.8444120627681247E-2</c:v>
                </c:pt>
                <c:pt idx="406">
                  <c:v>3.7203916775884173E-2</c:v>
                </c:pt>
                <c:pt idx="407">
                  <c:v>3.9176253357180148E-2</c:v>
                </c:pt>
                <c:pt idx="408">
                  <c:v>4.0773678483965618E-2</c:v>
                </c:pt>
                <c:pt idx="409">
                  <c:v>3.2921094743938437E-2</c:v>
                </c:pt>
                <c:pt idx="410">
                  <c:v>3.6100261689912434E-2</c:v>
                </c:pt>
                <c:pt idx="411">
                  <c:v>3.9616887189507344E-2</c:v>
                </c:pt>
                <c:pt idx="412">
                  <c:v>4.1063739559728717E-2</c:v>
                </c:pt>
                <c:pt idx="413">
                  <c:v>4.9734647364178416E-2</c:v>
                </c:pt>
                <c:pt idx="414">
                  <c:v>5.3269062713400803E-2</c:v>
                </c:pt>
                <c:pt idx="415">
                  <c:v>5.0277421642027684E-2</c:v>
                </c:pt>
                <c:pt idx="416">
                  <c:v>4.10429999578934E-2</c:v>
                </c:pt>
                <c:pt idx="417">
                  <c:v>4.8240594227600984E-2</c:v>
                </c:pt>
                <c:pt idx="418">
                  <c:v>4.4112625576643832E-2</c:v>
                </c:pt>
                <c:pt idx="419">
                  <c:v>3.9393071836289331E-2</c:v>
                </c:pt>
                <c:pt idx="420">
                  <c:v>3.7162236909022928E-2</c:v>
                </c:pt>
                <c:pt idx="421">
                  <c:v>4.2031590641851461E-2</c:v>
                </c:pt>
                <c:pt idx="422">
                  <c:v>3.8261208243789306E-2</c:v>
                </c:pt>
                <c:pt idx="423">
                  <c:v>3.3927773960459137E-2</c:v>
                </c:pt>
                <c:pt idx="424">
                  <c:v>4.5141789075381279E-2</c:v>
                </c:pt>
                <c:pt idx="425">
                  <c:v>5.4084967806631482E-2</c:v>
                </c:pt>
                <c:pt idx="426">
                  <c:v>6.0768390833396933E-2</c:v>
                </c:pt>
                <c:pt idx="427">
                  <c:v>5.9135605353725383E-2</c:v>
                </c:pt>
                <c:pt idx="428">
                  <c:v>6.6904141572928705E-2</c:v>
                </c:pt>
                <c:pt idx="429">
                  <c:v>6.1201105555773919E-2</c:v>
                </c:pt>
                <c:pt idx="430">
                  <c:v>5.1253020361902157E-2</c:v>
                </c:pt>
                <c:pt idx="431">
                  <c:v>4.6956088454901082E-2</c:v>
                </c:pt>
                <c:pt idx="432">
                  <c:v>4.4611613475390582E-2</c:v>
                </c:pt>
                <c:pt idx="433">
                  <c:v>4.0219120854304916E-2</c:v>
                </c:pt>
                <c:pt idx="434">
                  <c:v>3.257565405822304E-2</c:v>
                </c:pt>
                <c:pt idx="435">
                  <c:v>3.9558283629232992E-2</c:v>
                </c:pt>
                <c:pt idx="436">
                  <c:v>4.1840628935490579E-2</c:v>
                </c:pt>
                <c:pt idx="437">
                  <c:v>4.3867020775149104E-2</c:v>
                </c:pt>
                <c:pt idx="438">
                  <c:v>3.892624563600218E-2</c:v>
                </c:pt>
                <c:pt idx="439">
                  <c:v>3.9782539808053713E-2</c:v>
                </c:pt>
                <c:pt idx="440">
                  <c:v>3.1033235376156404E-2</c:v>
                </c:pt>
                <c:pt idx="441">
                  <c:v>2.466973186327355E-2</c:v>
                </c:pt>
                <c:pt idx="442">
                  <c:v>2.6518312265160372E-2</c:v>
                </c:pt>
                <c:pt idx="443">
                  <c:v>2.7026022793368864E-2</c:v>
                </c:pt>
                <c:pt idx="444">
                  <c:v>3.2088581837102656E-2</c:v>
                </c:pt>
                <c:pt idx="445">
                  <c:v>3.0217420326058158E-2</c:v>
                </c:pt>
                <c:pt idx="446">
                  <c:v>2.3917610128229495E-2</c:v>
                </c:pt>
                <c:pt idx="447">
                  <c:v>2.2023281027435598E-2</c:v>
                </c:pt>
                <c:pt idx="448">
                  <c:v>2.3717536511836057E-2</c:v>
                </c:pt>
                <c:pt idx="449">
                  <c:v>2.227620978864147E-2</c:v>
                </c:pt>
                <c:pt idx="450">
                  <c:v>2.9720823114068519E-2</c:v>
                </c:pt>
                <c:pt idx="451">
                  <c:v>3.5217493005285483E-2</c:v>
                </c:pt>
                <c:pt idx="452">
                  <c:v>3.6361857806332318E-2</c:v>
                </c:pt>
                <c:pt idx="453">
                  <c:v>4.2400173001188986E-2</c:v>
                </c:pt>
                <c:pt idx="454">
                  <c:v>4.6105143122300206E-2</c:v>
                </c:pt>
                <c:pt idx="455">
                  <c:v>3.9400619415864119E-2</c:v>
                </c:pt>
                <c:pt idx="456">
                  <c:v>3.477645666150634E-2</c:v>
                </c:pt>
                <c:pt idx="457">
                  <c:v>3.62986872116038E-2</c:v>
                </c:pt>
                <c:pt idx="458">
                  <c:v>3.2372872607113565E-2</c:v>
                </c:pt>
                <c:pt idx="459">
                  <c:v>3.4863443952787433E-2</c:v>
                </c:pt>
                <c:pt idx="460">
                  <c:v>4.0538352645139775E-2</c:v>
                </c:pt>
                <c:pt idx="461">
                  <c:v>5.0572255308043323E-2</c:v>
                </c:pt>
                <c:pt idx="462">
                  <c:v>4.4875434943447798E-2</c:v>
                </c:pt>
                <c:pt idx="463">
                  <c:v>4.3935900560817615E-2</c:v>
                </c:pt>
                <c:pt idx="464">
                  <c:v>3.7730631956239449E-2</c:v>
                </c:pt>
                <c:pt idx="465">
                  <c:v>3.3490089548894861E-2</c:v>
                </c:pt>
                <c:pt idx="466">
                  <c:v>3.6090987012331426E-2</c:v>
                </c:pt>
                <c:pt idx="467">
                  <c:v>3.9428508404938015E-2</c:v>
                </c:pt>
                <c:pt idx="468">
                  <c:v>3.7784361693485022E-2</c:v>
                </c:pt>
                <c:pt idx="469">
                  <c:v>4.2502334192456061E-2</c:v>
                </c:pt>
                <c:pt idx="470">
                  <c:v>4.1048857451241344E-2</c:v>
                </c:pt>
                <c:pt idx="471">
                  <c:v>3.1482279145097311E-2</c:v>
                </c:pt>
                <c:pt idx="472">
                  <c:v>3.285038032206998E-2</c:v>
                </c:pt>
                <c:pt idx="473">
                  <c:v>3.0250326122962367E-2</c:v>
                </c:pt>
                <c:pt idx="474">
                  <c:v>2.4603301129722092E-2</c:v>
                </c:pt>
                <c:pt idx="475">
                  <c:v>2.9527449031273727E-2</c:v>
                </c:pt>
                <c:pt idx="476">
                  <c:v>3.0491989114644812E-2</c:v>
                </c:pt>
                <c:pt idx="477">
                  <c:v>2.315240407941304E-2</c:v>
                </c:pt>
                <c:pt idx="478">
                  <c:v>3.6346356824147476E-2</c:v>
                </c:pt>
                <c:pt idx="479">
                  <c:v>4.5334438218307703E-2</c:v>
                </c:pt>
                <c:pt idx="480">
                  <c:v>4.5326270042622199E-2</c:v>
                </c:pt>
                <c:pt idx="481">
                  <c:v>4.070542179781135E-2</c:v>
                </c:pt>
                <c:pt idx="482">
                  <c:v>5.0987296975514497E-2</c:v>
                </c:pt>
                <c:pt idx="483">
                  <c:v>4.263343373949037E-2</c:v>
                </c:pt>
                <c:pt idx="484">
                  <c:v>3.6714659780487116E-2</c:v>
                </c:pt>
                <c:pt idx="485">
                  <c:v>3.3025948267282237E-2</c:v>
                </c:pt>
                <c:pt idx="486">
                  <c:v>3.3861761445710514E-2</c:v>
                </c:pt>
                <c:pt idx="487">
                  <c:v>3.450044677401741E-2</c:v>
                </c:pt>
                <c:pt idx="488">
                  <c:v>2.8972790189739545E-2</c:v>
                </c:pt>
                <c:pt idx="489">
                  <c:v>3.000158692833519E-2</c:v>
                </c:pt>
                <c:pt idx="490">
                  <c:v>4.0778962012882572E-2</c:v>
                </c:pt>
                <c:pt idx="491">
                  <c:v>4.6833297099348983E-2</c:v>
                </c:pt>
                <c:pt idx="492">
                  <c:v>3.9336918081944394E-2</c:v>
                </c:pt>
                <c:pt idx="493">
                  <c:v>4.2286346296580936E-2</c:v>
                </c:pt>
                <c:pt idx="494">
                  <c:v>4.1510583839428052E-2</c:v>
                </c:pt>
                <c:pt idx="495">
                  <c:v>3.1460042156938497E-2</c:v>
                </c:pt>
                <c:pt idx="496">
                  <c:v>2.6556182078342511E-2</c:v>
                </c:pt>
                <c:pt idx="497">
                  <c:v>2.6040633248566303E-2</c:v>
                </c:pt>
                <c:pt idx="498">
                  <c:v>2.5165293187896509E-2</c:v>
                </c:pt>
                <c:pt idx="499">
                  <c:v>2.1908077160911525E-2</c:v>
                </c:pt>
                <c:pt idx="500">
                  <c:v>2.7256171791236107E-2</c:v>
                </c:pt>
                <c:pt idx="501">
                  <c:v>2.7437127863657519E-2</c:v>
                </c:pt>
                <c:pt idx="502">
                  <c:v>2.7955268567318746E-2</c:v>
                </c:pt>
                <c:pt idx="503">
                  <c:v>2.8515059059543369E-2</c:v>
                </c:pt>
                <c:pt idx="504">
                  <c:v>2.7856722728682413E-2</c:v>
                </c:pt>
                <c:pt idx="505">
                  <c:v>2.3365891410585968E-2</c:v>
                </c:pt>
                <c:pt idx="506">
                  <c:v>2.1092531675521796E-2</c:v>
                </c:pt>
                <c:pt idx="507">
                  <c:v>2.2250479110244848E-2</c:v>
                </c:pt>
                <c:pt idx="508">
                  <c:v>2.9680788765815029E-2</c:v>
                </c:pt>
                <c:pt idx="509">
                  <c:v>3.3869696752037104E-2</c:v>
                </c:pt>
                <c:pt idx="510">
                  <c:v>3.9052891225464771E-2</c:v>
                </c:pt>
                <c:pt idx="511">
                  <c:v>4.2968881459494047E-2</c:v>
                </c:pt>
                <c:pt idx="512">
                  <c:v>3.9927821598971826E-2</c:v>
                </c:pt>
                <c:pt idx="513">
                  <c:v>3.2268414010785118E-2</c:v>
                </c:pt>
                <c:pt idx="514">
                  <c:v>3.2392842434617194E-2</c:v>
                </c:pt>
                <c:pt idx="515">
                  <c:v>3.2268414010785028E-2</c:v>
                </c:pt>
                <c:pt idx="516">
                  <c:v>3.9927821598971694E-2</c:v>
                </c:pt>
                <c:pt idx="517">
                  <c:v>4.2968881459493964E-2</c:v>
                </c:pt>
                <c:pt idx="518">
                  <c:v>3.9052891225464563E-2</c:v>
                </c:pt>
                <c:pt idx="519">
                  <c:v>3.3869696752037166E-2</c:v>
                </c:pt>
                <c:pt idx="520">
                  <c:v>2.9680788765815085E-2</c:v>
                </c:pt>
                <c:pt idx="521">
                  <c:v>2.2250479110244782E-2</c:v>
                </c:pt>
                <c:pt idx="522">
                  <c:v>2.1092531675521727E-2</c:v>
                </c:pt>
                <c:pt idx="523">
                  <c:v>2.3365891410586242E-2</c:v>
                </c:pt>
                <c:pt idx="524">
                  <c:v>2.7856722728682493E-2</c:v>
                </c:pt>
                <c:pt idx="525">
                  <c:v>2.8515059059543563E-2</c:v>
                </c:pt>
                <c:pt idx="526">
                  <c:v>2.7955268567319048E-2</c:v>
                </c:pt>
                <c:pt idx="527">
                  <c:v>2.7437127863657772E-2</c:v>
                </c:pt>
                <c:pt idx="528">
                  <c:v>2.7256171791236156E-2</c:v>
                </c:pt>
                <c:pt idx="529">
                  <c:v>2.1908077160911341E-2</c:v>
                </c:pt>
                <c:pt idx="530">
                  <c:v>2.5165293187896242E-2</c:v>
                </c:pt>
                <c:pt idx="531">
                  <c:v>2.6040633248566158E-2</c:v>
                </c:pt>
                <c:pt idx="532">
                  <c:v>2.6556182078342309E-2</c:v>
                </c:pt>
                <c:pt idx="533">
                  <c:v>3.146004215693847E-2</c:v>
                </c:pt>
                <c:pt idx="534">
                  <c:v>4.1510583839428135E-2</c:v>
                </c:pt>
                <c:pt idx="535">
                  <c:v>4.228634629658113E-2</c:v>
                </c:pt>
                <c:pt idx="536">
                  <c:v>3.9336918081944464E-2</c:v>
                </c:pt>
                <c:pt idx="537">
                  <c:v>4.6833297099349164E-2</c:v>
                </c:pt>
                <c:pt idx="538">
                  <c:v>4.0778962012882149E-2</c:v>
                </c:pt>
                <c:pt idx="539">
                  <c:v>3.0001586928335024E-2</c:v>
                </c:pt>
                <c:pt idx="540">
                  <c:v>2.8972790189739122E-2</c:v>
                </c:pt>
                <c:pt idx="541">
                  <c:v>3.4500446774017132E-2</c:v>
                </c:pt>
                <c:pt idx="542">
                  <c:v>3.3861761445710362E-2</c:v>
                </c:pt>
                <c:pt idx="543">
                  <c:v>3.3025948267282404E-2</c:v>
                </c:pt>
                <c:pt idx="544">
                  <c:v>3.6714659780486984E-2</c:v>
                </c:pt>
                <c:pt idx="545">
                  <c:v>4.2633433739490037E-2</c:v>
                </c:pt>
                <c:pt idx="546">
                  <c:v>5.098729697551381E-2</c:v>
                </c:pt>
                <c:pt idx="547">
                  <c:v>4.0705421797810476E-2</c:v>
                </c:pt>
                <c:pt idx="548">
                  <c:v>4.5326270042621027E-2</c:v>
                </c:pt>
                <c:pt idx="549">
                  <c:v>4.5334438218307072E-2</c:v>
                </c:pt>
                <c:pt idx="550">
                  <c:v>3.634635682414699E-2</c:v>
                </c:pt>
                <c:pt idx="551">
                  <c:v>2.3152404079412214E-2</c:v>
                </c:pt>
                <c:pt idx="552">
                  <c:v>3.0491989114643341E-2</c:v>
                </c:pt>
                <c:pt idx="553">
                  <c:v>2.9527449031272319E-2</c:v>
                </c:pt>
                <c:pt idx="554">
                  <c:v>2.4603301129720472E-2</c:v>
                </c:pt>
                <c:pt idx="555">
                  <c:v>3.0250326122961201E-2</c:v>
                </c:pt>
                <c:pt idx="556">
                  <c:v>3.285038032206921E-2</c:v>
                </c:pt>
                <c:pt idx="557">
                  <c:v>3.1482279145096388E-2</c:v>
                </c:pt>
                <c:pt idx="558">
                  <c:v>4.1048857451240518E-2</c:v>
                </c:pt>
                <c:pt idx="559">
                  <c:v>4.250233419245536E-2</c:v>
                </c:pt>
                <c:pt idx="560">
                  <c:v>3.7784361693484245E-2</c:v>
                </c:pt>
                <c:pt idx="561">
                  <c:v>3.9428508404936967E-2</c:v>
                </c:pt>
                <c:pt idx="562">
                  <c:v>3.6090987012330968E-2</c:v>
                </c:pt>
                <c:pt idx="563">
                  <c:v>3.3490089548894653E-2</c:v>
                </c:pt>
                <c:pt idx="564">
                  <c:v>3.7730631956239088E-2</c:v>
                </c:pt>
                <c:pt idx="565">
                  <c:v>4.3935900560817025E-2</c:v>
                </c:pt>
                <c:pt idx="566">
                  <c:v>4.4875434943447465E-2</c:v>
                </c:pt>
                <c:pt idx="567">
                  <c:v>5.0572255308043344E-2</c:v>
                </c:pt>
                <c:pt idx="568">
                  <c:v>4.0538352645140288E-2</c:v>
                </c:pt>
                <c:pt idx="569">
                  <c:v>3.4863443952787981E-2</c:v>
                </c:pt>
                <c:pt idx="570">
                  <c:v>3.2372872607114044E-2</c:v>
                </c:pt>
                <c:pt idx="571">
                  <c:v>3.6298687211604522E-2</c:v>
                </c:pt>
                <c:pt idx="572">
                  <c:v>3.4776456661507062E-2</c:v>
                </c:pt>
                <c:pt idx="573">
                  <c:v>3.9400619415864459E-2</c:v>
                </c:pt>
                <c:pt idx="574">
                  <c:v>4.6105143122300477E-2</c:v>
                </c:pt>
                <c:pt idx="575">
                  <c:v>4.2400173001189242E-2</c:v>
                </c:pt>
                <c:pt idx="576">
                  <c:v>3.6361857806332505E-2</c:v>
                </c:pt>
                <c:pt idx="577">
                  <c:v>3.521749300528558E-2</c:v>
                </c:pt>
                <c:pt idx="578">
                  <c:v>2.9720823114068522E-2</c:v>
                </c:pt>
                <c:pt idx="579">
                  <c:v>2.2276209788641518E-2</c:v>
                </c:pt>
                <c:pt idx="580">
                  <c:v>2.3717536511836213E-2</c:v>
                </c:pt>
                <c:pt idx="581">
                  <c:v>2.2023281027435837E-2</c:v>
                </c:pt>
                <c:pt idx="582">
                  <c:v>2.3917610128229676E-2</c:v>
                </c:pt>
                <c:pt idx="583">
                  <c:v>3.0217420326058418E-2</c:v>
                </c:pt>
                <c:pt idx="584">
                  <c:v>3.2088581837102573E-2</c:v>
                </c:pt>
                <c:pt idx="585">
                  <c:v>2.7026022793368722E-2</c:v>
                </c:pt>
                <c:pt idx="586">
                  <c:v>2.6518312265160104E-2</c:v>
                </c:pt>
                <c:pt idx="587">
                  <c:v>2.4669731863273273E-2</c:v>
                </c:pt>
                <c:pt idx="588">
                  <c:v>3.1033235376155922E-2</c:v>
                </c:pt>
                <c:pt idx="589">
                  <c:v>3.9782539808053574E-2</c:v>
                </c:pt>
                <c:pt idx="590">
                  <c:v>3.8926245636002041E-2</c:v>
                </c:pt>
                <c:pt idx="591">
                  <c:v>4.3867020775148938E-2</c:v>
                </c:pt>
                <c:pt idx="592">
                  <c:v>4.1840628935490468E-2</c:v>
                </c:pt>
                <c:pt idx="593">
                  <c:v>3.9558283629233096E-2</c:v>
                </c:pt>
                <c:pt idx="594">
                  <c:v>3.2575654058222943E-2</c:v>
                </c:pt>
                <c:pt idx="595">
                  <c:v>4.0219120854304694E-2</c:v>
                </c:pt>
                <c:pt idx="596">
                  <c:v>4.4611613475390423E-2</c:v>
                </c:pt>
                <c:pt idx="597">
                  <c:v>4.6956088454901054E-2</c:v>
                </c:pt>
                <c:pt idx="598">
                  <c:v>5.1253020361902026E-2</c:v>
                </c:pt>
                <c:pt idx="599">
                  <c:v>6.120110555577387E-2</c:v>
                </c:pt>
                <c:pt idx="600">
                  <c:v>6.6904141572928719E-2</c:v>
                </c:pt>
                <c:pt idx="601">
                  <c:v>5.9135605353725328E-2</c:v>
                </c:pt>
                <c:pt idx="602">
                  <c:v>6.0768390833396725E-2</c:v>
                </c:pt>
                <c:pt idx="603">
                  <c:v>5.4084967806631343E-2</c:v>
                </c:pt>
                <c:pt idx="604">
                  <c:v>4.5141789075381224E-2</c:v>
                </c:pt>
                <c:pt idx="605">
                  <c:v>3.39277739604592E-2</c:v>
                </c:pt>
                <c:pt idx="606">
                  <c:v>3.8261208243789452E-2</c:v>
                </c:pt>
                <c:pt idx="607">
                  <c:v>4.2031590641851545E-2</c:v>
                </c:pt>
                <c:pt idx="608">
                  <c:v>3.7162236909023136E-2</c:v>
                </c:pt>
                <c:pt idx="609">
                  <c:v>3.9393071836289387E-2</c:v>
                </c:pt>
                <c:pt idx="610">
                  <c:v>4.4112625576643916E-2</c:v>
                </c:pt>
                <c:pt idx="611">
                  <c:v>4.824059422760113E-2</c:v>
                </c:pt>
                <c:pt idx="612">
                  <c:v>4.1042999957893497E-2</c:v>
                </c:pt>
                <c:pt idx="613">
                  <c:v>5.0277421642027663E-2</c:v>
                </c:pt>
                <c:pt idx="614">
                  <c:v>5.3269062713400851E-2</c:v>
                </c:pt>
                <c:pt idx="615">
                  <c:v>4.9734647364178389E-2</c:v>
                </c:pt>
                <c:pt idx="616">
                  <c:v>4.106373955972846E-2</c:v>
                </c:pt>
                <c:pt idx="617">
                  <c:v>3.9616887189507136E-2</c:v>
                </c:pt>
                <c:pt idx="618">
                  <c:v>3.6100261689912219E-2</c:v>
                </c:pt>
                <c:pt idx="619">
                  <c:v>3.2921094743938131E-2</c:v>
                </c:pt>
                <c:pt idx="620">
                  <c:v>4.0773678483965389E-2</c:v>
                </c:pt>
                <c:pt idx="621">
                  <c:v>3.9176253357179967E-2</c:v>
                </c:pt>
                <c:pt idx="622">
                  <c:v>3.7203916775883965E-2</c:v>
                </c:pt>
                <c:pt idx="623">
                  <c:v>2.8444120627681015E-2</c:v>
                </c:pt>
                <c:pt idx="624">
                  <c:v>2.7500258294195241E-2</c:v>
                </c:pt>
                <c:pt idx="625">
                  <c:v>1.8905652110149954E-2</c:v>
                </c:pt>
                <c:pt idx="626">
                  <c:v>2.5926622537440019E-2</c:v>
                </c:pt>
                <c:pt idx="627">
                  <c:v>2.836969329397749E-2</c:v>
                </c:pt>
                <c:pt idx="628">
                  <c:v>3.8789348258848326E-2</c:v>
                </c:pt>
                <c:pt idx="629">
                  <c:v>3.5588390239229231E-2</c:v>
                </c:pt>
                <c:pt idx="630">
                  <c:v>4.7221585848559851E-2</c:v>
                </c:pt>
                <c:pt idx="631">
                  <c:v>4.7167327240938445E-2</c:v>
                </c:pt>
                <c:pt idx="632">
                  <c:v>4.6585114268745079E-2</c:v>
                </c:pt>
                <c:pt idx="633">
                  <c:v>4.7924039206616753E-2</c:v>
                </c:pt>
                <c:pt idx="634">
                  <c:v>4.7334495351579589E-2</c:v>
                </c:pt>
                <c:pt idx="635">
                  <c:v>3.9886460000105858E-2</c:v>
                </c:pt>
                <c:pt idx="636">
                  <c:v>3.3756732235971108E-2</c:v>
                </c:pt>
                <c:pt idx="637">
                  <c:v>4.1191972406914995E-2</c:v>
                </c:pt>
                <c:pt idx="638">
                  <c:v>3.2428175846226925E-2</c:v>
                </c:pt>
                <c:pt idx="639">
                  <c:v>3.5489792539058318E-2</c:v>
                </c:pt>
                <c:pt idx="640">
                  <c:v>2.8675733585958003E-2</c:v>
                </c:pt>
                <c:pt idx="641">
                  <c:v>2.9076690733386562E-2</c:v>
                </c:pt>
                <c:pt idx="642">
                  <c:v>2.3473311700862611E-2</c:v>
                </c:pt>
                <c:pt idx="643">
                  <c:v>3.0654053554540251E-2</c:v>
                </c:pt>
                <c:pt idx="644">
                  <c:v>3.5320540772347364E-2</c:v>
                </c:pt>
                <c:pt idx="645">
                  <c:v>4.3566128685396915E-2</c:v>
                </c:pt>
                <c:pt idx="646">
                  <c:v>5.404629013434803E-2</c:v>
                </c:pt>
                <c:pt idx="647">
                  <c:v>5.808273975571776E-2</c:v>
                </c:pt>
                <c:pt idx="648">
                  <c:v>5.4531053119594539E-2</c:v>
                </c:pt>
                <c:pt idx="649">
                  <c:v>5.1111559066880988E-2</c:v>
                </c:pt>
                <c:pt idx="650">
                  <c:v>5.1269805131756607E-2</c:v>
                </c:pt>
                <c:pt idx="651">
                  <c:v>4.5377259807953721E-2</c:v>
                </c:pt>
                <c:pt idx="652">
                  <c:v>3.7476003535067963E-2</c:v>
                </c:pt>
                <c:pt idx="653">
                  <c:v>3.7426951290237917E-2</c:v>
                </c:pt>
                <c:pt idx="654">
                  <c:v>3.5344409795819584E-2</c:v>
                </c:pt>
                <c:pt idx="655">
                  <c:v>2.7444253316947626E-2</c:v>
                </c:pt>
                <c:pt idx="656">
                  <c:v>2.9900044965459983E-2</c:v>
                </c:pt>
                <c:pt idx="657">
                  <c:v>3.1527868062612714E-2</c:v>
                </c:pt>
                <c:pt idx="658">
                  <c:v>3.3015295097251506E-2</c:v>
                </c:pt>
                <c:pt idx="659">
                  <c:v>3.4630545288837689E-2</c:v>
                </c:pt>
                <c:pt idx="660">
                  <c:v>3.7240783784428216E-2</c:v>
                </c:pt>
                <c:pt idx="661">
                  <c:v>2.6555675954251234E-2</c:v>
                </c:pt>
                <c:pt idx="662">
                  <c:v>2.7029431912636008E-2</c:v>
                </c:pt>
                <c:pt idx="663">
                  <c:v>2.8909215632177403E-2</c:v>
                </c:pt>
                <c:pt idx="664">
                  <c:v>3.1861628702115743E-2</c:v>
                </c:pt>
                <c:pt idx="665">
                  <c:v>3.7377274856153241E-2</c:v>
                </c:pt>
                <c:pt idx="666">
                  <c:v>4.6765061477491522E-2</c:v>
                </c:pt>
                <c:pt idx="667">
                  <c:v>4.807571733725844E-2</c:v>
                </c:pt>
                <c:pt idx="668">
                  <c:v>4.7522865531176739E-2</c:v>
                </c:pt>
                <c:pt idx="669">
                  <c:v>4.6985079384294338E-2</c:v>
                </c:pt>
                <c:pt idx="670">
                  <c:v>4.7570861302296479E-2</c:v>
                </c:pt>
                <c:pt idx="671">
                  <c:v>4.4397212428313779E-2</c:v>
                </c:pt>
                <c:pt idx="672">
                  <c:v>4.7562586914194474E-2</c:v>
                </c:pt>
                <c:pt idx="673">
                  <c:v>4.1746972032117004E-2</c:v>
                </c:pt>
                <c:pt idx="674">
                  <c:v>3.6412114173085916E-2</c:v>
                </c:pt>
                <c:pt idx="675">
                  <c:v>2.9885034426876365E-2</c:v>
                </c:pt>
                <c:pt idx="676">
                  <c:v>2.6427159047579557E-2</c:v>
                </c:pt>
                <c:pt idx="677">
                  <c:v>1.9898812700073775E-2</c:v>
                </c:pt>
                <c:pt idx="678">
                  <c:v>2.7634761090968889E-2</c:v>
                </c:pt>
                <c:pt idx="679">
                  <c:v>3.3135676235202007E-2</c:v>
                </c:pt>
                <c:pt idx="680">
                  <c:v>3.9337592807376434E-2</c:v>
                </c:pt>
                <c:pt idx="681">
                  <c:v>4.3354200384449426E-2</c:v>
                </c:pt>
                <c:pt idx="682">
                  <c:v>4.9602166523746605E-2</c:v>
                </c:pt>
                <c:pt idx="683">
                  <c:v>4.6253445939852603E-2</c:v>
                </c:pt>
                <c:pt idx="684">
                  <c:v>4.2469935547408466E-2</c:v>
                </c:pt>
                <c:pt idx="685">
                  <c:v>3.7150447390421185E-2</c:v>
                </c:pt>
                <c:pt idx="686">
                  <c:v>4.0800652023065057E-2</c:v>
                </c:pt>
                <c:pt idx="687">
                  <c:v>3.8618739666442914E-2</c:v>
                </c:pt>
                <c:pt idx="688">
                  <c:v>3.6530619752185488E-2</c:v>
                </c:pt>
                <c:pt idx="689">
                  <c:v>3.4827755576959989E-2</c:v>
                </c:pt>
                <c:pt idx="690">
                  <c:v>4.0847128900948548E-2</c:v>
                </c:pt>
                <c:pt idx="691">
                  <c:v>3.6725755633992954E-2</c:v>
                </c:pt>
                <c:pt idx="692">
                  <c:v>3.4158570236657068E-2</c:v>
                </c:pt>
                <c:pt idx="693">
                  <c:v>3.2155134093753077E-2</c:v>
                </c:pt>
                <c:pt idx="694">
                  <c:v>3.4550053519345973E-2</c:v>
                </c:pt>
                <c:pt idx="695">
                  <c:v>3.624313203860359E-2</c:v>
                </c:pt>
                <c:pt idx="696">
                  <c:v>3.7796451616237514E-2</c:v>
                </c:pt>
                <c:pt idx="697">
                  <c:v>4.2359217711818241E-2</c:v>
                </c:pt>
                <c:pt idx="698">
                  <c:v>4.1920965403058411E-2</c:v>
                </c:pt>
                <c:pt idx="699">
                  <c:v>4.834625176279813E-2</c:v>
                </c:pt>
                <c:pt idx="700">
                  <c:v>4.7232377832063466E-2</c:v>
                </c:pt>
                <c:pt idx="701">
                  <c:v>4.4853134343259285E-2</c:v>
                </c:pt>
                <c:pt idx="702">
                  <c:v>4.3265137256291421E-2</c:v>
                </c:pt>
                <c:pt idx="703">
                  <c:v>4.8958874537445081E-2</c:v>
                </c:pt>
                <c:pt idx="704">
                  <c:v>4.3827698692422083E-2</c:v>
                </c:pt>
                <c:pt idx="705">
                  <c:v>5.1106746799202442E-2</c:v>
                </c:pt>
                <c:pt idx="706">
                  <c:v>5.0819327358417134E-2</c:v>
                </c:pt>
                <c:pt idx="707">
                  <c:v>5.3694786960548489E-2</c:v>
                </c:pt>
                <c:pt idx="708">
                  <c:v>4.5982434142572561E-2</c:v>
                </c:pt>
                <c:pt idx="709">
                  <c:v>4.4524546100328001E-2</c:v>
                </c:pt>
                <c:pt idx="710">
                  <c:v>2.9480293754004776E-2</c:v>
                </c:pt>
                <c:pt idx="711">
                  <c:v>2.6564617817253562E-2</c:v>
                </c:pt>
                <c:pt idx="712">
                  <c:v>1.7995607424936558E-2</c:v>
                </c:pt>
                <c:pt idx="713">
                  <c:v>2.303489103032726E-2</c:v>
                </c:pt>
                <c:pt idx="714">
                  <c:v>3.3583194461316634E-2</c:v>
                </c:pt>
                <c:pt idx="715">
                  <c:v>3.9978179138180588E-2</c:v>
                </c:pt>
                <c:pt idx="716">
                  <c:v>4.5244308639141313E-2</c:v>
                </c:pt>
                <c:pt idx="717">
                  <c:v>5.1853984560103483E-2</c:v>
                </c:pt>
                <c:pt idx="718">
                  <c:v>4.8843892105621463E-2</c:v>
                </c:pt>
                <c:pt idx="719">
                  <c:v>3.7371335121523505E-2</c:v>
                </c:pt>
                <c:pt idx="720">
                  <c:v>4.1207235041780886E-2</c:v>
                </c:pt>
                <c:pt idx="721">
                  <c:v>3.9922895683838243E-2</c:v>
                </c:pt>
                <c:pt idx="722">
                  <c:v>4.0055404143657804E-2</c:v>
                </c:pt>
                <c:pt idx="723">
                  <c:v>4.1565049420125677E-2</c:v>
                </c:pt>
                <c:pt idx="724">
                  <c:v>4.4194755225710494E-2</c:v>
                </c:pt>
                <c:pt idx="725">
                  <c:v>3.0189735765470301E-2</c:v>
                </c:pt>
                <c:pt idx="726">
                  <c:v>2.8315750858300192E-2</c:v>
                </c:pt>
                <c:pt idx="727">
                  <c:v>3.2649574407705911E-2</c:v>
                </c:pt>
                <c:pt idx="728">
                  <c:v>3.5121774907644752E-2</c:v>
                </c:pt>
                <c:pt idx="729">
                  <c:v>3.5395354905381565E-2</c:v>
                </c:pt>
                <c:pt idx="730">
                  <c:v>3.8634773946030647E-2</c:v>
                </c:pt>
                <c:pt idx="731">
                  <c:v>4.6673500738285301E-2</c:v>
                </c:pt>
                <c:pt idx="732">
                  <c:v>4.0759704959778563E-2</c:v>
                </c:pt>
                <c:pt idx="733">
                  <c:v>4.5521597368020604E-2</c:v>
                </c:pt>
                <c:pt idx="734">
                  <c:v>5.8381535294766064E-2</c:v>
                </c:pt>
                <c:pt idx="735">
                  <c:v>7.459310353437934E-2</c:v>
                </c:pt>
                <c:pt idx="736">
                  <c:v>6.4108984714442541E-2</c:v>
                </c:pt>
                <c:pt idx="737">
                  <c:v>7.3594438598056505E-2</c:v>
                </c:pt>
                <c:pt idx="738">
                  <c:v>7.0061416455877268E-2</c:v>
                </c:pt>
                <c:pt idx="739">
                  <c:v>5.8361494788665015E-2</c:v>
                </c:pt>
                <c:pt idx="740">
                  <c:v>5.1102007371307413E-2</c:v>
                </c:pt>
                <c:pt idx="741">
                  <c:v>4.9892794076772343E-2</c:v>
                </c:pt>
                <c:pt idx="742">
                  <c:v>4.1702524234273959E-2</c:v>
                </c:pt>
                <c:pt idx="743">
                  <c:v>4.3112672552206174E-2</c:v>
                </c:pt>
                <c:pt idx="744">
                  <c:v>5.3500434541328933E-2</c:v>
                </c:pt>
                <c:pt idx="745">
                  <c:v>4.911215466989198E-2</c:v>
                </c:pt>
                <c:pt idx="746">
                  <c:v>5.9568645623206837E-2</c:v>
                </c:pt>
                <c:pt idx="747">
                  <c:v>5.5054709147996816E-2</c:v>
                </c:pt>
                <c:pt idx="748">
                  <c:v>5.6921942806140713E-2</c:v>
                </c:pt>
                <c:pt idx="749">
                  <c:v>4.5655488014507375E-2</c:v>
                </c:pt>
                <c:pt idx="750">
                  <c:v>3.9444504803919853E-2</c:v>
                </c:pt>
                <c:pt idx="751">
                  <c:v>3.59178965002004E-2</c:v>
                </c:pt>
                <c:pt idx="752">
                  <c:v>4.0344486942438668E-2</c:v>
                </c:pt>
                <c:pt idx="753">
                  <c:v>2.811047884864195E-2</c:v>
                </c:pt>
                <c:pt idx="754">
                  <c:v>2.0731709707024291E-2</c:v>
                </c:pt>
                <c:pt idx="755">
                  <c:v>2.3841861893606781E-2</c:v>
                </c:pt>
                <c:pt idx="756">
                  <c:v>3.4075040031337496E-2</c:v>
                </c:pt>
                <c:pt idx="757">
                  <c:v>3.213556423853732E-2</c:v>
                </c:pt>
                <c:pt idx="758">
                  <c:v>4.2396493787096187E-2</c:v>
                </c:pt>
                <c:pt idx="759">
                  <c:v>4.5400220945172029E-2</c:v>
                </c:pt>
                <c:pt idx="760">
                  <c:v>5.0104678280420888E-2</c:v>
                </c:pt>
                <c:pt idx="761">
                  <c:v>3.3909543768949245E-2</c:v>
                </c:pt>
                <c:pt idx="762">
                  <c:v>2.8529726695076207E-2</c:v>
                </c:pt>
                <c:pt idx="763">
                  <c:v>3.8296429132664081E-2</c:v>
                </c:pt>
                <c:pt idx="764">
                  <c:v>6.6701587784528726E-2</c:v>
                </c:pt>
                <c:pt idx="765">
                  <c:v>6.1230726511451047E-2</c:v>
                </c:pt>
                <c:pt idx="766">
                  <c:v>6.6977132143942214E-2</c:v>
                </c:pt>
                <c:pt idx="767">
                  <c:v>7.5011408428231119E-2</c:v>
                </c:pt>
                <c:pt idx="768">
                  <c:v>6.7973612984366147E-2</c:v>
                </c:pt>
                <c:pt idx="769">
                  <c:v>4.5502720783479798E-2</c:v>
                </c:pt>
                <c:pt idx="770">
                  <c:v>5.5197806878548264E-2</c:v>
                </c:pt>
                <c:pt idx="771">
                  <c:v>6.0079487388777331E-2</c:v>
                </c:pt>
                <c:pt idx="772">
                  <c:v>5.5873870497772947E-2</c:v>
                </c:pt>
                <c:pt idx="773">
                  <c:v>5.1689019969906116E-2</c:v>
                </c:pt>
                <c:pt idx="774">
                  <c:v>4.3383283183955117E-2</c:v>
                </c:pt>
                <c:pt idx="775">
                  <c:v>3.975144972390772E-2</c:v>
                </c:pt>
                <c:pt idx="776">
                  <c:v>4.1867076696573788E-2</c:v>
                </c:pt>
                <c:pt idx="777">
                  <c:v>4.2808963127199111E-2</c:v>
                </c:pt>
                <c:pt idx="778">
                  <c:v>4.060006149935081E-2</c:v>
                </c:pt>
                <c:pt idx="779">
                  <c:v>6.0673729897505357E-2</c:v>
                </c:pt>
                <c:pt idx="780">
                  <c:v>6.7710161433914173E-2</c:v>
                </c:pt>
                <c:pt idx="781">
                  <c:v>5.6193734030487205E-2</c:v>
                </c:pt>
                <c:pt idx="782">
                  <c:v>5.4912770252460809E-2</c:v>
                </c:pt>
                <c:pt idx="783">
                  <c:v>6.9910076132168472E-2</c:v>
                </c:pt>
                <c:pt idx="784">
                  <c:v>6.7627854866177811E-2</c:v>
                </c:pt>
                <c:pt idx="785">
                  <c:v>6.2850011537408018E-2</c:v>
                </c:pt>
                <c:pt idx="786">
                  <c:v>6.7563813226389532E-2</c:v>
                </c:pt>
                <c:pt idx="787">
                  <c:v>7.3866466795045577E-2</c:v>
                </c:pt>
                <c:pt idx="788">
                  <c:v>7.0297177341014441E-2</c:v>
                </c:pt>
                <c:pt idx="789">
                  <c:v>6.1981358478752115E-2</c:v>
                </c:pt>
                <c:pt idx="790">
                  <c:v>6.372184171738704E-2</c:v>
                </c:pt>
                <c:pt idx="791">
                  <c:v>6.8615478442793781E-2</c:v>
                </c:pt>
                <c:pt idx="792">
                  <c:v>6.9117965043197033E-2</c:v>
                </c:pt>
                <c:pt idx="793">
                  <c:v>7.9532895716970975E-2</c:v>
                </c:pt>
                <c:pt idx="794">
                  <c:v>8.9760260088581095E-2</c:v>
                </c:pt>
                <c:pt idx="795">
                  <c:v>9.4481454871652049E-2</c:v>
                </c:pt>
                <c:pt idx="796">
                  <c:v>9.4307722292731183E-2</c:v>
                </c:pt>
                <c:pt idx="797">
                  <c:v>9.9017331305280593E-2</c:v>
                </c:pt>
                <c:pt idx="798">
                  <c:v>7.1926604077827458E-2</c:v>
                </c:pt>
                <c:pt idx="799">
                  <c:v>6.2917601328500314E-2</c:v>
                </c:pt>
                <c:pt idx="800">
                  <c:v>6.2490897873489645E-2</c:v>
                </c:pt>
                <c:pt idx="801">
                  <c:v>6.228428790540378E-2</c:v>
                </c:pt>
                <c:pt idx="802">
                  <c:v>6.4035171163040097E-2</c:v>
                </c:pt>
                <c:pt idx="803">
                  <c:v>8.7920888667309516E-2</c:v>
                </c:pt>
                <c:pt idx="804">
                  <c:v>0.10265958198571387</c:v>
                </c:pt>
                <c:pt idx="805">
                  <c:v>0.11239450527679398</c:v>
                </c:pt>
                <c:pt idx="806">
                  <c:v>0.11518230679094796</c:v>
                </c:pt>
                <c:pt idx="807">
                  <c:v>0.10238305280251865</c:v>
                </c:pt>
                <c:pt idx="808">
                  <c:v>8.3504587293920546E-2</c:v>
                </c:pt>
                <c:pt idx="809">
                  <c:v>7.5295146985012024E-2</c:v>
                </c:pt>
                <c:pt idx="810">
                  <c:v>6.8246089000987359E-2</c:v>
                </c:pt>
                <c:pt idx="811">
                  <c:v>6.7376202609727362E-2</c:v>
                </c:pt>
                <c:pt idx="812">
                  <c:v>7.6657413629599713E-2</c:v>
                </c:pt>
                <c:pt idx="813">
                  <c:v>9.1620812316127787E-2</c:v>
                </c:pt>
                <c:pt idx="814">
                  <c:v>0.10481339813672227</c:v>
                </c:pt>
                <c:pt idx="815">
                  <c:v>8.8761839958870631E-2</c:v>
                </c:pt>
                <c:pt idx="816">
                  <c:v>8.5379304975199619E-2</c:v>
                </c:pt>
                <c:pt idx="817">
                  <c:v>9.8474905403921356E-2</c:v>
                </c:pt>
                <c:pt idx="818">
                  <c:v>0.10128388643043104</c:v>
                </c:pt>
                <c:pt idx="819">
                  <c:v>0.1010466928546931</c:v>
                </c:pt>
                <c:pt idx="820">
                  <c:v>0.11350488697052334</c:v>
                </c:pt>
                <c:pt idx="821">
                  <c:v>0.11703520916463395</c:v>
                </c:pt>
                <c:pt idx="822">
                  <c:v>0.11330389639231546</c:v>
                </c:pt>
                <c:pt idx="823">
                  <c:v>9.8919000632183701E-2</c:v>
                </c:pt>
                <c:pt idx="824">
                  <c:v>7.3256374399236213E-2</c:v>
                </c:pt>
                <c:pt idx="825">
                  <c:v>9.4635505002198167E-2</c:v>
                </c:pt>
                <c:pt idx="826">
                  <c:v>0.10370798056887856</c:v>
                </c:pt>
                <c:pt idx="827">
                  <c:v>0.10780343525465445</c:v>
                </c:pt>
                <c:pt idx="828">
                  <c:v>0.11464143928006584</c:v>
                </c:pt>
                <c:pt idx="829">
                  <c:v>0.12954293048552429</c:v>
                </c:pt>
                <c:pt idx="830">
                  <c:v>0.13358154388957283</c:v>
                </c:pt>
                <c:pt idx="831">
                  <c:v>0.136283944932376</c:v>
                </c:pt>
                <c:pt idx="832">
                  <c:v>0.12489522042219865</c:v>
                </c:pt>
                <c:pt idx="833">
                  <c:v>0.16148428025121095</c:v>
                </c:pt>
                <c:pt idx="834">
                  <c:v>0.15811378562476006</c:v>
                </c:pt>
                <c:pt idx="835">
                  <c:v>0.14578530895666575</c:v>
                </c:pt>
                <c:pt idx="836">
                  <c:v>0.14610243266064366</c:v>
                </c:pt>
                <c:pt idx="837">
                  <c:v>0.15180876285081168</c:v>
                </c:pt>
                <c:pt idx="838">
                  <c:v>0.11635074045221208</c:v>
                </c:pt>
                <c:pt idx="839">
                  <c:v>0.11176904990489984</c:v>
                </c:pt>
                <c:pt idx="840">
                  <c:v>0.13164278043108024</c:v>
                </c:pt>
                <c:pt idx="841">
                  <c:v>0.13872379838697729</c:v>
                </c:pt>
                <c:pt idx="842">
                  <c:v>0.138851196377409</c:v>
                </c:pt>
                <c:pt idx="843">
                  <c:v>0.13495702429822007</c:v>
                </c:pt>
                <c:pt idx="844">
                  <c:v>0.16614414883700718</c:v>
                </c:pt>
                <c:pt idx="845">
                  <c:v>0.14776843702784548</c:v>
                </c:pt>
                <c:pt idx="846">
                  <c:v>0.14621098271907931</c:v>
                </c:pt>
                <c:pt idx="847">
                  <c:v>0.15412633026237199</c:v>
                </c:pt>
                <c:pt idx="848">
                  <c:v>0.17569151865886862</c:v>
                </c:pt>
                <c:pt idx="849">
                  <c:v>0.17042776882963445</c:v>
                </c:pt>
                <c:pt idx="850">
                  <c:v>0.17425785181433878</c:v>
                </c:pt>
                <c:pt idx="851">
                  <c:v>0.17711071634327749</c:v>
                </c:pt>
                <c:pt idx="852">
                  <c:v>0.16750762935679891</c:v>
                </c:pt>
                <c:pt idx="853">
                  <c:v>0.17484094040174036</c:v>
                </c:pt>
                <c:pt idx="854">
                  <c:v>0.14577252854967279</c:v>
                </c:pt>
                <c:pt idx="855">
                  <c:v>0.15475761484336431</c:v>
                </c:pt>
                <c:pt idx="856">
                  <c:v>0.13294269818577278</c:v>
                </c:pt>
                <c:pt idx="857">
                  <c:v>0.16706609304829384</c:v>
                </c:pt>
                <c:pt idx="858">
                  <c:v>0.17374517951885396</c:v>
                </c:pt>
                <c:pt idx="859">
                  <c:v>0.22417799393801152</c:v>
                </c:pt>
                <c:pt idx="860">
                  <c:v>0.19098429465072933</c:v>
                </c:pt>
                <c:pt idx="861">
                  <c:v>0.21880999701339263</c:v>
                </c:pt>
                <c:pt idx="862">
                  <c:v>0.19559424524173666</c:v>
                </c:pt>
                <c:pt idx="863">
                  <c:v>0.20521268739522602</c:v>
                </c:pt>
                <c:pt idx="864">
                  <c:v>0.24263334309560114</c:v>
                </c:pt>
                <c:pt idx="865">
                  <c:v>0.25536244847389689</c:v>
                </c:pt>
                <c:pt idx="866">
                  <c:v>0.26091344363538871</c:v>
                </c:pt>
                <c:pt idx="867">
                  <c:v>0.31625959810029819</c:v>
                </c:pt>
                <c:pt idx="868">
                  <c:v>0.27209873913828903</c:v>
                </c:pt>
                <c:pt idx="869">
                  <c:v>0.19413250224090289</c:v>
                </c:pt>
                <c:pt idx="870">
                  <c:v>0.21747993954328501</c:v>
                </c:pt>
                <c:pt idx="871">
                  <c:v>0.23575509530951771</c:v>
                </c:pt>
                <c:pt idx="872">
                  <c:v>0.22867181205181869</c:v>
                </c:pt>
                <c:pt idx="873">
                  <c:v>0.23305409256708159</c:v>
                </c:pt>
                <c:pt idx="874">
                  <c:v>0.24022039846305429</c:v>
                </c:pt>
                <c:pt idx="875">
                  <c:v>0.22020400759644265</c:v>
                </c:pt>
                <c:pt idx="876">
                  <c:v>0.17536914428108902</c:v>
                </c:pt>
                <c:pt idx="877">
                  <c:v>0.11856205421159582</c:v>
                </c:pt>
                <c:pt idx="878">
                  <c:v>0.14508388987609991</c:v>
                </c:pt>
                <c:pt idx="879">
                  <c:v>0.15524748071516961</c:v>
                </c:pt>
                <c:pt idx="880">
                  <c:v>0.1311599773722997</c:v>
                </c:pt>
                <c:pt idx="881">
                  <c:v>0.15543760274121979</c:v>
                </c:pt>
                <c:pt idx="882">
                  <c:v>0.18976399699233723</c:v>
                </c:pt>
                <c:pt idx="883">
                  <c:v>0.15359469569221701</c:v>
                </c:pt>
                <c:pt idx="884">
                  <c:v>0.17488254846029322</c:v>
                </c:pt>
                <c:pt idx="885">
                  <c:v>0.2461630794165707</c:v>
                </c:pt>
                <c:pt idx="886">
                  <c:v>0.25924788418213973</c:v>
                </c:pt>
                <c:pt idx="887">
                  <c:v>0.23006569365305393</c:v>
                </c:pt>
                <c:pt idx="888">
                  <c:v>0.22808838395706266</c:v>
                </c:pt>
                <c:pt idx="889">
                  <c:v>0.19042875772932583</c:v>
                </c:pt>
                <c:pt idx="890">
                  <c:v>0.16871289702332093</c:v>
                </c:pt>
                <c:pt idx="891">
                  <c:v>0.14721508945628803</c:v>
                </c:pt>
                <c:pt idx="892">
                  <c:v>0.15062766623873292</c:v>
                </c:pt>
                <c:pt idx="893">
                  <c:v>0.17091858168803425</c:v>
                </c:pt>
                <c:pt idx="894">
                  <c:v>0.19106076789334753</c:v>
                </c:pt>
                <c:pt idx="895">
                  <c:v>0.17423444643211128</c:v>
                </c:pt>
                <c:pt idx="896">
                  <c:v>0.14712553475248236</c:v>
                </c:pt>
                <c:pt idx="897">
                  <c:v>0.15181020916575472</c:v>
                </c:pt>
                <c:pt idx="898">
                  <c:v>0.16582061367421641</c:v>
                </c:pt>
                <c:pt idx="899">
                  <c:v>0.18492221145311433</c:v>
                </c:pt>
                <c:pt idx="900">
                  <c:v>0.20999929315549309</c:v>
                </c:pt>
                <c:pt idx="901">
                  <c:v>0.21767584334739959</c:v>
                </c:pt>
                <c:pt idx="902">
                  <c:v>0.21054787315041282</c:v>
                </c:pt>
                <c:pt idx="903">
                  <c:v>0.20341019214955791</c:v>
                </c:pt>
                <c:pt idx="904">
                  <c:v>0.16480173711013676</c:v>
                </c:pt>
                <c:pt idx="905">
                  <c:v>0.10688318489602353</c:v>
                </c:pt>
                <c:pt idx="906">
                  <c:v>0.11645533593676663</c:v>
                </c:pt>
                <c:pt idx="907">
                  <c:v>0.17297380227652176</c:v>
                </c:pt>
                <c:pt idx="908">
                  <c:v>0.19164198825400983</c:v>
                </c:pt>
                <c:pt idx="909">
                  <c:v>0.19427879581610374</c:v>
                </c:pt>
                <c:pt idx="910">
                  <c:v>0.26081155326038508</c:v>
                </c:pt>
                <c:pt idx="911">
                  <c:v>0.2742572612278999</c:v>
                </c:pt>
                <c:pt idx="912">
                  <c:v>0.23025465926816166</c:v>
                </c:pt>
                <c:pt idx="913">
                  <c:v>0.23562268300034014</c:v>
                </c:pt>
                <c:pt idx="914">
                  <c:v>0.22537010080625763</c:v>
                </c:pt>
                <c:pt idx="915">
                  <c:v>0.19129134786628227</c:v>
                </c:pt>
                <c:pt idx="916">
                  <c:v>0.18565431674383792</c:v>
                </c:pt>
                <c:pt idx="917">
                  <c:v>0.19284685207731972</c:v>
                </c:pt>
                <c:pt idx="918">
                  <c:v>0.16628569268626422</c:v>
                </c:pt>
                <c:pt idx="919">
                  <c:v>0.1802023668982318</c:v>
                </c:pt>
                <c:pt idx="920">
                  <c:v>0.18457172036843753</c:v>
                </c:pt>
                <c:pt idx="921">
                  <c:v>0.1916891675322864</c:v>
                </c:pt>
                <c:pt idx="922">
                  <c:v>0.1612245352604858</c:v>
                </c:pt>
                <c:pt idx="923">
                  <c:v>0.16533781768148512</c:v>
                </c:pt>
                <c:pt idx="924">
                  <c:v>0.15020166906859783</c:v>
                </c:pt>
                <c:pt idx="925">
                  <c:v>0.18084601448365972</c:v>
                </c:pt>
                <c:pt idx="926">
                  <c:v>0.15020092101634275</c:v>
                </c:pt>
                <c:pt idx="927">
                  <c:v>0.17895729548521844</c:v>
                </c:pt>
                <c:pt idx="928">
                  <c:v>0.20777985467830887</c:v>
                </c:pt>
                <c:pt idx="929">
                  <c:v>0.24818627290748277</c:v>
                </c:pt>
                <c:pt idx="930">
                  <c:v>0.21792209424432332</c:v>
                </c:pt>
                <c:pt idx="931">
                  <c:v>0.29336470707368323</c:v>
                </c:pt>
                <c:pt idx="932">
                  <c:v>0.33683324332574388</c:v>
                </c:pt>
                <c:pt idx="933">
                  <c:v>0.34391496733582311</c:v>
                </c:pt>
                <c:pt idx="934">
                  <c:v>0.33679355972507652</c:v>
                </c:pt>
                <c:pt idx="935">
                  <c:v>0.33535576624309404</c:v>
                </c:pt>
                <c:pt idx="936">
                  <c:v>0.40596812419823197</c:v>
                </c:pt>
                <c:pt idx="937">
                  <c:v>0.37825811784872498</c:v>
                </c:pt>
                <c:pt idx="938">
                  <c:v>0.34839448685008823</c:v>
                </c:pt>
                <c:pt idx="939">
                  <c:v>0.36235222368878489</c:v>
                </c:pt>
                <c:pt idx="940">
                  <c:v>0.36185373948850125</c:v>
                </c:pt>
                <c:pt idx="941">
                  <c:v>0.3290042408458842</c:v>
                </c:pt>
                <c:pt idx="942">
                  <c:v>0.34671467066043204</c:v>
                </c:pt>
                <c:pt idx="943">
                  <c:v>0.33469682258868577</c:v>
                </c:pt>
                <c:pt idx="944">
                  <c:v>0.3283984765165065</c:v>
                </c:pt>
                <c:pt idx="945">
                  <c:v>0.32463397969160507</c:v>
                </c:pt>
                <c:pt idx="946">
                  <c:v>0.26977473598923474</c:v>
                </c:pt>
                <c:pt idx="947">
                  <c:v>0.30908511660406174</c:v>
                </c:pt>
                <c:pt idx="948">
                  <c:v>0.41029682453073557</c:v>
                </c:pt>
                <c:pt idx="949">
                  <c:v>0.43671023199368941</c:v>
                </c:pt>
                <c:pt idx="950">
                  <c:v>0.40935385107281402</c:v>
                </c:pt>
                <c:pt idx="951">
                  <c:v>0.37176421290164652</c:v>
                </c:pt>
                <c:pt idx="952">
                  <c:v>0.42931607306336972</c:v>
                </c:pt>
                <c:pt idx="953">
                  <c:v>0.37750714491296306</c:v>
                </c:pt>
                <c:pt idx="954">
                  <c:v>0.36356376061902873</c:v>
                </c:pt>
                <c:pt idx="955">
                  <c:v>0.46987101191768171</c:v>
                </c:pt>
                <c:pt idx="956">
                  <c:v>0.47723856395533792</c:v>
                </c:pt>
                <c:pt idx="957">
                  <c:v>0.41647920343431988</c:v>
                </c:pt>
                <c:pt idx="958">
                  <c:v>0.39406827881233186</c:v>
                </c:pt>
                <c:pt idx="959">
                  <c:v>0.44690462687396793</c:v>
                </c:pt>
                <c:pt idx="960">
                  <c:v>0.44676732219800258</c:v>
                </c:pt>
                <c:pt idx="961">
                  <c:v>0.51358733498467812</c:v>
                </c:pt>
                <c:pt idx="962">
                  <c:v>0.54728561915977536</c:v>
                </c:pt>
                <c:pt idx="963">
                  <c:v>0.52028368962547189</c:v>
                </c:pt>
                <c:pt idx="964">
                  <c:v>0.60911040046849607</c:v>
                </c:pt>
                <c:pt idx="965">
                  <c:v>0.66464735590249668</c:v>
                </c:pt>
                <c:pt idx="966">
                  <c:v>0.67571060223640389</c:v>
                </c:pt>
                <c:pt idx="967">
                  <c:v>0.67862770034446829</c:v>
                </c:pt>
                <c:pt idx="968">
                  <c:v>0.93530266352990732</c:v>
                </c:pt>
                <c:pt idx="969">
                  <c:v>0.91035840222729281</c:v>
                </c:pt>
                <c:pt idx="970">
                  <c:v>0.90023401108478018</c:v>
                </c:pt>
                <c:pt idx="971">
                  <c:v>1.0642200543536773</c:v>
                </c:pt>
                <c:pt idx="972">
                  <c:v>1.2952327198704174</c:v>
                </c:pt>
                <c:pt idx="973">
                  <c:v>1.0481143513691751</c:v>
                </c:pt>
                <c:pt idx="974">
                  <c:v>1.2806778081668664</c:v>
                </c:pt>
                <c:pt idx="975">
                  <c:v>1.6538187543732974</c:v>
                </c:pt>
                <c:pt idx="976">
                  <c:v>1.5996900077576046</c:v>
                </c:pt>
                <c:pt idx="977">
                  <c:v>1.7606044065500648</c:v>
                </c:pt>
                <c:pt idx="978">
                  <c:v>2.2486319658894689</c:v>
                </c:pt>
                <c:pt idx="979">
                  <c:v>2.6943041293960905</c:v>
                </c:pt>
                <c:pt idx="980">
                  <c:v>2.4035097264960346</c:v>
                </c:pt>
                <c:pt idx="981">
                  <c:v>2.4004514573156412</c:v>
                </c:pt>
                <c:pt idx="982">
                  <c:v>1.9746057088098623</c:v>
                </c:pt>
                <c:pt idx="983">
                  <c:v>1.7956551121883475</c:v>
                </c:pt>
                <c:pt idx="984">
                  <c:v>1.4096581252645379</c:v>
                </c:pt>
                <c:pt idx="985">
                  <c:v>1.5730201996950228</c:v>
                </c:pt>
                <c:pt idx="986">
                  <c:v>1.5732662034395783</c:v>
                </c:pt>
                <c:pt idx="987">
                  <c:v>1.6970156032322652</c:v>
                </c:pt>
                <c:pt idx="988">
                  <c:v>1.6277693025153579</c:v>
                </c:pt>
                <c:pt idx="989">
                  <c:v>1.345060562339724</c:v>
                </c:pt>
                <c:pt idx="990">
                  <c:v>1.1575567459008911</c:v>
                </c:pt>
                <c:pt idx="991">
                  <c:v>1.2014265084640949</c:v>
                </c:pt>
                <c:pt idx="992">
                  <c:v>1.1959545125349622</c:v>
                </c:pt>
                <c:pt idx="993">
                  <c:v>1.1219836918704247</c:v>
                </c:pt>
                <c:pt idx="994">
                  <c:v>1.1084869791729222</c:v>
                </c:pt>
                <c:pt idx="995">
                  <c:v>0.98429753816509447</c:v>
                </c:pt>
                <c:pt idx="996">
                  <c:v>0.92323420362556763</c:v>
                </c:pt>
                <c:pt idx="997">
                  <c:v>0.80303228151820183</c:v>
                </c:pt>
                <c:pt idx="998">
                  <c:v>0.99481091357998808</c:v>
                </c:pt>
                <c:pt idx="999">
                  <c:v>0.95745994700364823</c:v>
                </c:pt>
                <c:pt idx="1000">
                  <c:v>0.94504935381365507</c:v>
                </c:pt>
                <c:pt idx="1001">
                  <c:v>0.88299598075233354</c:v>
                </c:pt>
                <c:pt idx="1002">
                  <c:v>0.93607210259893492</c:v>
                </c:pt>
                <c:pt idx="1003">
                  <c:v>0.62070611425537281</c:v>
                </c:pt>
                <c:pt idx="1004">
                  <c:v>0.5489790406376478</c:v>
                </c:pt>
                <c:pt idx="1005">
                  <c:v>0.60008151121194264</c:v>
                </c:pt>
                <c:pt idx="1006">
                  <c:v>0.55274755411282261</c:v>
                </c:pt>
                <c:pt idx="1007">
                  <c:v>0.5557615871626792</c:v>
                </c:pt>
                <c:pt idx="1008">
                  <c:v>0.57146242038790318</c:v>
                </c:pt>
                <c:pt idx="1009">
                  <c:v>0.54210508119285117</c:v>
                </c:pt>
                <c:pt idx="1010">
                  <c:v>0.44956402188105027</c:v>
                </c:pt>
                <c:pt idx="1011">
                  <c:v>0.43657030797748286</c:v>
                </c:pt>
                <c:pt idx="1012">
                  <c:v>0.33386009533151467</c:v>
                </c:pt>
                <c:pt idx="1013">
                  <c:v>0.33672632565684191</c:v>
                </c:pt>
                <c:pt idx="1014">
                  <c:v>0.35716006741669981</c:v>
                </c:pt>
                <c:pt idx="1015">
                  <c:v>0.4659280123442886</c:v>
                </c:pt>
                <c:pt idx="1016">
                  <c:v>0.45456768177307011</c:v>
                </c:pt>
                <c:pt idx="1017">
                  <c:v>0.55471421660857501</c:v>
                </c:pt>
                <c:pt idx="1018">
                  <c:v>0.59917328423417526</c:v>
                </c:pt>
                <c:pt idx="1019">
                  <c:v>0.59705214068622758</c:v>
                </c:pt>
                <c:pt idx="1020">
                  <c:v>0.48407768685377206</c:v>
                </c:pt>
                <c:pt idx="1021">
                  <c:v>0.4804254146345287</c:v>
                </c:pt>
                <c:pt idx="1022">
                  <c:v>0.38502257481606561</c:v>
                </c:pt>
                <c:pt idx="1023">
                  <c:v>0.29222828593594913</c:v>
                </c:pt>
              </c:numCache>
            </c:numRef>
          </c:yVal>
          <c:smooth val="0"/>
          <c:extLst>
            <c:ext xmlns:c16="http://schemas.microsoft.com/office/drawing/2014/chart" uri="{C3380CC4-5D6E-409C-BE32-E72D297353CC}">
              <c16:uniqueId val="{00000000-1233-4455-BAD7-3E9C622A40F0}"/>
            </c:ext>
          </c:extLst>
        </c:ser>
        <c:dLbls>
          <c:showLegendKey val="0"/>
          <c:showVal val="0"/>
          <c:showCatName val="0"/>
          <c:showSerName val="0"/>
          <c:showPercent val="0"/>
          <c:showBubbleSize val="0"/>
        </c:dLbls>
        <c:axId val="1138253151"/>
        <c:axId val="1"/>
      </c:scatterChart>
      <c:valAx>
        <c:axId val="1138253151"/>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a:lstStyle/>
              <a:p>
                <a:pPr>
                  <a:defRPr sz="2400" b="0" i="0" u="none" strike="noStrike" baseline="0">
                    <a:solidFill>
                      <a:srgbClr val="333333"/>
                    </a:solidFill>
                    <a:latin typeface="Calibri"/>
                    <a:ea typeface="Calibri"/>
                    <a:cs typeface="Calibri"/>
                  </a:defRPr>
                </a:pPr>
                <a:r>
                  <a:rPr lang="en-US" dirty="0"/>
                  <a:t>Frequency (Hz)</a:t>
                </a:r>
              </a:p>
            </c:rich>
          </c:tx>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a:lstStyle/>
              <a:p>
                <a:pPr>
                  <a:defRPr sz="2400" b="0" i="0" u="none" strike="noStrike" baseline="0">
                    <a:solidFill>
                      <a:srgbClr val="333333"/>
                    </a:solidFill>
                    <a:latin typeface="Calibri"/>
                    <a:ea typeface="Calibri"/>
                    <a:cs typeface="Calibri"/>
                  </a:defRPr>
                </a:pPr>
                <a:r>
                  <a:rPr lang="en-US" dirty="0"/>
                  <a:t>Relative Amplitude</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138253151"/>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86466481492749E-2"/>
          <c:y val="4.2294903847475793E-2"/>
          <c:w val="0.88419558312193647"/>
          <c:h val="0.8026662003424222"/>
        </c:manualLayout>
      </c:layout>
      <c:scatterChart>
        <c:scatterStyle val="lineMarker"/>
        <c:varyColors val="0"/>
        <c:ser>
          <c:idx val="0"/>
          <c:order val="0"/>
          <c:tx>
            <c:strRef>
              <c:f>Sheet1!$H$1</c:f>
              <c:strCache>
                <c:ptCount val="1"/>
                <c:pt idx="0">
                  <c:v>x-Axis Angular Velocity</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Sheet1!$D$2:$D$1102</c:f>
              <c:numCache>
                <c:formatCode>General</c:formatCode>
                <c:ptCount val="1101"/>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Sheet1!$H$2:$H$1102</c:f>
              <c:numCache>
                <c:formatCode>General</c:formatCode>
                <c:ptCount val="1101"/>
                <c:pt idx="0">
                  <c:v>#N/A</c:v>
                </c:pt>
                <c:pt idx="1">
                  <c:v>#N/A</c:v>
                </c:pt>
                <c:pt idx="2">
                  <c:v>#N/A</c:v>
                </c:pt>
                <c:pt idx="3">
                  <c:v>#N/A</c:v>
                </c:pt>
                <c:pt idx="4">
                  <c:v>#N/A</c:v>
                </c:pt>
                <c:pt idx="5">
                  <c:v>#N/A</c:v>
                </c:pt>
                <c:pt idx="6">
                  <c:v>#N/A</c:v>
                </c:pt>
                <c:pt idx="7">
                  <c:v>#N/A</c:v>
                </c:pt>
                <c:pt idx="8">
                  <c:v>#N/A</c:v>
                </c:pt>
                <c:pt idx="9">
                  <c:v>0.28470456397814714</c:v>
                </c:pt>
                <c:pt idx="10">
                  <c:v>0.22842847967844121</c:v>
                </c:pt>
                <c:pt idx="11">
                  <c:v>0.2472950538939836</c:v>
                </c:pt>
                <c:pt idx="12">
                  <c:v>0.23942169764722823</c:v>
                </c:pt>
                <c:pt idx="13">
                  <c:v>0.2183542908588138</c:v>
                </c:pt>
                <c:pt idx="14">
                  <c:v>0.21795835831034932</c:v>
                </c:pt>
                <c:pt idx="15">
                  <c:v>0.24818194307400746</c:v>
                </c:pt>
                <c:pt idx="16">
                  <c:v>0.24119006226191306</c:v>
                </c:pt>
                <c:pt idx="17">
                  <c:v>0.24749390038891744</c:v>
                </c:pt>
                <c:pt idx="18">
                  <c:v>0.23300667389185881</c:v>
                </c:pt>
                <c:pt idx="19">
                  <c:v>0.22119839668797706</c:v>
                </c:pt>
                <c:pt idx="20">
                  <c:v>0.21862391506188575</c:v>
                </c:pt>
                <c:pt idx="21">
                  <c:v>0.20625509350570267</c:v>
                </c:pt>
                <c:pt idx="22">
                  <c:v>0.20659276936871213</c:v>
                </c:pt>
                <c:pt idx="23">
                  <c:v>0.22334198418902879</c:v>
                </c:pt>
                <c:pt idx="24">
                  <c:v>0.22685010540168221</c:v>
                </c:pt>
                <c:pt idx="25">
                  <c:v>0.21119039951616808</c:v>
                </c:pt>
                <c:pt idx="26">
                  <c:v>0.22399075938606364</c:v>
                </c:pt>
                <c:pt idx="27">
                  <c:v>0.22504151691667876</c:v>
                </c:pt>
                <c:pt idx="28">
                  <c:v>0.2237525134901682</c:v>
                </c:pt>
                <c:pt idx="29">
                  <c:v>0.24711488131258577</c:v>
                </c:pt>
                <c:pt idx="30">
                  <c:v>0.23379544028189284</c:v>
                </c:pt>
                <c:pt idx="31">
                  <c:v>0.23378034745423223</c:v>
                </c:pt>
                <c:pt idx="32">
                  <c:v>0.25292039137129524</c:v>
                </c:pt>
                <c:pt idx="33">
                  <c:v>0.25470721648909184</c:v>
                </c:pt>
                <c:pt idx="34">
                  <c:v>0.23762698502433915</c:v>
                </c:pt>
                <c:pt idx="35">
                  <c:v>0.25800667632587071</c:v>
                </c:pt>
                <c:pt idx="36">
                  <c:v>0.24092109272859569</c:v>
                </c:pt>
                <c:pt idx="37">
                  <c:v>0.27859880202389559</c:v>
                </c:pt>
                <c:pt idx="38">
                  <c:v>0.31507869699124164</c:v>
                </c:pt>
                <c:pt idx="39">
                  <c:v>0.32387966522726297</c:v>
                </c:pt>
                <c:pt idx="40">
                  <c:v>0.32586844075919214</c:v>
                </c:pt>
                <c:pt idx="41">
                  <c:v>0.33516381437363579</c:v>
                </c:pt>
                <c:pt idx="42">
                  <c:v>0.32283194533313209</c:v>
                </c:pt>
                <c:pt idx="43">
                  <c:v>0.34131431405166113</c:v>
                </c:pt>
                <c:pt idx="44">
                  <c:v>0.33396891991471711</c:v>
                </c:pt>
                <c:pt idx="45">
                  <c:v>0.31838436966011924</c:v>
                </c:pt>
                <c:pt idx="46">
                  <c:v>0.36981079898464903</c:v>
                </c:pt>
                <c:pt idx="47">
                  <c:v>0.34091045862220803</c:v>
                </c:pt>
                <c:pt idx="48">
                  <c:v>0.31241469670662492</c:v>
                </c:pt>
                <c:pt idx="49">
                  <c:v>0.34093328595585348</c:v>
                </c:pt>
                <c:pt idx="50">
                  <c:v>0.36291659324855124</c:v>
                </c:pt>
                <c:pt idx="51">
                  <c:v>0.39672170606443202</c:v>
                </c:pt>
                <c:pt idx="52">
                  <c:v>0.4097716104288609</c:v>
                </c:pt>
                <c:pt idx="53">
                  <c:v>0.40393711128790039</c:v>
                </c:pt>
                <c:pt idx="54">
                  <c:v>0.48116136403582288</c:v>
                </c:pt>
                <c:pt idx="55">
                  <c:v>0.46040691396116157</c:v>
                </c:pt>
                <c:pt idx="56">
                  <c:v>0.43984005017924338</c:v>
                </c:pt>
                <c:pt idx="57">
                  <c:v>0.46891009854129911</c:v>
                </c:pt>
                <c:pt idx="58">
                  <c:v>0.49783757378986399</c:v>
                </c:pt>
                <c:pt idx="59">
                  <c:v>0.47679296587592895</c:v>
                </c:pt>
                <c:pt idx="60">
                  <c:v>0.46864290273515402</c:v>
                </c:pt>
                <c:pt idx="61">
                  <c:v>0.48969721659737908</c:v>
                </c:pt>
                <c:pt idx="62">
                  <c:v>0.58666580947028113</c:v>
                </c:pt>
                <c:pt idx="63">
                  <c:v>0.67283140590353696</c:v>
                </c:pt>
                <c:pt idx="64">
                  <c:v>0.72741465496798019</c:v>
                </c:pt>
                <c:pt idx="65">
                  <c:v>0.86524644602825407</c:v>
                </c:pt>
                <c:pt idx="66">
                  <c:v>1.0908899581567515</c:v>
                </c:pt>
                <c:pt idx="67">
                  <c:v>1.1204980947395018</c:v>
                </c:pt>
                <c:pt idx="68">
                  <c:v>1.2816392900380924</c:v>
                </c:pt>
                <c:pt idx="69">
                  <c:v>1.4776108564178672</c:v>
                </c:pt>
                <c:pt idx="70">
                  <c:v>1.6832836159611184</c:v>
                </c:pt>
                <c:pt idx="71">
                  <c:v>1.8376248600424432</c:v>
                </c:pt>
                <c:pt idx="72">
                  <c:v>1.9249045338378692</c:v>
                </c:pt>
                <c:pt idx="73">
                  <c:v>1.8884039406534712</c:v>
                </c:pt>
                <c:pt idx="74">
                  <c:v>1.8295207972779992</c:v>
                </c:pt>
                <c:pt idx="75">
                  <c:v>2.0968112495065285</c:v>
                </c:pt>
                <c:pt idx="76">
                  <c:v>2.1369840855836633</c:v>
                </c:pt>
                <c:pt idx="77">
                  <c:v>2.1725254400469831</c:v>
                </c:pt>
                <c:pt idx="78">
                  <c:v>2.0763516719279078</c:v>
                </c:pt>
                <c:pt idx="79">
                  <c:v>1.9386249329933043</c:v>
                </c:pt>
                <c:pt idx="80">
                  <c:v>1.8108013906574842</c:v>
                </c:pt>
                <c:pt idx="81">
                  <c:v>1.6562164373040453</c:v>
                </c:pt>
                <c:pt idx="82">
                  <c:v>1.5037271829681211</c:v>
                </c:pt>
                <c:pt idx="83">
                  <c:v>1.4960680660913066</c:v>
                </c:pt>
                <c:pt idx="84">
                  <c:v>1.4685389877521668</c:v>
                </c:pt>
                <c:pt idx="85">
                  <c:v>1.1441277789987878</c:v>
                </c:pt>
                <c:pt idx="86">
                  <c:v>0.93061778945718454</c:v>
                </c:pt>
                <c:pt idx="87">
                  <c:v>0.88823914759967582</c:v>
                </c:pt>
                <c:pt idx="88">
                  <c:v>0.81701858581378217</c:v>
                </c:pt>
                <c:pt idx="89">
                  <c:v>0.72169232285881924</c:v>
                </c:pt>
                <c:pt idx="90">
                  <c:v>0.64592711099283717</c:v>
                </c:pt>
                <c:pt idx="91">
                  <c:v>0.57383794585176628</c:v>
                </c:pt>
                <c:pt idx="92">
                  <c:v>0.52434869256769212</c:v>
                </c:pt>
                <c:pt idx="93">
                  <c:v>0.48180254043710685</c:v>
                </c:pt>
                <c:pt idx="94">
                  <c:v>0.428185778143228</c:v>
                </c:pt>
                <c:pt idx="95">
                  <c:v>0.37888282791847544</c:v>
                </c:pt>
                <c:pt idx="96">
                  <c:v>0.32083454653776278</c:v>
                </c:pt>
                <c:pt idx="97">
                  <c:v>0.24984117461622218</c:v>
                </c:pt>
                <c:pt idx="98">
                  <c:v>0.23098645626081654</c:v>
                </c:pt>
                <c:pt idx="99">
                  <c:v>0.25463660782927977</c:v>
                </c:pt>
                <c:pt idx="100">
                  <c:v>0.23595043142445915</c:v>
                </c:pt>
                <c:pt idx="101">
                  <c:v>0.27809279969484224</c:v>
                </c:pt>
                <c:pt idx="102">
                  <c:v>0.27269311385331541</c:v>
                </c:pt>
                <c:pt idx="103">
                  <c:v>0.27635043483214144</c:v>
                </c:pt>
                <c:pt idx="104">
                  <c:v>0.28879443267293659</c:v>
                </c:pt>
                <c:pt idx="105">
                  <c:v>0.26715783650512898</c:v>
                </c:pt>
                <c:pt idx="106">
                  <c:v>0.25475254866642655</c:v>
                </c:pt>
                <c:pt idx="107">
                  <c:v>0.26390601099737288</c:v>
                </c:pt>
                <c:pt idx="108">
                  <c:v>0.29669730538346839</c:v>
                </c:pt>
                <c:pt idx="109">
                  <c:v>0.31329850633872658</c:v>
                </c:pt>
                <c:pt idx="110">
                  <c:v>0.33287671571681565</c:v>
                </c:pt>
                <c:pt idx="111">
                  <c:v>0.29605060239103209</c:v>
                </c:pt>
                <c:pt idx="112">
                  <c:v>0.29629459272821229</c:v>
                </c:pt>
                <c:pt idx="113">
                  <c:v>0.26373685483890735</c:v>
                </c:pt>
                <c:pt idx="114">
                  <c:v>0.27621078390911352</c:v>
                </c:pt>
                <c:pt idx="115">
                  <c:v>0.30123409957475605</c:v>
                </c:pt>
                <c:pt idx="116">
                  <c:v>0.27525846094794809</c:v>
                </c:pt>
                <c:pt idx="117">
                  <c:v>0.29293406121272852</c:v>
                </c:pt>
                <c:pt idx="118">
                  <c:v>0.27644589000893877</c:v>
                </c:pt>
                <c:pt idx="119">
                  <c:v>0.23106804233665038</c:v>
                </c:pt>
                <c:pt idx="120">
                  <c:v>0.22596140648688165</c:v>
                </c:pt>
                <c:pt idx="121">
                  <c:v>0.22436447498715512</c:v>
                </c:pt>
                <c:pt idx="122">
                  <c:v>0.23342360196748552</c:v>
                </c:pt>
                <c:pt idx="123">
                  <c:v>0.23800883301819414</c:v>
                </c:pt>
                <c:pt idx="124">
                  <c:v>0.20973053781823997</c:v>
                </c:pt>
                <c:pt idx="125">
                  <c:v>0.20200887790557892</c:v>
                </c:pt>
                <c:pt idx="126">
                  <c:v>0.20562527661835581</c:v>
                </c:pt>
                <c:pt idx="127">
                  <c:v>0.179890054952451</c:v>
                </c:pt>
                <c:pt idx="128">
                  <c:v>0.16160973543204063</c:v>
                </c:pt>
                <c:pt idx="129">
                  <c:v>0.15783111409504177</c:v>
                </c:pt>
                <c:pt idx="130">
                  <c:v>0.16687186177446625</c:v>
                </c:pt>
                <c:pt idx="131">
                  <c:v>0.15959683866414531</c:v>
                </c:pt>
                <c:pt idx="132">
                  <c:v>0.15232944970981616</c:v>
                </c:pt>
                <c:pt idx="133">
                  <c:v>0.14059747840029618</c:v>
                </c:pt>
                <c:pt idx="134">
                  <c:v>0.15555520281765373</c:v>
                </c:pt>
                <c:pt idx="135">
                  <c:v>0.13739014590321008</c:v>
                </c:pt>
                <c:pt idx="136">
                  <c:v>0.13507122773817973</c:v>
                </c:pt>
                <c:pt idx="137">
                  <c:v>0.15503179847643406</c:v>
                </c:pt>
                <c:pt idx="138">
                  <c:v>0.14987692491765978</c:v>
                </c:pt>
                <c:pt idx="139">
                  <c:v>0.16516174829826921</c:v>
                </c:pt>
                <c:pt idx="140">
                  <c:v>0.13906804583236113</c:v>
                </c:pt>
                <c:pt idx="141">
                  <c:v>0.14559043432959684</c:v>
                </c:pt>
                <c:pt idx="142">
                  <c:v>0.14232510689251826</c:v>
                </c:pt>
                <c:pt idx="143">
                  <c:v>0.15420596579472726</c:v>
                </c:pt>
                <c:pt idx="144">
                  <c:v>0.14638784134550523</c:v>
                </c:pt>
                <c:pt idx="145">
                  <c:v>0.15854412543509994</c:v>
                </c:pt>
                <c:pt idx="146">
                  <c:v>0.17332065537907676</c:v>
                </c:pt>
                <c:pt idx="147">
                  <c:v>0.15372344929616991</c:v>
                </c:pt>
                <c:pt idx="148">
                  <c:v>0.16277123575353766</c:v>
                </c:pt>
                <c:pt idx="149">
                  <c:v>0.14820694187933439</c:v>
                </c:pt>
                <c:pt idx="150">
                  <c:v>0.16005179830288044</c:v>
                </c:pt>
                <c:pt idx="151">
                  <c:v>0.16620746317584273</c:v>
                </c:pt>
                <c:pt idx="152">
                  <c:v>0.1826139293793459</c:v>
                </c:pt>
                <c:pt idx="153">
                  <c:v>0.18512494808469449</c:v>
                </c:pt>
                <c:pt idx="154">
                  <c:v>0.20524141048160122</c:v>
                </c:pt>
                <c:pt idx="155">
                  <c:v>0.20227294244696298</c:v>
                </c:pt>
                <c:pt idx="156">
                  <c:v>0.19398348514885505</c:v>
                </c:pt>
                <c:pt idx="157">
                  <c:v>0.19088180806124938</c:v>
                </c:pt>
                <c:pt idx="158">
                  <c:v>0.17725026308834349</c:v>
                </c:pt>
                <c:pt idx="159">
                  <c:v>0.1827288664117864</c:v>
                </c:pt>
                <c:pt idx="160">
                  <c:v>0.16496198415646701</c:v>
                </c:pt>
                <c:pt idx="161">
                  <c:v>0.15642321264308934</c:v>
                </c:pt>
                <c:pt idx="162">
                  <c:v>0.15826299928565352</c:v>
                </c:pt>
                <c:pt idx="163">
                  <c:v>0.16403319534375593</c:v>
                </c:pt>
                <c:pt idx="164">
                  <c:v>0.14234997032615671</c:v>
                </c:pt>
                <c:pt idx="165">
                  <c:v>0.12708101513060224</c:v>
                </c:pt>
                <c:pt idx="166">
                  <c:v>0.11715991526430576</c:v>
                </c:pt>
                <c:pt idx="167">
                  <c:v>0.13814433065209308</c:v>
                </c:pt>
                <c:pt idx="168">
                  <c:v>0.13856319594542152</c:v>
                </c:pt>
                <c:pt idx="169">
                  <c:v>0.14885167876974298</c:v>
                </c:pt>
                <c:pt idx="170">
                  <c:v>0.16950912438616916</c:v>
                </c:pt>
                <c:pt idx="171">
                  <c:v>0.16440714713969123</c:v>
                </c:pt>
                <c:pt idx="172">
                  <c:v>0.15292246717522565</c:v>
                </c:pt>
                <c:pt idx="173">
                  <c:v>0.13696950390798585</c:v>
                </c:pt>
                <c:pt idx="174">
                  <c:v>0.13939644480600583</c:v>
                </c:pt>
                <c:pt idx="175">
                  <c:v>0.1436404139748701</c:v>
                </c:pt>
                <c:pt idx="176">
                  <c:v>0.14832241115918449</c:v>
                </c:pt>
                <c:pt idx="177">
                  <c:v>0.13670369500663138</c:v>
                </c:pt>
                <c:pt idx="178">
                  <c:v>0.13461493675270758</c:v>
                </c:pt>
                <c:pt idx="179">
                  <c:v>0.11731601171255993</c:v>
                </c:pt>
                <c:pt idx="180">
                  <c:v>0.1200985361807847</c:v>
                </c:pt>
                <c:pt idx="181">
                  <c:v>0.12903647938312141</c:v>
                </c:pt>
                <c:pt idx="182">
                  <c:v>0.13927867880589703</c:v>
                </c:pt>
                <c:pt idx="183">
                  <c:v>0.15101538811583284</c:v>
                </c:pt>
                <c:pt idx="184">
                  <c:v>0.14545854618090634</c:v>
                </c:pt>
                <c:pt idx="185">
                  <c:v>0.13728934925670783</c:v>
                </c:pt>
                <c:pt idx="186">
                  <c:v>0.14533026324343917</c:v>
                </c:pt>
                <c:pt idx="187">
                  <c:v>0.13773747450767129</c:v>
                </c:pt>
                <c:pt idx="188">
                  <c:v>0.13793448829296417</c:v>
                </c:pt>
                <c:pt idx="189">
                  <c:v>0.16155353776813106</c:v>
                </c:pt>
                <c:pt idx="190">
                  <c:v>0.15268014193166241</c:v>
                </c:pt>
                <c:pt idx="191">
                  <c:v>0.1434426095440326</c:v>
                </c:pt>
                <c:pt idx="192">
                  <c:v>0.14150737571101007</c:v>
                </c:pt>
                <c:pt idx="193">
                  <c:v>0.1214146983952545</c:v>
                </c:pt>
                <c:pt idx="194">
                  <c:v>0.123289037316719</c:v>
                </c:pt>
                <c:pt idx="195">
                  <c:v>0.13084253402532048</c:v>
                </c:pt>
                <c:pt idx="196">
                  <c:v>0.12891726372395745</c:v>
                </c:pt>
                <c:pt idx="197">
                  <c:v>0.12277283179440859</c:v>
                </c:pt>
                <c:pt idx="198">
                  <c:v>0.136433346886429</c:v>
                </c:pt>
                <c:pt idx="199">
                  <c:v>0.12043512675439519</c:v>
                </c:pt>
                <c:pt idx="200">
                  <c:v>0.12488416227262902</c:v>
                </c:pt>
                <c:pt idx="201">
                  <c:v>0.13519663921660788</c:v>
                </c:pt>
                <c:pt idx="202">
                  <c:v>0.12010854209799</c:v>
                </c:pt>
                <c:pt idx="203">
                  <c:v>0.13303176882798898</c:v>
                </c:pt>
                <c:pt idx="204">
                  <c:v>0.13037927504775379</c:v>
                </c:pt>
                <c:pt idx="205">
                  <c:v>0.14171240838184521</c:v>
                </c:pt>
                <c:pt idx="206">
                  <c:v>0.13146251788237831</c:v>
                </c:pt>
                <c:pt idx="207">
                  <c:v>0.14527846398806216</c:v>
                </c:pt>
                <c:pt idx="208">
                  <c:v>0.13370723642855134</c:v>
                </c:pt>
                <c:pt idx="209">
                  <c:v>0.13219990958673253</c:v>
                </c:pt>
                <c:pt idx="210">
                  <c:v>0.13830284166768278</c:v>
                </c:pt>
                <c:pt idx="211">
                  <c:v>0.12536848409810047</c:v>
                </c:pt>
                <c:pt idx="212">
                  <c:v>0.13565186955696829</c:v>
                </c:pt>
                <c:pt idx="213">
                  <c:v>0.13941294366625107</c:v>
                </c:pt>
                <c:pt idx="214">
                  <c:v>0.14314307979616325</c:v>
                </c:pt>
                <c:pt idx="215">
                  <c:v>0.12692209566813448</c:v>
                </c:pt>
                <c:pt idx="216">
                  <c:v>0.14131464303118432</c:v>
                </c:pt>
                <c:pt idx="217">
                  <c:v>0.1306042448803664</c:v>
                </c:pt>
                <c:pt idx="218">
                  <c:v>0.12037805757629697</c:v>
                </c:pt>
                <c:pt idx="219">
                  <c:v>0.1255894986196357</c:v>
                </c:pt>
                <c:pt idx="220">
                  <c:v>0.11766467696443191</c:v>
                </c:pt>
                <c:pt idx="221">
                  <c:v>0.12316399669318649</c:v>
                </c:pt>
                <c:pt idx="222">
                  <c:v>0.11591301029086032</c:v>
                </c:pt>
                <c:pt idx="223">
                  <c:v>0.10228211950521024</c:v>
                </c:pt>
                <c:pt idx="224">
                  <c:v>0.10054475828840977</c:v>
                </c:pt>
                <c:pt idx="225">
                  <c:v>0.10982206451437608</c:v>
                </c:pt>
                <c:pt idx="226">
                  <c:v>0.10137670816242428</c:v>
                </c:pt>
                <c:pt idx="227">
                  <c:v>0.10834145006639273</c:v>
                </c:pt>
                <c:pt idx="228">
                  <c:v>0.11494499442616306</c:v>
                </c:pt>
                <c:pt idx="229">
                  <c:v>0.11423915866821246</c:v>
                </c:pt>
                <c:pt idx="230">
                  <c:v>0.10397064610291455</c:v>
                </c:pt>
                <c:pt idx="231">
                  <c:v>0.10060477491571891</c:v>
                </c:pt>
                <c:pt idx="232">
                  <c:v>9.0990102650617299E-2</c:v>
                </c:pt>
                <c:pt idx="233">
                  <c:v>9.6068230876363833E-2</c:v>
                </c:pt>
                <c:pt idx="234">
                  <c:v>0.10311078798881686</c:v>
                </c:pt>
                <c:pt idx="235">
                  <c:v>9.324381085083927E-2</c:v>
                </c:pt>
                <c:pt idx="236">
                  <c:v>9.2823700303550721E-2</c:v>
                </c:pt>
                <c:pt idx="237">
                  <c:v>8.9493966985402615E-2</c:v>
                </c:pt>
                <c:pt idx="238">
                  <c:v>8.824706654569707E-2</c:v>
                </c:pt>
                <c:pt idx="239">
                  <c:v>8.6875044121178857E-2</c:v>
                </c:pt>
                <c:pt idx="240">
                  <c:v>9.6667873690394493E-2</c:v>
                </c:pt>
                <c:pt idx="241">
                  <c:v>0.10702208368793964</c:v>
                </c:pt>
                <c:pt idx="242">
                  <c:v>0.10905198402570951</c:v>
                </c:pt>
                <c:pt idx="243">
                  <c:v>0.10896792773892908</c:v>
                </c:pt>
                <c:pt idx="244">
                  <c:v>0.1100411465278212</c:v>
                </c:pt>
                <c:pt idx="245">
                  <c:v>0.11334341159097697</c:v>
                </c:pt>
                <c:pt idx="246">
                  <c:v>0.10964995993002113</c:v>
                </c:pt>
                <c:pt idx="247">
                  <c:v>9.9337465810720588E-2</c:v>
                </c:pt>
                <c:pt idx="248">
                  <c:v>9.1284500608495828E-2</c:v>
                </c:pt>
                <c:pt idx="249">
                  <c:v>9.1380004623873398E-2</c:v>
                </c:pt>
                <c:pt idx="250">
                  <c:v>8.2976800513015314E-2</c:v>
                </c:pt>
                <c:pt idx="251">
                  <c:v>8.0622554779156308E-2</c:v>
                </c:pt>
                <c:pt idx="252">
                  <c:v>8.6664245805111784E-2</c:v>
                </c:pt>
                <c:pt idx="253">
                  <c:v>7.9159512253211162E-2</c:v>
                </c:pt>
                <c:pt idx="254">
                  <c:v>7.3700301265015117E-2</c:v>
                </c:pt>
                <c:pt idx="255">
                  <c:v>7.0339976503363183E-2</c:v>
                </c:pt>
                <c:pt idx="256">
                  <c:v>7.5038076018513256E-2</c:v>
                </c:pt>
                <c:pt idx="257">
                  <c:v>8.45195982949207E-2</c:v>
                </c:pt>
                <c:pt idx="258">
                  <c:v>8.7408250247861877E-2</c:v>
                </c:pt>
                <c:pt idx="259">
                  <c:v>8.1973520817678516E-2</c:v>
                </c:pt>
                <c:pt idx="260">
                  <c:v>9.3799389904279537E-2</c:v>
                </c:pt>
                <c:pt idx="261">
                  <c:v>9.6821826546751158E-2</c:v>
                </c:pt>
                <c:pt idx="262">
                  <c:v>9.982575856178158E-2</c:v>
                </c:pt>
                <c:pt idx="263">
                  <c:v>0.10088652249250622</c:v>
                </c:pt>
                <c:pt idx="264">
                  <c:v>9.932050498580193E-2</c:v>
                </c:pt>
                <c:pt idx="265">
                  <c:v>0.10637962107899794</c:v>
                </c:pt>
                <c:pt idx="266">
                  <c:v>0.11197476915996378</c:v>
                </c:pt>
                <c:pt idx="267">
                  <c:v>0.11011322373683792</c:v>
                </c:pt>
                <c:pt idx="268">
                  <c:v>0.11135786224500521</c:v>
                </c:pt>
                <c:pt idx="269">
                  <c:v>0.1123075325418966</c:v>
                </c:pt>
                <c:pt idx="270">
                  <c:v>0.10428840796626201</c:v>
                </c:pt>
                <c:pt idx="271">
                  <c:v>9.5919161202004888E-2</c:v>
                </c:pt>
                <c:pt idx="272">
                  <c:v>8.9102274912354867E-2</c:v>
                </c:pt>
                <c:pt idx="273">
                  <c:v>9.5822111116737399E-2</c:v>
                </c:pt>
                <c:pt idx="274">
                  <c:v>9.1018739237792842E-2</c:v>
                </c:pt>
                <c:pt idx="275">
                  <c:v>9.7728295241017921E-2</c:v>
                </c:pt>
                <c:pt idx="276">
                  <c:v>8.8607839621429291E-2</c:v>
                </c:pt>
                <c:pt idx="277">
                  <c:v>8.1742009503917995E-2</c:v>
                </c:pt>
                <c:pt idx="278">
                  <c:v>8.8633228523293556E-2</c:v>
                </c:pt>
                <c:pt idx="279">
                  <c:v>8.921525307860359E-2</c:v>
                </c:pt>
                <c:pt idx="280">
                  <c:v>7.7991108337069862E-2</c:v>
                </c:pt>
                <c:pt idx="281">
                  <c:v>7.5894128295253729E-2</c:v>
                </c:pt>
                <c:pt idx="282">
                  <c:v>8.224842820799276E-2</c:v>
                </c:pt>
                <c:pt idx="283">
                  <c:v>7.5121674307135775E-2</c:v>
                </c:pt>
                <c:pt idx="284">
                  <c:v>7.7196081769577221E-2</c:v>
                </c:pt>
                <c:pt idx="285">
                  <c:v>7.0513260456318116E-2</c:v>
                </c:pt>
                <c:pt idx="286">
                  <c:v>7.8767899093104082E-2</c:v>
                </c:pt>
                <c:pt idx="287">
                  <c:v>8.79804208118172E-2</c:v>
                </c:pt>
                <c:pt idx="288">
                  <c:v>7.9204669393807992E-2</c:v>
                </c:pt>
                <c:pt idx="289">
                  <c:v>7.5771041333394656E-2</c:v>
                </c:pt>
                <c:pt idx="290">
                  <c:v>8.8591762796236317E-2</c:v>
                </c:pt>
                <c:pt idx="291">
                  <c:v>9.2387586583063883E-2</c:v>
                </c:pt>
                <c:pt idx="292">
                  <c:v>8.4668322310195332E-2</c:v>
                </c:pt>
                <c:pt idx="293">
                  <c:v>8.9779012344143053E-2</c:v>
                </c:pt>
                <c:pt idx="294">
                  <c:v>8.9426883107765864E-2</c:v>
                </c:pt>
                <c:pt idx="295">
                  <c:v>8.6937232474411652E-2</c:v>
                </c:pt>
                <c:pt idx="296">
                  <c:v>8.0318562046692535E-2</c:v>
                </c:pt>
                <c:pt idx="297">
                  <c:v>7.3961112535671628E-2</c:v>
                </c:pt>
                <c:pt idx="298">
                  <c:v>7.1320028707136079E-2</c:v>
                </c:pt>
                <c:pt idx="299">
                  <c:v>7.8318225290641988E-2</c:v>
                </c:pt>
                <c:pt idx="300">
                  <c:v>7.3475604733706526E-2</c:v>
                </c:pt>
                <c:pt idx="301">
                  <c:v>7.4130405526628779E-2</c:v>
                </c:pt>
                <c:pt idx="302">
                  <c:v>7.6038592535014646E-2</c:v>
                </c:pt>
                <c:pt idx="303">
                  <c:v>7.2416741446781674E-2</c:v>
                </c:pt>
                <c:pt idx="304">
                  <c:v>7.1242709787781217E-2</c:v>
                </c:pt>
                <c:pt idx="305">
                  <c:v>6.1650838199131343E-2</c:v>
                </c:pt>
                <c:pt idx="306">
                  <c:v>6.3058281113596876E-2</c:v>
                </c:pt>
                <c:pt idx="307">
                  <c:v>6.5545494209624605E-2</c:v>
                </c:pt>
                <c:pt idx="308">
                  <c:v>6.6918384892005606E-2</c:v>
                </c:pt>
                <c:pt idx="309">
                  <c:v>6.3567162025512242E-2</c:v>
                </c:pt>
                <c:pt idx="310">
                  <c:v>5.5546291647603094E-2</c:v>
                </c:pt>
                <c:pt idx="311">
                  <c:v>4.8747398404055765E-2</c:v>
                </c:pt>
                <c:pt idx="312">
                  <c:v>4.9143345614682338E-2</c:v>
                </c:pt>
                <c:pt idx="313">
                  <c:v>5.0408862899193961E-2</c:v>
                </c:pt>
                <c:pt idx="314">
                  <c:v>4.7712478773523616E-2</c:v>
                </c:pt>
                <c:pt idx="315">
                  <c:v>4.7643432200312474E-2</c:v>
                </c:pt>
                <c:pt idx="316">
                  <c:v>4.1376255527668798E-2</c:v>
                </c:pt>
                <c:pt idx="317">
                  <c:v>3.7688882619789907E-2</c:v>
                </c:pt>
                <c:pt idx="318">
                  <c:v>3.5739461593178E-2</c:v>
                </c:pt>
                <c:pt idx="319">
                  <c:v>3.3191366363369008E-2</c:v>
                </c:pt>
                <c:pt idx="320">
                  <c:v>3.7481659015075192E-2</c:v>
                </c:pt>
                <c:pt idx="321">
                  <c:v>4.1128909006992377E-2</c:v>
                </c:pt>
                <c:pt idx="322">
                  <c:v>4.1957582148052459E-2</c:v>
                </c:pt>
                <c:pt idx="323">
                  <c:v>3.7991644090942835E-2</c:v>
                </c:pt>
                <c:pt idx="324">
                  <c:v>3.837824093790667E-2</c:v>
                </c:pt>
                <c:pt idx="325">
                  <c:v>3.9369130240938334E-2</c:v>
                </c:pt>
                <c:pt idx="326">
                  <c:v>4.5960447970481141E-2</c:v>
                </c:pt>
                <c:pt idx="327">
                  <c:v>4.7385435984500859E-2</c:v>
                </c:pt>
                <c:pt idx="328">
                  <c:v>4.873120464479419E-2</c:v>
                </c:pt>
                <c:pt idx="329">
                  <c:v>5.0502824791448041E-2</c:v>
                </c:pt>
                <c:pt idx="330">
                  <c:v>4.8801604907518184E-2</c:v>
                </c:pt>
                <c:pt idx="331">
                  <c:v>5.4670073023618593E-2</c:v>
                </c:pt>
                <c:pt idx="332">
                  <c:v>5.7698558212451387E-2</c:v>
                </c:pt>
                <c:pt idx="333">
                  <c:v>6.1146864988809856E-2</c:v>
                </c:pt>
                <c:pt idx="334">
                  <c:v>6.6609869646969327E-2</c:v>
                </c:pt>
                <c:pt idx="335">
                  <c:v>6.7278431638137487E-2</c:v>
                </c:pt>
                <c:pt idx="336">
                  <c:v>6.2453104220031808E-2</c:v>
                </c:pt>
                <c:pt idx="337">
                  <c:v>5.9740488551074146E-2</c:v>
                </c:pt>
                <c:pt idx="338">
                  <c:v>5.7841558805820668E-2</c:v>
                </c:pt>
                <c:pt idx="339">
                  <c:v>5.7731446264524179E-2</c:v>
                </c:pt>
                <c:pt idx="340">
                  <c:v>6.1072328717409398E-2</c:v>
                </c:pt>
                <c:pt idx="341">
                  <c:v>6.0193784032074885E-2</c:v>
                </c:pt>
                <c:pt idx="342">
                  <c:v>5.3801054170347917E-2</c:v>
                </c:pt>
                <c:pt idx="343">
                  <c:v>5.2575583897224588E-2</c:v>
                </c:pt>
                <c:pt idx="344">
                  <c:v>4.867508223917956E-2</c:v>
                </c:pt>
                <c:pt idx="345">
                  <c:v>4.855175054896619E-2</c:v>
                </c:pt>
                <c:pt idx="346">
                  <c:v>4.9190447773601972E-2</c:v>
                </c:pt>
                <c:pt idx="347">
                  <c:v>4.8305601788115313E-2</c:v>
                </c:pt>
                <c:pt idx="348">
                  <c:v>5.0943664411063995E-2</c:v>
                </c:pt>
                <c:pt idx="349">
                  <c:v>5.4228365772496692E-2</c:v>
                </c:pt>
                <c:pt idx="350">
                  <c:v>4.9881202029868524E-2</c:v>
                </c:pt>
                <c:pt idx="351">
                  <c:v>4.4575298397395172E-2</c:v>
                </c:pt>
                <c:pt idx="352">
                  <c:v>4.2368099152830352E-2</c:v>
                </c:pt>
                <c:pt idx="353">
                  <c:v>4.3108626096549293E-2</c:v>
                </c:pt>
                <c:pt idx="354">
                  <c:v>4.5352682200202318E-2</c:v>
                </c:pt>
                <c:pt idx="355">
                  <c:v>4.7404026444529082E-2</c:v>
                </c:pt>
                <c:pt idx="356">
                  <c:v>4.8262650272892026E-2</c:v>
                </c:pt>
                <c:pt idx="357">
                  <c:v>4.9516969763882555E-2</c:v>
                </c:pt>
                <c:pt idx="358">
                  <c:v>4.6129548400618003E-2</c:v>
                </c:pt>
                <c:pt idx="359">
                  <c:v>4.2848963778146065E-2</c:v>
                </c:pt>
                <c:pt idx="360">
                  <c:v>4.1564238011489917E-2</c:v>
                </c:pt>
                <c:pt idx="361">
                  <c:v>3.9405598898039018E-2</c:v>
                </c:pt>
                <c:pt idx="362">
                  <c:v>4.4382902377877287E-2</c:v>
                </c:pt>
                <c:pt idx="363">
                  <c:v>4.5210486748526187E-2</c:v>
                </c:pt>
                <c:pt idx="364">
                  <c:v>4.6047669852764213E-2</c:v>
                </c:pt>
                <c:pt idx="365">
                  <c:v>4.578454048316271E-2</c:v>
                </c:pt>
                <c:pt idx="366">
                  <c:v>4.1589674856070423E-2</c:v>
                </c:pt>
                <c:pt idx="367">
                  <c:v>4.4667558270297045E-2</c:v>
                </c:pt>
                <c:pt idx="368">
                  <c:v>5.2208321128843063E-2</c:v>
                </c:pt>
                <c:pt idx="369">
                  <c:v>5.0729276206012155E-2</c:v>
                </c:pt>
                <c:pt idx="370">
                  <c:v>5.1137849654515247E-2</c:v>
                </c:pt>
                <c:pt idx="371">
                  <c:v>5.2326204922074369E-2</c:v>
                </c:pt>
                <c:pt idx="372">
                  <c:v>4.7137111984843251E-2</c:v>
                </c:pt>
                <c:pt idx="373">
                  <c:v>4.706487336464657E-2</c:v>
                </c:pt>
                <c:pt idx="374">
                  <c:v>4.5062583286424839E-2</c:v>
                </c:pt>
                <c:pt idx="375">
                  <c:v>4.3665266898614621E-2</c:v>
                </c:pt>
                <c:pt idx="376">
                  <c:v>4.3489281707531455E-2</c:v>
                </c:pt>
                <c:pt idx="377">
                  <c:v>4.3624913431892509E-2</c:v>
                </c:pt>
                <c:pt idx="378">
                  <c:v>3.7608070719620704E-2</c:v>
                </c:pt>
                <c:pt idx="379">
                  <c:v>3.8978332037207221E-2</c:v>
                </c:pt>
                <c:pt idx="380">
                  <c:v>4.46033012727685E-2</c:v>
                </c:pt>
                <c:pt idx="381">
                  <c:v>4.3332858247548046E-2</c:v>
                </c:pt>
                <c:pt idx="382">
                  <c:v>4.4388235166386465E-2</c:v>
                </c:pt>
                <c:pt idx="383">
                  <c:v>4.2712620076171298E-2</c:v>
                </c:pt>
                <c:pt idx="384">
                  <c:v>4.0075292891764612E-2</c:v>
                </c:pt>
                <c:pt idx="385">
                  <c:v>4.1479490588509783E-2</c:v>
                </c:pt>
                <c:pt idx="386">
                  <c:v>4.4970524425134835E-2</c:v>
                </c:pt>
                <c:pt idx="387">
                  <c:v>4.811963169170904E-2</c:v>
                </c:pt>
                <c:pt idx="388">
                  <c:v>5.0026907709695936E-2</c:v>
                </c:pt>
                <c:pt idx="389">
                  <c:v>4.7966812200590417E-2</c:v>
                </c:pt>
                <c:pt idx="390">
                  <c:v>4.4215918839001313E-2</c:v>
                </c:pt>
                <c:pt idx="391">
                  <c:v>4.746288153978985E-2</c:v>
                </c:pt>
                <c:pt idx="392">
                  <c:v>4.6309280152782892E-2</c:v>
                </c:pt>
                <c:pt idx="393">
                  <c:v>4.7382962464391679E-2</c:v>
                </c:pt>
                <c:pt idx="394">
                  <c:v>5.2842031678720515E-2</c:v>
                </c:pt>
                <c:pt idx="395">
                  <c:v>5.2945804962730561E-2</c:v>
                </c:pt>
                <c:pt idx="396">
                  <c:v>5.1588314286365691E-2</c:v>
                </c:pt>
                <c:pt idx="397">
                  <c:v>4.7282938568945977E-2</c:v>
                </c:pt>
                <c:pt idx="398">
                  <c:v>4.9439523174815973E-2</c:v>
                </c:pt>
                <c:pt idx="399">
                  <c:v>4.8713973172839861E-2</c:v>
                </c:pt>
                <c:pt idx="400">
                  <c:v>4.5424745824908207E-2</c:v>
                </c:pt>
                <c:pt idx="401">
                  <c:v>4.1498409455576174E-2</c:v>
                </c:pt>
                <c:pt idx="402">
                  <c:v>4.416416749042873E-2</c:v>
                </c:pt>
                <c:pt idx="403">
                  <c:v>4.5268541177851548E-2</c:v>
                </c:pt>
                <c:pt idx="404">
                  <c:v>4.417117173442698E-2</c:v>
                </c:pt>
                <c:pt idx="405">
                  <c:v>4.3878270566091886E-2</c:v>
                </c:pt>
                <c:pt idx="406">
                  <c:v>4.6544043001189514E-2</c:v>
                </c:pt>
                <c:pt idx="407">
                  <c:v>4.6382042286417721E-2</c:v>
                </c:pt>
                <c:pt idx="408">
                  <c:v>4.0149633183712952E-2</c:v>
                </c:pt>
                <c:pt idx="409">
                  <c:v>4.2544495686171004E-2</c:v>
                </c:pt>
                <c:pt idx="410">
                  <c:v>4.9855589424613565E-2</c:v>
                </c:pt>
                <c:pt idx="411">
                  <c:v>4.8568567313558075E-2</c:v>
                </c:pt>
                <c:pt idx="412">
                  <c:v>4.844506510359034E-2</c:v>
                </c:pt>
                <c:pt idx="413">
                  <c:v>4.8220036374007832E-2</c:v>
                </c:pt>
                <c:pt idx="414">
                  <c:v>5.0396682301835916E-2</c:v>
                </c:pt>
                <c:pt idx="415">
                  <c:v>5.030509769321858E-2</c:v>
                </c:pt>
                <c:pt idx="416">
                  <c:v>4.6938342214926945E-2</c:v>
                </c:pt>
                <c:pt idx="417">
                  <c:v>4.5914893563346111E-2</c:v>
                </c:pt>
                <c:pt idx="418">
                  <c:v>5.2881782232611543E-2</c:v>
                </c:pt>
                <c:pt idx="419">
                  <c:v>5.0315225629488404E-2</c:v>
                </c:pt>
                <c:pt idx="420">
                  <c:v>4.2180651670916364E-2</c:v>
                </c:pt>
                <c:pt idx="421">
                  <c:v>4.2131468728793676E-2</c:v>
                </c:pt>
                <c:pt idx="422">
                  <c:v>4.3348200559222658E-2</c:v>
                </c:pt>
                <c:pt idx="423">
                  <c:v>4.5549799714285792E-2</c:v>
                </c:pt>
                <c:pt idx="424">
                  <c:v>4.0305314323220022E-2</c:v>
                </c:pt>
                <c:pt idx="425">
                  <c:v>3.8846066367700549E-2</c:v>
                </c:pt>
                <c:pt idx="426">
                  <c:v>3.8120872248931563E-2</c:v>
                </c:pt>
                <c:pt idx="427">
                  <c:v>4.0320601550147619E-2</c:v>
                </c:pt>
                <c:pt idx="428">
                  <c:v>3.4854636208600284E-2</c:v>
                </c:pt>
                <c:pt idx="429">
                  <c:v>3.6591164272208161E-2</c:v>
                </c:pt>
                <c:pt idx="430">
                  <c:v>3.8962647563598574E-2</c:v>
                </c:pt>
                <c:pt idx="431">
                  <c:v>3.9169119841750581E-2</c:v>
                </c:pt>
                <c:pt idx="432">
                  <c:v>3.9171547543431495E-2</c:v>
                </c:pt>
                <c:pt idx="433">
                  <c:v>3.3338240120015565E-2</c:v>
                </c:pt>
                <c:pt idx="434">
                  <c:v>3.2738974220916504E-2</c:v>
                </c:pt>
                <c:pt idx="435">
                  <c:v>3.0846400270570867E-2</c:v>
                </c:pt>
                <c:pt idx="436">
                  <c:v>3.4278785634492923E-2</c:v>
                </c:pt>
                <c:pt idx="437">
                  <c:v>3.1789048929353837E-2</c:v>
                </c:pt>
                <c:pt idx="438">
                  <c:v>3.2633139523959416E-2</c:v>
                </c:pt>
                <c:pt idx="439">
                  <c:v>2.9883347375689019E-2</c:v>
                </c:pt>
                <c:pt idx="440">
                  <c:v>3.3111126841190053E-2</c:v>
                </c:pt>
                <c:pt idx="441">
                  <c:v>3.3035569139258307E-2</c:v>
                </c:pt>
                <c:pt idx="442">
                  <c:v>2.886590806576067E-2</c:v>
                </c:pt>
                <c:pt idx="443">
                  <c:v>3.3698675255471447E-2</c:v>
                </c:pt>
                <c:pt idx="444">
                  <c:v>3.7043733727248097E-2</c:v>
                </c:pt>
                <c:pt idx="445">
                  <c:v>4.0636348577578509E-2</c:v>
                </c:pt>
                <c:pt idx="446">
                  <c:v>3.6854519997888607E-2</c:v>
                </c:pt>
                <c:pt idx="447">
                  <c:v>3.5383841403266093E-2</c:v>
                </c:pt>
                <c:pt idx="448">
                  <c:v>3.4856517649155511E-2</c:v>
                </c:pt>
                <c:pt idx="449">
                  <c:v>3.530477107533285E-2</c:v>
                </c:pt>
                <c:pt idx="450">
                  <c:v>3.1915049685446326E-2</c:v>
                </c:pt>
                <c:pt idx="451">
                  <c:v>3.3632854679870906E-2</c:v>
                </c:pt>
                <c:pt idx="452">
                  <c:v>3.628969963018041E-2</c:v>
                </c:pt>
                <c:pt idx="453">
                  <c:v>3.4259573319966867E-2</c:v>
                </c:pt>
                <c:pt idx="454">
                  <c:v>2.9769067976231633E-2</c:v>
                </c:pt>
                <c:pt idx="455">
                  <c:v>2.8787987171075762E-2</c:v>
                </c:pt>
                <c:pt idx="456">
                  <c:v>2.9009405243113184E-2</c:v>
                </c:pt>
                <c:pt idx="457">
                  <c:v>3.0885324959707833E-2</c:v>
                </c:pt>
                <c:pt idx="458">
                  <c:v>3.1483753105546256E-2</c:v>
                </c:pt>
                <c:pt idx="459">
                  <c:v>3.2654822971417141E-2</c:v>
                </c:pt>
                <c:pt idx="460">
                  <c:v>3.2246422514325183E-2</c:v>
                </c:pt>
                <c:pt idx="461">
                  <c:v>3.1582463212226651E-2</c:v>
                </c:pt>
                <c:pt idx="462">
                  <c:v>3.2790128505360353E-2</c:v>
                </c:pt>
                <c:pt idx="463">
                  <c:v>2.8926710600229145E-2</c:v>
                </c:pt>
                <c:pt idx="464">
                  <c:v>3.1267827427544206E-2</c:v>
                </c:pt>
                <c:pt idx="465">
                  <c:v>3.5611968316483743E-2</c:v>
                </c:pt>
                <c:pt idx="466">
                  <c:v>3.8413046384180527E-2</c:v>
                </c:pt>
                <c:pt idx="467">
                  <c:v>3.7672467115439472E-2</c:v>
                </c:pt>
                <c:pt idx="468">
                  <c:v>3.8231546335224673E-2</c:v>
                </c:pt>
                <c:pt idx="469">
                  <c:v>3.8273369112413622E-2</c:v>
                </c:pt>
                <c:pt idx="470">
                  <c:v>3.8288873798618679E-2</c:v>
                </c:pt>
                <c:pt idx="471">
                  <c:v>4.1375595749803769E-2</c:v>
                </c:pt>
                <c:pt idx="472">
                  <c:v>4.2299175197931402E-2</c:v>
                </c:pt>
                <c:pt idx="473">
                  <c:v>4.5538272917753982E-2</c:v>
                </c:pt>
                <c:pt idx="474">
                  <c:v>4.6171552586221964E-2</c:v>
                </c:pt>
                <c:pt idx="475">
                  <c:v>4.1290052447317496E-2</c:v>
                </c:pt>
                <c:pt idx="476">
                  <c:v>4.1066935787911922E-2</c:v>
                </c:pt>
                <c:pt idx="477">
                  <c:v>4.3458773868097586E-2</c:v>
                </c:pt>
                <c:pt idx="478">
                  <c:v>4.4610956779814394E-2</c:v>
                </c:pt>
                <c:pt idx="479">
                  <c:v>4.3278017095757008E-2</c:v>
                </c:pt>
                <c:pt idx="480">
                  <c:v>4.65471041206953E-2</c:v>
                </c:pt>
                <c:pt idx="481">
                  <c:v>4.2263333212199654E-2</c:v>
                </c:pt>
                <c:pt idx="482">
                  <c:v>4.2088896227429798E-2</c:v>
                </c:pt>
                <c:pt idx="483">
                  <c:v>4.2497616377392612E-2</c:v>
                </c:pt>
                <c:pt idx="484">
                  <c:v>4.0178820229668774E-2</c:v>
                </c:pt>
                <c:pt idx="485">
                  <c:v>4.1239671099102357E-2</c:v>
                </c:pt>
                <c:pt idx="486">
                  <c:v>3.7814875334826102E-2</c:v>
                </c:pt>
                <c:pt idx="487">
                  <c:v>3.5798188566990935E-2</c:v>
                </c:pt>
                <c:pt idx="488">
                  <c:v>3.8815029710663113E-2</c:v>
                </c:pt>
                <c:pt idx="489">
                  <c:v>3.7479483042299595E-2</c:v>
                </c:pt>
                <c:pt idx="490">
                  <c:v>3.4201389527457327E-2</c:v>
                </c:pt>
                <c:pt idx="491">
                  <c:v>4.1403470153312173E-2</c:v>
                </c:pt>
                <c:pt idx="492">
                  <c:v>3.780208832398961E-2</c:v>
                </c:pt>
                <c:pt idx="493">
                  <c:v>3.4403052611528151E-2</c:v>
                </c:pt>
                <c:pt idx="494">
                  <c:v>3.9729638325840991E-2</c:v>
                </c:pt>
                <c:pt idx="495">
                  <c:v>3.9371393025911257E-2</c:v>
                </c:pt>
                <c:pt idx="496">
                  <c:v>4.1134743416549567E-2</c:v>
                </c:pt>
                <c:pt idx="497">
                  <c:v>4.3284943461114452E-2</c:v>
                </c:pt>
                <c:pt idx="498">
                  <c:v>4.0871694350778455E-2</c:v>
                </c:pt>
                <c:pt idx="499">
                  <c:v>4.4254827480784915E-2</c:v>
                </c:pt>
                <c:pt idx="500">
                  <c:v>4.466250964857639E-2</c:v>
                </c:pt>
                <c:pt idx="501">
                  <c:v>4.0420198397523373E-2</c:v>
                </c:pt>
                <c:pt idx="502">
                  <c:v>4.0416161482742144E-2</c:v>
                </c:pt>
                <c:pt idx="503">
                  <c:v>4.2725474663056769E-2</c:v>
                </c:pt>
                <c:pt idx="504">
                  <c:v>3.9122896365453054E-2</c:v>
                </c:pt>
                <c:pt idx="505">
                  <c:v>3.6637587762388804E-2</c:v>
                </c:pt>
                <c:pt idx="506">
                  <c:v>3.657502303957199E-2</c:v>
                </c:pt>
                <c:pt idx="507">
                  <c:v>3.4384178002523948E-2</c:v>
                </c:pt>
                <c:pt idx="508">
                  <c:v>3.5328078054077103E-2</c:v>
                </c:pt>
                <c:pt idx="509">
                  <c:v>3.1797542576628056E-2</c:v>
                </c:pt>
                <c:pt idx="510">
                  <c:v>3.1206883673564674E-2</c:v>
                </c:pt>
                <c:pt idx="511">
                  <c:v>3.189255979888353E-2</c:v>
                </c:pt>
                <c:pt idx="512">
                  <c:v>3.7819791745103817E-2</c:v>
                </c:pt>
                <c:pt idx="513">
                  <c:v>3.9845119258460501E-2</c:v>
                </c:pt>
                <c:pt idx="514">
                  <c:v>3.841343161117592E-2</c:v>
                </c:pt>
                <c:pt idx="515">
                  <c:v>3.7977280958016425E-2</c:v>
                </c:pt>
                <c:pt idx="516">
                  <c:v>4.1170420668350888E-2</c:v>
                </c:pt>
                <c:pt idx="517">
                  <c:v>4.1170420668350853E-2</c:v>
                </c:pt>
                <c:pt idx="518">
                  <c:v>3.7977280958016335E-2</c:v>
                </c:pt>
                <c:pt idx="519">
                  <c:v>3.8413431611175844E-2</c:v>
                </c:pt>
                <c:pt idx="520">
                  <c:v>3.9845119258460425E-2</c:v>
                </c:pt>
                <c:pt idx="521">
                  <c:v>3.7819791745103762E-2</c:v>
                </c:pt>
                <c:pt idx="522">
                  <c:v>3.1892559798883453E-2</c:v>
                </c:pt>
                <c:pt idx="523">
                  <c:v>3.1206883673564646E-2</c:v>
                </c:pt>
                <c:pt idx="524">
                  <c:v>3.1797542576628104E-2</c:v>
                </c:pt>
                <c:pt idx="525">
                  <c:v>3.5328078054077165E-2</c:v>
                </c:pt>
                <c:pt idx="526">
                  <c:v>3.4384178002524093E-2</c:v>
                </c:pt>
                <c:pt idx="527">
                  <c:v>3.6575023039572205E-2</c:v>
                </c:pt>
                <c:pt idx="528">
                  <c:v>3.6637587762388971E-2</c:v>
                </c:pt>
                <c:pt idx="529">
                  <c:v>3.9122896365453172E-2</c:v>
                </c:pt>
                <c:pt idx="530">
                  <c:v>4.2725474663056838E-2</c:v>
                </c:pt>
                <c:pt idx="531">
                  <c:v>4.0416161482742172E-2</c:v>
                </c:pt>
                <c:pt idx="532">
                  <c:v>4.0420198397523387E-2</c:v>
                </c:pt>
                <c:pt idx="533">
                  <c:v>4.4662509648576355E-2</c:v>
                </c:pt>
                <c:pt idx="534">
                  <c:v>4.4254827480784811E-2</c:v>
                </c:pt>
                <c:pt idx="535">
                  <c:v>4.0871694350778406E-2</c:v>
                </c:pt>
                <c:pt idx="536">
                  <c:v>4.3284943461114361E-2</c:v>
                </c:pt>
                <c:pt idx="537">
                  <c:v>4.1134743416549394E-2</c:v>
                </c:pt>
                <c:pt idx="538">
                  <c:v>3.9371393025911174E-2</c:v>
                </c:pt>
                <c:pt idx="539">
                  <c:v>3.9729638325840914E-2</c:v>
                </c:pt>
                <c:pt idx="540">
                  <c:v>3.4403052611528137E-2</c:v>
                </c:pt>
                <c:pt idx="541">
                  <c:v>3.7802088323989583E-2</c:v>
                </c:pt>
                <c:pt idx="542">
                  <c:v>4.140347015331218E-2</c:v>
                </c:pt>
                <c:pt idx="543">
                  <c:v>3.4201389527457354E-2</c:v>
                </c:pt>
                <c:pt idx="544">
                  <c:v>3.7479483042299658E-2</c:v>
                </c:pt>
                <c:pt idx="545">
                  <c:v>3.8815029710663113E-2</c:v>
                </c:pt>
                <c:pt idx="546">
                  <c:v>3.5798188566990928E-2</c:v>
                </c:pt>
                <c:pt idx="547">
                  <c:v>3.7814875334826137E-2</c:v>
                </c:pt>
                <c:pt idx="548">
                  <c:v>4.1239671099102371E-2</c:v>
                </c:pt>
                <c:pt idx="549">
                  <c:v>4.0178820229668726E-2</c:v>
                </c:pt>
                <c:pt idx="550">
                  <c:v>4.2497616377392557E-2</c:v>
                </c:pt>
                <c:pt idx="551">
                  <c:v>4.2088896227429735E-2</c:v>
                </c:pt>
                <c:pt idx="552">
                  <c:v>4.2263333212199584E-2</c:v>
                </c:pt>
                <c:pt idx="553">
                  <c:v>4.6547104120695168E-2</c:v>
                </c:pt>
                <c:pt idx="554">
                  <c:v>4.3278017095756807E-2</c:v>
                </c:pt>
                <c:pt idx="555">
                  <c:v>4.4610956779814158E-2</c:v>
                </c:pt>
                <c:pt idx="556">
                  <c:v>4.3458773868097364E-2</c:v>
                </c:pt>
                <c:pt idx="557">
                  <c:v>4.1066935787911693E-2</c:v>
                </c:pt>
                <c:pt idx="558">
                  <c:v>4.1290052447317226E-2</c:v>
                </c:pt>
                <c:pt idx="559">
                  <c:v>4.6171552586221694E-2</c:v>
                </c:pt>
                <c:pt idx="560">
                  <c:v>4.5538272917753725E-2</c:v>
                </c:pt>
                <c:pt idx="561">
                  <c:v>4.2299175197931235E-2</c:v>
                </c:pt>
                <c:pt idx="562">
                  <c:v>4.1375595749803554E-2</c:v>
                </c:pt>
                <c:pt idx="563">
                  <c:v>3.8288873798618554E-2</c:v>
                </c:pt>
                <c:pt idx="564">
                  <c:v>3.8273369112413566E-2</c:v>
                </c:pt>
                <c:pt idx="565">
                  <c:v>3.8231546335224617E-2</c:v>
                </c:pt>
                <c:pt idx="566">
                  <c:v>3.7672467115439465E-2</c:v>
                </c:pt>
                <c:pt idx="567">
                  <c:v>3.8413046384180527E-2</c:v>
                </c:pt>
                <c:pt idx="568">
                  <c:v>3.5611968316483819E-2</c:v>
                </c:pt>
                <c:pt idx="569">
                  <c:v>3.1267827427544394E-2</c:v>
                </c:pt>
                <c:pt idx="570">
                  <c:v>2.8926710600229361E-2</c:v>
                </c:pt>
                <c:pt idx="571">
                  <c:v>3.2790128505360575E-2</c:v>
                </c:pt>
                <c:pt idx="572">
                  <c:v>3.1582463212227012E-2</c:v>
                </c:pt>
                <c:pt idx="573">
                  <c:v>3.2246422514325537E-2</c:v>
                </c:pt>
                <c:pt idx="574">
                  <c:v>3.2654822971417266E-2</c:v>
                </c:pt>
                <c:pt idx="575">
                  <c:v>3.1483753105546346E-2</c:v>
                </c:pt>
                <c:pt idx="576">
                  <c:v>3.0885324959708044E-2</c:v>
                </c:pt>
                <c:pt idx="577">
                  <c:v>2.9009405243113594E-2</c:v>
                </c:pt>
                <c:pt idx="578">
                  <c:v>2.8787987171075856E-2</c:v>
                </c:pt>
                <c:pt idx="579">
                  <c:v>2.9769067976231633E-2</c:v>
                </c:pt>
                <c:pt idx="580">
                  <c:v>3.4259573319966624E-2</c:v>
                </c:pt>
                <c:pt idx="581">
                  <c:v>3.6289699630179806E-2</c:v>
                </c:pt>
                <c:pt idx="582">
                  <c:v>3.3632854679870441E-2</c:v>
                </c:pt>
                <c:pt idx="583">
                  <c:v>3.1915049685445639E-2</c:v>
                </c:pt>
                <c:pt idx="584">
                  <c:v>3.5304771075332184E-2</c:v>
                </c:pt>
                <c:pt idx="585">
                  <c:v>3.4856517649154914E-2</c:v>
                </c:pt>
                <c:pt idx="586">
                  <c:v>3.5383841403265406E-2</c:v>
                </c:pt>
                <c:pt idx="587">
                  <c:v>3.6854519997887615E-2</c:v>
                </c:pt>
                <c:pt idx="588">
                  <c:v>4.0636348577577766E-2</c:v>
                </c:pt>
                <c:pt idx="589">
                  <c:v>3.7043733727247355E-2</c:v>
                </c:pt>
                <c:pt idx="590">
                  <c:v>3.3698675255470802E-2</c:v>
                </c:pt>
                <c:pt idx="591">
                  <c:v>2.8865908065760216E-2</c:v>
                </c:pt>
                <c:pt idx="592">
                  <c:v>3.3035569139257627E-2</c:v>
                </c:pt>
                <c:pt idx="593">
                  <c:v>3.3111126841189456E-2</c:v>
                </c:pt>
                <c:pt idx="594">
                  <c:v>2.988334737568852E-2</c:v>
                </c:pt>
                <c:pt idx="595">
                  <c:v>3.2633139523958896E-2</c:v>
                </c:pt>
                <c:pt idx="596">
                  <c:v>3.1789048929353178E-2</c:v>
                </c:pt>
                <c:pt idx="597">
                  <c:v>3.4278785634492291E-2</c:v>
                </c:pt>
                <c:pt idx="598">
                  <c:v>3.0846400270570319E-2</c:v>
                </c:pt>
                <c:pt idx="599">
                  <c:v>3.2738974220916074E-2</c:v>
                </c:pt>
                <c:pt idx="600">
                  <c:v>3.3338240120015239E-2</c:v>
                </c:pt>
                <c:pt idx="601">
                  <c:v>3.9171547543431266E-2</c:v>
                </c:pt>
                <c:pt idx="602">
                  <c:v>3.9169119841750415E-2</c:v>
                </c:pt>
                <c:pt idx="603">
                  <c:v>3.8962647563598532E-2</c:v>
                </c:pt>
                <c:pt idx="604">
                  <c:v>3.6591164272208182E-2</c:v>
                </c:pt>
                <c:pt idx="605">
                  <c:v>3.4854636208600326E-2</c:v>
                </c:pt>
                <c:pt idx="606">
                  <c:v>4.0320601550147703E-2</c:v>
                </c:pt>
                <c:pt idx="607">
                  <c:v>3.8120872248931771E-2</c:v>
                </c:pt>
                <c:pt idx="608">
                  <c:v>3.8846066367700653E-2</c:v>
                </c:pt>
                <c:pt idx="609">
                  <c:v>4.0305314323220036E-2</c:v>
                </c:pt>
                <c:pt idx="610">
                  <c:v>4.5549799714285744E-2</c:v>
                </c:pt>
                <c:pt idx="611">
                  <c:v>4.3348200559222651E-2</c:v>
                </c:pt>
                <c:pt idx="612">
                  <c:v>4.2131468728793614E-2</c:v>
                </c:pt>
                <c:pt idx="613">
                  <c:v>4.2180651670916239E-2</c:v>
                </c:pt>
                <c:pt idx="614">
                  <c:v>5.0315225629488314E-2</c:v>
                </c:pt>
                <c:pt idx="615">
                  <c:v>5.2881782232611571E-2</c:v>
                </c:pt>
                <c:pt idx="616">
                  <c:v>4.5914893563346146E-2</c:v>
                </c:pt>
                <c:pt idx="617">
                  <c:v>4.6938342214926897E-2</c:v>
                </c:pt>
                <c:pt idx="618">
                  <c:v>5.0305097693218573E-2</c:v>
                </c:pt>
                <c:pt idx="619">
                  <c:v>5.0396682301835916E-2</c:v>
                </c:pt>
                <c:pt idx="620">
                  <c:v>4.8220036374007888E-2</c:v>
                </c:pt>
                <c:pt idx="621">
                  <c:v>4.844506510359041E-2</c:v>
                </c:pt>
                <c:pt idx="622">
                  <c:v>4.8568567313558117E-2</c:v>
                </c:pt>
                <c:pt idx="623">
                  <c:v>4.9855589424613635E-2</c:v>
                </c:pt>
                <c:pt idx="624">
                  <c:v>4.2544495686171052E-2</c:v>
                </c:pt>
                <c:pt idx="625">
                  <c:v>4.0149633183712952E-2</c:v>
                </c:pt>
                <c:pt idx="626">
                  <c:v>4.638204228641777E-2</c:v>
                </c:pt>
                <c:pt idx="627">
                  <c:v>4.654404300118959E-2</c:v>
                </c:pt>
                <c:pt idx="628">
                  <c:v>4.387827056609199E-2</c:v>
                </c:pt>
                <c:pt idx="629">
                  <c:v>4.4171171734427056E-2</c:v>
                </c:pt>
                <c:pt idx="630">
                  <c:v>4.5268541177851576E-2</c:v>
                </c:pt>
                <c:pt idx="631">
                  <c:v>4.4164167490428764E-2</c:v>
                </c:pt>
                <c:pt idx="632">
                  <c:v>4.149840945557616E-2</c:v>
                </c:pt>
                <c:pt idx="633">
                  <c:v>4.5424745824908234E-2</c:v>
                </c:pt>
                <c:pt idx="634">
                  <c:v>4.8713973172839882E-2</c:v>
                </c:pt>
                <c:pt idx="635">
                  <c:v>4.9439523174815932E-2</c:v>
                </c:pt>
                <c:pt idx="636">
                  <c:v>4.7282938568945915E-2</c:v>
                </c:pt>
                <c:pt idx="637">
                  <c:v>5.1588314286365622E-2</c:v>
                </c:pt>
                <c:pt idx="638">
                  <c:v>5.2945804962730478E-2</c:v>
                </c:pt>
                <c:pt idx="639">
                  <c:v>5.2842031678720466E-2</c:v>
                </c:pt>
                <c:pt idx="640">
                  <c:v>4.7382962464391658E-2</c:v>
                </c:pt>
                <c:pt idx="641">
                  <c:v>4.6309280152782857E-2</c:v>
                </c:pt>
                <c:pt idx="642">
                  <c:v>4.7462881539789878E-2</c:v>
                </c:pt>
                <c:pt idx="643">
                  <c:v>4.4215918839001347E-2</c:v>
                </c:pt>
                <c:pt idx="644">
                  <c:v>4.796681220059041E-2</c:v>
                </c:pt>
                <c:pt idx="645">
                  <c:v>5.0026907709695936E-2</c:v>
                </c:pt>
                <c:pt idx="646">
                  <c:v>4.811963169170904E-2</c:v>
                </c:pt>
                <c:pt idx="647">
                  <c:v>4.4970524425134897E-2</c:v>
                </c:pt>
                <c:pt idx="648">
                  <c:v>4.1479490588509763E-2</c:v>
                </c:pt>
                <c:pt idx="649">
                  <c:v>4.0075292891764612E-2</c:v>
                </c:pt>
                <c:pt idx="650">
                  <c:v>4.2712620076171284E-2</c:v>
                </c:pt>
                <c:pt idx="651">
                  <c:v>4.4388235166386375E-2</c:v>
                </c:pt>
                <c:pt idx="652">
                  <c:v>4.3332858247547942E-2</c:v>
                </c:pt>
                <c:pt idx="653">
                  <c:v>4.4603301272768382E-2</c:v>
                </c:pt>
                <c:pt idx="654">
                  <c:v>3.8978332037207172E-2</c:v>
                </c:pt>
                <c:pt idx="655">
                  <c:v>3.7608070719620683E-2</c:v>
                </c:pt>
                <c:pt idx="656">
                  <c:v>4.3624913431892468E-2</c:v>
                </c:pt>
                <c:pt idx="657">
                  <c:v>4.348928170753133E-2</c:v>
                </c:pt>
                <c:pt idx="658">
                  <c:v>4.366526689861458E-2</c:v>
                </c:pt>
                <c:pt idx="659">
                  <c:v>4.5062583286424825E-2</c:v>
                </c:pt>
                <c:pt idx="660">
                  <c:v>4.7064873364646528E-2</c:v>
                </c:pt>
                <c:pt idx="661">
                  <c:v>4.7137111984843251E-2</c:v>
                </c:pt>
                <c:pt idx="662">
                  <c:v>5.232620492207439E-2</c:v>
                </c:pt>
                <c:pt idx="663">
                  <c:v>5.1137849654515267E-2</c:v>
                </c:pt>
                <c:pt idx="664">
                  <c:v>5.0729276206012155E-2</c:v>
                </c:pt>
                <c:pt idx="665">
                  <c:v>5.2208321128843084E-2</c:v>
                </c:pt>
                <c:pt idx="666">
                  <c:v>4.4667558270297059E-2</c:v>
                </c:pt>
                <c:pt idx="667">
                  <c:v>4.1589674856070465E-2</c:v>
                </c:pt>
                <c:pt idx="668">
                  <c:v>4.5784540483162738E-2</c:v>
                </c:pt>
                <c:pt idx="669">
                  <c:v>4.604766985276422E-2</c:v>
                </c:pt>
                <c:pt idx="670">
                  <c:v>4.5210486748526256E-2</c:v>
                </c:pt>
                <c:pt idx="671">
                  <c:v>4.4382902377877315E-2</c:v>
                </c:pt>
                <c:pt idx="672">
                  <c:v>3.940559889803906E-2</c:v>
                </c:pt>
                <c:pt idx="673">
                  <c:v>4.1564238011490021E-2</c:v>
                </c:pt>
                <c:pt idx="674">
                  <c:v>4.2848963778146121E-2</c:v>
                </c:pt>
                <c:pt idx="675">
                  <c:v>4.612954840061808E-2</c:v>
                </c:pt>
                <c:pt idx="676">
                  <c:v>4.9516969763882659E-2</c:v>
                </c:pt>
                <c:pt idx="677">
                  <c:v>4.8262650272892116E-2</c:v>
                </c:pt>
                <c:pt idx="678">
                  <c:v>4.7404026444529193E-2</c:v>
                </c:pt>
                <c:pt idx="679">
                  <c:v>4.5352682200202395E-2</c:v>
                </c:pt>
                <c:pt idx="680">
                  <c:v>4.3108626096549342E-2</c:v>
                </c:pt>
                <c:pt idx="681">
                  <c:v>4.2368099152830477E-2</c:v>
                </c:pt>
                <c:pt idx="682">
                  <c:v>4.4575298397395179E-2</c:v>
                </c:pt>
                <c:pt idx="683">
                  <c:v>4.9881202029868496E-2</c:v>
                </c:pt>
                <c:pt idx="684">
                  <c:v>5.422836577249672E-2</c:v>
                </c:pt>
                <c:pt idx="685">
                  <c:v>5.0943664411064037E-2</c:v>
                </c:pt>
                <c:pt idx="686">
                  <c:v>4.8305601788115285E-2</c:v>
                </c:pt>
                <c:pt idx="687">
                  <c:v>4.9190447773602028E-2</c:v>
                </c:pt>
                <c:pt idx="688">
                  <c:v>4.8551750548966155E-2</c:v>
                </c:pt>
                <c:pt idx="689">
                  <c:v>4.8675082239179421E-2</c:v>
                </c:pt>
                <c:pt idx="690">
                  <c:v>5.2575583897224588E-2</c:v>
                </c:pt>
                <c:pt idx="691">
                  <c:v>5.3801054170347903E-2</c:v>
                </c:pt>
                <c:pt idx="692">
                  <c:v>6.0193784032075162E-2</c:v>
                </c:pt>
                <c:pt idx="693">
                  <c:v>6.1072328717409884E-2</c:v>
                </c:pt>
                <c:pt idx="694">
                  <c:v>5.773144626452463E-2</c:v>
                </c:pt>
                <c:pt idx="695">
                  <c:v>5.7841558805821147E-2</c:v>
                </c:pt>
                <c:pt idx="696">
                  <c:v>5.9740488551074514E-2</c:v>
                </c:pt>
                <c:pt idx="697">
                  <c:v>6.2453104220032071E-2</c:v>
                </c:pt>
                <c:pt idx="698">
                  <c:v>6.7278431638138014E-2</c:v>
                </c:pt>
                <c:pt idx="699">
                  <c:v>6.6609869646969772E-2</c:v>
                </c:pt>
                <c:pt idx="700">
                  <c:v>6.114686498881039E-2</c:v>
                </c:pt>
                <c:pt idx="701">
                  <c:v>5.7698558212451845E-2</c:v>
                </c:pt>
                <c:pt idx="702">
                  <c:v>5.4670073023618725E-2</c:v>
                </c:pt>
                <c:pt idx="703">
                  <c:v>4.8801604907518017E-2</c:v>
                </c:pt>
                <c:pt idx="704">
                  <c:v>5.0502824791447909E-2</c:v>
                </c:pt>
                <c:pt idx="705">
                  <c:v>4.8731204644794107E-2</c:v>
                </c:pt>
                <c:pt idx="706">
                  <c:v>4.7385435984500852E-2</c:v>
                </c:pt>
                <c:pt idx="707">
                  <c:v>4.5960447970481176E-2</c:v>
                </c:pt>
                <c:pt idx="708">
                  <c:v>3.9369130240938237E-2</c:v>
                </c:pt>
                <c:pt idx="709">
                  <c:v>3.8378240937906746E-2</c:v>
                </c:pt>
                <c:pt idx="710">
                  <c:v>3.7991644090942682E-2</c:v>
                </c:pt>
                <c:pt idx="711">
                  <c:v>4.1957582148052355E-2</c:v>
                </c:pt>
                <c:pt idx="712">
                  <c:v>4.1128909006992301E-2</c:v>
                </c:pt>
                <c:pt idx="713">
                  <c:v>3.7481659015075233E-2</c:v>
                </c:pt>
                <c:pt idx="714">
                  <c:v>3.3191366363368974E-2</c:v>
                </c:pt>
                <c:pt idx="715">
                  <c:v>3.5739461593177903E-2</c:v>
                </c:pt>
                <c:pt idx="716">
                  <c:v>3.7688882619789907E-2</c:v>
                </c:pt>
                <c:pt idx="717">
                  <c:v>4.1376255527668757E-2</c:v>
                </c:pt>
                <c:pt idx="718">
                  <c:v>4.7643432200312474E-2</c:v>
                </c:pt>
                <c:pt idx="719">
                  <c:v>4.771247877352363E-2</c:v>
                </c:pt>
                <c:pt idx="720">
                  <c:v>5.0408862899194017E-2</c:v>
                </c:pt>
                <c:pt idx="721">
                  <c:v>4.9143345614682379E-2</c:v>
                </c:pt>
                <c:pt idx="722">
                  <c:v>4.8747398404055828E-2</c:v>
                </c:pt>
                <c:pt idx="723">
                  <c:v>5.5546291647603219E-2</c:v>
                </c:pt>
                <c:pt idx="724">
                  <c:v>6.3567162025512408E-2</c:v>
                </c:pt>
                <c:pt idx="725">
                  <c:v>6.6918384892005731E-2</c:v>
                </c:pt>
                <c:pt idx="726">
                  <c:v>6.5545494209624661E-2</c:v>
                </c:pt>
                <c:pt idx="727">
                  <c:v>6.3058281113596876E-2</c:v>
                </c:pt>
                <c:pt idx="728">
                  <c:v>6.1650838199131294E-2</c:v>
                </c:pt>
                <c:pt idx="729">
                  <c:v>7.1242709787781161E-2</c:v>
                </c:pt>
                <c:pt idx="730">
                  <c:v>7.2416741446781563E-2</c:v>
                </c:pt>
                <c:pt idx="731">
                  <c:v>7.6038592535014507E-2</c:v>
                </c:pt>
                <c:pt idx="732">
                  <c:v>7.4130405526628723E-2</c:v>
                </c:pt>
                <c:pt idx="733">
                  <c:v>7.3475604733706415E-2</c:v>
                </c:pt>
                <c:pt idx="734">
                  <c:v>7.8318225290641821E-2</c:v>
                </c:pt>
                <c:pt idx="735">
                  <c:v>7.1320028707135927E-2</c:v>
                </c:pt>
                <c:pt idx="736">
                  <c:v>7.3961112535671544E-2</c:v>
                </c:pt>
                <c:pt idx="737">
                  <c:v>8.0318562046692438E-2</c:v>
                </c:pt>
                <c:pt idx="738">
                  <c:v>8.6937232474411541E-2</c:v>
                </c:pt>
                <c:pt idx="739">
                  <c:v>8.9426883107765837E-2</c:v>
                </c:pt>
                <c:pt idx="740">
                  <c:v>8.9779012344143039E-2</c:v>
                </c:pt>
                <c:pt idx="741">
                  <c:v>8.4668322310195318E-2</c:v>
                </c:pt>
                <c:pt idx="742">
                  <c:v>9.2387586583063813E-2</c:v>
                </c:pt>
                <c:pt idx="743">
                  <c:v>8.859176279623629E-2</c:v>
                </c:pt>
                <c:pt idx="744">
                  <c:v>7.5771041333394629E-2</c:v>
                </c:pt>
                <c:pt idx="745">
                  <c:v>7.9204669393808005E-2</c:v>
                </c:pt>
                <c:pt idx="746">
                  <c:v>8.7980420811817256E-2</c:v>
                </c:pt>
                <c:pt idx="747">
                  <c:v>7.8767899093104193E-2</c:v>
                </c:pt>
                <c:pt idx="748">
                  <c:v>7.0513260456318269E-2</c:v>
                </c:pt>
                <c:pt idx="749">
                  <c:v>7.7196081769577332E-2</c:v>
                </c:pt>
                <c:pt idx="750">
                  <c:v>7.5121674307135941E-2</c:v>
                </c:pt>
                <c:pt idx="751">
                  <c:v>8.2248428207992927E-2</c:v>
                </c:pt>
                <c:pt idx="752">
                  <c:v>7.589412829525391E-2</c:v>
                </c:pt>
                <c:pt idx="753">
                  <c:v>7.7991108337069973E-2</c:v>
                </c:pt>
                <c:pt idx="754">
                  <c:v>8.9215253078603673E-2</c:v>
                </c:pt>
                <c:pt idx="755">
                  <c:v>8.8633228523293639E-2</c:v>
                </c:pt>
                <c:pt idx="756">
                  <c:v>8.1742009503917967E-2</c:v>
                </c:pt>
                <c:pt idx="757">
                  <c:v>8.8607839621429249E-2</c:v>
                </c:pt>
                <c:pt idx="758">
                  <c:v>9.7728295241017865E-2</c:v>
                </c:pt>
                <c:pt idx="759">
                  <c:v>9.1018739237792731E-2</c:v>
                </c:pt>
                <c:pt idx="760">
                  <c:v>9.5822111116737205E-2</c:v>
                </c:pt>
                <c:pt idx="761">
                  <c:v>8.9102274912354631E-2</c:v>
                </c:pt>
                <c:pt idx="762">
                  <c:v>9.5919161202004638E-2</c:v>
                </c:pt>
                <c:pt idx="763">
                  <c:v>0.10428840796626174</c:v>
                </c:pt>
                <c:pt idx="764">
                  <c:v>0.11230753254189638</c:v>
                </c:pt>
                <c:pt idx="765">
                  <c:v>0.11135786224500496</c:v>
                </c:pt>
                <c:pt idx="766">
                  <c:v>0.1101132237368377</c:v>
                </c:pt>
                <c:pt idx="767">
                  <c:v>0.11197476915996356</c:v>
                </c:pt>
                <c:pt idx="768">
                  <c:v>0.10637962107899775</c:v>
                </c:pt>
                <c:pt idx="769">
                  <c:v>9.9320504985801777E-2</c:v>
                </c:pt>
                <c:pt idx="770">
                  <c:v>0.10088652249250615</c:v>
                </c:pt>
                <c:pt idx="771">
                  <c:v>9.9825758561781539E-2</c:v>
                </c:pt>
                <c:pt idx="772">
                  <c:v>9.6821826546751158E-2</c:v>
                </c:pt>
                <c:pt idx="773">
                  <c:v>9.3799389904279593E-2</c:v>
                </c:pt>
                <c:pt idx="774">
                  <c:v>8.1973520817678475E-2</c:v>
                </c:pt>
                <c:pt idx="775">
                  <c:v>8.7408250247861904E-2</c:v>
                </c:pt>
                <c:pt idx="776">
                  <c:v>8.4519598294920811E-2</c:v>
                </c:pt>
                <c:pt idx="777">
                  <c:v>7.5038076018513325E-2</c:v>
                </c:pt>
                <c:pt idx="778">
                  <c:v>7.0339976503363294E-2</c:v>
                </c:pt>
                <c:pt idx="779">
                  <c:v>7.3700301265015214E-2</c:v>
                </c:pt>
                <c:pt idx="780">
                  <c:v>7.9159512253211314E-2</c:v>
                </c:pt>
                <c:pt idx="781">
                  <c:v>8.6664245805111978E-2</c:v>
                </c:pt>
                <c:pt idx="782">
                  <c:v>8.0622554779156558E-2</c:v>
                </c:pt>
                <c:pt idx="783">
                  <c:v>8.2976800513015564E-2</c:v>
                </c:pt>
                <c:pt idx="784">
                  <c:v>9.1380004623873717E-2</c:v>
                </c:pt>
                <c:pt idx="785">
                  <c:v>9.1284500608496147E-2</c:v>
                </c:pt>
                <c:pt idx="786">
                  <c:v>9.9337465810720879E-2</c:v>
                </c:pt>
                <c:pt idx="787">
                  <c:v>0.1096499599300214</c:v>
                </c:pt>
                <c:pt idx="788">
                  <c:v>0.11334341159097723</c:v>
                </c:pt>
                <c:pt idx="789">
                  <c:v>0.11004114652782145</c:v>
                </c:pt>
                <c:pt idx="790">
                  <c:v>0.10896792773892919</c:v>
                </c:pt>
                <c:pt idx="791">
                  <c:v>0.10905198402570956</c:v>
                </c:pt>
                <c:pt idx="792">
                  <c:v>0.10702208368793964</c:v>
                </c:pt>
                <c:pt idx="793">
                  <c:v>9.6667873690394507E-2</c:v>
                </c:pt>
                <c:pt idx="794">
                  <c:v>8.6875044121178774E-2</c:v>
                </c:pt>
                <c:pt idx="795">
                  <c:v>8.8247066545697E-2</c:v>
                </c:pt>
                <c:pt idx="796">
                  <c:v>8.9493966985402573E-2</c:v>
                </c:pt>
                <c:pt idx="797">
                  <c:v>9.2823700303550694E-2</c:v>
                </c:pt>
                <c:pt idx="798">
                  <c:v>9.3243810850839229E-2</c:v>
                </c:pt>
                <c:pt idx="799">
                  <c:v>0.10311078798881683</c:v>
                </c:pt>
                <c:pt idx="800">
                  <c:v>9.6068230876363819E-2</c:v>
                </c:pt>
                <c:pt idx="801">
                  <c:v>9.0990102650617327E-2</c:v>
                </c:pt>
                <c:pt idx="802">
                  <c:v>0.10060477491571891</c:v>
                </c:pt>
                <c:pt idx="803">
                  <c:v>0.10397064610291454</c:v>
                </c:pt>
                <c:pt idx="804">
                  <c:v>0.11423915866821252</c:v>
                </c:pt>
                <c:pt idx="805">
                  <c:v>0.11494499442616309</c:v>
                </c:pt>
                <c:pt idx="806">
                  <c:v>0.1083414500663927</c:v>
                </c:pt>
                <c:pt idx="807">
                  <c:v>0.10137670816242421</c:v>
                </c:pt>
                <c:pt idx="808">
                  <c:v>0.10982206451437607</c:v>
                </c:pt>
                <c:pt idx="809">
                  <c:v>0.10054475828840977</c:v>
                </c:pt>
                <c:pt idx="810">
                  <c:v>0.1022821195052102</c:v>
                </c:pt>
                <c:pt idx="811">
                  <c:v>0.11591301029086024</c:v>
                </c:pt>
                <c:pt idx="812">
                  <c:v>0.12316399669318641</c:v>
                </c:pt>
                <c:pt idx="813">
                  <c:v>0.11766467696443181</c:v>
                </c:pt>
                <c:pt idx="814">
                  <c:v>0.12558949861963561</c:v>
                </c:pt>
                <c:pt idx="815">
                  <c:v>0.1203780575762969</c:v>
                </c:pt>
                <c:pt idx="816">
                  <c:v>0.13060424488036648</c:v>
                </c:pt>
                <c:pt idx="817">
                  <c:v>0.14131464303118441</c:v>
                </c:pt>
                <c:pt idx="818">
                  <c:v>0.12692209566813456</c:v>
                </c:pt>
                <c:pt idx="819">
                  <c:v>0.14314307979616331</c:v>
                </c:pt>
                <c:pt idx="820">
                  <c:v>0.13941294366625134</c:v>
                </c:pt>
                <c:pt idx="821">
                  <c:v>0.13565186955696862</c:v>
                </c:pt>
                <c:pt idx="822">
                  <c:v>0.12536848409810072</c:v>
                </c:pt>
                <c:pt idx="823">
                  <c:v>0.13830284166768309</c:v>
                </c:pt>
                <c:pt idx="824">
                  <c:v>0.13219990958673272</c:v>
                </c:pt>
                <c:pt idx="825">
                  <c:v>0.13370723642855145</c:v>
                </c:pt>
                <c:pt idx="826">
                  <c:v>0.14527846398806227</c:v>
                </c:pt>
                <c:pt idx="827">
                  <c:v>0.13146251788237853</c:v>
                </c:pt>
                <c:pt idx="828">
                  <c:v>0.1417124083818454</c:v>
                </c:pt>
                <c:pt idx="829">
                  <c:v>0.13037927504775398</c:v>
                </c:pt>
                <c:pt idx="830">
                  <c:v>0.13303176882798901</c:v>
                </c:pt>
                <c:pt idx="831">
                  <c:v>0.12010854209799009</c:v>
                </c:pt>
                <c:pt idx="832">
                  <c:v>0.13519663921660807</c:v>
                </c:pt>
                <c:pt idx="833">
                  <c:v>0.12488416227262902</c:v>
                </c:pt>
                <c:pt idx="834">
                  <c:v>0.12043512675439538</c:v>
                </c:pt>
                <c:pt idx="835">
                  <c:v>0.13643334688642933</c:v>
                </c:pt>
                <c:pt idx="836">
                  <c:v>0.12277283179440872</c:v>
                </c:pt>
                <c:pt idx="837">
                  <c:v>0.12891726372395745</c:v>
                </c:pt>
                <c:pt idx="838">
                  <c:v>0.13084253402532045</c:v>
                </c:pt>
                <c:pt idx="839">
                  <c:v>0.12328903731671889</c:v>
                </c:pt>
                <c:pt idx="840">
                  <c:v>0.12141469839525443</c:v>
                </c:pt>
                <c:pt idx="841">
                  <c:v>0.14150737571100985</c:v>
                </c:pt>
                <c:pt idx="842">
                  <c:v>0.14344260954403246</c:v>
                </c:pt>
                <c:pt idx="843">
                  <c:v>0.15268014193166218</c:v>
                </c:pt>
                <c:pt idx="844">
                  <c:v>0.16155353776813097</c:v>
                </c:pt>
                <c:pt idx="845">
                  <c:v>0.13793448829296412</c:v>
                </c:pt>
                <c:pt idx="846">
                  <c:v>0.13773747450767121</c:v>
                </c:pt>
                <c:pt idx="847">
                  <c:v>0.14533026324343903</c:v>
                </c:pt>
                <c:pt idx="848">
                  <c:v>0.1372893492567078</c:v>
                </c:pt>
                <c:pt idx="849">
                  <c:v>0.14545854618090631</c:v>
                </c:pt>
                <c:pt idx="850">
                  <c:v>0.15101538811583273</c:v>
                </c:pt>
                <c:pt idx="851">
                  <c:v>0.13927867880589709</c:v>
                </c:pt>
                <c:pt idx="852">
                  <c:v>0.12903647938312135</c:v>
                </c:pt>
                <c:pt idx="853">
                  <c:v>0.12009853618078489</c:v>
                </c:pt>
                <c:pt idx="854">
                  <c:v>0.11731601171255987</c:v>
                </c:pt>
                <c:pt idx="855">
                  <c:v>0.13461493675270758</c:v>
                </c:pt>
                <c:pt idx="856">
                  <c:v>0.13670369500663146</c:v>
                </c:pt>
                <c:pt idx="857">
                  <c:v>0.1483224111591846</c:v>
                </c:pt>
                <c:pt idx="858">
                  <c:v>0.1436404139748701</c:v>
                </c:pt>
                <c:pt idx="859">
                  <c:v>0.13939644480600588</c:v>
                </c:pt>
                <c:pt idx="860">
                  <c:v>0.13696950390798598</c:v>
                </c:pt>
                <c:pt idx="861">
                  <c:v>0.15292246717522573</c:v>
                </c:pt>
                <c:pt idx="862">
                  <c:v>0.16440714713969135</c:v>
                </c:pt>
                <c:pt idx="863">
                  <c:v>0.16950912438616922</c:v>
                </c:pt>
                <c:pt idx="864">
                  <c:v>0.14885167876974315</c:v>
                </c:pt>
                <c:pt idx="865">
                  <c:v>0.1385631959454216</c:v>
                </c:pt>
                <c:pt idx="866">
                  <c:v>0.13814433065209319</c:v>
                </c:pt>
                <c:pt idx="867">
                  <c:v>0.11715991526430589</c:v>
                </c:pt>
                <c:pt idx="868">
                  <c:v>0.12708101513060238</c:v>
                </c:pt>
                <c:pt idx="869">
                  <c:v>0.14234997032615682</c:v>
                </c:pt>
                <c:pt idx="870">
                  <c:v>0.16403319534375593</c:v>
                </c:pt>
                <c:pt idx="871">
                  <c:v>0.15826299928565354</c:v>
                </c:pt>
                <c:pt idx="872">
                  <c:v>0.15642321264308925</c:v>
                </c:pt>
                <c:pt idx="873">
                  <c:v>0.16496198415646685</c:v>
                </c:pt>
                <c:pt idx="874">
                  <c:v>0.18272886641178618</c:v>
                </c:pt>
                <c:pt idx="875">
                  <c:v>0.1772502630883433</c:v>
                </c:pt>
                <c:pt idx="876">
                  <c:v>0.19088180806124919</c:v>
                </c:pt>
                <c:pt idx="877">
                  <c:v>0.19398348514885494</c:v>
                </c:pt>
                <c:pt idx="878">
                  <c:v>0.20227294244696284</c:v>
                </c:pt>
                <c:pt idx="879">
                  <c:v>0.20524141048160108</c:v>
                </c:pt>
                <c:pt idx="880">
                  <c:v>0.18512494808469443</c:v>
                </c:pt>
                <c:pt idx="881">
                  <c:v>0.18261392937934579</c:v>
                </c:pt>
                <c:pt idx="882">
                  <c:v>0.16620746317584262</c:v>
                </c:pt>
                <c:pt idx="883">
                  <c:v>0.16005179830288038</c:v>
                </c:pt>
                <c:pt idx="884">
                  <c:v>0.14820694187933423</c:v>
                </c:pt>
                <c:pt idx="885">
                  <c:v>0.16277123575353758</c:v>
                </c:pt>
                <c:pt idx="886">
                  <c:v>0.15372344929616982</c:v>
                </c:pt>
                <c:pt idx="887">
                  <c:v>0.17332065537907657</c:v>
                </c:pt>
                <c:pt idx="888">
                  <c:v>0.15854412543509958</c:v>
                </c:pt>
                <c:pt idx="889">
                  <c:v>0.14638784134550475</c:v>
                </c:pt>
                <c:pt idx="890">
                  <c:v>0.15420596579472687</c:v>
                </c:pt>
                <c:pt idx="891">
                  <c:v>0.14232510689251779</c:v>
                </c:pt>
                <c:pt idx="892">
                  <c:v>0.14559043432959634</c:v>
                </c:pt>
                <c:pt idx="893">
                  <c:v>0.13906804583236065</c:v>
                </c:pt>
                <c:pt idx="894">
                  <c:v>0.16516174829826905</c:v>
                </c:pt>
                <c:pt idx="895">
                  <c:v>0.14987692491765967</c:v>
                </c:pt>
                <c:pt idx="896">
                  <c:v>0.15503179847643384</c:v>
                </c:pt>
                <c:pt idx="897">
                  <c:v>0.13507122773817951</c:v>
                </c:pt>
                <c:pt idx="898">
                  <c:v>0.13739014590320989</c:v>
                </c:pt>
                <c:pt idx="899">
                  <c:v>0.15555520281765378</c:v>
                </c:pt>
                <c:pt idx="900">
                  <c:v>0.14059747840029613</c:v>
                </c:pt>
                <c:pt idx="901">
                  <c:v>0.15232944970981616</c:v>
                </c:pt>
                <c:pt idx="902">
                  <c:v>0.15959683866414537</c:v>
                </c:pt>
                <c:pt idx="903">
                  <c:v>0.16687186177446628</c:v>
                </c:pt>
                <c:pt idx="904">
                  <c:v>0.15783111409504161</c:v>
                </c:pt>
                <c:pt idx="905">
                  <c:v>0.16160973543204044</c:v>
                </c:pt>
                <c:pt idx="906">
                  <c:v>0.17989005495245086</c:v>
                </c:pt>
                <c:pt idx="907">
                  <c:v>0.20562527661835572</c:v>
                </c:pt>
                <c:pt idx="908">
                  <c:v>0.20200887790557895</c:v>
                </c:pt>
                <c:pt idx="909">
                  <c:v>0.20973053781823978</c:v>
                </c:pt>
                <c:pt idx="910">
                  <c:v>0.23800883301819376</c:v>
                </c:pt>
                <c:pt idx="911">
                  <c:v>0.23342360196748529</c:v>
                </c:pt>
                <c:pt idx="912">
                  <c:v>0.22436447498715495</c:v>
                </c:pt>
                <c:pt idx="913">
                  <c:v>0.22596140648688157</c:v>
                </c:pt>
                <c:pt idx="914">
                  <c:v>0.2310680423366506</c:v>
                </c:pt>
                <c:pt idx="915">
                  <c:v>0.27644589000893882</c:v>
                </c:pt>
                <c:pt idx="916">
                  <c:v>0.29293406121272836</c:v>
                </c:pt>
                <c:pt idx="917">
                  <c:v>0.27525846094794792</c:v>
                </c:pt>
                <c:pt idx="918">
                  <c:v>0.30123409957475594</c:v>
                </c:pt>
                <c:pt idx="919">
                  <c:v>0.27621078390911352</c:v>
                </c:pt>
                <c:pt idx="920">
                  <c:v>0.26373685483890752</c:v>
                </c:pt>
                <c:pt idx="921">
                  <c:v>0.29629459272821235</c:v>
                </c:pt>
                <c:pt idx="922">
                  <c:v>0.29605060239103198</c:v>
                </c:pt>
                <c:pt idx="923">
                  <c:v>0.3328767157168156</c:v>
                </c:pt>
                <c:pt idx="924">
                  <c:v>0.31329850633872641</c:v>
                </c:pt>
                <c:pt idx="925">
                  <c:v>0.29669730538346828</c:v>
                </c:pt>
                <c:pt idx="926">
                  <c:v>0.26390601099737304</c:v>
                </c:pt>
                <c:pt idx="927">
                  <c:v>0.25475254866642677</c:v>
                </c:pt>
                <c:pt idx="928">
                  <c:v>0.26715783650512914</c:v>
                </c:pt>
                <c:pt idx="929">
                  <c:v>0.2887944326729367</c:v>
                </c:pt>
                <c:pt idx="930">
                  <c:v>0.27635043483214161</c:v>
                </c:pt>
                <c:pt idx="931">
                  <c:v>0.27269311385331568</c:v>
                </c:pt>
                <c:pt idx="932">
                  <c:v>0.27809279969484263</c:v>
                </c:pt>
                <c:pt idx="933">
                  <c:v>0.23595043142445965</c:v>
                </c:pt>
                <c:pt idx="934">
                  <c:v>0.25463660782928033</c:v>
                </c:pt>
                <c:pt idx="935">
                  <c:v>0.23098645626081704</c:v>
                </c:pt>
                <c:pt idx="936">
                  <c:v>0.24984117461622249</c:v>
                </c:pt>
                <c:pt idx="937">
                  <c:v>0.32083454653776294</c:v>
                </c:pt>
                <c:pt idx="938">
                  <c:v>0.37888282791847566</c:v>
                </c:pt>
                <c:pt idx="939">
                  <c:v>0.42818577814322828</c:v>
                </c:pt>
                <c:pt idx="940">
                  <c:v>0.48180254043710685</c:v>
                </c:pt>
                <c:pt idx="941">
                  <c:v>0.52434869256769212</c:v>
                </c:pt>
                <c:pt idx="942">
                  <c:v>0.57383794585176595</c:v>
                </c:pt>
                <c:pt idx="943">
                  <c:v>0.64592711099283684</c:v>
                </c:pt>
                <c:pt idx="944">
                  <c:v>0.72169232285881857</c:v>
                </c:pt>
                <c:pt idx="945">
                  <c:v>0.81701858581378173</c:v>
                </c:pt>
                <c:pt idx="946">
                  <c:v>0.88823914759967537</c:v>
                </c:pt>
                <c:pt idx="947">
                  <c:v>0.93061778945718354</c:v>
                </c:pt>
                <c:pt idx="948">
                  <c:v>1.1441277789987878</c:v>
                </c:pt>
                <c:pt idx="949">
                  <c:v>1.4685389877521657</c:v>
                </c:pt>
                <c:pt idx="950">
                  <c:v>1.4960680660913055</c:v>
                </c:pt>
                <c:pt idx="951">
                  <c:v>1.5037271829681198</c:v>
                </c:pt>
                <c:pt idx="952">
                  <c:v>1.6562164373040431</c:v>
                </c:pt>
                <c:pt idx="953">
                  <c:v>1.8108013906574822</c:v>
                </c:pt>
                <c:pt idx="954">
                  <c:v>1.9386249329933023</c:v>
                </c:pt>
                <c:pt idx="955">
                  <c:v>2.0763516719279052</c:v>
                </c:pt>
                <c:pt idx="956">
                  <c:v>2.1725254400469796</c:v>
                </c:pt>
                <c:pt idx="957">
                  <c:v>2.1369840855836606</c:v>
                </c:pt>
                <c:pt idx="958">
                  <c:v>2.0968112495065263</c:v>
                </c:pt>
                <c:pt idx="959">
                  <c:v>1.8295207972779963</c:v>
                </c:pt>
                <c:pt idx="960">
                  <c:v>1.8884039406534683</c:v>
                </c:pt>
                <c:pt idx="961">
                  <c:v>1.9249045338378667</c:v>
                </c:pt>
                <c:pt idx="962">
                  <c:v>1.8376248600424407</c:v>
                </c:pt>
                <c:pt idx="963">
                  <c:v>1.6832836159611162</c:v>
                </c:pt>
                <c:pt idx="964">
                  <c:v>1.4776108564178652</c:v>
                </c:pt>
                <c:pt idx="965">
                  <c:v>1.2816392900380909</c:v>
                </c:pt>
                <c:pt idx="966">
                  <c:v>1.1204980947395007</c:v>
                </c:pt>
                <c:pt idx="967">
                  <c:v>1.0908899581567504</c:v>
                </c:pt>
                <c:pt idx="968">
                  <c:v>0.86524644602825307</c:v>
                </c:pt>
                <c:pt idx="969">
                  <c:v>0.72741465496798008</c:v>
                </c:pt>
                <c:pt idx="970">
                  <c:v>0.67283140590353685</c:v>
                </c:pt>
                <c:pt idx="971">
                  <c:v>0.58666580947028135</c:v>
                </c:pt>
                <c:pt idx="972">
                  <c:v>0.48969721659737947</c:v>
                </c:pt>
                <c:pt idx="973">
                  <c:v>0.46864290273515447</c:v>
                </c:pt>
                <c:pt idx="974">
                  <c:v>0.47679296587592923</c:v>
                </c:pt>
                <c:pt idx="975">
                  <c:v>0.49783757378986432</c:v>
                </c:pt>
                <c:pt idx="976">
                  <c:v>0.46891009854129911</c:v>
                </c:pt>
                <c:pt idx="977">
                  <c:v>0.43984005017924338</c:v>
                </c:pt>
                <c:pt idx="978">
                  <c:v>0.46040691396116173</c:v>
                </c:pt>
                <c:pt idx="979">
                  <c:v>0.48116136403582299</c:v>
                </c:pt>
                <c:pt idx="980">
                  <c:v>0.40393711128790039</c:v>
                </c:pt>
                <c:pt idx="981">
                  <c:v>0.40977161042886034</c:v>
                </c:pt>
                <c:pt idx="982">
                  <c:v>0.39672170606443186</c:v>
                </c:pt>
                <c:pt idx="983">
                  <c:v>0.36291659324855119</c:v>
                </c:pt>
                <c:pt idx="984">
                  <c:v>0.34093328595585343</c:v>
                </c:pt>
                <c:pt idx="985">
                  <c:v>0.31241469670662497</c:v>
                </c:pt>
                <c:pt idx="986">
                  <c:v>0.34091045862220809</c:v>
                </c:pt>
                <c:pt idx="987">
                  <c:v>0.36981079898464903</c:v>
                </c:pt>
                <c:pt idx="988">
                  <c:v>0.31838436966011902</c:v>
                </c:pt>
                <c:pt idx="989">
                  <c:v>0.33396891991471683</c:v>
                </c:pt>
                <c:pt idx="990">
                  <c:v>0.34131431405166096</c:v>
                </c:pt>
                <c:pt idx="991">
                  <c:v>0.32283194533313203</c:v>
                </c:pt>
                <c:pt idx="992">
                  <c:v>0.33516381437363546</c:v>
                </c:pt>
                <c:pt idx="993">
                  <c:v>0.32586844075919175</c:v>
                </c:pt>
                <c:pt idx="994">
                  <c:v>0.32387966522726253</c:v>
                </c:pt>
                <c:pt idx="995">
                  <c:v>0.31507869699124108</c:v>
                </c:pt>
                <c:pt idx="996">
                  <c:v>0.27859880202389531</c:v>
                </c:pt>
                <c:pt idx="997">
                  <c:v>0.24092109272859549</c:v>
                </c:pt>
                <c:pt idx="998">
                  <c:v>0.25800667632587065</c:v>
                </c:pt>
                <c:pt idx="999">
                  <c:v>0.23762698502433904</c:v>
                </c:pt>
                <c:pt idx="1000">
                  <c:v>0.25470721648909167</c:v>
                </c:pt>
                <c:pt idx="1001">
                  <c:v>0.25292039137129507</c:v>
                </c:pt>
                <c:pt idx="1002">
                  <c:v>0.23378034745423229</c:v>
                </c:pt>
                <c:pt idx="1003">
                  <c:v>0.23379544028189284</c:v>
                </c:pt>
                <c:pt idx="1004">
                  <c:v>0.24711488131258569</c:v>
                </c:pt>
                <c:pt idx="1005">
                  <c:v>0.22375251349016817</c:v>
                </c:pt>
                <c:pt idx="1006">
                  <c:v>0.22504151691667884</c:v>
                </c:pt>
                <c:pt idx="1007">
                  <c:v>0.22399075938606358</c:v>
                </c:pt>
                <c:pt idx="1008">
                  <c:v>0.21119039951616805</c:v>
                </c:pt>
                <c:pt idx="1009">
                  <c:v>0.22685010540168227</c:v>
                </c:pt>
                <c:pt idx="1010">
                  <c:v>0.22334198418902868</c:v>
                </c:pt>
                <c:pt idx="1011">
                  <c:v>0.2065927693687121</c:v>
                </c:pt>
                <c:pt idx="1012">
                  <c:v>0.20625509350570276</c:v>
                </c:pt>
                <c:pt idx="1013">
                  <c:v>0.21862391506188567</c:v>
                </c:pt>
                <c:pt idx="1014">
                  <c:v>0.221198396687977</c:v>
                </c:pt>
                <c:pt idx="1015">
                  <c:v>0.23300667389185889</c:v>
                </c:pt>
                <c:pt idx="1016">
                  <c:v>0.2474939003889173</c:v>
                </c:pt>
                <c:pt idx="1017">
                  <c:v>0.24119006226191303</c:v>
                </c:pt>
                <c:pt idx="1018">
                  <c:v>0.24818194307400723</c:v>
                </c:pt>
                <c:pt idx="1019">
                  <c:v>0.21795835831034913</c:v>
                </c:pt>
                <c:pt idx="1020">
                  <c:v>0.21835429085881394</c:v>
                </c:pt>
                <c:pt idx="1021">
                  <c:v>0.2394216976472284</c:v>
                </c:pt>
                <c:pt idx="1022">
                  <c:v>0.24729505389398332</c:v>
                </c:pt>
                <c:pt idx="1023">
                  <c:v>0.2284284796784414</c:v>
                </c:pt>
              </c:numCache>
            </c:numRef>
          </c:yVal>
          <c:smooth val="0"/>
          <c:extLst>
            <c:ext xmlns:c16="http://schemas.microsoft.com/office/drawing/2014/chart" uri="{C3380CC4-5D6E-409C-BE32-E72D297353CC}">
              <c16:uniqueId val="{00000000-239F-43D9-9D89-837258F0A8D9}"/>
            </c:ext>
          </c:extLst>
        </c:ser>
        <c:ser>
          <c:idx val="1"/>
          <c:order val="1"/>
          <c:tx>
            <c:strRef>
              <c:f>Sheet1!$P$1</c:f>
              <c:strCache>
                <c:ptCount val="1"/>
                <c:pt idx="0">
                  <c:v>x-Axis Angular Velocity +2.5 lbs</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Sheet1!$D$2:$D$1102</c:f>
              <c:numCache>
                <c:formatCode>General</c:formatCode>
                <c:ptCount val="1101"/>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Sheet1!$P$2:$P$1102</c:f>
              <c:numCache>
                <c:formatCode>General</c:formatCode>
                <c:ptCount val="1101"/>
                <c:pt idx="0">
                  <c:v>#N/A</c:v>
                </c:pt>
                <c:pt idx="1">
                  <c:v>#N/A</c:v>
                </c:pt>
                <c:pt idx="2">
                  <c:v>#N/A</c:v>
                </c:pt>
                <c:pt idx="3">
                  <c:v>#N/A</c:v>
                </c:pt>
                <c:pt idx="4">
                  <c:v>#N/A</c:v>
                </c:pt>
                <c:pt idx="5">
                  <c:v>#N/A</c:v>
                </c:pt>
                <c:pt idx="6">
                  <c:v>#N/A</c:v>
                </c:pt>
                <c:pt idx="7">
                  <c:v>#N/A</c:v>
                </c:pt>
                <c:pt idx="8">
                  <c:v>#N/A</c:v>
                </c:pt>
                <c:pt idx="9">
                  <c:v>0.50600876845119624</c:v>
                </c:pt>
                <c:pt idx="10">
                  <c:v>0.44570078508506211</c:v>
                </c:pt>
                <c:pt idx="11">
                  <c:v>0.46986839571232047</c:v>
                </c:pt>
                <c:pt idx="12">
                  <c:v>0.46749654820379927</c:v>
                </c:pt>
                <c:pt idx="13">
                  <c:v>0.47500284959903027</c:v>
                </c:pt>
                <c:pt idx="14">
                  <c:v>0.47710610405146381</c:v>
                </c:pt>
                <c:pt idx="15">
                  <c:v>0.46794980494550886</c:v>
                </c:pt>
                <c:pt idx="16">
                  <c:v>0.44428715597004542</c:v>
                </c:pt>
                <c:pt idx="17">
                  <c:v>0.44556899487527701</c:v>
                </c:pt>
                <c:pt idx="18">
                  <c:v>0.4577460171126696</c:v>
                </c:pt>
                <c:pt idx="19">
                  <c:v>0.44963257430477571</c:v>
                </c:pt>
                <c:pt idx="20">
                  <c:v>0.45409437302237282</c:v>
                </c:pt>
                <c:pt idx="21">
                  <c:v>0.44481084124709741</c:v>
                </c:pt>
                <c:pt idx="22">
                  <c:v>0.49465893104515324</c:v>
                </c:pt>
                <c:pt idx="23">
                  <c:v>0.52482276654649662</c:v>
                </c:pt>
                <c:pt idx="24">
                  <c:v>0.54554206091524948</c:v>
                </c:pt>
                <c:pt idx="25">
                  <c:v>0.59608426732163811</c:v>
                </c:pt>
                <c:pt idx="26">
                  <c:v>0.74591684488080656</c:v>
                </c:pt>
                <c:pt idx="27">
                  <c:v>0.71787176743257752</c:v>
                </c:pt>
                <c:pt idx="28">
                  <c:v>0.77256543251279841</c:v>
                </c:pt>
                <c:pt idx="29">
                  <c:v>0.75321949382064768</c:v>
                </c:pt>
                <c:pt idx="30">
                  <c:v>0.80775851391768039</c:v>
                </c:pt>
                <c:pt idx="31">
                  <c:v>0.86955219205856804</c:v>
                </c:pt>
                <c:pt idx="32">
                  <c:v>0.90311509218895059</c:v>
                </c:pt>
                <c:pt idx="33">
                  <c:v>0.96467344598937499</c:v>
                </c:pt>
                <c:pt idx="34">
                  <c:v>1.0329734630882854</c:v>
                </c:pt>
                <c:pt idx="35">
                  <c:v>1.0583973027252065</c:v>
                </c:pt>
                <c:pt idx="36">
                  <c:v>0.99949339702658302</c:v>
                </c:pt>
                <c:pt idx="37">
                  <c:v>1.0623303560448325</c:v>
                </c:pt>
                <c:pt idx="38">
                  <c:v>1.070927142032994</c:v>
                </c:pt>
                <c:pt idx="39">
                  <c:v>1.2267737707563244</c:v>
                </c:pt>
                <c:pt idx="40">
                  <c:v>1.3748764971928928</c:v>
                </c:pt>
                <c:pt idx="41">
                  <c:v>1.4464850578836153</c:v>
                </c:pt>
                <c:pt idx="42">
                  <c:v>1.3873463559518382</c:v>
                </c:pt>
                <c:pt idx="43">
                  <c:v>1.365288472797958</c:v>
                </c:pt>
                <c:pt idx="44">
                  <c:v>1.3773593438021314</c:v>
                </c:pt>
                <c:pt idx="45">
                  <c:v>1.7117122073518523</c:v>
                </c:pt>
                <c:pt idx="46">
                  <c:v>1.8358106560210625</c:v>
                </c:pt>
                <c:pt idx="47">
                  <c:v>1.9868588303776087</c:v>
                </c:pt>
                <c:pt idx="48">
                  <c:v>1.9882649630955278</c:v>
                </c:pt>
                <c:pt idx="49">
                  <c:v>2.0519811273303139</c:v>
                </c:pt>
                <c:pt idx="50">
                  <c:v>2.022143539038908</c:v>
                </c:pt>
                <c:pt idx="51">
                  <c:v>1.8676050576799637</c:v>
                </c:pt>
                <c:pt idx="52">
                  <c:v>2.0000707325366234</c:v>
                </c:pt>
                <c:pt idx="53">
                  <c:v>2.0286642404346664</c:v>
                </c:pt>
                <c:pt idx="54">
                  <c:v>1.9874909687814788</c:v>
                </c:pt>
                <c:pt idx="55">
                  <c:v>1.6483731586293235</c:v>
                </c:pt>
                <c:pt idx="56">
                  <c:v>1.5279185632102432</c:v>
                </c:pt>
                <c:pt idx="57">
                  <c:v>1.3319550310556423</c:v>
                </c:pt>
                <c:pt idx="58">
                  <c:v>1.2770263827290402</c:v>
                </c:pt>
                <c:pt idx="59">
                  <c:v>1.0955181051970801</c:v>
                </c:pt>
                <c:pt idx="60">
                  <c:v>0.99170850744954109</c:v>
                </c:pt>
                <c:pt idx="61">
                  <c:v>0.98693021010744286</c:v>
                </c:pt>
                <c:pt idx="62">
                  <c:v>0.86996532829504036</c:v>
                </c:pt>
                <c:pt idx="63">
                  <c:v>0.78244068349363816</c:v>
                </c:pt>
                <c:pt idx="64">
                  <c:v>0.75973440134789405</c:v>
                </c:pt>
                <c:pt idx="65">
                  <c:v>0.72779317657768927</c:v>
                </c:pt>
                <c:pt idx="66">
                  <c:v>0.61295665975212144</c:v>
                </c:pt>
                <c:pt idx="67">
                  <c:v>0.59464896861054084</c:v>
                </c:pt>
                <c:pt idx="68">
                  <c:v>0.5557073390502496</c:v>
                </c:pt>
                <c:pt idx="69">
                  <c:v>0.528007513671232</c:v>
                </c:pt>
                <c:pt idx="70">
                  <c:v>0.45717598421890171</c:v>
                </c:pt>
                <c:pt idx="71">
                  <c:v>0.4818824112970474</c:v>
                </c:pt>
                <c:pt idx="72">
                  <c:v>0.49541294947000802</c:v>
                </c:pt>
                <c:pt idx="73">
                  <c:v>0.45831916705784226</c:v>
                </c:pt>
                <c:pt idx="74">
                  <c:v>0.40523419374649849</c:v>
                </c:pt>
                <c:pt idx="75">
                  <c:v>0.38578771186264749</c:v>
                </c:pt>
                <c:pt idx="76">
                  <c:v>0.42289763824884485</c:v>
                </c:pt>
                <c:pt idx="77">
                  <c:v>0.42450138842849255</c:v>
                </c:pt>
                <c:pt idx="78">
                  <c:v>0.4396124314952482</c:v>
                </c:pt>
                <c:pt idx="79">
                  <c:v>0.40013699630635946</c:v>
                </c:pt>
                <c:pt idx="80">
                  <c:v>0.39390198472184956</c:v>
                </c:pt>
                <c:pt idx="81">
                  <c:v>0.36920059483371637</c:v>
                </c:pt>
                <c:pt idx="82">
                  <c:v>0.32076947444544113</c:v>
                </c:pt>
                <c:pt idx="83">
                  <c:v>0.36699391538221021</c:v>
                </c:pt>
                <c:pt idx="84">
                  <c:v>0.38255435425509854</c:v>
                </c:pt>
                <c:pt idx="85">
                  <c:v>0.37249682355971137</c:v>
                </c:pt>
                <c:pt idx="86">
                  <c:v>0.32789989363224753</c:v>
                </c:pt>
                <c:pt idx="87">
                  <c:v>0.29938948841755969</c:v>
                </c:pt>
                <c:pt idx="88">
                  <c:v>0.34324385959005366</c:v>
                </c:pt>
                <c:pt idx="89">
                  <c:v>0.34537535010264614</c:v>
                </c:pt>
                <c:pt idx="90">
                  <c:v>0.34154565471938747</c:v>
                </c:pt>
                <c:pt idx="91">
                  <c:v>0.36248639425457879</c:v>
                </c:pt>
                <c:pt idx="92">
                  <c:v>0.36748618252205834</c:v>
                </c:pt>
                <c:pt idx="93">
                  <c:v>0.3486047528657979</c:v>
                </c:pt>
                <c:pt idx="94">
                  <c:v>0.34957289170693095</c:v>
                </c:pt>
                <c:pt idx="95">
                  <c:v>0.34615472709295581</c:v>
                </c:pt>
                <c:pt idx="96">
                  <c:v>0.35754568058723474</c:v>
                </c:pt>
                <c:pt idx="97">
                  <c:v>0.34966641563595791</c:v>
                </c:pt>
                <c:pt idx="98">
                  <c:v>0.27663893024370878</c:v>
                </c:pt>
                <c:pt idx="99">
                  <c:v>0.29248991631627974</c:v>
                </c:pt>
                <c:pt idx="100">
                  <c:v>0.27584741100706617</c:v>
                </c:pt>
                <c:pt idx="101">
                  <c:v>0.25789526940548135</c:v>
                </c:pt>
                <c:pt idx="102">
                  <c:v>0.22178281404501318</c:v>
                </c:pt>
                <c:pt idx="103">
                  <c:v>0.19938405436399173</c:v>
                </c:pt>
                <c:pt idx="104">
                  <c:v>0.19919397098804045</c:v>
                </c:pt>
                <c:pt idx="105">
                  <c:v>0.18655883617989716</c:v>
                </c:pt>
                <c:pt idx="106">
                  <c:v>0.1700909153728522</c:v>
                </c:pt>
                <c:pt idx="107">
                  <c:v>0.17094504427431484</c:v>
                </c:pt>
                <c:pt idx="108">
                  <c:v>0.18270886742604892</c:v>
                </c:pt>
                <c:pt idx="109">
                  <c:v>0.16520201798341494</c:v>
                </c:pt>
                <c:pt idx="110">
                  <c:v>0.16581175518387484</c:v>
                </c:pt>
                <c:pt idx="111">
                  <c:v>0.17703569366890298</c:v>
                </c:pt>
                <c:pt idx="112">
                  <c:v>0.18867174213806245</c:v>
                </c:pt>
                <c:pt idx="113">
                  <c:v>0.18793153411735991</c:v>
                </c:pt>
                <c:pt idx="114">
                  <c:v>0.20278623385224473</c:v>
                </c:pt>
                <c:pt idx="115">
                  <c:v>0.20095418784330218</c:v>
                </c:pt>
                <c:pt idx="116">
                  <c:v>0.2115507556727409</c:v>
                </c:pt>
                <c:pt idx="117">
                  <c:v>0.22995578898586921</c:v>
                </c:pt>
                <c:pt idx="118">
                  <c:v>0.22605145056333403</c:v>
                </c:pt>
                <c:pt idx="119">
                  <c:v>0.20982444831118122</c:v>
                </c:pt>
                <c:pt idx="120">
                  <c:v>0.21363233562717535</c:v>
                </c:pt>
                <c:pt idx="121">
                  <c:v>0.20161423077234203</c:v>
                </c:pt>
                <c:pt idx="122">
                  <c:v>0.19535629858233358</c:v>
                </c:pt>
                <c:pt idx="123">
                  <c:v>0.18384736907820487</c:v>
                </c:pt>
                <c:pt idx="124">
                  <c:v>0.17954026646312099</c:v>
                </c:pt>
                <c:pt idx="125">
                  <c:v>0.19752609020178449</c:v>
                </c:pt>
                <c:pt idx="126">
                  <c:v>0.19176083771346769</c:v>
                </c:pt>
                <c:pt idx="127">
                  <c:v>0.16706558964208326</c:v>
                </c:pt>
                <c:pt idx="128">
                  <c:v>0.15844123902575843</c:v>
                </c:pt>
                <c:pt idx="129">
                  <c:v>0.17486197428162573</c:v>
                </c:pt>
                <c:pt idx="130">
                  <c:v>0.18461540291188744</c:v>
                </c:pt>
                <c:pt idx="131">
                  <c:v>0.18117904115808398</c:v>
                </c:pt>
                <c:pt idx="132">
                  <c:v>0.18240068904994114</c:v>
                </c:pt>
                <c:pt idx="133">
                  <c:v>0.19211686979380233</c:v>
                </c:pt>
                <c:pt idx="134">
                  <c:v>0.18799148967323107</c:v>
                </c:pt>
                <c:pt idx="135">
                  <c:v>0.16836959768112555</c:v>
                </c:pt>
                <c:pt idx="136">
                  <c:v>0.1512189377022442</c:v>
                </c:pt>
                <c:pt idx="137">
                  <c:v>0.14717031210438564</c:v>
                </c:pt>
                <c:pt idx="138">
                  <c:v>0.17147367172771649</c:v>
                </c:pt>
                <c:pt idx="139">
                  <c:v>0.19074476281133709</c:v>
                </c:pt>
                <c:pt idx="140">
                  <c:v>0.19950348282254884</c:v>
                </c:pt>
                <c:pt idx="141">
                  <c:v>0.19034667994589366</c:v>
                </c:pt>
                <c:pt idx="142">
                  <c:v>0.20323148681921407</c:v>
                </c:pt>
                <c:pt idx="143">
                  <c:v>0.20743798821994605</c:v>
                </c:pt>
                <c:pt idx="144">
                  <c:v>0.18265565309480972</c:v>
                </c:pt>
                <c:pt idx="145">
                  <c:v>0.19084153982464006</c:v>
                </c:pt>
                <c:pt idx="146">
                  <c:v>0.20991484532269572</c:v>
                </c:pt>
                <c:pt idx="147">
                  <c:v>0.20734274346167983</c:v>
                </c:pt>
                <c:pt idx="148">
                  <c:v>0.18866152839443528</c:v>
                </c:pt>
                <c:pt idx="149">
                  <c:v>0.16506501458773146</c:v>
                </c:pt>
                <c:pt idx="150">
                  <c:v>0.14933929278415853</c:v>
                </c:pt>
                <c:pt idx="151">
                  <c:v>0.15416302560196662</c:v>
                </c:pt>
                <c:pt idx="152">
                  <c:v>0.16540337351115469</c:v>
                </c:pt>
                <c:pt idx="153">
                  <c:v>0.17568199248437155</c:v>
                </c:pt>
                <c:pt idx="154">
                  <c:v>0.19773393958911231</c:v>
                </c:pt>
                <c:pt idx="155">
                  <c:v>0.18906899122159104</c:v>
                </c:pt>
                <c:pt idx="156">
                  <c:v>0.17361693313170742</c:v>
                </c:pt>
                <c:pt idx="157">
                  <c:v>0.20556211979530348</c:v>
                </c:pt>
                <c:pt idx="158">
                  <c:v>0.21884197356986398</c:v>
                </c:pt>
                <c:pt idx="159">
                  <c:v>0.2171764503519788</c:v>
                </c:pt>
                <c:pt idx="160">
                  <c:v>0.25257641585268559</c:v>
                </c:pt>
                <c:pt idx="161">
                  <c:v>0.27246570507605872</c:v>
                </c:pt>
                <c:pt idx="162">
                  <c:v>0.24833426947245335</c:v>
                </c:pt>
                <c:pt idx="163">
                  <c:v>0.23642119400859091</c:v>
                </c:pt>
                <c:pt idx="164">
                  <c:v>0.21838292266825202</c:v>
                </c:pt>
                <c:pt idx="165">
                  <c:v>0.23865571326675758</c:v>
                </c:pt>
                <c:pt idx="166">
                  <c:v>0.25592692167101749</c:v>
                </c:pt>
                <c:pt idx="167">
                  <c:v>0.23986172032439096</c:v>
                </c:pt>
                <c:pt idx="168">
                  <c:v>0.22317337156231365</c:v>
                </c:pt>
                <c:pt idx="169">
                  <c:v>0.23340566851680694</c:v>
                </c:pt>
                <c:pt idx="170">
                  <c:v>0.18947893345704053</c:v>
                </c:pt>
                <c:pt idx="171">
                  <c:v>0.18133016914501593</c:v>
                </c:pt>
                <c:pt idx="172">
                  <c:v>0.1758763475995832</c:v>
                </c:pt>
                <c:pt idx="173">
                  <c:v>0.17287095474704764</c:v>
                </c:pt>
                <c:pt idx="174">
                  <c:v>0.18497526124384284</c:v>
                </c:pt>
                <c:pt idx="175">
                  <c:v>0.17429305996029765</c:v>
                </c:pt>
                <c:pt idx="176">
                  <c:v>0.16728686120254679</c:v>
                </c:pt>
                <c:pt idx="177">
                  <c:v>0.15502670726452547</c:v>
                </c:pt>
                <c:pt idx="178">
                  <c:v>0.16450773332885152</c:v>
                </c:pt>
                <c:pt idx="179">
                  <c:v>0.15810014868965347</c:v>
                </c:pt>
                <c:pt idx="180">
                  <c:v>0.1752662295303043</c:v>
                </c:pt>
                <c:pt idx="181">
                  <c:v>0.16081697980958512</c:v>
                </c:pt>
                <c:pt idx="182">
                  <c:v>0.16166084953117815</c:v>
                </c:pt>
                <c:pt idx="183">
                  <c:v>0.16101314442109166</c:v>
                </c:pt>
                <c:pt idx="184">
                  <c:v>0.16828595883332023</c:v>
                </c:pt>
                <c:pt idx="185">
                  <c:v>0.15532427147854388</c:v>
                </c:pt>
                <c:pt idx="186">
                  <c:v>0.14648876331989014</c:v>
                </c:pt>
                <c:pt idx="187">
                  <c:v>0.1424673905530279</c:v>
                </c:pt>
                <c:pt idx="188">
                  <c:v>0.13970560872946264</c:v>
                </c:pt>
                <c:pt idx="189">
                  <c:v>0.13895659937095328</c:v>
                </c:pt>
                <c:pt idx="190">
                  <c:v>0.12565388237521594</c:v>
                </c:pt>
                <c:pt idx="191">
                  <c:v>0.14532997961411018</c:v>
                </c:pt>
                <c:pt idx="192">
                  <c:v>0.14241311552381034</c:v>
                </c:pt>
                <c:pt idx="193">
                  <c:v>0.13871404469387275</c:v>
                </c:pt>
                <c:pt idx="194">
                  <c:v>0.13494141776482987</c:v>
                </c:pt>
                <c:pt idx="195">
                  <c:v>0.13891751035171146</c:v>
                </c:pt>
                <c:pt idx="196">
                  <c:v>0.13835199163650522</c:v>
                </c:pt>
                <c:pt idx="197">
                  <c:v>0.14119318879650988</c:v>
                </c:pt>
                <c:pt idx="198">
                  <c:v>0.13968342642311932</c:v>
                </c:pt>
                <c:pt idx="199">
                  <c:v>0.14382835805514232</c:v>
                </c:pt>
                <c:pt idx="200">
                  <c:v>0.13806285976563842</c:v>
                </c:pt>
                <c:pt idx="201">
                  <c:v>0.11634932783842662</c:v>
                </c:pt>
                <c:pt idx="202">
                  <c:v>0.11999596275062729</c:v>
                </c:pt>
                <c:pt idx="203">
                  <c:v>0.11410852444588568</c:v>
                </c:pt>
                <c:pt idx="204">
                  <c:v>0.10139965244238054</c:v>
                </c:pt>
                <c:pt idx="205">
                  <c:v>0.10678021995612511</c:v>
                </c:pt>
                <c:pt idx="206">
                  <c:v>0.1105536658234854</c:v>
                </c:pt>
                <c:pt idx="207">
                  <c:v>0.11037159486675681</c:v>
                </c:pt>
                <c:pt idx="208">
                  <c:v>0.10407019598636129</c:v>
                </c:pt>
                <c:pt idx="209">
                  <c:v>8.715153362696515E-2</c:v>
                </c:pt>
                <c:pt idx="210">
                  <c:v>0.10010144353130798</c:v>
                </c:pt>
                <c:pt idx="211">
                  <c:v>0.10588940089811882</c:v>
                </c:pt>
                <c:pt idx="212">
                  <c:v>0.10120725706991715</c:v>
                </c:pt>
                <c:pt idx="213">
                  <c:v>0.10113336346469737</c:v>
                </c:pt>
                <c:pt idx="214">
                  <c:v>0.10293004549570806</c:v>
                </c:pt>
                <c:pt idx="215">
                  <c:v>9.645234937327965E-2</c:v>
                </c:pt>
                <c:pt idx="216">
                  <c:v>8.7566159516760361E-2</c:v>
                </c:pt>
                <c:pt idx="217">
                  <c:v>7.6377753792463171E-2</c:v>
                </c:pt>
                <c:pt idx="218">
                  <c:v>7.8503964479928717E-2</c:v>
                </c:pt>
                <c:pt idx="219">
                  <c:v>9.0054272560866941E-2</c:v>
                </c:pt>
                <c:pt idx="220">
                  <c:v>8.7562699805024069E-2</c:v>
                </c:pt>
                <c:pt idx="221">
                  <c:v>8.9520233216059147E-2</c:v>
                </c:pt>
                <c:pt idx="222">
                  <c:v>9.1279254700337792E-2</c:v>
                </c:pt>
                <c:pt idx="223">
                  <c:v>9.032029713889074E-2</c:v>
                </c:pt>
                <c:pt idx="224">
                  <c:v>8.8977364485362989E-2</c:v>
                </c:pt>
                <c:pt idx="225">
                  <c:v>8.5712737980615114E-2</c:v>
                </c:pt>
                <c:pt idx="226">
                  <c:v>8.320911198277961E-2</c:v>
                </c:pt>
                <c:pt idx="227">
                  <c:v>8.8733297348176199E-2</c:v>
                </c:pt>
                <c:pt idx="228">
                  <c:v>8.7442701575142168E-2</c:v>
                </c:pt>
                <c:pt idx="229">
                  <c:v>8.2788591657107308E-2</c:v>
                </c:pt>
                <c:pt idx="230">
                  <c:v>7.9923746372568577E-2</c:v>
                </c:pt>
                <c:pt idx="231">
                  <c:v>8.1526251234160491E-2</c:v>
                </c:pt>
                <c:pt idx="232">
                  <c:v>7.8296005099067686E-2</c:v>
                </c:pt>
                <c:pt idx="233">
                  <c:v>7.8486176372571034E-2</c:v>
                </c:pt>
                <c:pt idx="234">
                  <c:v>7.633893070854085E-2</c:v>
                </c:pt>
                <c:pt idx="235">
                  <c:v>7.5729749897399321E-2</c:v>
                </c:pt>
                <c:pt idx="236">
                  <c:v>8.4067648174239035E-2</c:v>
                </c:pt>
                <c:pt idx="237">
                  <c:v>8.146160036776276E-2</c:v>
                </c:pt>
                <c:pt idx="238">
                  <c:v>7.9101648294519822E-2</c:v>
                </c:pt>
                <c:pt idx="239">
                  <c:v>7.5870809283666879E-2</c:v>
                </c:pt>
                <c:pt idx="240">
                  <c:v>7.4915036528992895E-2</c:v>
                </c:pt>
                <c:pt idx="241">
                  <c:v>7.1492215919121471E-2</c:v>
                </c:pt>
                <c:pt idx="242">
                  <c:v>6.8089645834591678E-2</c:v>
                </c:pt>
                <c:pt idx="243">
                  <c:v>6.3285926627397585E-2</c:v>
                </c:pt>
                <c:pt idx="244">
                  <c:v>6.4804606672465029E-2</c:v>
                </c:pt>
                <c:pt idx="245">
                  <c:v>7.0103626736591651E-2</c:v>
                </c:pt>
                <c:pt idx="246">
                  <c:v>6.4389618523753314E-2</c:v>
                </c:pt>
                <c:pt idx="247">
                  <c:v>6.1878773628438369E-2</c:v>
                </c:pt>
                <c:pt idx="248">
                  <c:v>6.5280086485661026E-2</c:v>
                </c:pt>
                <c:pt idx="249">
                  <c:v>6.4150792381841598E-2</c:v>
                </c:pt>
                <c:pt idx="250">
                  <c:v>5.5255068815759791E-2</c:v>
                </c:pt>
                <c:pt idx="251">
                  <c:v>4.8860866689830106E-2</c:v>
                </c:pt>
                <c:pt idx="252">
                  <c:v>4.9030405363530705E-2</c:v>
                </c:pt>
                <c:pt idx="253">
                  <c:v>5.373080557891112E-2</c:v>
                </c:pt>
                <c:pt idx="254">
                  <c:v>5.2028506540730414E-2</c:v>
                </c:pt>
                <c:pt idx="255">
                  <c:v>4.6144540734628606E-2</c:v>
                </c:pt>
                <c:pt idx="256">
                  <c:v>4.9341416812486195E-2</c:v>
                </c:pt>
                <c:pt idx="257">
                  <c:v>5.0973282042675726E-2</c:v>
                </c:pt>
                <c:pt idx="258">
                  <c:v>4.7474628301228158E-2</c:v>
                </c:pt>
                <c:pt idx="259">
                  <c:v>4.4443001983717499E-2</c:v>
                </c:pt>
                <c:pt idx="260">
                  <c:v>5.9831316477136187E-2</c:v>
                </c:pt>
                <c:pt idx="261">
                  <c:v>6.5442639463002078E-2</c:v>
                </c:pt>
                <c:pt idx="262">
                  <c:v>6.3528309766359883E-2</c:v>
                </c:pt>
                <c:pt idx="263">
                  <c:v>5.8214266694999794E-2</c:v>
                </c:pt>
                <c:pt idx="264">
                  <c:v>5.6102154284004335E-2</c:v>
                </c:pt>
                <c:pt idx="265">
                  <c:v>5.3135021058515142E-2</c:v>
                </c:pt>
                <c:pt idx="266">
                  <c:v>5.1770567561653671E-2</c:v>
                </c:pt>
                <c:pt idx="267">
                  <c:v>5.0443337956445712E-2</c:v>
                </c:pt>
                <c:pt idx="268">
                  <c:v>5.5667702395935902E-2</c:v>
                </c:pt>
                <c:pt idx="269">
                  <c:v>5.6050904364850385E-2</c:v>
                </c:pt>
                <c:pt idx="270">
                  <c:v>4.0346461459880044E-2</c:v>
                </c:pt>
                <c:pt idx="271">
                  <c:v>3.0332645466806661E-2</c:v>
                </c:pt>
                <c:pt idx="272">
                  <c:v>3.3992291900143225E-2</c:v>
                </c:pt>
                <c:pt idx="273">
                  <c:v>3.6973270087013663E-2</c:v>
                </c:pt>
                <c:pt idx="274">
                  <c:v>3.306596532609804E-2</c:v>
                </c:pt>
                <c:pt idx="275">
                  <c:v>3.5253486317868871E-2</c:v>
                </c:pt>
                <c:pt idx="276">
                  <c:v>3.62400255904878E-2</c:v>
                </c:pt>
                <c:pt idx="277">
                  <c:v>3.4996468265768778E-2</c:v>
                </c:pt>
                <c:pt idx="278">
                  <c:v>3.1643183348763169E-2</c:v>
                </c:pt>
                <c:pt idx="279">
                  <c:v>3.3193598860765713E-2</c:v>
                </c:pt>
                <c:pt idx="280">
                  <c:v>4.2516210827391356E-2</c:v>
                </c:pt>
                <c:pt idx="281">
                  <c:v>4.7699598045217881E-2</c:v>
                </c:pt>
                <c:pt idx="282">
                  <c:v>4.774327106170366E-2</c:v>
                </c:pt>
                <c:pt idx="283">
                  <c:v>4.4278329736905937E-2</c:v>
                </c:pt>
                <c:pt idx="284">
                  <c:v>4.9577961277918144E-2</c:v>
                </c:pt>
                <c:pt idx="285">
                  <c:v>5.001730767917352E-2</c:v>
                </c:pt>
                <c:pt idx="286">
                  <c:v>4.8378616691135426E-2</c:v>
                </c:pt>
                <c:pt idx="287">
                  <c:v>5.4730719849989576E-2</c:v>
                </c:pt>
                <c:pt idx="288">
                  <c:v>5.0107081020599728E-2</c:v>
                </c:pt>
                <c:pt idx="289">
                  <c:v>5.5930964664996932E-2</c:v>
                </c:pt>
                <c:pt idx="290">
                  <c:v>5.6587044504041464E-2</c:v>
                </c:pt>
                <c:pt idx="291">
                  <c:v>5.7648481416164833E-2</c:v>
                </c:pt>
                <c:pt idx="292">
                  <c:v>5.7000889395607081E-2</c:v>
                </c:pt>
                <c:pt idx="293">
                  <c:v>6.2847555452842888E-2</c:v>
                </c:pt>
                <c:pt idx="294">
                  <c:v>5.8371515041715005E-2</c:v>
                </c:pt>
                <c:pt idx="295">
                  <c:v>5.7791506911948232E-2</c:v>
                </c:pt>
                <c:pt idx="296">
                  <c:v>5.7177071778916587E-2</c:v>
                </c:pt>
                <c:pt idx="297">
                  <c:v>5.5391242726362908E-2</c:v>
                </c:pt>
                <c:pt idx="298">
                  <c:v>5.6613938740203942E-2</c:v>
                </c:pt>
                <c:pt idx="299">
                  <c:v>4.688844510007268E-2</c:v>
                </c:pt>
                <c:pt idx="300">
                  <c:v>4.0321686137831582E-2</c:v>
                </c:pt>
                <c:pt idx="301">
                  <c:v>3.6704639683740839E-2</c:v>
                </c:pt>
                <c:pt idx="302">
                  <c:v>3.7494625798291464E-2</c:v>
                </c:pt>
                <c:pt idx="303">
                  <c:v>3.4412254855749266E-2</c:v>
                </c:pt>
                <c:pt idx="304">
                  <c:v>3.9795055065544996E-2</c:v>
                </c:pt>
                <c:pt idx="305">
                  <c:v>3.8343412163884344E-2</c:v>
                </c:pt>
                <c:pt idx="306">
                  <c:v>3.6352489275681167E-2</c:v>
                </c:pt>
                <c:pt idx="307">
                  <c:v>3.4119323271068591E-2</c:v>
                </c:pt>
                <c:pt idx="308">
                  <c:v>3.5698485403625094E-2</c:v>
                </c:pt>
                <c:pt idx="309">
                  <c:v>4.0783045173616736E-2</c:v>
                </c:pt>
                <c:pt idx="310">
                  <c:v>4.5204470762873358E-2</c:v>
                </c:pt>
                <c:pt idx="311">
                  <c:v>4.5954694351880834E-2</c:v>
                </c:pt>
                <c:pt idx="312">
                  <c:v>4.2583602161489958E-2</c:v>
                </c:pt>
                <c:pt idx="313">
                  <c:v>4.0592707089980973E-2</c:v>
                </c:pt>
                <c:pt idx="314">
                  <c:v>3.5477264791420285E-2</c:v>
                </c:pt>
                <c:pt idx="315">
                  <c:v>3.593939156797453E-2</c:v>
                </c:pt>
                <c:pt idx="316">
                  <c:v>3.49247959925202E-2</c:v>
                </c:pt>
                <c:pt idx="317">
                  <c:v>3.5904463228197708E-2</c:v>
                </c:pt>
                <c:pt idx="318">
                  <c:v>3.4729236446092791E-2</c:v>
                </c:pt>
                <c:pt idx="319">
                  <c:v>3.9053870280822245E-2</c:v>
                </c:pt>
                <c:pt idx="320">
                  <c:v>3.4508662586449849E-2</c:v>
                </c:pt>
                <c:pt idx="321">
                  <c:v>3.5845197192742435E-2</c:v>
                </c:pt>
                <c:pt idx="322">
                  <c:v>3.8691972587835181E-2</c:v>
                </c:pt>
                <c:pt idx="323">
                  <c:v>4.0293520276603399E-2</c:v>
                </c:pt>
                <c:pt idx="324">
                  <c:v>4.4176122396374737E-2</c:v>
                </c:pt>
                <c:pt idx="325">
                  <c:v>4.7470654340008557E-2</c:v>
                </c:pt>
                <c:pt idx="326">
                  <c:v>4.8479962108419802E-2</c:v>
                </c:pt>
                <c:pt idx="327">
                  <c:v>4.7836230850838025E-2</c:v>
                </c:pt>
                <c:pt idx="328">
                  <c:v>4.9169562315632853E-2</c:v>
                </c:pt>
                <c:pt idx="329">
                  <c:v>4.608697522761003E-2</c:v>
                </c:pt>
                <c:pt idx="330">
                  <c:v>4.5439919970251735E-2</c:v>
                </c:pt>
                <c:pt idx="331">
                  <c:v>4.2812177484054782E-2</c:v>
                </c:pt>
                <c:pt idx="332">
                  <c:v>4.1324792979748309E-2</c:v>
                </c:pt>
                <c:pt idx="333">
                  <c:v>4.1737754935333521E-2</c:v>
                </c:pt>
                <c:pt idx="334">
                  <c:v>4.1448152641072072E-2</c:v>
                </c:pt>
                <c:pt idx="335">
                  <c:v>3.7038049748405681E-2</c:v>
                </c:pt>
                <c:pt idx="336">
                  <c:v>3.8258893974237582E-2</c:v>
                </c:pt>
                <c:pt idx="337">
                  <c:v>3.7261103625115116E-2</c:v>
                </c:pt>
                <c:pt idx="338">
                  <c:v>3.8545130469775937E-2</c:v>
                </c:pt>
                <c:pt idx="339">
                  <c:v>3.468890454815278E-2</c:v>
                </c:pt>
                <c:pt idx="340">
                  <c:v>3.4342876922969071E-2</c:v>
                </c:pt>
                <c:pt idx="341">
                  <c:v>3.6388654951549859E-2</c:v>
                </c:pt>
                <c:pt idx="342">
                  <c:v>3.8763203828528908E-2</c:v>
                </c:pt>
                <c:pt idx="343">
                  <c:v>3.8998788145684672E-2</c:v>
                </c:pt>
                <c:pt idx="344">
                  <c:v>3.8648845562184155E-2</c:v>
                </c:pt>
                <c:pt idx="345">
                  <c:v>4.1392032846019042E-2</c:v>
                </c:pt>
                <c:pt idx="346">
                  <c:v>4.4110453095094745E-2</c:v>
                </c:pt>
                <c:pt idx="347">
                  <c:v>4.2077426203757221E-2</c:v>
                </c:pt>
                <c:pt idx="348">
                  <c:v>3.8244020098898726E-2</c:v>
                </c:pt>
                <c:pt idx="349">
                  <c:v>3.7802805891305302E-2</c:v>
                </c:pt>
                <c:pt idx="350">
                  <c:v>3.6944103515410769E-2</c:v>
                </c:pt>
                <c:pt idx="351">
                  <c:v>3.4750489611910101E-2</c:v>
                </c:pt>
                <c:pt idx="352">
                  <c:v>3.4890679716014381E-2</c:v>
                </c:pt>
                <c:pt idx="353">
                  <c:v>3.4611313617126348E-2</c:v>
                </c:pt>
                <c:pt idx="354">
                  <c:v>3.4773895204143798E-2</c:v>
                </c:pt>
                <c:pt idx="355">
                  <c:v>3.4690866561542785E-2</c:v>
                </c:pt>
                <c:pt idx="356">
                  <c:v>3.373069980713389E-2</c:v>
                </c:pt>
                <c:pt idx="357">
                  <c:v>3.5412185737946536E-2</c:v>
                </c:pt>
                <c:pt idx="358">
                  <c:v>3.8727947864586366E-2</c:v>
                </c:pt>
                <c:pt idx="359">
                  <c:v>4.1698596778690061E-2</c:v>
                </c:pt>
                <c:pt idx="360">
                  <c:v>4.4634918781646785E-2</c:v>
                </c:pt>
                <c:pt idx="361">
                  <c:v>4.781915212572637E-2</c:v>
                </c:pt>
                <c:pt idx="362">
                  <c:v>4.5581136952902619E-2</c:v>
                </c:pt>
                <c:pt idx="363">
                  <c:v>4.2474068079224776E-2</c:v>
                </c:pt>
                <c:pt idx="364">
                  <c:v>3.9423354043204968E-2</c:v>
                </c:pt>
                <c:pt idx="365">
                  <c:v>3.8216040581677053E-2</c:v>
                </c:pt>
                <c:pt idx="366">
                  <c:v>3.7552574624947245E-2</c:v>
                </c:pt>
                <c:pt idx="367">
                  <c:v>3.6660368715871305E-2</c:v>
                </c:pt>
                <c:pt idx="368">
                  <c:v>3.7309029320290635E-2</c:v>
                </c:pt>
                <c:pt idx="369">
                  <c:v>3.3246086995476563E-2</c:v>
                </c:pt>
                <c:pt idx="370">
                  <c:v>3.0962255364714326E-2</c:v>
                </c:pt>
                <c:pt idx="371">
                  <c:v>2.9278649987624222E-2</c:v>
                </c:pt>
                <c:pt idx="372">
                  <c:v>2.822786045985539E-2</c:v>
                </c:pt>
                <c:pt idx="373">
                  <c:v>3.2342518550687822E-2</c:v>
                </c:pt>
                <c:pt idx="374">
                  <c:v>3.4987477542328498E-2</c:v>
                </c:pt>
                <c:pt idx="375">
                  <c:v>3.52211231937445E-2</c:v>
                </c:pt>
                <c:pt idx="376">
                  <c:v>3.4501935798840172E-2</c:v>
                </c:pt>
                <c:pt idx="377">
                  <c:v>3.7638652386706703E-2</c:v>
                </c:pt>
                <c:pt idx="378">
                  <c:v>3.9357029224352046E-2</c:v>
                </c:pt>
                <c:pt idx="379">
                  <c:v>4.3227984431350223E-2</c:v>
                </c:pt>
                <c:pt idx="380">
                  <c:v>4.5979002204916256E-2</c:v>
                </c:pt>
                <c:pt idx="381">
                  <c:v>4.7779371645392907E-2</c:v>
                </c:pt>
                <c:pt idx="382">
                  <c:v>4.9711774971151014E-2</c:v>
                </c:pt>
                <c:pt idx="383">
                  <c:v>4.741796690857681E-2</c:v>
                </c:pt>
                <c:pt idx="384">
                  <c:v>4.3216049919614259E-2</c:v>
                </c:pt>
                <c:pt idx="385">
                  <c:v>4.2592553337067532E-2</c:v>
                </c:pt>
                <c:pt idx="386">
                  <c:v>4.0778025728290278E-2</c:v>
                </c:pt>
                <c:pt idx="387">
                  <c:v>4.1561490433867442E-2</c:v>
                </c:pt>
                <c:pt idx="388">
                  <c:v>3.6120931135677499E-2</c:v>
                </c:pt>
                <c:pt idx="389">
                  <c:v>3.5405166655702848E-2</c:v>
                </c:pt>
                <c:pt idx="390">
                  <c:v>3.1541114700383496E-2</c:v>
                </c:pt>
                <c:pt idx="391">
                  <c:v>3.2332642053888701E-2</c:v>
                </c:pt>
                <c:pt idx="392">
                  <c:v>3.1416711484678721E-2</c:v>
                </c:pt>
                <c:pt idx="393">
                  <c:v>3.4281096793031804E-2</c:v>
                </c:pt>
                <c:pt idx="394">
                  <c:v>4.1412143945318801E-2</c:v>
                </c:pt>
                <c:pt idx="395">
                  <c:v>4.0176107526421666E-2</c:v>
                </c:pt>
                <c:pt idx="396">
                  <c:v>4.3888543337829863E-2</c:v>
                </c:pt>
                <c:pt idx="397">
                  <c:v>4.0462029738454607E-2</c:v>
                </c:pt>
                <c:pt idx="398">
                  <c:v>4.3554022924332733E-2</c:v>
                </c:pt>
                <c:pt idx="399">
                  <c:v>4.1461442795404327E-2</c:v>
                </c:pt>
                <c:pt idx="400">
                  <c:v>4.3356693732732446E-2</c:v>
                </c:pt>
                <c:pt idx="401">
                  <c:v>3.7477403781361204E-2</c:v>
                </c:pt>
                <c:pt idx="402">
                  <c:v>3.6546974889189177E-2</c:v>
                </c:pt>
                <c:pt idx="403">
                  <c:v>3.306361897935492E-2</c:v>
                </c:pt>
                <c:pt idx="404">
                  <c:v>3.1544324266712262E-2</c:v>
                </c:pt>
                <c:pt idx="405">
                  <c:v>3.3616734443264761E-2</c:v>
                </c:pt>
                <c:pt idx="406">
                  <c:v>3.278680503493081E-2</c:v>
                </c:pt>
                <c:pt idx="407">
                  <c:v>3.2551437947310066E-2</c:v>
                </c:pt>
                <c:pt idx="408">
                  <c:v>2.983966529705781E-2</c:v>
                </c:pt>
                <c:pt idx="409">
                  <c:v>3.0210676519066858E-2</c:v>
                </c:pt>
                <c:pt idx="410">
                  <c:v>3.2272191158796842E-2</c:v>
                </c:pt>
                <c:pt idx="411">
                  <c:v>3.8410401982695755E-2</c:v>
                </c:pt>
                <c:pt idx="412">
                  <c:v>4.0119996458454432E-2</c:v>
                </c:pt>
                <c:pt idx="413">
                  <c:v>4.5254162924072014E-2</c:v>
                </c:pt>
                <c:pt idx="414">
                  <c:v>4.309507872866962E-2</c:v>
                </c:pt>
                <c:pt idx="415">
                  <c:v>4.3188841665970056E-2</c:v>
                </c:pt>
                <c:pt idx="416">
                  <c:v>4.0329943573700372E-2</c:v>
                </c:pt>
                <c:pt idx="417">
                  <c:v>4.4652166893664851E-2</c:v>
                </c:pt>
                <c:pt idx="418">
                  <c:v>4.6923636470411124E-2</c:v>
                </c:pt>
                <c:pt idx="419">
                  <c:v>4.6331067274845067E-2</c:v>
                </c:pt>
                <c:pt idx="420">
                  <c:v>4.3719829275525306E-2</c:v>
                </c:pt>
                <c:pt idx="421">
                  <c:v>4.1537295299872434E-2</c:v>
                </c:pt>
                <c:pt idx="422">
                  <c:v>4.3250901235695145E-2</c:v>
                </c:pt>
                <c:pt idx="423">
                  <c:v>3.9020199768551485E-2</c:v>
                </c:pt>
                <c:pt idx="424">
                  <c:v>4.2267430455835309E-2</c:v>
                </c:pt>
                <c:pt idx="425">
                  <c:v>4.5623602357827212E-2</c:v>
                </c:pt>
                <c:pt idx="426">
                  <c:v>5.1399990737624204E-2</c:v>
                </c:pt>
                <c:pt idx="427">
                  <c:v>4.8698406798757345E-2</c:v>
                </c:pt>
                <c:pt idx="428">
                  <c:v>5.0415957766693921E-2</c:v>
                </c:pt>
                <c:pt idx="429">
                  <c:v>5.3171447315577589E-2</c:v>
                </c:pt>
                <c:pt idx="430">
                  <c:v>5.2668994084266806E-2</c:v>
                </c:pt>
                <c:pt idx="431">
                  <c:v>5.3862239644149011E-2</c:v>
                </c:pt>
                <c:pt idx="432">
                  <c:v>5.1873609414557986E-2</c:v>
                </c:pt>
                <c:pt idx="433">
                  <c:v>5.356163121361681E-2</c:v>
                </c:pt>
                <c:pt idx="434">
                  <c:v>4.6888379806998476E-2</c:v>
                </c:pt>
                <c:pt idx="435">
                  <c:v>4.5405651995567571E-2</c:v>
                </c:pt>
                <c:pt idx="436">
                  <c:v>4.439835869519583E-2</c:v>
                </c:pt>
                <c:pt idx="437">
                  <c:v>4.4239317125269836E-2</c:v>
                </c:pt>
                <c:pt idx="438">
                  <c:v>3.9572683245153548E-2</c:v>
                </c:pt>
                <c:pt idx="439">
                  <c:v>3.6179096933138373E-2</c:v>
                </c:pt>
                <c:pt idx="440">
                  <c:v>3.5295759502694701E-2</c:v>
                </c:pt>
                <c:pt idx="441">
                  <c:v>3.3255180399382064E-2</c:v>
                </c:pt>
                <c:pt idx="442">
                  <c:v>3.5192666520154743E-2</c:v>
                </c:pt>
                <c:pt idx="443">
                  <c:v>3.2976134214685524E-2</c:v>
                </c:pt>
                <c:pt idx="444">
                  <c:v>3.5935560822578184E-2</c:v>
                </c:pt>
                <c:pt idx="445">
                  <c:v>3.0625327851107283E-2</c:v>
                </c:pt>
                <c:pt idx="446">
                  <c:v>2.4293670995751523E-2</c:v>
                </c:pt>
                <c:pt idx="447">
                  <c:v>2.4270796646297988E-2</c:v>
                </c:pt>
                <c:pt idx="448">
                  <c:v>2.5371779652602462E-2</c:v>
                </c:pt>
                <c:pt idx="449">
                  <c:v>2.7182395812872063E-2</c:v>
                </c:pt>
                <c:pt idx="450">
                  <c:v>2.996912172006334E-2</c:v>
                </c:pt>
                <c:pt idx="451">
                  <c:v>2.9567551566757489E-2</c:v>
                </c:pt>
                <c:pt idx="452">
                  <c:v>2.9192569416883956E-2</c:v>
                </c:pt>
                <c:pt idx="453">
                  <c:v>3.3058854756512525E-2</c:v>
                </c:pt>
                <c:pt idx="454">
                  <c:v>3.4190676455470838E-2</c:v>
                </c:pt>
                <c:pt idx="455">
                  <c:v>3.4560721264966315E-2</c:v>
                </c:pt>
                <c:pt idx="456">
                  <c:v>3.4996974833395908E-2</c:v>
                </c:pt>
                <c:pt idx="457">
                  <c:v>3.6330272508968052E-2</c:v>
                </c:pt>
                <c:pt idx="458">
                  <c:v>3.7386522804151272E-2</c:v>
                </c:pt>
                <c:pt idx="459">
                  <c:v>4.048429353754382E-2</c:v>
                </c:pt>
                <c:pt idx="460">
                  <c:v>3.9969486030501947E-2</c:v>
                </c:pt>
                <c:pt idx="461">
                  <c:v>4.2674355984774828E-2</c:v>
                </c:pt>
                <c:pt idx="462">
                  <c:v>4.0587061077525785E-2</c:v>
                </c:pt>
                <c:pt idx="463">
                  <c:v>3.8154386583965583E-2</c:v>
                </c:pt>
                <c:pt idx="464">
                  <c:v>3.6297037954513431E-2</c:v>
                </c:pt>
                <c:pt idx="465">
                  <c:v>3.7014221097017311E-2</c:v>
                </c:pt>
                <c:pt idx="466">
                  <c:v>4.3331621160187364E-2</c:v>
                </c:pt>
                <c:pt idx="467">
                  <c:v>4.2151971674192899E-2</c:v>
                </c:pt>
                <c:pt idx="468">
                  <c:v>4.0860131127151318E-2</c:v>
                </c:pt>
                <c:pt idx="469">
                  <c:v>4.0116483074347745E-2</c:v>
                </c:pt>
                <c:pt idx="470">
                  <c:v>3.7269473500068102E-2</c:v>
                </c:pt>
                <c:pt idx="471">
                  <c:v>3.3786633078714372E-2</c:v>
                </c:pt>
                <c:pt idx="472">
                  <c:v>3.6139444363503997E-2</c:v>
                </c:pt>
                <c:pt idx="473">
                  <c:v>3.4017343908223696E-2</c:v>
                </c:pt>
                <c:pt idx="474">
                  <c:v>3.3552817661089071E-2</c:v>
                </c:pt>
                <c:pt idx="475">
                  <c:v>3.5288153241257531E-2</c:v>
                </c:pt>
                <c:pt idx="476">
                  <c:v>3.0987134129871065E-2</c:v>
                </c:pt>
                <c:pt idx="477">
                  <c:v>2.800139220074151E-2</c:v>
                </c:pt>
                <c:pt idx="478">
                  <c:v>3.329834147355492E-2</c:v>
                </c:pt>
                <c:pt idx="479">
                  <c:v>3.4968869674014892E-2</c:v>
                </c:pt>
                <c:pt idx="480">
                  <c:v>3.7426859536947951E-2</c:v>
                </c:pt>
                <c:pt idx="481">
                  <c:v>3.5598705456228077E-2</c:v>
                </c:pt>
                <c:pt idx="482">
                  <c:v>3.7069850527463762E-2</c:v>
                </c:pt>
                <c:pt idx="483">
                  <c:v>3.9489895281818926E-2</c:v>
                </c:pt>
                <c:pt idx="484">
                  <c:v>4.1024548999397413E-2</c:v>
                </c:pt>
                <c:pt idx="485">
                  <c:v>3.9176109154952218E-2</c:v>
                </c:pt>
                <c:pt idx="486">
                  <c:v>3.7283591621760932E-2</c:v>
                </c:pt>
                <c:pt idx="487">
                  <c:v>4.2743871874765957E-2</c:v>
                </c:pt>
                <c:pt idx="488">
                  <c:v>3.5803111964614956E-2</c:v>
                </c:pt>
                <c:pt idx="489">
                  <c:v>3.335812335441115E-2</c:v>
                </c:pt>
                <c:pt idx="490">
                  <c:v>3.6902455140082405E-2</c:v>
                </c:pt>
                <c:pt idx="491">
                  <c:v>4.0347529272529749E-2</c:v>
                </c:pt>
                <c:pt idx="492">
                  <c:v>3.6918682427980902E-2</c:v>
                </c:pt>
                <c:pt idx="493">
                  <c:v>3.5629568243160242E-2</c:v>
                </c:pt>
                <c:pt idx="494">
                  <c:v>3.5756085383881621E-2</c:v>
                </c:pt>
                <c:pt idx="495">
                  <c:v>3.6119502084910535E-2</c:v>
                </c:pt>
                <c:pt idx="496">
                  <c:v>3.669473958884574E-2</c:v>
                </c:pt>
                <c:pt idx="497">
                  <c:v>3.2688775665255347E-2</c:v>
                </c:pt>
                <c:pt idx="498">
                  <c:v>3.3725819742238719E-2</c:v>
                </c:pt>
                <c:pt idx="499">
                  <c:v>3.1709330500169788E-2</c:v>
                </c:pt>
                <c:pt idx="500">
                  <c:v>2.9358106974087299E-2</c:v>
                </c:pt>
                <c:pt idx="501">
                  <c:v>2.6996654971000018E-2</c:v>
                </c:pt>
                <c:pt idx="502">
                  <c:v>2.6997950907942526E-2</c:v>
                </c:pt>
                <c:pt idx="503">
                  <c:v>2.6840176123719937E-2</c:v>
                </c:pt>
                <c:pt idx="504">
                  <c:v>2.4882399944796969E-2</c:v>
                </c:pt>
                <c:pt idx="505">
                  <c:v>2.5311031600911037E-2</c:v>
                </c:pt>
                <c:pt idx="506">
                  <c:v>2.4264829769589658E-2</c:v>
                </c:pt>
                <c:pt idx="507">
                  <c:v>2.5102873838781799E-2</c:v>
                </c:pt>
                <c:pt idx="508">
                  <c:v>2.9097923912679201E-2</c:v>
                </c:pt>
                <c:pt idx="509">
                  <c:v>3.0863209740359755E-2</c:v>
                </c:pt>
                <c:pt idx="510">
                  <c:v>3.1209391318025366E-2</c:v>
                </c:pt>
                <c:pt idx="511">
                  <c:v>3.2030706567507922E-2</c:v>
                </c:pt>
                <c:pt idx="512">
                  <c:v>3.1089150354608335E-2</c:v>
                </c:pt>
                <c:pt idx="513">
                  <c:v>3.0974601388300077E-2</c:v>
                </c:pt>
                <c:pt idx="514">
                  <c:v>3.3131269593327149E-2</c:v>
                </c:pt>
                <c:pt idx="515">
                  <c:v>3.56606526181249E-2</c:v>
                </c:pt>
                <c:pt idx="516">
                  <c:v>4.1448351529232874E-2</c:v>
                </c:pt>
                <c:pt idx="517">
                  <c:v>4.1448351529232895E-2</c:v>
                </c:pt>
                <c:pt idx="518">
                  <c:v>3.5660652618124837E-2</c:v>
                </c:pt>
                <c:pt idx="519">
                  <c:v>3.3131269593327177E-2</c:v>
                </c:pt>
                <c:pt idx="520">
                  <c:v>3.097460138830006E-2</c:v>
                </c:pt>
                <c:pt idx="521">
                  <c:v>3.1089150354608235E-2</c:v>
                </c:pt>
                <c:pt idx="522">
                  <c:v>3.2030706567507845E-2</c:v>
                </c:pt>
                <c:pt idx="523">
                  <c:v>3.1209391318025397E-2</c:v>
                </c:pt>
                <c:pt idx="524">
                  <c:v>3.0863209740359825E-2</c:v>
                </c:pt>
                <c:pt idx="525">
                  <c:v>2.9097923912679329E-2</c:v>
                </c:pt>
                <c:pt idx="526">
                  <c:v>2.5102873838781913E-2</c:v>
                </c:pt>
                <c:pt idx="527">
                  <c:v>2.4264829769589751E-2</c:v>
                </c:pt>
                <c:pt idx="528">
                  <c:v>2.53110316009112E-2</c:v>
                </c:pt>
                <c:pt idx="529">
                  <c:v>2.4882399944796914E-2</c:v>
                </c:pt>
                <c:pt idx="530">
                  <c:v>2.6840176123719906E-2</c:v>
                </c:pt>
                <c:pt idx="531">
                  <c:v>2.6997950907942603E-2</c:v>
                </c:pt>
                <c:pt idx="532">
                  <c:v>2.6996654971000046E-2</c:v>
                </c:pt>
                <c:pt idx="533">
                  <c:v>2.9358106974087316E-2</c:v>
                </c:pt>
                <c:pt idx="534">
                  <c:v>3.170933050016974E-2</c:v>
                </c:pt>
                <c:pt idx="535">
                  <c:v>3.3725819742238684E-2</c:v>
                </c:pt>
                <c:pt idx="536">
                  <c:v>3.2688775665255312E-2</c:v>
                </c:pt>
                <c:pt idx="537">
                  <c:v>3.669473958884574E-2</c:v>
                </c:pt>
                <c:pt idx="538">
                  <c:v>3.6119502084910313E-2</c:v>
                </c:pt>
                <c:pt idx="539">
                  <c:v>3.5756085383881579E-2</c:v>
                </c:pt>
                <c:pt idx="540">
                  <c:v>3.5629568243160124E-2</c:v>
                </c:pt>
                <c:pt idx="541">
                  <c:v>3.6918682427980798E-2</c:v>
                </c:pt>
                <c:pt idx="542">
                  <c:v>4.0347529272529756E-2</c:v>
                </c:pt>
                <c:pt idx="543">
                  <c:v>3.6902455140082273E-2</c:v>
                </c:pt>
                <c:pt idx="544">
                  <c:v>3.3358123354411004E-2</c:v>
                </c:pt>
                <c:pt idx="545">
                  <c:v>3.5803111964614581E-2</c:v>
                </c:pt>
                <c:pt idx="546">
                  <c:v>4.2743871874765464E-2</c:v>
                </c:pt>
                <c:pt idx="547">
                  <c:v>3.7283591621760412E-2</c:v>
                </c:pt>
                <c:pt idx="548">
                  <c:v>3.9176109154951719E-2</c:v>
                </c:pt>
                <c:pt idx="549">
                  <c:v>4.1024548999397024E-2</c:v>
                </c:pt>
                <c:pt idx="550">
                  <c:v>3.9489895281818503E-2</c:v>
                </c:pt>
                <c:pt idx="551">
                  <c:v>3.7069850527463012E-2</c:v>
                </c:pt>
                <c:pt idx="552">
                  <c:v>3.5598705456226912E-2</c:v>
                </c:pt>
                <c:pt idx="553">
                  <c:v>3.7426859536946674E-2</c:v>
                </c:pt>
                <c:pt idx="554">
                  <c:v>3.4968869674013768E-2</c:v>
                </c:pt>
                <c:pt idx="555">
                  <c:v>3.3298341473554094E-2</c:v>
                </c:pt>
                <c:pt idx="556">
                  <c:v>2.8001392200740716E-2</c:v>
                </c:pt>
                <c:pt idx="557">
                  <c:v>3.0987134129869864E-2</c:v>
                </c:pt>
                <c:pt idx="558">
                  <c:v>3.528815324125642E-2</c:v>
                </c:pt>
                <c:pt idx="559">
                  <c:v>3.3552817661087912E-2</c:v>
                </c:pt>
                <c:pt idx="560">
                  <c:v>3.4017343908222725E-2</c:v>
                </c:pt>
                <c:pt idx="561">
                  <c:v>3.6139444363503088E-2</c:v>
                </c:pt>
                <c:pt idx="562">
                  <c:v>3.3786633078713671E-2</c:v>
                </c:pt>
                <c:pt idx="563">
                  <c:v>3.7269473500067582E-2</c:v>
                </c:pt>
                <c:pt idx="564">
                  <c:v>4.0116483074347224E-2</c:v>
                </c:pt>
                <c:pt idx="565">
                  <c:v>4.0860131127150631E-2</c:v>
                </c:pt>
                <c:pt idx="566">
                  <c:v>4.2151971674192219E-2</c:v>
                </c:pt>
                <c:pt idx="567">
                  <c:v>4.3331621160187149E-2</c:v>
                </c:pt>
                <c:pt idx="568">
                  <c:v>3.701422109701747E-2</c:v>
                </c:pt>
                <c:pt idx="569">
                  <c:v>3.6297037954513542E-2</c:v>
                </c:pt>
                <c:pt idx="570">
                  <c:v>3.8154386583965541E-2</c:v>
                </c:pt>
                <c:pt idx="571">
                  <c:v>4.0587061077525993E-2</c:v>
                </c:pt>
                <c:pt idx="572">
                  <c:v>4.2674355984775203E-2</c:v>
                </c:pt>
                <c:pt idx="573">
                  <c:v>3.996948603050237E-2</c:v>
                </c:pt>
                <c:pt idx="574">
                  <c:v>4.0484293537544222E-2</c:v>
                </c:pt>
                <c:pt idx="575">
                  <c:v>3.738652280415164E-2</c:v>
                </c:pt>
                <c:pt idx="576">
                  <c:v>3.6330272508968517E-2</c:v>
                </c:pt>
                <c:pt idx="577">
                  <c:v>3.4996974833396324E-2</c:v>
                </c:pt>
                <c:pt idx="578">
                  <c:v>3.4560721264966496E-2</c:v>
                </c:pt>
                <c:pt idx="579">
                  <c:v>3.4190676455470997E-2</c:v>
                </c:pt>
                <c:pt idx="580">
                  <c:v>3.3058854756512726E-2</c:v>
                </c:pt>
                <c:pt idx="581">
                  <c:v>2.9192569416884175E-2</c:v>
                </c:pt>
                <c:pt idx="582">
                  <c:v>2.9567551566757631E-2</c:v>
                </c:pt>
                <c:pt idx="583">
                  <c:v>2.9969121720063475E-2</c:v>
                </c:pt>
                <c:pt idx="584">
                  <c:v>2.7182395812872046E-2</c:v>
                </c:pt>
                <c:pt idx="585">
                  <c:v>2.5371779652602466E-2</c:v>
                </c:pt>
                <c:pt idx="586">
                  <c:v>2.4270796646297971E-2</c:v>
                </c:pt>
                <c:pt idx="587">
                  <c:v>2.4293670995751478E-2</c:v>
                </c:pt>
                <c:pt idx="588">
                  <c:v>3.0625327851107175E-2</c:v>
                </c:pt>
                <c:pt idx="589">
                  <c:v>3.5935560822578073E-2</c:v>
                </c:pt>
                <c:pt idx="590">
                  <c:v>3.2976134214685385E-2</c:v>
                </c:pt>
                <c:pt idx="591">
                  <c:v>3.5192666520154521E-2</c:v>
                </c:pt>
                <c:pt idx="592">
                  <c:v>3.325518039938187E-2</c:v>
                </c:pt>
                <c:pt idx="593">
                  <c:v>3.52957595026945E-2</c:v>
                </c:pt>
                <c:pt idx="594">
                  <c:v>3.6179096933138255E-2</c:v>
                </c:pt>
                <c:pt idx="595">
                  <c:v>3.9572683245153367E-2</c:v>
                </c:pt>
                <c:pt idx="596">
                  <c:v>4.4239317125269677E-2</c:v>
                </c:pt>
                <c:pt idx="597">
                  <c:v>4.4398358695195761E-2</c:v>
                </c:pt>
                <c:pt idx="598">
                  <c:v>4.5405651995567557E-2</c:v>
                </c:pt>
                <c:pt idx="599">
                  <c:v>4.6888379806998406E-2</c:v>
                </c:pt>
                <c:pt idx="600">
                  <c:v>5.3561631213616699E-2</c:v>
                </c:pt>
                <c:pt idx="601">
                  <c:v>5.1873609414557875E-2</c:v>
                </c:pt>
                <c:pt idx="602">
                  <c:v>5.3862239644148893E-2</c:v>
                </c:pt>
                <c:pt idx="603">
                  <c:v>5.2668994084266688E-2</c:v>
                </c:pt>
                <c:pt idx="604">
                  <c:v>5.3171447315577547E-2</c:v>
                </c:pt>
                <c:pt idx="605">
                  <c:v>5.0415957766693956E-2</c:v>
                </c:pt>
                <c:pt idx="606">
                  <c:v>4.8698406798757379E-2</c:v>
                </c:pt>
                <c:pt idx="607">
                  <c:v>5.1399990737624121E-2</c:v>
                </c:pt>
                <c:pt idx="608">
                  <c:v>4.5623602357827239E-2</c:v>
                </c:pt>
                <c:pt idx="609">
                  <c:v>4.2267430455835309E-2</c:v>
                </c:pt>
                <c:pt idx="610">
                  <c:v>3.9020199768551568E-2</c:v>
                </c:pt>
                <c:pt idx="611">
                  <c:v>4.3250901235695291E-2</c:v>
                </c:pt>
                <c:pt idx="612">
                  <c:v>4.1537295299872525E-2</c:v>
                </c:pt>
                <c:pt idx="613">
                  <c:v>4.3719829275525403E-2</c:v>
                </c:pt>
                <c:pt idx="614">
                  <c:v>4.6331067274845122E-2</c:v>
                </c:pt>
                <c:pt idx="615">
                  <c:v>4.6923636470411159E-2</c:v>
                </c:pt>
                <c:pt idx="616">
                  <c:v>4.4652166893664795E-2</c:v>
                </c:pt>
                <c:pt idx="617">
                  <c:v>4.0329943573700323E-2</c:v>
                </c:pt>
                <c:pt idx="618">
                  <c:v>4.3188841665969945E-2</c:v>
                </c:pt>
                <c:pt idx="619">
                  <c:v>4.3095078728669495E-2</c:v>
                </c:pt>
                <c:pt idx="620">
                  <c:v>4.5254162924071889E-2</c:v>
                </c:pt>
                <c:pt idx="621">
                  <c:v>4.0119996458454217E-2</c:v>
                </c:pt>
                <c:pt idx="622">
                  <c:v>3.841040198269554E-2</c:v>
                </c:pt>
                <c:pt idx="623">
                  <c:v>3.2272191158796606E-2</c:v>
                </c:pt>
                <c:pt idx="624">
                  <c:v>3.0210676519066688E-2</c:v>
                </c:pt>
                <c:pt idx="625">
                  <c:v>2.9839665297057678E-2</c:v>
                </c:pt>
                <c:pt idx="626">
                  <c:v>3.255143794730999E-2</c:v>
                </c:pt>
                <c:pt idx="627">
                  <c:v>3.278680503493072E-2</c:v>
                </c:pt>
                <c:pt idx="628">
                  <c:v>3.3616734443264663E-2</c:v>
                </c:pt>
                <c:pt idx="629">
                  <c:v>3.1544324266712234E-2</c:v>
                </c:pt>
                <c:pt idx="630">
                  <c:v>3.3063618979354906E-2</c:v>
                </c:pt>
                <c:pt idx="631">
                  <c:v>3.6546974889189232E-2</c:v>
                </c:pt>
                <c:pt idx="632">
                  <c:v>3.7477403781361288E-2</c:v>
                </c:pt>
                <c:pt idx="633">
                  <c:v>4.3356693732732543E-2</c:v>
                </c:pt>
                <c:pt idx="634">
                  <c:v>4.146144279540441E-2</c:v>
                </c:pt>
                <c:pt idx="635">
                  <c:v>4.3554022924332851E-2</c:v>
                </c:pt>
                <c:pt idx="636">
                  <c:v>4.0462029738454773E-2</c:v>
                </c:pt>
                <c:pt idx="637">
                  <c:v>4.388854333783003E-2</c:v>
                </c:pt>
                <c:pt idx="638">
                  <c:v>4.0176107526421832E-2</c:v>
                </c:pt>
                <c:pt idx="639">
                  <c:v>4.1412143945318947E-2</c:v>
                </c:pt>
                <c:pt idx="640">
                  <c:v>3.4281096793031929E-2</c:v>
                </c:pt>
                <c:pt idx="641">
                  <c:v>3.1416711484678832E-2</c:v>
                </c:pt>
                <c:pt idx="642">
                  <c:v>3.2332642053888798E-2</c:v>
                </c:pt>
                <c:pt idx="643">
                  <c:v>3.1541114700383586E-2</c:v>
                </c:pt>
                <c:pt idx="644">
                  <c:v>3.5405166655702841E-2</c:v>
                </c:pt>
                <c:pt idx="645">
                  <c:v>3.612093113567745E-2</c:v>
                </c:pt>
                <c:pt idx="646">
                  <c:v>4.1561490433867296E-2</c:v>
                </c:pt>
                <c:pt idx="647">
                  <c:v>4.0778025728290188E-2</c:v>
                </c:pt>
                <c:pt idx="648">
                  <c:v>4.2592553337067393E-2</c:v>
                </c:pt>
                <c:pt idx="649">
                  <c:v>4.3216049919614176E-2</c:v>
                </c:pt>
                <c:pt idx="650">
                  <c:v>4.7417966908576761E-2</c:v>
                </c:pt>
                <c:pt idx="651">
                  <c:v>4.9711774971150875E-2</c:v>
                </c:pt>
                <c:pt idx="652">
                  <c:v>4.7779371645392851E-2</c:v>
                </c:pt>
                <c:pt idx="653">
                  <c:v>4.5979002204916228E-2</c:v>
                </c:pt>
                <c:pt idx="654">
                  <c:v>4.3227984431350286E-2</c:v>
                </c:pt>
                <c:pt idx="655">
                  <c:v>3.9357029224352115E-2</c:v>
                </c:pt>
                <c:pt idx="656">
                  <c:v>3.7638652386706849E-2</c:v>
                </c:pt>
                <c:pt idx="657">
                  <c:v>3.4501935798840339E-2</c:v>
                </c:pt>
                <c:pt idx="658">
                  <c:v>3.5221123193744722E-2</c:v>
                </c:pt>
                <c:pt idx="659">
                  <c:v>3.4987477542328643E-2</c:v>
                </c:pt>
                <c:pt idx="660">
                  <c:v>3.234251855068792E-2</c:v>
                </c:pt>
                <c:pt idx="661">
                  <c:v>2.8227860459855609E-2</c:v>
                </c:pt>
                <c:pt idx="662">
                  <c:v>2.9278649987624361E-2</c:v>
                </c:pt>
                <c:pt idx="663">
                  <c:v>3.0962255364714465E-2</c:v>
                </c:pt>
                <c:pt idx="664">
                  <c:v>3.3246086995476723E-2</c:v>
                </c:pt>
                <c:pt idx="665">
                  <c:v>3.7309029320290725E-2</c:v>
                </c:pt>
                <c:pt idx="666">
                  <c:v>3.6660368715871375E-2</c:v>
                </c:pt>
                <c:pt idx="667">
                  <c:v>3.7552574624947224E-2</c:v>
                </c:pt>
                <c:pt idx="668">
                  <c:v>3.8216040581677074E-2</c:v>
                </c:pt>
                <c:pt idx="669">
                  <c:v>3.9423354043205044E-2</c:v>
                </c:pt>
                <c:pt idx="670">
                  <c:v>4.2474068079224866E-2</c:v>
                </c:pt>
                <c:pt idx="671">
                  <c:v>4.5581136952902647E-2</c:v>
                </c:pt>
                <c:pt idx="672">
                  <c:v>4.7819152125726447E-2</c:v>
                </c:pt>
                <c:pt idx="673">
                  <c:v>4.4634918781646868E-2</c:v>
                </c:pt>
                <c:pt idx="674">
                  <c:v>4.1698596778690131E-2</c:v>
                </c:pt>
                <c:pt idx="675">
                  <c:v>3.8727947864586429E-2</c:v>
                </c:pt>
                <c:pt idx="676">
                  <c:v>3.5412185737946675E-2</c:v>
                </c:pt>
                <c:pt idx="677">
                  <c:v>3.3730699807134126E-2</c:v>
                </c:pt>
                <c:pt idx="678">
                  <c:v>3.4690866561542945E-2</c:v>
                </c:pt>
                <c:pt idx="679">
                  <c:v>3.4773895204143965E-2</c:v>
                </c:pt>
                <c:pt idx="680">
                  <c:v>3.4611313617126403E-2</c:v>
                </c:pt>
                <c:pt idx="681">
                  <c:v>3.4890679716014492E-2</c:v>
                </c:pt>
                <c:pt idx="682">
                  <c:v>3.4750489611910192E-2</c:v>
                </c:pt>
                <c:pt idx="683">
                  <c:v>3.6944103515410748E-2</c:v>
                </c:pt>
                <c:pt idx="684">
                  <c:v>3.7802805891305233E-2</c:v>
                </c:pt>
                <c:pt idx="685">
                  <c:v>3.8244020098898809E-2</c:v>
                </c:pt>
                <c:pt idx="686">
                  <c:v>4.2077426203757241E-2</c:v>
                </c:pt>
                <c:pt idx="687">
                  <c:v>4.4110453095094759E-2</c:v>
                </c:pt>
                <c:pt idx="688">
                  <c:v>4.1392032846019042E-2</c:v>
                </c:pt>
                <c:pt idx="689">
                  <c:v>3.8648845562184224E-2</c:v>
                </c:pt>
                <c:pt idx="690">
                  <c:v>3.8998788145684873E-2</c:v>
                </c:pt>
                <c:pt idx="691">
                  <c:v>3.8763203828529005E-2</c:v>
                </c:pt>
                <c:pt idx="692">
                  <c:v>3.6388654951549991E-2</c:v>
                </c:pt>
                <c:pt idx="693">
                  <c:v>3.4342876922969279E-2</c:v>
                </c:pt>
                <c:pt idx="694">
                  <c:v>3.4688904548152981E-2</c:v>
                </c:pt>
                <c:pt idx="695">
                  <c:v>3.8545130469776069E-2</c:v>
                </c:pt>
                <c:pt idx="696">
                  <c:v>3.7261103625115234E-2</c:v>
                </c:pt>
                <c:pt idx="697">
                  <c:v>3.8258893974237665E-2</c:v>
                </c:pt>
                <c:pt idx="698">
                  <c:v>3.7038049748405744E-2</c:v>
                </c:pt>
                <c:pt idx="699">
                  <c:v>4.1448152641072059E-2</c:v>
                </c:pt>
                <c:pt idx="700">
                  <c:v>4.1737754935333528E-2</c:v>
                </c:pt>
                <c:pt idx="701">
                  <c:v>4.13247929797484E-2</c:v>
                </c:pt>
                <c:pt idx="702">
                  <c:v>4.2812177484054831E-2</c:v>
                </c:pt>
                <c:pt idx="703">
                  <c:v>4.5439919970251742E-2</c:v>
                </c:pt>
                <c:pt idx="704">
                  <c:v>4.6086975227610107E-2</c:v>
                </c:pt>
                <c:pt idx="705">
                  <c:v>4.916956231563295E-2</c:v>
                </c:pt>
                <c:pt idx="706">
                  <c:v>4.7836230850838206E-2</c:v>
                </c:pt>
                <c:pt idx="707">
                  <c:v>4.8479962108419955E-2</c:v>
                </c:pt>
                <c:pt idx="708">
                  <c:v>4.7470654340008821E-2</c:v>
                </c:pt>
                <c:pt idx="709">
                  <c:v>4.4176122396375042E-2</c:v>
                </c:pt>
                <c:pt idx="710">
                  <c:v>4.0293520276603607E-2</c:v>
                </c:pt>
                <c:pt idx="711">
                  <c:v>3.8691972587835341E-2</c:v>
                </c:pt>
                <c:pt idx="712">
                  <c:v>3.5845197192742526E-2</c:v>
                </c:pt>
                <c:pt idx="713">
                  <c:v>3.4508662586449912E-2</c:v>
                </c:pt>
                <c:pt idx="714">
                  <c:v>3.9053870280822321E-2</c:v>
                </c:pt>
                <c:pt idx="715">
                  <c:v>3.4729236446092687E-2</c:v>
                </c:pt>
                <c:pt idx="716">
                  <c:v>3.5904463228197445E-2</c:v>
                </c:pt>
                <c:pt idx="717">
                  <c:v>3.4924795992520026E-2</c:v>
                </c:pt>
                <c:pt idx="718">
                  <c:v>3.5939391567974363E-2</c:v>
                </c:pt>
                <c:pt idx="719">
                  <c:v>3.5477264791420077E-2</c:v>
                </c:pt>
                <c:pt idx="720">
                  <c:v>4.0592707089980737E-2</c:v>
                </c:pt>
                <c:pt idx="721">
                  <c:v>4.2583602161489778E-2</c:v>
                </c:pt>
                <c:pt idx="722">
                  <c:v>4.595469435188064E-2</c:v>
                </c:pt>
                <c:pt idx="723">
                  <c:v>4.5204470762873566E-2</c:v>
                </c:pt>
                <c:pt idx="724">
                  <c:v>4.0783045173617007E-2</c:v>
                </c:pt>
                <c:pt idx="725">
                  <c:v>3.5698485403625593E-2</c:v>
                </c:pt>
                <c:pt idx="726">
                  <c:v>3.4119323271069216E-2</c:v>
                </c:pt>
                <c:pt idx="727">
                  <c:v>3.6352489275681854E-2</c:v>
                </c:pt>
                <c:pt idx="728">
                  <c:v>3.8343412163885211E-2</c:v>
                </c:pt>
                <c:pt idx="729">
                  <c:v>3.9795055065546023E-2</c:v>
                </c:pt>
                <c:pt idx="730">
                  <c:v>3.4412254855750474E-2</c:v>
                </c:pt>
                <c:pt idx="731">
                  <c:v>3.7494625798292748E-2</c:v>
                </c:pt>
                <c:pt idx="732">
                  <c:v>3.6704639683742234E-2</c:v>
                </c:pt>
                <c:pt idx="733">
                  <c:v>4.0321686137832678E-2</c:v>
                </c:pt>
                <c:pt idx="734">
                  <c:v>4.6888445100073804E-2</c:v>
                </c:pt>
                <c:pt idx="735">
                  <c:v>5.6613938740204997E-2</c:v>
                </c:pt>
                <c:pt idx="736">
                  <c:v>5.5391242726363921E-2</c:v>
                </c:pt>
                <c:pt idx="737">
                  <c:v>5.7177071778917531E-2</c:v>
                </c:pt>
                <c:pt idx="738">
                  <c:v>5.7791506911948939E-2</c:v>
                </c:pt>
                <c:pt idx="739">
                  <c:v>5.837151504171554E-2</c:v>
                </c:pt>
                <c:pt idx="740">
                  <c:v>6.2847555452843387E-2</c:v>
                </c:pt>
                <c:pt idx="741">
                  <c:v>5.7000889395607435E-2</c:v>
                </c:pt>
                <c:pt idx="742">
                  <c:v>5.7648481416165222E-2</c:v>
                </c:pt>
                <c:pt idx="743">
                  <c:v>5.6587044504041728E-2</c:v>
                </c:pt>
                <c:pt idx="744">
                  <c:v>5.5930964664996988E-2</c:v>
                </c:pt>
                <c:pt idx="745">
                  <c:v>5.01070810205997E-2</c:v>
                </c:pt>
                <c:pt idx="746">
                  <c:v>5.4730719849989597E-2</c:v>
                </c:pt>
                <c:pt idx="747">
                  <c:v>4.8378616691135384E-2</c:v>
                </c:pt>
                <c:pt idx="748">
                  <c:v>5.0017307679173437E-2</c:v>
                </c:pt>
                <c:pt idx="749">
                  <c:v>4.9577961277918151E-2</c:v>
                </c:pt>
                <c:pt idx="750">
                  <c:v>4.4278329736905916E-2</c:v>
                </c:pt>
                <c:pt idx="751">
                  <c:v>4.7743271061703618E-2</c:v>
                </c:pt>
                <c:pt idx="752">
                  <c:v>4.7699598045217742E-2</c:v>
                </c:pt>
                <c:pt idx="753">
                  <c:v>4.2516210827391335E-2</c:v>
                </c:pt>
                <c:pt idx="754">
                  <c:v>3.3193598860765824E-2</c:v>
                </c:pt>
                <c:pt idx="755">
                  <c:v>3.1643183348763315E-2</c:v>
                </c:pt>
                <c:pt idx="756">
                  <c:v>3.4996468265768944E-2</c:v>
                </c:pt>
                <c:pt idx="757">
                  <c:v>3.6240025590487987E-2</c:v>
                </c:pt>
                <c:pt idx="758">
                  <c:v>3.5253486317869072E-2</c:v>
                </c:pt>
                <c:pt idx="759">
                  <c:v>3.3065965326098158E-2</c:v>
                </c:pt>
                <c:pt idx="760">
                  <c:v>3.6973270087013836E-2</c:v>
                </c:pt>
                <c:pt idx="761">
                  <c:v>3.399229190014337E-2</c:v>
                </c:pt>
                <c:pt idx="762">
                  <c:v>3.0332645466806762E-2</c:v>
                </c:pt>
                <c:pt idx="763">
                  <c:v>4.0346461459880141E-2</c:v>
                </c:pt>
                <c:pt idx="764">
                  <c:v>5.6050904364850385E-2</c:v>
                </c:pt>
                <c:pt idx="765">
                  <c:v>5.5667702395935971E-2</c:v>
                </c:pt>
                <c:pt idx="766">
                  <c:v>5.0443337956445733E-2</c:v>
                </c:pt>
                <c:pt idx="767">
                  <c:v>5.1770567561653671E-2</c:v>
                </c:pt>
                <c:pt idx="768">
                  <c:v>5.3135021058515107E-2</c:v>
                </c:pt>
                <c:pt idx="769">
                  <c:v>5.6102154284004259E-2</c:v>
                </c:pt>
                <c:pt idx="770">
                  <c:v>5.8214266694999649E-2</c:v>
                </c:pt>
                <c:pt idx="771">
                  <c:v>6.3528309766359772E-2</c:v>
                </c:pt>
                <c:pt idx="772">
                  <c:v>6.5442639463002023E-2</c:v>
                </c:pt>
                <c:pt idx="773">
                  <c:v>5.9831316477136132E-2</c:v>
                </c:pt>
                <c:pt idx="774">
                  <c:v>4.4443001983717464E-2</c:v>
                </c:pt>
                <c:pt idx="775">
                  <c:v>4.7474628301227992E-2</c:v>
                </c:pt>
                <c:pt idx="776">
                  <c:v>5.0973282042675573E-2</c:v>
                </c:pt>
                <c:pt idx="777">
                  <c:v>4.9341416812486036E-2</c:v>
                </c:pt>
                <c:pt idx="778">
                  <c:v>4.614454073462846E-2</c:v>
                </c:pt>
                <c:pt idx="779">
                  <c:v>5.2028506540730234E-2</c:v>
                </c:pt>
                <c:pt idx="780">
                  <c:v>5.3730805578910946E-2</c:v>
                </c:pt>
                <c:pt idx="781">
                  <c:v>4.9030405363530496E-2</c:v>
                </c:pt>
                <c:pt idx="782">
                  <c:v>4.886086668982996E-2</c:v>
                </c:pt>
                <c:pt idx="783">
                  <c:v>5.5255068815759645E-2</c:v>
                </c:pt>
                <c:pt idx="784">
                  <c:v>6.4150792381841584E-2</c:v>
                </c:pt>
                <c:pt idx="785">
                  <c:v>6.5280086485661096E-2</c:v>
                </c:pt>
                <c:pt idx="786">
                  <c:v>6.1878773628438376E-2</c:v>
                </c:pt>
                <c:pt idx="787">
                  <c:v>6.4389618523753189E-2</c:v>
                </c:pt>
                <c:pt idx="788">
                  <c:v>7.0103626736591457E-2</c:v>
                </c:pt>
                <c:pt idx="789">
                  <c:v>6.4804606672464959E-2</c:v>
                </c:pt>
                <c:pt idx="790">
                  <c:v>6.3285926627397529E-2</c:v>
                </c:pt>
                <c:pt idx="791">
                  <c:v>6.808964583459165E-2</c:v>
                </c:pt>
                <c:pt idx="792">
                  <c:v>7.1492215919121305E-2</c:v>
                </c:pt>
                <c:pt idx="793">
                  <c:v>7.4915036528992701E-2</c:v>
                </c:pt>
                <c:pt idx="794">
                  <c:v>7.5870809283666601E-2</c:v>
                </c:pt>
                <c:pt idx="795">
                  <c:v>7.910164829451953E-2</c:v>
                </c:pt>
                <c:pt idx="796">
                  <c:v>8.1461600367762482E-2</c:v>
                </c:pt>
                <c:pt idx="797">
                  <c:v>8.4067648174238813E-2</c:v>
                </c:pt>
                <c:pt idx="798">
                  <c:v>7.5729749897399223E-2</c:v>
                </c:pt>
                <c:pt idx="799">
                  <c:v>7.6338930708540712E-2</c:v>
                </c:pt>
                <c:pt idx="800">
                  <c:v>7.8486176372570854E-2</c:v>
                </c:pt>
                <c:pt idx="801">
                  <c:v>7.8296005099067492E-2</c:v>
                </c:pt>
                <c:pt idx="802">
                  <c:v>8.1526251234160352E-2</c:v>
                </c:pt>
                <c:pt idx="803">
                  <c:v>7.9923746372568494E-2</c:v>
                </c:pt>
                <c:pt idx="804">
                  <c:v>8.27885916571071E-2</c:v>
                </c:pt>
                <c:pt idx="805">
                  <c:v>8.7442701575141821E-2</c:v>
                </c:pt>
                <c:pt idx="806">
                  <c:v>8.8733297348175852E-2</c:v>
                </c:pt>
                <c:pt idx="807">
                  <c:v>8.3209111982779374E-2</c:v>
                </c:pt>
                <c:pt idx="808">
                  <c:v>8.5712737980615031E-2</c:v>
                </c:pt>
                <c:pt idx="809">
                  <c:v>8.8977364485362948E-2</c:v>
                </c:pt>
                <c:pt idx="810">
                  <c:v>9.0320297138890657E-2</c:v>
                </c:pt>
                <c:pt idx="811">
                  <c:v>9.1279254700337653E-2</c:v>
                </c:pt>
                <c:pt idx="812">
                  <c:v>8.9520233216059175E-2</c:v>
                </c:pt>
                <c:pt idx="813">
                  <c:v>8.7562699805024152E-2</c:v>
                </c:pt>
                <c:pt idx="814">
                  <c:v>9.0054272560867149E-2</c:v>
                </c:pt>
                <c:pt idx="815">
                  <c:v>7.8503964479928995E-2</c:v>
                </c:pt>
                <c:pt idx="816">
                  <c:v>7.6377753792463476E-2</c:v>
                </c:pt>
                <c:pt idx="817">
                  <c:v>8.7566159516760528E-2</c:v>
                </c:pt>
                <c:pt idx="818">
                  <c:v>9.6452349373279414E-2</c:v>
                </c:pt>
                <c:pt idx="819">
                  <c:v>0.10293004549570768</c:v>
                </c:pt>
                <c:pt idx="820">
                  <c:v>0.10113336346469697</c:v>
                </c:pt>
                <c:pt idx="821">
                  <c:v>0.10120725706991678</c:v>
                </c:pt>
                <c:pt idx="822">
                  <c:v>0.10588940089811842</c:v>
                </c:pt>
                <c:pt idx="823">
                  <c:v>0.10010144353130737</c:v>
                </c:pt>
                <c:pt idx="824">
                  <c:v>8.715153362696465E-2</c:v>
                </c:pt>
                <c:pt idx="825">
                  <c:v>0.10407019598636073</c:v>
                </c:pt>
                <c:pt idx="826">
                  <c:v>0.11037159486675625</c:v>
                </c:pt>
                <c:pt idx="827">
                  <c:v>0.11055366582348496</c:v>
                </c:pt>
                <c:pt idx="828">
                  <c:v>0.10678021995612479</c:v>
                </c:pt>
                <c:pt idx="829">
                  <c:v>0.10139965244238022</c:v>
                </c:pt>
                <c:pt idx="830">
                  <c:v>0.11410852444588548</c:v>
                </c:pt>
                <c:pt idx="831">
                  <c:v>0.11999596275062729</c:v>
                </c:pt>
                <c:pt idx="832">
                  <c:v>0.11634932783842655</c:v>
                </c:pt>
                <c:pt idx="833">
                  <c:v>0.13806285976563842</c:v>
                </c:pt>
                <c:pt idx="834">
                  <c:v>0.14382835805514219</c:v>
                </c:pt>
                <c:pt idx="835">
                  <c:v>0.13968342642311932</c:v>
                </c:pt>
                <c:pt idx="836">
                  <c:v>0.14119318879650983</c:v>
                </c:pt>
                <c:pt idx="837">
                  <c:v>0.13835199163650519</c:v>
                </c:pt>
                <c:pt idx="838">
                  <c:v>0.13891751035171152</c:v>
                </c:pt>
                <c:pt idx="839">
                  <c:v>0.13494141776482996</c:v>
                </c:pt>
                <c:pt idx="840">
                  <c:v>0.138714044693873</c:v>
                </c:pt>
                <c:pt idx="841">
                  <c:v>0.14241311552381047</c:v>
                </c:pt>
                <c:pt idx="842">
                  <c:v>0.14532997961411037</c:v>
                </c:pt>
                <c:pt idx="843">
                  <c:v>0.12565388237521607</c:v>
                </c:pt>
                <c:pt idx="844">
                  <c:v>0.1389565993709535</c:v>
                </c:pt>
                <c:pt idx="845">
                  <c:v>0.13970560872946286</c:v>
                </c:pt>
                <c:pt idx="846">
                  <c:v>0.14246739055302832</c:v>
                </c:pt>
                <c:pt idx="847">
                  <c:v>0.14648876331989052</c:v>
                </c:pt>
                <c:pt idx="848">
                  <c:v>0.15532427147854438</c:v>
                </c:pt>
                <c:pt idx="849">
                  <c:v>0.16828595883332081</c:v>
                </c:pt>
                <c:pt idx="850">
                  <c:v>0.16101314442109213</c:v>
                </c:pt>
                <c:pt idx="851">
                  <c:v>0.1616608495311784</c:v>
                </c:pt>
                <c:pt idx="852">
                  <c:v>0.16081697980958545</c:v>
                </c:pt>
                <c:pt idx="853">
                  <c:v>0.17526622953030452</c:v>
                </c:pt>
                <c:pt idx="854">
                  <c:v>0.15810014868965366</c:v>
                </c:pt>
                <c:pt idx="855">
                  <c:v>0.16450773332885155</c:v>
                </c:pt>
                <c:pt idx="856">
                  <c:v>0.15502670726452514</c:v>
                </c:pt>
                <c:pt idx="857">
                  <c:v>0.16728686120254638</c:v>
                </c:pt>
                <c:pt idx="858">
                  <c:v>0.17429305996029715</c:v>
                </c:pt>
                <c:pt idx="859">
                  <c:v>0.18497526124384214</c:v>
                </c:pt>
                <c:pt idx="860">
                  <c:v>0.17287095474704681</c:v>
                </c:pt>
                <c:pt idx="861">
                  <c:v>0.17587634759958271</c:v>
                </c:pt>
                <c:pt idx="862">
                  <c:v>0.18133016914501526</c:v>
                </c:pt>
                <c:pt idx="863">
                  <c:v>0.18947893345703998</c:v>
                </c:pt>
                <c:pt idx="864">
                  <c:v>0.2334056685168063</c:v>
                </c:pt>
                <c:pt idx="865">
                  <c:v>0.22317337156231312</c:v>
                </c:pt>
                <c:pt idx="866">
                  <c:v>0.23986172032439068</c:v>
                </c:pt>
                <c:pt idx="867">
                  <c:v>0.25592692167101744</c:v>
                </c:pt>
                <c:pt idx="868">
                  <c:v>0.2386557132667575</c:v>
                </c:pt>
                <c:pt idx="869">
                  <c:v>0.21838292266825202</c:v>
                </c:pt>
                <c:pt idx="870">
                  <c:v>0.23642119400859091</c:v>
                </c:pt>
                <c:pt idx="871">
                  <c:v>0.24833426947245316</c:v>
                </c:pt>
                <c:pt idx="872">
                  <c:v>0.2724657050760585</c:v>
                </c:pt>
                <c:pt idx="873">
                  <c:v>0.25257641585268531</c:v>
                </c:pt>
                <c:pt idx="874">
                  <c:v>0.21717645035197855</c:v>
                </c:pt>
                <c:pt idx="875">
                  <c:v>0.21884197356986382</c:v>
                </c:pt>
                <c:pt idx="876">
                  <c:v>0.20556211979530339</c:v>
                </c:pt>
                <c:pt idx="877">
                  <c:v>0.17361693313170729</c:v>
                </c:pt>
                <c:pt idx="878">
                  <c:v>0.18906899122159077</c:v>
                </c:pt>
                <c:pt idx="879">
                  <c:v>0.19773393958911195</c:v>
                </c:pt>
                <c:pt idx="880">
                  <c:v>0.17568199248437116</c:v>
                </c:pt>
                <c:pt idx="881">
                  <c:v>0.16540337351115439</c:v>
                </c:pt>
                <c:pt idx="882">
                  <c:v>0.15416302560196654</c:v>
                </c:pt>
                <c:pt idx="883">
                  <c:v>0.14933929278415844</c:v>
                </c:pt>
                <c:pt idx="884">
                  <c:v>0.16506501458773143</c:v>
                </c:pt>
                <c:pt idx="885">
                  <c:v>0.1886615283944352</c:v>
                </c:pt>
                <c:pt idx="886">
                  <c:v>0.20734274346167975</c:v>
                </c:pt>
                <c:pt idx="887">
                  <c:v>0.20991484532269561</c:v>
                </c:pt>
                <c:pt idx="888">
                  <c:v>0.19084153982463986</c:v>
                </c:pt>
                <c:pt idx="889">
                  <c:v>0.18265565309480952</c:v>
                </c:pt>
                <c:pt idx="890">
                  <c:v>0.2074379882199458</c:v>
                </c:pt>
                <c:pt idx="891">
                  <c:v>0.20323148681921391</c:v>
                </c:pt>
                <c:pt idx="892">
                  <c:v>0.19034667994589344</c:v>
                </c:pt>
                <c:pt idx="893">
                  <c:v>0.19950348282254846</c:v>
                </c:pt>
                <c:pt idx="894">
                  <c:v>0.19074476281133668</c:v>
                </c:pt>
                <c:pt idx="895">
                  <c:v>0.17147367172771613</c:v>
                </c:pt>
                <c:pt idx="896">
                  <c:v>0.14717031210438519</c:v>
                </c:pt>
                <c:pt idx="897">
                  <c:v>0.15121893770224382</c:v>
                </c:pt>
                <c:pt idx="898">
                  <c:v>0.16836959768112533</c:v>
                </c:pt>
                <c:pt idx="899">
                  <c:v>0.18799148967323093</c:v>
                </c:pt>
                <c:pt idx="900">
                  <c:v>0.19211686979380219</c:v>
                </c:pt>
                <c:pt idx="901">
                  <c:v>0.18240068904994097</c:v>
                </c:pt>
                <c:pt idx="902">
                  <c:v>0.18117904115808375</c:v>
                </c:pt>
                <c:pt idx="903">
                  <c:v>0.18461540291188716</c:v>
                </c:pt>
                <c:pt idx="904">
                  <c:v>0.17486197428162556</c:v>
                </c:pt>
                <c:pt idx="905">
                  <c:v>0.15844123902575832</c:v>
                </c:pt>
                <c:pt idx="906">
                  <c:v>0.16706558964208312</c:v>
                </c:pt>
                <c:pt idx="907">
                  <c:v>0.19176083771346727</c:v>
                </c:pt>
                <c:pt idx="908">
                  <c:v>0.19752609020178385</c:v>
                </c:pt>
                <c:pt idx="909">
                  <c:v>0.17954026646312027</c:v>
                </c:pt>
                <c:pt idx="910">
                  <c:v>0.18384736907820431</c:v>
                </c:pt>
                <c:pt idx="911">
                  <c:v>0.19535629858233328</c:v>
                </c:pt>
                <c:pt idx="912">
                  <c:v>0.2016142307723417</c:v>
                </c:pt>
                <c:pt idx="913">
                  <c:v>0.21363233562717499</c:v>
                </c:pt>
                <c:pt idx="914">
                  <c:v>0.20982444831118072</c:v>
                </c:pt>
                <c:pt idx="915">
                  <c:v>0.22605145056333367</c:v>
                </c:pt>
                <c:pt idx="916">
                  <c:v>0.22995578898586891</c:v>
                </c:pt>
                <c:pt idx="917">
                  <c:v>0.21155075567274065</c:v>
                </c:pt>
                <c:pt idx="918">
                  <c:v>0.20095418784330218</c:v>
                </c:pt>
                <c:pt idx="919">
                  <c:v>0.20278623385224473</c:v>
                </c:pt>
                <c:pt idx="920">
                  <c:v>0.18793153411735991</c:v>
                </c:pt>
                <c:pt idx="921">
                  <c:v>0.18867174213806218</c:v>
                </c:pt>
                <c:pt idx="922">
                  <c:v>0.17703569366890279</c:v>
                </c:pt>
                <c:pt idx="923">
                  <c:v>0.1658117551838747</c:v>
                </c:pt>
                <c:pt idx="924">
                  <c:v>0.16520201798341486</c:v>
                </c:pt>
                <c:pt idx="925">
                  <c:v>0.18270886742604864</c:v>
                </c:pt>
                <c:pt idx="926">
                  <c:v>0.17094504427431456</c:v>
                </c:pt>
                <c:pt idx="927">
                  <c:v>0.17009091537285209</c:v>
                </c:pt>
                <c:pt idx="928">
                  <c:v>0.18655883617989696</c:v>
                </c:pt>
                <c:pt idx="929">
                  <c:v>0.19919397098804031</c:v>
                </c:pt>
                <c:pt idx="930">
                  <c:v>0.19938405436399154</c:v>
                </c:pt>
                <c:pt idx="931">
                  <c:v>0.22178281404501296</c:v>
                </c:pt>
                <c:pt idx="932">
                  <c:v>0.25789526940548113</c:v>
                </c:pt>
                <c:pt idx="933">
                  <c:v>0.275847411007066</c:v>
                </c:pt>
                <c:pt idx="934">
                  <c:v>0.29248991631627963</c:v>
                </c:pt>
                <c:pt idx="935">
                  <c:v>0.27663893024370867</c:v>
                </c:pt>
                <c:pt idx="936">
                  <c:v>0.34966641563595757</c:v>
                </c:pt>
                <c:pt idx="937">
                  <c:v>0.35754568058723446</c:v>
                </c:pt>
                <c:pt idx="938">
                  <c:v>0.34615472709295569</c:v>
                </c:pt>
                <c:pt idx="939">
                  <c:v>0.34957289170693073</c:v>
                </c:pt>
                <c:pt idx="940">
                  <c:v>0.34860475286579762</c:v>
                </c:pt>
                <c:pt idx="941">
                  <c:v>0.36748618252205806</c:v>
                </c:pt>
                <c:pt idx="942">
                  <c:v>0.36248639425457851</c:v>
                </c:pt>
                <c:pt idx="943">
                  <c:v>0.34154565471938703</c:v>
                </c:pt>
                <c:pt idx="944">
                  <c:v>0.34537535010264564</c:v>
                </c:pt>
                <c:pt idx="945">
                  <c:v>0.34324385959005321</c:v>
                </c:pt>
                <c:pt idx="946">
                  <c:v>0.29938948841755941</c:v>
                </c:pt>
                <c:pt idx="947">
                  <c:v>0.32789989363224692</c:v>
                </c:pt>
                <c:pt idx="948">
                  <c:v>0.37249682355971059</c:v>
                </c:pt>
                <c:pt idx="949">
                  <c:v>0.38255435425509798</c:v>
                </c:pt>
                <c:pt idx="950">
                  <c:v>0.36699391538220955</c:v>
                </c:pt>
                <c:pt idx="951">
                  <c:v>0.32076947444544068</c:v>
                </c:pt>
                <c:pt idx="952">
                  <c:v>0.36920059483371576</c:v>
                </c:pt>
                <c:pt idx="953">
                  <c:v>0.39390198472184929</c:v>
                </c:pt>
                <c:pt idx="954">
                  <c:v>0.40013699630635913</c:v>
                </c:pt>
                <c:pt idx="955">
                  <c:v>0.43961243149524787</c:v>
                </c:pt>
                <c:pt idx="956">
                  <c:v>0.42450138842849217</c:v>
                </c:pt>
                <c:pt idx="957">
                  <c:v>0.42289763824884474</c:v>
                </c:pt>
                <c:pt idx="958">
                  <c:v>0.38578771186264749</c:v>
                </c:pt>
                <c:pt idx="959">
                  <c:v>0.40523419374649833</c:v>
                </c:pt>
                <c:pt idx="960">
                  <c:v>0.45831916705784226</c:v>
                </c:pt>
                <c:pt idx="961">
                  <c:v>0.49541294947000802</c:v>
                </c:pt>
                <c:pt idx="962">
                  <c:v>0.48188241129704756</c:v>
                </c:pt>
                <c:pt idx="963">
                  <c:v>0.45717598421890182</c:v>
                </c:pt>
                <c:pt idx="964">
                  <c:v>0.528007513671232</c:v>
                </c:pt>
                <c:pt idx="965">
                  <c:v>0.55570733905024972</c:v>
                </c:pt>
                <c:pt idx="966">
                  <c:v>0.59464896861054095</c:v>
                </c:pt>
                <c:pt idx="967">
                  <c:v>0.61295665975212188</c:v>
                </c:pt>
                <c:pt idx="968">
                  <c:v>0.72779317657768972</c:v>
                </c:pt>
                <c:pt idx="969">
                  <c:v>0.75973440134789449</c:v>
                </c:pt>
                <c:pt idx="970">
                  <c:v>0.7824406834936386</c:v>
                </c:pt>
                <c:pt idx="971">
                  <c:v>0.86996532829504059</c:v>
                </c:pt>
                <c:pt idx="972">
                  <c:v>0.98693021010744297</c:v>
                </c:pt>
                <c:pt idx="973">
                  <c:v>0.99170850744954109</c:v>
                </c:pt>
                <c:pt idx="974">
                  <c:v>1.0955181051970797</c:v>
                </c:pt>
                <c:pt idx="975">
                  <c:v>1.2770263827290389</c:v>
                </c:pt>
                <c:pt idx="976">
                  <c:v>1.3319550310556409</c:v>
                </c:pt>
                <c:pt idx="977">
                  <c:v>1.5279185632102412</c:v>
                </c:pt>
                <c:pt idx="978">
                  <c:v>1.648373158629322</c:v>
                </c:pt>
                <c:pt idx="979">
                  <c:v>1.9874909687814786</c:v>
                </c:pt>
                <c:pt idx="980">
                  <c:v>2.028664240434666</c:v>
                </c:pt>
                <c:pt idx="981">
                  <c:v>2.0000707325366234</c:v>
                </c:pt>
                <c:pt idx="982">
                  <c:v>1.8676050576799637</c:v>
                </c:pt>
                <c:pt idx="983">
                  <c:v>2.0221435390389084</c:v>
                </c:pt>
                <c:pt idx="984">
                  <c:v>2.0519811273303143</c:v>
                </c:pt>
                <c:pt idx="985">
                  <c:v>1.9882649630955285</c:v>
                </c:pt>
                <c:pt idx="986">
                  <c:v>1.98685883037761</c:v>
                </c:pt>
                <c:pt idx="987">
                  <c:v>1.8358106560210636</c:v>
                </c:pt>
                <c:pt idx="988">
                  <c:v>1.7117122073518527</c:v>
                </c:pt>
                <c:pt idx="989">
                  <c:v>1.377359343802131</c:v>
                </c:pt>
                <c:pt idx="990">
                  <c:v>1.3652884727979568</c:v>
                </c:pt>
                <c:pt idx="991">
                  <c:v>1.3873463559518366</c:v>
                </c:pt>
                <c:pt idx="992">
                  <c:v>1.4464850578836135</c:v>
                </c:pt>
                <c:pt idx="993">
                  <c:v>1.3748764971928911</c:v>
                </c:pt>
                <c:pt idx="994">
                  <c:v>1.2267737707563231</c:v>
                </c:pt>
                <c:pt idx="995">
                  <c:v>1.0709271420329927</c:v>
                </c:pt>
                <c:pt idx="996">
                  <c:v>1.0623303560448314</c:v>
                </c:pt>
                <c:pt idx="997">
                  <c:v>0.99949339702658213</c:v>
                </c:pt>
                <c:pt idx="998">
                  <c:v>1.0583973027252065</c:v>
                </c:pt>
                <c:pt idx="999">
                  <c:v>1.032973463088285</c:v>
                </c:pt>
                <c:pt idx="1000">
                  <c:v>0.96467344598937443</c:v>
                </c:pt>
                <c:pt idx="1001">
                  <c:v>0.9031150921889507</c:v>
                </c:pt>
                <c:pt idx="1002">
                  <c:v>0.86955219205856837</c:v>
                </c:pt>
                <c:pt idx="1003">
                  <c:v>0.80775851391768039</c:v>
                </c:pt>
                <c:pt idx="1004">
                  <c:v>0.7532194938206479</c:v>
                </c:pt>
                <c:pt idx="1005">
                  <c:v>0.77256543251279874</c:v>
                </c:pt>
                <c:pt idx="1006">
                  <c:v>0.71787176743257819</c:v>
                </c:pt>
                <c:pt idx="1007">
                  <c:v>0.74591684488080701</c:v>
                </c:pt>
                <c:pt idx="1008">
                  <c:v>0.59608426732163811</c:v>
                </c:pt>
                <c:pt idx="1009">
                  <c:v>0.54554206091524937</c:v>
                </c:pt>
                <c:pt idx="1010">
                  <c:v>0.52482276654649651</c:v>
                </c:pt>
                <c:pt idx="1011">
                  <c:v>0.49465893104515268</c:v>
                </c:pt>
                <c:pt idx="1012">
                  <c:v>0.44481084124709697</c:v>
                </c:pt>
                <c:pt idx="1013">
                  <c:v>0.45409437302237254</c:v>
                </c:pt>
                <c:pt idx="1014">
                  <c:v>0.44963257430477555</c:v>
                </c:pt>
                <c:pt idx="1015">
                  <c:v>0.45774601711266943</c:v>
                </c:pt>
                <c:pt idx="1016">
                  <c:v>0.44556899487527657</c:v>
                </c:pt>
                <c:pt idx="1017">
                  <c:v>0.44428715597004481</c:v>
                </c:pt>
                <c:pt idx="1018">
                  <c:v>0.46794980494550859</c:v>
                </c:pt>
                <c:pt idx="1019">
                  <c:v>0.47710610405146364</c:v>
                </c:pt>
                <c:pt idx="1020">
                  <c:v>0.47500284959903027</c:v>
                </c:pt>
                <c:pt idx="1021">
                  <c:v>0.46749654820379938</c:v>
                </c:pt>
                <c:pt idx="1022">
                  <c:v>0.46986839571232036</c:v>
                </c:pt>
                <c:pt idx="1023">
                  <c:v>0.44570078508506217</c:v>
                </c:pt>
              </c:numCache>
            </c:numRef>
          </c:yVal>
          <c:smooth val="0"/>
          <c:extLst>
            <c:ext xmlns:c16="http://schemas.microsoft.com/office/drawing/2014/chart" uri="{C3380CC4-5D6E-409C-BE32-E72D297353CC}">
              <c16:uniqueId val="{00000001-239F-43D9-9D89-837258F0A8D9}"/>
            </c:ext>
          </c:extLst>
        </c:ser>
        <c:dLbls>
          <c:showLegendKey val="0"/>
          <c:showVal val="0"/>
          <c:showCatName val="0"/>
          <c:showSerName val="0"/>
          <c:showPercent val="0"/>
          <c:showBubbleSize val="0"/>
        </c:dLbls>
        <c:axId val="834595311"/>
        <c:axId val="834596143"/>
      </c:scatterChart>
      <c:valAx>
        <c:axId val="834595311"/>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34596143"/>
        <c:crosses val="autoZero"/>
        <c:crossBetween val="midCat"/>
      </c:valAx>
      <c:valAx>
        <c:axId val="834596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34595311"/>
        <c:crosses val="autoZero"/>
        <c:crossBetween val="midCat"/>
      </c:valAx>
      <c:spPr>
        <a:noFill/>
        <a:ln>
          <a:noFill/>
        </a:ln>
        <a:effectLst/>
      </c:spPr>
    </c:plotArea>
    <c:legend>
      <c:legendPos val="b"/>
      <c:layout>
        <c:manualLayout>
          <c:xMode val="edge"/>
          <c:yMode val="edge"/>
          <c:x val="0.57062811787474721"/>
          <c:y val="6.2167809912342019E-2"/>
          <c:w val="0.28938743454158838"/>
          <c:h val="0.19247398555431172"/>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78319558192814E-2"/>
          <c:y val="3.0365584643799869E-2"/>
          <c:w val="0.88375030926289577"/>
          <c:h val="0.82347697990742608"/>
        </c:manualLayout>
      </c:layout>
      <c:scatterChart>
        <c:scatterStyle val="lineMarker"/>
        <c:varyColors val="0"/>
        <c:ser>
          <c:idx val="0"/>
          <c:order val="0"/>
          <c:tx>
            <c:strRef>
              <c:f>Sheet1!$B$1</c:f>
              <c:strCache>
                <c:ptCount val="1"/>
                <c:pt idx="0">
                  <c:v>Subject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Sheet1!$A$2:$A$1103</c:f>
              <c:numCache>
                <c:formatCode>General</c:formatCode>
                <c:ptCount val="1102"/>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Sheet1!$B$2:$B$1103</c:f>
              <c:numCache>
                <c:formatCode>General</c:formatCode>
                <c:ptCount val="1102"/>
                <c:pt idx="0">
                  <c:v>#N/A</c:v>
                </c:pt>
                <c:pt idx="1">
                  <c:v>#N/A</c:v>
                </c:pt>
                <c:pt idx="2">
                  <c:v>#N/A</c:v>
                </c:pt>
                <c:pt idx="3">
                  <c:v>#N/A</c:v>
                </c:pt>
                <c:pt idx="4">
                  <c:v>1.3273564944962517</c:v>
                </c:pt>
                <c:pt idx="5">
                  <c:v>0.61102809196989882</c:v>
                </c:pt>
                <c:pt idx="6">
                  <c:v>0.5123177458083239</c:v>
                </c:pt>
                <c:pt idx="7">
                  <c:v>0.4961813113566782</c:v>
                </c:pt>
                <c:pt idx="8">
                  <c:v>0.3741352685384069</c:v>
                </c:pt>
                <c:pt idx="9">
                  <c:v>0.35509315561244892</c:v>
                </c:pt>
                <c:pt idx="10">
                  <c:v>0.37026698992383072</c:v>
                </c:pt>
                <c:pt idx="11">
                  <c:v>0.39470345828711917</c:v>
                </c:pt>
                <c:pt idx="12">
                  <c:v>0.42539206087430265</c:v>
                </c:pt>
                <c:pt idx="13">
                  <c:v>0.50871383039737217</c:v>
                </c:pt>
                <c:pt idx="14">
                  <c:v>0.53887296786701311</c:v>
                </c:pt>
                <c:pt idx="15">
                  <c:v>0.54118987015056885</c:v>
                </c:pt>
                <c:pt idx="16">
                  <c:v>0.53362879537360985</c:v>
                </c:pt>
                <c:pt idx="17">
                  <c:v>0.57991748685180089</c:v>
                </c:pt>
                <c:pt idx="18">
                  <c:v>0.71838940341551238</c:v>
                </c:pt>
                <c:pt idx="19">
                  <c:v>0.88758763102844118</c:v>
                </c:pt>
                <c:pt idx="20">
                  <c:v>1.1204586261015301</c:v>
                </c:pt>
                <c:pt idx="21">
                  <c:v>1.3235300422800975</c:v>
                </c:pt>
                <c:pt idx="22">
                  <c:v>1.4969907174458261</c:v>
                </c:pt>
                <c:pt idx="23">
                  <c:v>1.5429887751312066</c:v>
                </c:pt>
                <c:pt idx="24">
                  <c:v>1.6542767481039746</c:v>
                </c:pt>
                <c:pt idx="25">
                  <c:v>1.7233360950421646</c:v>
                </c:pt>
                <c:pt idx="26">
                  <c:v>1.9196850833301624</c:v>
                </c:pt>
                <c:pt idx="27">
                  <c:v>1.8983904432007397</c:v>
                </c:pt>
                <c:pt idx="28">
                  <c:v>1.910546364436313</c:v>
                </c:pt>
                <c:pt idx="29">
                  <c:v>1.9225787914182972</c:v>
                </c:pt>
                <c:pt idx="30">
                  <c:v>1.7474256672587773</c:v>
                </c:pt>
                <c:pt idx="31">
                  <c:v>1.4873187717652052</c:v>
                </c:pt>
                <c:pt idx="32">
                  <c:v>1.641104374845646</c:v>
                </c:pt>
                <c:pt idx="33">
                  <c:v>1.5947093767343545</c:v>
                </c:pt>
                <c:pt idx="34">
                  <c:v>1.5781442183214645</c:v>
                </c:pt>
                <c:pt idx="35">
                  <c:v>1.7072099473018896</c:v>
                </c:pt>
                <c:pt idx="36">
                  <c:v>1.8933391653237872</c:v>
                </c:pt>
                <c:pt idx="37">
                  <c:v>1.8391136595241881</c:v>
                </c:pt>
                <c:pt idx="38">
                  <c:v>2.1706475551769051</c:v>
                </c:pt>
                <c:pt idx="39">
                  <c:v>2.341235841700867</c:v>
                </c:pt>
                <c:pt idx="40">
                  <c:v>2.0331274758268649</c:v>
                </c:pt>
                <c:pt idx="41">
                  <c:v>1.8193578480486863</c:v>
                </c:pt>
                <c:pt idx="42">
                  <c:v>1.8325029311318624</c:v>
                </c:pt>
                <c:pt idx="43">
                  <c:v>1.3243519931293908</c:v>
                </c:pt>
                <c:pt idx="44">
                  <c:v>0.99784740846367903</c:v>
                </c:pt>
                <c:pt idx="45">
                  <c:v>1.5597904083893812</c:v>
                </c:pt>
                <c:pt idx="46">
                  <c:v>2.0763612613583704</c:v>
                </c:pt>
                <c:pt idx="47">
                  <c:v>2.146814138268363</c:v>
                </c:pt>
                <c:pt idx="48">
                  <c:v>2.5034176163773854</c:v>
                </c:pt>
                <c:pt idx="49">
                  <c:v>2.7995303895651347</c:v>
                </c:pt>
                <c:pt idx="50">
                  <c:v>2.7383038318249242</c:v>
                </c:pt>
                <c:pt idx="51">
                  <c:v>2.6026551354938823</c:v>
                </c:pt>
                <c:pt idx="52">
                  <c:v>3.276467415610175</c:v>
                </c:pt>
                <c:pt idx="53">
                  <c:v>3.5673847791477824</c:v>
                </c:pt>
                <c:pt idx="54">
                  <c:v>3.1248452074651492</c:v>
                </c:pt>
                <c:pt idx="55">
                  <c:v>3.6662084611609287</c:v>
                </c:pt>
                <c:pt idx="56">
                  <c:v>3.2302991275026707</c:v>
                </c:pt>
                <c:pt idx="57">
                  <c:v>2.9467903532230544</c:v>
                </c:pt>
                <c:pt idx="58">
                  <c:v>2.8798454663731547</c:v>
                </c:pt>
                <c:pt idx="59">
                  <c:v>3.9098803878329114</c:v>
                </c:pt>
                <c:pt idx="60">
                  <c:v>3.3591156624537293</c:v>
                </c:pt>
                <c:pt idx="61">
                  <c:v>3.728072282246444</c:v>
                </c:pt>
                <c:pt idx="62">
                  <c:v>3.5609037629295215</c:v>
                </c:pt>
                <c:pt idx="63">
                  <c:v>4.1808882355281574</c:v>
                </c:pt>
                <c:pt idx="64">
                  <c:v>3.1351656822488634</c:v>
                </c:pt>
                <c:pt idx="65">
                  <c:v>3.3813629470312692</c:v>
                </c:pt>
                <c:pt idx="66">
                  <c:v>3.7626791763324796</c:v>
                </c:pt>
                <c:pt idx="67">
                  <c:v>3.3420366956279137</c:v>
                </c:pt>
                <c:pt idx="68">
                  <c:v>2.4274239019053367</c:v>
                </c:pt>
                <c:pt idx="69">
                  <c:v>3.0690316689926394</c:v>
                </c:pt>
                <c:pt idx="70">
                  <c:v>3.0619380238676022</c:v>
                </c:pt>
                <c:pt idx="71">
                  <c:v>2.6101947576935509</c:v>
                </c:pt>
                <c:pt idx="72">
                  <c:v>2.729575053093944</c:v>
                </c:pt>
                <c:pt idx="73">
                  <c:v>2.9173053633533548</c:v>
                </c:pt>
                <c:pt idx="74">
                  <c:v>2.624314412430508</c:v>
                </c:pt>
                <c:pt idx="75">
                  <c:v>2.7741660671981641</c:v>
                </c:pt>
                <c:pt idx="76">
                  <c:v>2.647904297052424</c:v>
                </c:pt>
                <c:pt idx="77">
                  <c:v>2.7780705136015893</c:v>
                </c:pt>
                <c:pt idx="78">
                  <c:v>2.3714712185361022</c:v>
                </c:pt>
                <c:pt idx="79">
                  <c:v>2.4485746200544272</c:v>
                </c:pt>
                <c:pt idx="80">
                  <c:v>2.8600779945011974</c:v>
                </c:pt>
                <c:pt idx="81">
                  <c:v>3.1243299266977176</c:v>
                </c:pt>
                <c:pt idx="82">
                  <c:v>3.4139059409189487</c:v>
                </c:pt>
                <c:pt idx="83">
                  <c:v>3.6979813671698749</c:v>
                </c:pt>
                <c:pt idx="84">
                  <c:v>3.8676766366055917</c:v>
                </c:pt>
                <c:pt idx="85">
                  <c:v>3.3112894849034289</c:v>
                </c:pt>
                <c:pt idx="86">
                  <c:v>2.890264628268322</c:v>
                </c:pt>
                <c:pt idx="87">
                  <c:v>2.5075968803189985</c:v>
                </c:pt>
                <c:pt idx="88">
                  <c:v>2.6055029403157692</c:v>
                </c:pt>
                <c:pt idx="89">
                  <c:v>3.0016228786859562</c:v>
                </c:pt>
                <c:pt idx="90">
                  <c:v>3.0340179143267703</c:v>
                </c:pt>
                <c:pt idx="91">
                  <c:v>3.4841875300214111</c:v>
                </c:pt>
                <c:pt idx="92">
                  <c:v>3.5361521674664891</c:v>
                </c:pt>
                <c:pt idx="93">
                  <c:v>3.4237617749725677</c:v>
                </c:pt>
                <c:pt idx="94">
                  <c:v>2.5820145036807829</c:v>
                </c:pt>
                <c:pt idx="95">
                  <c:v>2.236494596348563</c:v>
                </c:pt>
                <c:pt idx="96">
                  <c:v>2.5740613496111204</c:v>
                </c:pt>
                <c:pt idx="97">
                  <c:v>2.2841412974516211</c:v>
                </c:pt>
                <c:pt idx="98">
                  <c:v>2.0462921672454657</c:v>
                </c:pt>
                <c:pt idx="99">
                  <c:v>2.8828380532668056</c:v>
                </c:pt>
                <c:pt idx="100">
                  <c:v>3.1049947732039231</c:v>
                </c:pt>
                <c:pt idx="101">
                  <c:v>3.0936317170987637</c:v>
                </c:pt>
                <c:pt idx="102">
                  <c:v>3.8918406620447454</c:v>
                </c:pt>
                <c:pt idx="103">
                  <c:v>4.0616828352169918</c:v>
                </c:pt>
                <c:pt idx="104">
                  <c:v>3.1742070255040322</c:v>
                </c:pt>
                <c:pt idx="105">
                  <c:v>2.9781284481727726</c:v>
                </c:pt>
                <c:pt idx="106">
                  <c:v>2.6869844248586792</c:v>
                </c:pt>
                <c:pt idx="107">
                  <c:v>1.9200688184531558</c:v>
                </c:pt>
                <c:pt idx="108">
                  <c:v>2.0086569161600458</c:v>
                </c:pt>
                <c:pt idx="109">
                  <c:v>2.1365933847097143</c:v>
                </c:pt>
                <c:pt idx="110">
                  <c:v>1.7953665784770387</c:v>
                </c:pt>
                <c:pt idx="111">
                  <c:v>1.6961681286766068</c:v>
                </c:pt>
                <c:pt idx="112">
                  <c:v>2.2339004097126511</c:v>
                </c:pt>
                <c:pt idx="113">
                  <c:v>2.4200269923523838</c:v>
                </c:pt>
                <c:pt idx="114">
                  <c:v>2.9848263747795416</c:v>
                </c:pt>
                <c:pt idx="115">
                  <c:v>3.401341451993205</c:v>
                </c:pt>
                <c:pt idx="116">
                  <c:v>3.3354881702515029</c:v>
                </c:pt>
                <c:pt idx="117">
                  <c:v>2.9199106513027941</c:v>
                </c:pt>
                <c:pt idx="118">
                  <c:v>2.5630828588557879</c:v>
                </c:pt>
                <c:pt idx="119">
                  <c:v>2.2410101391372841</c:v>
                </c:pt>
                <c:pt idx="120">
                  <c:v>1.7824379553212086</c:v>
                </c:pt>
                <c:pt idx="121">
                  <c:v>1.6827600932416811</c:v>
                </c:pt>
                <c:pt idx="122">
                  <c:v>1.9572274210653713</c:v>
                </c:pt>
                <c:pt idx="123">
                  <c:v>1.9458065961653244</c:v>
                </c:pt>
                <c:pt idx="124">
                  <c:v>1.8422332784896889</c:v>
                </c:pt>
                <c:pt idx="125">
                  <c:v>2.0588641191239652</c:v>
                </c:pt>
                <c:pt idx="126">
                  <c:v>2.0050437024390275</c:v>
                </c:pt>
                <c:pt idx="127">
                  <c:v>1.8111880951405268</c:v>
                </c:pt>
                <c:pt idx="128">
                  <c:v>1.7608017144611261</c:v>
                </c:pt>
                <c:pt idx="129">
                  <c:v>1.6064727957961646</c:v>
                </c:pt>
                <c:pt idx="130">
                  <c:v>1.4238222023435756</c:v>
                </c:pt>
                <c:pt idx="131">
                  <c:v>1.5387872857020111</c:v>
                </c:pt>
                <c:pt idx="132">
                  <c:v>1.4777228481889955</c:v>
                </c:pt>
                <c:pt idx="133">
                  <c:v>1.9897003641015796</c:v>
                </c:pt>
                <c:pt idx="134">
                  <c:v>1.9614660670603108</c:v>
                </c:pt>
                <c:pt idx="135">
                  <c:v>2.1467363386454563</c:v>
                </c:pt>
                <c:pt idx="136">
                  <c:v>2.0603221655654931</c:v>
                </c:pt>
                <c:pt idx="137">
                  <c:v>2.1093796578022084</c:v>
                </c:pt>
                <c:pt idx="138">
                  <c:v>2.0285751251640924</c:v>
                </c:pt>
                <c:pt idx="139">
                  <c:v>1.9651920836315688</c:v>
                </c:pt>
                <c:pt idx="140">
                  <c:v>2.2797348254688301</c:v>
                </c:pt>
                <c:pt idx="141">
                  <c:v>1.9932909913579997</c:v>
                </c:pt>
                <c:pt idx="142">
                  <c:v>1.7604160802436479</c:v>
                </c:pt>
                <c:pt idx="143">
                  <c:v>1.5131384251164417</c:v>
                </c:pt>
                <c:pt idx="144">
                  <c:v>1.6929068428514362</c:v>
                </c:pt>
                <c:pt idx="145">
                  <c:v>1.521940527770786</c:v>
                </c:pt>
                <c:pt idx="146">
                  <c:v>1.8591398056745754</c:v>
                </c:pt>
                <c:pt idx="147">
                  <c:v>1.9875460425138685</c:v>
                </c:pt>
                <c:pt idx="148">
                  <c:v>1.8080600758322141</c:v>
                </c:pt>
                <c:pt idx="149">
                  <c:v>1.9677679071206398</c:v>
                </c:pt>
                <c:pt idx="150">
                  <c:v>2.0281808400114132</c:v>
                </c:pt>
                <c:pt idx="151">
                  <c:v>1.9965961389910114</c:v>
                </c:pt>
                <c:pt idx="152">
                  <c:v>1.9647554108811303</c:v>
                </c:pt>
                <c:pt idx="153">
                  <c:v>1.9538259088327805</c:v>
                </c:pt>
                <c:pt idx="154">
                  <c:v>1.81865115755777</c:v>
                </c:pt>
                <c:pt idx="155">
                  <c:v>1.4031807209785083</c:v>
                </c:pt>
                <c:pt idx="156">
                  <c:v>1.2757970114705288</c:v>
                </c:pt>
                <c:pt idx="157">
                  <c:v>1.1682655390667358</c:v>
                </c:pt>
                <c:pt idx="158">
                  <c:v>1.405456774919553</c:v>
                </c:pt>
                <c:pt idx="159">
                  <c:v>1.1459180086667522</c:v>
                </c:pt>
                <c:pt idx="160">
                  <c:v>1.4977850928409553</c:v>
                </c:pt>
                <c:pt idx="161">
                  <c:v>1.5104037296199642</c:v>
                </c:pt>
                <c:pt idx="162">
                  <c:v>1.7721217555543496</c:v>
                </c:pt>
                <c:pt idx="163">
                  <c:v>1.4983977186863944</c:v>
                </c:pt>
                <c:pt idx="164">
                  <c:v>1.5987735233173876</c:v>
                </c:pt>
                <c:pt idx="165">
                  <c:v>1.7119372978108676</c:v>
                </c:pt>
                <c:pt idx="166">
                  <c:v>1.5890393015059761</c:v>
                </c:pt>
                <c:pt idx="167">
                  <c:v>1.5583605383009982</c:v>
                </c:pt>
                <c:pt idx="168">
                  <c:v>1.61099015419252</c:v>
                </c:pt>
                <c:pt idx="169">
                  <c:v>1.5302902735036874</c:v>
                </c:pt>
                <c:pt idx="170">
                  <c:v>1.1649584575647332</c:v>
                </c:pt>
                <c:pt idx="171">
                  <c:v>1.2965889873356045</c:v>
                </c:pt>
                <c:pt idx="172">
                  <c:v>1.0312474722748561</c:v>
                </c:pt>
                <c:pt idx="173">
                  <c:v>0.98898159598184621</c:v>
                </c:pt>
                <c:pt idx="174">
                  <c:v>0.98370974977680459</c:v>
                </c:pt>
                <c:pt idx="175">
                  <c:v>0.95891232049034902</c:v>
                </c:pt>
                <c:pt idx="176">
                  <c:v>0.83257654126561409</c:v>
                </c:pt>
                <c:pt idx="177">
                  <c:v>1.0113447434846816</c:v>
                </c:pt>
                <c:pt idx="178">
                  <c:v>1.0279072701318785</c:v>
                </c:pt>
                <c:pt idx="179">
                  <c:v>1.0064118527175876</c:v>
                </c:pt>
                <c:pt idx="180">
                  <c:v>1.1416496664482074</c:v>
                </c:pt>
                <c:pt idx="181">
                  <c:v>1.1247126383981381</c:v>
                </c:pt>
                <c:pt idx="182">
                  <c:v>1.083677650238235</c:v>
                </c:pt>
                <c:pt idx="183">
                  <c:v>0.90791074815655026</c:v>
                </c:pt>
                <c:pt idx="184">
                  <c:v>1.0691311807151125</c:v>
                </c:pt>
                <c:pt idx="185">
                  <c:v>0.90828747757917028</c:v>
                </c:pt>
                <c:pt idx="186">
                  <c:v>0.85966992254002861</c:v>
                </c:pt>
                <c:pt idx="187">
                  <c:v>0.68796423014782804</c:v>
                </c:pt>
                <c:pt idx="188">
                  <c:v>0.77519299427131694</c:v>
                </c:pt>
                <c:pt idx="189">
                  <c:v>0.5899715731946884</c:v>
                </c:pt>
                <c:pt idx="190">
                  <c:v>0.67426122857125959</c:v>
                </c:pt>
                <c:pt idx="191">
                  <c:v>0.68031076984266892</c:v>
                </c:pt>
                <c:pt idx="192">
                  <c:v>0.75435836898637731</c:v>
                </c:pt>
                <c:pt idx="193">
                  <c:v>0.7385009775467769</c:v>
                </c:pt>
                <c:pt idx="194">
                  <c:v>0.89500068178763037</c:v>
                </c:pt>
                <c:pt idx="195">
                  <c:v>0.81876142968724219</c:v>
                </c:pt>
                <c:pt idx="196">
                  <c:v>0.76928937441940604</c:v>
                </c:pt>
                <c:pt idx="197">
                  <c:v>0.70900185864624121</c:v>
                </c:pt>
                <c:pt idx="198">
                  <c:v>0.82313281275301053</c:v>
                </c:pt>
                <c:pt idx="199">
                  <c:v>0.8107695863955966</c:v>
                </c:pt>
                <c:pt idx="200">
                  <c:v>0.76655241325644752</c:v>
                </c:pt>
                <c:pt idx="201">
                  <c:v>0.91344241063961706</c:v>
                </c:pt>
                <c:pt idx="202">
                  <c:v>0.83485205384096317</c:v>
                </c:pt>
                <c:pt idx="203">
                  <c:v>0.64951194984657734</c:v>
                </c:pt>
                <c:pt idx="204">
                  <c:v>0.54441310466650572</c:v>
                </c:pt>
                <c:pt idx="205">
                  <c:v>0.55176172247926447</c:v>
                </c:pt>
                <c:pt idx="206">
                  <c:v>0.42490449664389229</c:v>
                </c:pt>
                <c:pt idx="207">
                  <c:v>0.55275009620144744</c:v>
                </c:pt>
                <c:pt idx="208">
                  <c:v>0.57557011892543986</c:v>
                </c:pt>
                <c:pt idx="209">
                  <c:v>0.81394239476757302</c:v>
                </c:pt>
                <c:pt idx="210">
                  <c:v>0.73207643865480587</c:v>
                </c:pt>
                <c:pt idx="211">
                  <c:v>0.74610964454318618</c:v>
                </c:pt>
                <c:pt idx="212">
                  <c:v>0.7189794677133271</c:v>
                </c:pt>
                <c:pt idx="213">
                  <c:v>0.74729268497913781</c:v>
                </c:pt>
                <c:pt idx="214">
                  <c:v>0.56319762287775921</c:v>
                </c:pt>
                <c:pt idx="215">
                  <c:v>0.57287379888818035</c:v>
                </c:pt>
                <c:pt idx="216">
                  <c:v>0.56130123658805897</c:v>
                </c:pt>
                <c:pt idx="217">
                  <c:v>0.48817765982879341</c:v>
                </c:pt>
                <c:pt idx="218">
                  <c:v>0.5166417699466459</c:v>
                </c:pt>
                <c:pt idx="219">
                  <c:v>0.46305393001525613</c:v>
                </c:pt>
                <c:pt idx="220">
                  <c:v>0.52193325234883348</c:v>
                </c:pt>
                <c:pt idx="221">
                  <c:v>0.59935258221692822</c:v>
                </c:pt>
                <c:pt idx="222">
                  <c:v>0.63835361573238747</c:v>
                </c:pt>
                <c:pt idx="223">
                  <c:v>0.61803787692507972</c:v>
                </c:pt>
                <c:pt idx="224">
                  <c:v>0.55940858460919185</c:v>
                </c:pt>
                <c:pt idx="225">
                  <c:v>0.59035262543272116</c:v>
                </c:pt>
                <c:pt idx="226">
                  <c:v>0.61867380882002654</c:v>
                </c:pt>
                <c:pt idx="227">
                  <c:v>0.64235845826419435</c:v>
                </c:pt>
                <c:pt idx="228">
                  <c:v>0.62956686824370078</c:v>
                </c:pt>
                <c:pt idx="229">
                  <c:v>0.7550764989985228</c:v>
                </c:pt>
                <c:pt idx="230">
                  <c:v>0.72662698850934426</c:v>
                </c:pt>
                <c:pt idx="231">
                  <c:v>0.62120063595315833</c:v>
                </c:pt>
                <c:pt idx="232">
                  <c:v>0.63829604170540599</c:v>
                </c:pt>
                <c:pt idx="233">
                  <c:v>0.73588768695483775</c:v>
                </c:pt>
                <c:pt idx="234">
                  <c:v>0.65922377923580178</c:v>
                </c:pt>
                <c:pt idx="235">
                  <c:v>0.6934483855055682</c:v>
                </c:pt>
                <c:pt idx="236">
                  <c:v>0.67361732574589506</c:v>
                </c:pt>
                <c:pt idx="237">
                  <c:v>0.71457303367706237</c:v>
                </c:pt>
                <c:pt idx="238">
                  <c:v>0.64872151129545175</c:v>
                </c:pt>
                <c:pt idx="239">
                  <c:v>0.75440827417849976</c:v>
                </c:pt>
                <c:pt idx="240">
                  <c:v>0.65683749026305693</c:v>
                </c:pt>
                <c:pt idx="241">
                  <c:v>0.65872317689259008</c:v>
                </c:pt>
                <c:pt idx="242">
                  <c:v>0.62464512426253849</c:v>
                </c:pt>
                <c:pt idx="243">
                  <c:v>0.76669707648503316</c:v>
                </c:pt>
                <c:pt idx="244">
                  <c:v>0.64442808297989873</c:v>
                </c:pt>
                <c:pt idx="245">
                  <c:v>0.71089847187427702</c:v>
                </c:pt>
                <c:pt idx="246">
                  <c:v>0.67592467050384641</c:v>
                </c:pt>
                <c:pt idx="247">
                  <c:v>0.73229026456525992</c:v>
                </c:pt>
                <c:pt idx="248">
                  <c:v>0.6233583026383327</c:v>
                </c:pt>
                <c:pt idx="249">
                  <c:v>0.63213960498805999</c:v>
                </c:pt>
                <c:pt idx="250">
                  <c:v>0.57882920545208782</c:v>
                </c:pt>
                <c:pt idx="251">
                  <c:v>0.78139465891579829</c:v>
                </c:pt>
                <c:pt idx="252">
                  <c:v>0.6910128955513033</c:v>
                </c:pt>
                <c:pt idx="253">
                  <c:v>0.60097991086631453</c:v>
                </c:pt>
                <c:pt idx="254">
                  <c:v>0.55905062287227736</c:v>
                </c:pt>
                <c:pt idx="255">
                  <c:v>0.6664021036162604</c:v>
                </c:pt>
                <c:pt idx="256">
                  <c:v>0.49912456394869376</c:v>
                </c:pt>
                <c:pt idx="257">
                  <c:v>0.58804237767362255</c:v>
                </c:pt>
                <c:pt idx="258">
                  <c:v>0.69465256436947209</c:v>
                </c:pt>
                <c:pt idx="259">
                  <c:v>0.82453733817426544</c:v>
                </c:pt>
                <c:pt idx="260">
                  <c:v>0.78121031804569685</c:v>
                </c:pt>
                <c:pt idx="261">
                  <c:v>0.81919942385774769</c:v>
                </c:pt>
                <c:pt idx="262">
                  <c:v>0.67687885823150817</c:v>
                </c:pt>
                <c:pt idx="263">
                  <c:v>0.55505676402618853</c:v>
                </c:pt>
                <c:pt idx="264">
                  <c:v>0.4446932439447438</c:v>
                </c:pt>
                <c:pt idx="265">
                  <c:v>0.42078120317247042</c:v>
                </c:pt>
                <c:pt idx="266">
                  <c:v>0.34977557104206242</c:v>
                </c:pt>
                <c:pt idx="267">
                  <c:v>0.37902586427452739</c:v>
                </c:pt>
                <c:pt idx="268">
                  <c:v>0.47135300279429559</c:v>
                </c:pt>
                <c:pt idx="269">
                  <c:v>0.51547879580867551</c:v>
                </c:pt>
                <c:pt idx="270">
                  <c:v>0.47058337886192503</c:v>
                </c:pt>
                <c:pt idx="271">
                  <c:v>0.44359956154690422</c:v>
                </c:pt>
                <c:pt idx="272">
                  <c:v>0.41224694446735322</c:v>
                </c:pt>
                <c:pt idx="273">
                  <c:v>0.41262924885806085</c:v>
                </c:pt>
                <c:pt idx="274">
                  <c:v>0.38702838084488117</c:v>
                </c:pt>
                <c:pt idx="275">
                  <c:v>0.36497054481195457</c:v>
                </c:pt>
                <c:pt idx="276">
                  <c:v>0.37917631290080783</c:v>
                </c:pt>
                <c:pt idx="277">
                  <c:v>0.49009473311408369</c:v>
                </c:pt>
                <c:pt idx="278">
                  <c:v>0.38128777009996279</c:v>
                </c:pt>
                <c:pt idx="279">
                  <c:v>0.29360623947077508</c:v>
                </c:pt>
                <c:pt idx="280">
                  <c:v>0.27901230576075331</c:v>
                </c:pt>
                <c:pt idx="281">
                  <c:v>0.31377351554514921</c:v>
                </c:pt>
                <c:pt idx="282">
                  <c:v>0.29429773609416515</c:v>
                </c:pt>
                <c:pt idx="283">
                  <c:v>0.33247628364647169</c:v>
                </c:pt>
                <c:pt idx="284">
                  <c:v>0.4514469600906148</c:v>
                </c:pt>
                <c:pt idx="285">
                  <c:v>0.46086347800315525</c:v>
                </c:pt>
                <c:pt idx="286">
                  <c:v>0.53451899102560707</c:v>
                </c:pt>
                <c:pt idx="287">
                  <c:v>0.57141657790887357</c:v>
                </c:pt>
                <c:pt idx="288">
                  <c:v>0.50722565824962862</c:v>
                </c:pt>
                <c:pt idx="289">
                  <c:v>0.43656462831298698</c:v>
                </c:pt>
                <c:pt idx="290">
                  <c:v>0.50153916855452096</c:v>
                </c:pt>
                <c:pt idx="291">
                  <c:v>0.4318709135899933</c:v>
                </c:pt>
                <c:pt idx="292">
                  <c:v>0.33694726532030422</c:v>
                </c:pt>
                <c:pt idx="293">
                  <c:v>0.4774158203906893</c:v>
                </c:pt>
                <c:pt idx="294">
                  <c:v>0.47202841517766336</c:v>
                </c:pt>
                <c:pt idx="295">
                  <c:v>0.4309824705746676</c:v>
                </c:pt>
                <c:pt idx="296">
                  <c:v>0.52627247645596853</c:v>
                </c:pt>
                <c:pt idx="297">
                  <c:v>0.52522701611529055</c:v>
                </c:pt>
                <c:pt idx="298">
                  <c:v>0.39690785784213767</c:v>
                </c:pt>
                <c:pt idx="299">
                  <c:v>0.432673779280557</c:v>
                </c:pt>
                <c:pt idx="300">
                  <c:v>0.39091157969675983</c:v>
                </c:pt>
                <c:pt idx="301">
                  <c:v>0.351071967496416</c:v>
                </c:pt>
                <c:pt idx="302">
                  <c:v>0.29081414596002031</c:v>
                </c:pt>
                <c:pt idx="303">
                  <c:v>0.32641278250516881</c:v>
                </c:pt>
                <c:pt idx="304">
                  <c:v>0.30134999323383554</c:v>
                </c:pt>
                <c:pt idx="305">
                  <c:v>0.33414094961041851</c:v>
                </c:pt>
                <c:pt idx="306">
                  <c:v>0.22331442617757785</c:v>
                </c:pt>
                <c:pt idx="307">
                  <c:v>0.30514647453723814</c:v>
                </c:pt>
                <c:pt idx="308">
                  <c:v>0.27779263444076835</c:v>
                </c:pt>
                <c:pt idx="309">
                  <c:v>0.24951794667605615</c:v>
                </c:pt>
                <c:pt idx="310">
                  <c:v>0.32651215244763715</c:v>
                </c:pt>
                <c:pt idx="311">
                  <c:v>0.39837012475362787</c:v>
                </c:pt>
                <c:pt idx="312">
                  <c:v>0.385926707031508</c:v>
                </c:pt>
                <c:pt idx="313">
                  <c:v>0.45431462521468802</c:v>
                </c:pt>
                <c:pt idx="314">
                  <c:v>0.49078180196606053</c:v>
                </c:pt>
                <c:pt idx="315">
                  <c:v>0.41891238886793325</c:v>
                </c:pt>
                <c:pt idx="316">
                  <c:v>0.44512737800569824</c:v>
                </c:pt>
                <c:pt idx="317">
                  <c:v>0.39598713582820766</c:v>
                </c:pt>
                <c:pt idx="318">
                  <c:v>0.33265048650401152</c:v>
                </c:pt>
                <c:pt idx="319">
                  <c:v>0.42182111504535397</c:v>
                </c:pt>
                <c:pt idx="320">
                  <c:v>0.41245032653044006</c:v>
                </c:pt>
                <c:pt idx="321">
                  <c:v>0.44043954819478015</c:v>
                </c:pt>
                <c:pt idx="322">
                  <c:v>0.50479596962492701</c:v>
                </c:pt>
                <c:pt idx="323">
                  <c:v>0.55374235026474738</c:v>
                </c:pt>
                <c:pt idx="324">
                  <c:v>0.46424210676111022</c:v>
                </c:pt>
                <c:pt idx="325">
                  <c:v>0.44596065943040797</c:v>
                </c:pt>
                <c:pt idx="326">
                  <c:v>0.3929989134298702</c:v>
                </c:pt>
                <c:pt idx="327">
                  <c:v>0.35394003794521423</c:v>
                </c:pt>
                <c:pt idx="328">
                  <c:v>0.28099702177519215</c:v>
                </c:pt>
                <c:pt idx="329">
                  <c:v>0.26270120706302297</c:v>
                </c:pt>
                <c:pt idx="330">
                  <c:v>0.36015903120777459</c:v>
                </c:pt>
                <c:pt idx="331">
                  <c:v>0.35494813810199377</c:v>
                </c:pt>
                <c:pt idx="332">
                  <c:v>0.358620418087017</c:v>
                </c:pt>
                <c:pt idx="333">
                  <c:v>0.47039041860735964</c:v>
                </c:pt>
                <c:pt idx="334">
                  <c:v>0.51495295254556894</c:v>
                </c:pt>
                <c:pt idx="335">
                  <c:v>0.55138755855795152</c:v>
                </c:pt>
                <c:pt idx="336">
                  <c:v>0.55035316931290446</c:v>
                </c:pt>
                <c:pt idx="337">
                  <c:v>0.52344724621755445</c:v>
                </c:pt>
                <c:pt idx="338">
                  <c:v>0.47521005127202587</c:v>
                </c:pt>
                <c:pt idx="339">
                  <c:v>0.50928282220991528</c:v>
                </c:pt>
                <c:pt idx="340">
                  <c:v>0.36104726326697767</c:v>
                </c:pt>
                <c:pt idx="341">
                  <c:v>0.37533541253837893</c:v>
                </c:pt>
                <c:pt idx="342">
                  <c:v>0.40471637608387445</c:v>
                </c:pt>
                <c:pt idx="343">
                  <c:v>0.38760119453966241</c:v>
                </c:pt>
                <c:pt idx="344">
                  <c:v>0.47326004142967637</c:v>
                </c:pt>
                <c:pt idx="345">
                  <c:v>0.56637506680056815</c:v>
                </c:pt>
                <c:pt idx="346">
                  <c:v>0.49775998068267036</c:v>
                </c:pt>
                <c:pt idx="347">
                  <c:v>0.50332703806260271</c:v>
                </c:pt>
                <c:pt idx="348">
                  <c:v>0.51867675251931189</c:v>
                </c:pt>
                <c:pt idx="349">
                  <c:v>0.50909380862435583</c:v>
                </c:pt>
                <c:pt idx="350">
                  <c:v>0.43322076884348826</c:v>
                </c:pt>
                <c:pt idx="351">
                  <c:v>0.45173808063858445</c:v>
                </c:pt>
                <c:pt idx="352">
                  <c:v>0.39195587998782205</c:v>
                </c:pt>
                <c:pt idx="353">
                  <c:v>0.53020903222332705</c:v>
                </c:pt>
                <c:pt idx="354">
                  <c:v>0.44459173059774038</c:v>
                </c:pt>
                <c:pt idx="355">
                  <c:v>0.45279985858600175</c:v>
                </c:pt>
                <c:pt idx="356">
                  <c:v>0.51014167693766055</c:v>
                </c:pt>
                <c:pt idx="357">
                  <c:v>0.65869795521668073</c:v>
                </c:pt>
                <c:pt idx="358">
                  <c:v>0.49937940111888607</c:v>
                </c:pt>
                <c:pt idx="359">
                  <c:v>0.53024068262406576</c:v>
                </c:pt>
                <c:pt idx="360">
                  <c:v>0.57344665508384107</c:v>
                </c:pt>
                <c:pt idx="361">
                  <c:v>0.59628528872251851</c:v>
                </c:pt>
                <c:pt idx="362">
                  <c:v>0.52057417836228193</c:v>
                </c:pt>
                <c:pt idx="363">
                  <c:v>0.60482939422534565</c:v>
                </c:pt>
                <c:pt idx="364">
                  <c:v>0.52181252253450428</c:v>
                </c:pt>
                <c:pt idx="365">
                  <c:v>0.56737644002269716</c:v>
                </c:pt>
                <c:pt idx="366">
                  <c:v>0.59390364844088661</c:v>
                </c:pt>
                <c:pt idx="367">
                  <c:v>0.5464974833045293</c:v>
                </c:pt>
                <c:pt idx="368">
                  <c:v>0.45043117028647339</c:v>
                </c:pt>
                <c:pt idx="369">
                  <c:v>0.39931886116606558</c:v>
                </c:pt>
                <c:pt idx="370">
                  <c:v>0.32094615851976654</c:v>
                </c:pt>
                <c:pt idx="371">
                  <c:v>0.21352027978347543</c:v>
                </c:pt>
                <c:pt idx="372">
                  <c:v>0.22730661379518019</c:v>
                </c:pt>
                <c:pt idx="373">
                  <c:v>0.19956725359365776</c:v>
                </c:pt>
                <c:pt idx="374">
                  <c:v>0.22375433033392408</c:v>
                </c:pt>
                <c:pt idx="375">
                  <c:v>0.26099387812313068</c:v>
                </c:pt>
                <c:pt idx="376">
                  <c:v>0.34952323520851991</c:v>
                </c:pt>
                <c:pt idx="377">
                  <c:v>0.33621159717181559</c:v>
                </c:pt>
                <c:pt idx="378">
                  <c:v>0.3842652832423471</c:v>
                </c:pt>
                <c:pt idx="379">
                  <c:v>0.46144844170835986</c:v>
                </c:pt>
                <c:pt idx="380">
                  <c:v>0.36710142981187294</c:v>
                </c:pt>
                <c:pt idx="381">
                  <c:v>0.27376303058092655</c:v>
                </c:pt>
                <c:pt idx="382">
                  <c:v>0.3514528146231638</c:v>
                </c:pt>
                <c:pt idx="383">
                  <c:v>0.3507295136746878</c:v>
                </c:pt>
                <c:pt idx="384">
                  <c:v>0.31492234945137454</c:v>
                </c:pt>
                <c:pt idx="385">
                  <c:v>0.43848500831060766</c:v>
                </c:pt>
                <c:pt idx="386">
                  <c:v>0.43512295665246448</c:v>
                </c:pt>
                <c:pt idx="387">
                  <c:v>0.33711573730566358</c:v>
                </c:pt>
                <c:pt idx="388">
                  <c:v>0.39451909004823332</c:v>
                </c:pt>
                <c:pt idx="389">
                  <c:v>0.33968142168627008</c:v>
                </c:pt>
                <c:pt idx="390">
                  <c:v>0.31437492931955291</c:v>
                </c:pt>
                <c:pt idx="391">
                  <c:v>0.33555702038293567</c:v>
                </c:pt>
                <c:pt idx="392">
                  <c:v>0.39724143058432337</c:v>
                </c:pt>
                <c:pt idx="393">
                  <c:v>0.35726112613715477</c:v>
                </c:pt>
                <c:pt idx="394">
                  <c:v>0.39634926975385837</c:v>
                </c:pt>
                <c:pt idx="395">
                  <c:v>0.33333909862897004</c:v>
                </c:pt>
                <c:pt idx="396">
                  <c:v>0.34802619157265718</c:v>
                </c:pt>
                <c:pt idx="397">
                  <c:v>0.27802564767700072</c:v>
                </c:pt>
                <c:pt idx="398">
                  <c:v>0.25814033921146801</c:v>
                </c:pt>
                <c:pt idx="399">
                  <c:v>0.27671372917972836</c:v>
                </c:pt>
                <c:pt idx="400">
                  <c:v>0.33488504109895911</c:v>
                </c:pt>
                <c:pt idx="401">
                  <c:v>0.32028088465404753</c:v>
                </c:pt>
                <c:pt idx="402">
                  <c:v>0.35438803306735445</c:v>
                </c:pt>
                <c:pt idx="403">
                  <c:v>0.34742793111402803</c:v>
                </c:pt>
                <c:pt idx="404">
                  <c:v>0.29555978088477075</c:v>
                </c:pt>
                <c:pt idx="405">
                  <c:v>0.25196498741178519</c:v>
                </c:pt>
                <c:pt idx="406">
                  <c:v>0.27299998254227864</c:v>
                </c:pt>
                <c:pt idx="407">
                  <c:v>0.22903722309882729</c:v>
                </c:pt>
                <c:pt idx="408">
                  <c:v>0.32835862436203928</c:v>
                </c:pt>
                <c:pt idx="409">
                  <c:v>0.3995643882244081</c:v>
                </c:pt>
                <c:pt idx="410">
                  <c:v>0.46961931193897427</c:v>
                </c:pt>
                <c:pt idx="411">
                  <c:v>0.49927404115659896</c:v>
                </c:pt>
                <c:pt idx="412">
                  <c:v>0.55080822250300054</c:v>
                </c:pt>
                <c:pt idx="413">
                  <c:v>0.52440131164078907</c:v>
                </c:pt>
                <c:pt idx="414">
                  <c:v>0.51090750299108389</c:v>
                </c:pt>
                <c:pt idx="415">
                  <c:v>0.43926213555180188</c:v>
                </c:pt>
                <c:pt idx="416">
                  <c:v>0.3854242713421927</c:v>
                </c:pt>
                <c:pt idx="417">
                  <c:v>0.39967507318107759</c:v>
                </c:pt>
                <c:pt idx="418">
                  <c:v>0.35144053458007346</c:v>
                </c:pt>
                <c:pt idx="419">
                  <c:v>0.33174146300418045</c:v>
                </c:pt>
                <c:pt idx="420">
                  <c:v>0.32546433445193551</c:v>
                </c:pt>
                <c:pt idx="421">
                  <c:v>0.35849166212317535</c:v>
                </c:pt>
                <c:pt idx="422">
                  <c:v>0.36439017520310074</c:v>
                </c:pt>
                <c:pt idx="423">
                  <c:v>0.34799472798236547</c:v>
                </c:pt>
                <c:pt idx="424">
                  <c:v>0.35090054081276401</c:v>
                </c:pt>
                <c:pt idx="425">
                  <c:v>0.38746325732999243</c:v>
                </c:pt>
                <c:pt idx="426">
                  <c:v>0.35704268152959923</c:v>
                </c:pt>
                <c:pt idx="427">
                  <c:v>0.35210924167105867</c:v>
                </c:pt>
                <c:pt idx="428">
                  <c:v>0.39223781352301162</c:v>
                </c:pt>
                <c:pt idx="429">
                  <c:v>0.33724876856655894</c:v>
                </c:pt>
                <c:pt idx="430">
                  <c:v>0.28512068166034815</c:v>
                </c:pt>
                <c:pt idx="431">
                  <c:v>0.33762104413398397</c:v>
                </c:pt>
                <c:pt idx="432">
                  <c:v>0.30079351354037731</c:v>
                </c:pt>
                <c:pt idx="433">
                  <c:v>0.28513496765366686</c:v>
                </c:pt>
                <c:pt idx="434">
                  <c:v>0.35124359138214689</c:v>
                </c:pt>
                <c:pt idx="435">
                  <c:v>0.36560113952887374</c:v>
                </c:pt>
                <c:pt idx="436">
                  <c:v>0.3320160606970301</c:v>
                </c:pt>
                <c:pt idx="437">
                  <c:v>0.33806661306353869</c:v>
                </c:pt>
                <c:pt idx="438">
                  <c:v>0.27576005277041171</c:v>
                </c:pt>
                <c:pt idx="439">
                  <c:v>0.2783497615079279</c:v>
                </c:pt>
                <c:pt idx="440">
                  <c:v>0.27010148469401746</c:v>
                </c:pt>
                <c:pt idx="441">
                  <c:v>0.24364060193610837</c:v>
                </c:pt>
                <c:pt idx="442">
                  <c:v>0.20918544991922089</c:v>
                </c:pt>
                <c:pt idx="443">
                  <c:v>0.24072147434518101</c:v>
                </c:pt>
                <c:pt idx="444">
                  <c:v>0.26002297380733108</c:v>
                </c:pt>
                <c:pt idx="445">
                  <c:v>0.23426635801805112</c:v>
                </c:pt>
                <c:pt idx="446">
                  <c:v>0.25988959590263033</c:v>
                </c:pt>
                <c:pt idx="447">
                  <c:v>0.28276824044476451</c:v>
                </c:pt>
                <c:pt idx="448">
                  <c:v>0.27870470167786476</c:v>
                </c:pt>
                <c:pt idx="449">
                  <c:v>0.25931936960072943</c:v>
                </c:pt>
                <c:pt idx="450">
                  <c:v>0.28512047250500455</c:v>
                </c:pt>
                <c:pt idx="451">
                  <c:v>0.26060788033718019</c:v>
                </c:pt>
                <c:pt idx="452">
                  <c:v>0.30406908507511532</c:v>
                </c:pt>
                <c:pt idx="453">
                  <c:v>0.31603045867588236</c:v>
                </c:pt>
                <c:pt idx="454">
                  <c:v>0.26835748519961833</c:v>
                </c:pt>
                <c:pt idx="455">
                  <c:v>0.31468044443522936</c:v>
                </c:pt>
                <c:pt idx="456">
                  <c:v>0.32249357958467839</c:v>
                </c:pt>
                <c:pt idx="457">
                  <c:v>0.28485785327421875</c:v>
                </c:pt>
                <c:pt idx="458">
                  <c:v>0.25301866008367085</c:v>
                </c:pt>
                <c:pt idx="459">
                  <c:v>0.26045615934296207</c:v>
                </c:pt>
                <c:pt idx="460">
                  <c:v>0.26871699429011697</c:v>
                </c:pt>
                <c:pt idx="461">
                  <c:v>0.23699267399340324</c:v>
                </c:pt>
                <c:pt idx="462">
                  <c:v>0.2033367350221173</c:v>
                </c:pt>
                <c:pt idx="463">
                  <c:v>0.2581174894657664</c:v>
                </c:pt>
                <c:pt idx="464">
                  <c:v>0.26527414494076595</c:v>
                </c:pt>
                <c:pt idx="465">
                  <c:v>0.20864614608966012</c:v>
                </c:pt>
                <c:pt idx="466">
                  <c:v>0.21968342539659735</c:v>
                </c:pt>
                <c:pt idx="467">
                  <c:v>0.24075872966320683</c:v>
                </c:pt>
                <c:pt idx="468">
                  <c:v>0.23668591973164008</c:v>
                </c:pt>
                <c:pt idx="469">
                  <c:v>0.24204284717283731</c:v>
                </c:pt>
                <c:pt idx="470">
                  <c:v>0.22808832294016632</c:v>
                </c:pt>
                <c:pt idx="471">
                  <c:v>0.22706140073052267</c:v>
                </c:pt>
                <c:pt idx="472">
                  <c:v>0.22800276463041258</c:v>
                </c:pt>
                <c:pt idx="473">
                  <c:v>0.18717666453705997</c:v>
                </c:pt>
                <c:pt idx="474">
                  <c:v>0.17386910974676259</c:v>
                </c:pt>
                <c:pt idx="475">
                  <c:v>0.15960321519938273</c:v>
                </c:pt>
                <c:pt idx="476">
                  <c:v>0.18053235532089013</c:v>
                </c:pt>
                <c:pt idx="477">
                  <c:v>0.17346103027587709</c:v>
                </c:pt>
                <c:pt idx="478">
                  <c:v>0.14764346244153342</c:v>
                </c:pt>
                <c:pt idx="479">
                  <c:v>0.14978864353452018</c:v>
                </c:pt>
                <c:pt idx="480">
                  <c:v>0.17469774413372688</c:v>
                </c:pt>
                <c:pt idx="481">
                  <c:v>0.21505479533573962</c:v>
                </c:pt>
                <c:pt idx="482">
                  <c:v>0.27421167447980171</c:v>
                </c:pt>
                <c:pt idx="483">
                  <c:v>0.27226045150453509</c:v>
                </c:pt>
                <c:pt idx="484">
                  <c:v>0.28577628425996371</c:v>
                </c:pt>
                <c:pt idx="485">
                  <c:v>0.32890948078214743</c:v>
                </c:pt>
                <c:pt idx="486">
                  <c:v>0.24475835692417061</c:v>
                </c:pt>
                <c:pt idx="487">
                  <c:v>0.17836260464490958</c:v>
                </c:pt>
                <c:pt idx="488">
                  <c:v>0.22358649513257337</c:v>
                </c:pt>
                <c:pt idx="489">
                  <c:v>0.21434081048213655</c:v>
                </c:pt>
                <c:pt idx="490">
                  <c:v>0.2114363771024117</c:v>
                </c:pt>
                <c:pt idx="491">
                  <c:v>0.21364663792494581</c:v>
                </c:pt>
                <c:pt idx="492">
                  <c:v>0.25337832742212474</c:v>
                </c:pt>
                <c:pt idx="493">
                  <c:v>0.24215676565834238</c:v>
                </c:pt>
                <c:pt idx="494">
                  <c:v>0.21092381003280658</c:v>
                </c:pt>
                <c:pt idx="495">
                  <c:v>0.17253425057552044</c:v>
                </c:pt>
                <c:pt idx="496">
                  <c:v>0.19851024519262239</c:v>
                </c:pt>
                <c:pt idx="497">
                  <c:v>0.20510972328176269</c:v>
                </c:pt>
                <c:pt idx="498">
                  <c:v>0.25130882789009423</c:v>
                </c:pt>
                <c:pt idx="499">
                  <c:v>0.25014307235109662</c:v>
                </c:pt>
                <c:pt idx="500">
                  <c:v>0.23369753656772105</c:v>
                </c:pt>
                <c:pt idx="501">
                  <c:v>0.24570179318638141</c:v>
                </c:pt>
                <c:pt idx="502">
                  <c:v>0.28069631720390092</c:v>
                </c:pt>
                <c:pt idx="503">
                  <c:v>0.21833590765007224</c:v>
                </c:pt>
                <c:pt idx="504">
                  <c:v>0.2468253725511087</c:v>
                </c:pt>
                <c:pt idx="505">
                  <c:v>0.24548892730638167</c:v>
                </c:pt>
                <c:pt idx="506">
                  <c:v>0.2963466837227367</c:v>
                </c:pt>
                <c:pt idx="507">
                  <c:v>0.22967500813817102</c:v>
                </c:pt>
                <c:pt idx="508">
                  <c:v>0.2280927586082751</c:v>
                </c:pt>
                <c:pt idx="509">
                  <c:v>0.23622835551839022</c:v>
                </c:pt>
                <c:pt idx="510">
                  <c:v>0.27759483946327157</c:v>
                </c:pt>
                <c:pt idx="511">
                  <c:v>0.19235627051322959</c:v>
                </c:pt>
                <c:pt idx="512">
                  <c:v>0.2060982154966251</c:v>
                </c:pt>
                <c:pt idx="513">
                  <c:v>0.19356041243959318</c:v>
                </c:pt>
                <c:pt idx="514">
                  <c:v>0.20676116902813005</c:v>
                </c:pt>
                <c:pt idx="515">
                  <c:v>0.19356041243959332</c:v>
                </c:pt>
                <c:pt idx="516">
                  <c:v>0.20609821549662524</c:v>
                </c:pt>
                <c:pt idx="517">
                  <c:v>0.1923562705132297</c:v>
                </c:pt>
                <c:pt idx="518">
                  <c:v>0.27759483946327213</c:v>
                </c:pt>
                <c:pt idx="519">
                  <c:v>0.23622835551839055</c:v>
                </c:pt>
                <c:pt idx="520">
                  <c:v>0.22809275860827505</c:v>
                </c:pt>
                <c:pt idx="521">
                  <c:v>0.22967500813817093</c:v>
                </c:pt>
                <c:pt idx="522">
                  <c:v>0.29634668372273659</c:v>
                </c:pt>
                <c:pt idx="523">
                  <c:v>0.24548892730638169</c:v>
                </c:pt>
                <c:pt idx="524">
                  <c:v>0.24682537255110923</c:v>
                </c:pt>
                <c:pt idx="525">
                  <c:v>0.21833590765007305</c:v>
                </c:pt>
                <c:pt idx="526">
                  <c:v>0.28069631720390137</c:v>
                </c:pt>
                <c:pt idx="527">
                  <c:v>0.24570179318638191</c:v>
                </c:pt>
                <c:pt idx="528">
                  <c:v>0.23369753656772096</c:v>
                </c:pt>
                <c:pt idx="529">
                  <c:v>0.25014307235109651</c:v>
                </c:pt>
                <c:pt idx="530">
                  <c:v>0.25130882789009401</c:v>
                </c:pt>
                <c:pt idx="531">
                  <c:v>0.20510972328176275</c:v>
                </c:pt>
                <c:pt idx="532">
                  <c:v>0.19851024519262167</c:v>
                </c:pt>
                <c:pt idx="533">
                  <c:v>0.17253425057551933</c:v>
                </c:pt>
                <c:pt idx="534">
                  <c:v>0.21092381003280519</c:v>
                </c:pt>
                <c:pt idx="535">
                  <c:v>0.24215676565834116</c:v>
                </c:pt>
                <c:pt idx="536">
                  <c:v>0.25337832742212296</c:v>
                </c:pt>
                <c:pt idx="537">
                  <c:v>0.21364663792494532</c:v>
                </c:pt>
                <c:pt idx="538">
                  <c:v>0.21143637710241187</c:v>
                </c:pt>
                <c:pt idx="539">
                  <c:v>0.21434081048213716</c:v>
                </c:pt>
                <c:pt idx="540">
                  <c:v>0.22358649513257317</c:v>
                </c:pt>
                <c:pt idx="541">
                  <c:v>0.17836260464490947</c:v>
                </c:pt>
                <c:pt idx="542">
                  <c:v>0.24475835692417042</c:v>
                </c:pt>
                <c:pt idx="543">
                  <c:v>0.3289094807821471</c:v>
                </c:pt>
                <c:pt idx="544">
                  <c:v>0.28577628425996382</c:v>
                </c:pt>
                <c:pt idx="545">
                  <c:v>0.27226045150453537</c:v>
                </c:pt>
                <c:pt idx="546">
                  <c:v>0.27421167447980199</c:v>
                </c:pt>
                <c:pt idx="547">
                  <c:v>0.21505479533573943</c:v>
                </c:pt>
                <c:pt idx="548">
                  <c:v>0.17469774413372577</c:v>
                </c:pt>
                <c:pt idx="549">
                  <c:v>0.14978864353451843</c:v>
                </c:pt>
                <c:pt idx="550">
                  <c:v>0.14764346244153276</c:v>
                </c:pt>
                <c:pt idx="551">
                  <c:v>0.173461030275877</c:v>
                </c:pt>
                <c:pt idx="552">
                  <c:v>0.18053235532088979</c:v>
                </c:pt>
                <c:pt idx="553">
                  <c:v>0.15960321519938325</c:v>
                </c:pt>
                <c:pt idx="554">
                  <c:v>0.17386910974676276</c:v>
                </c:pt>
                <c:pt idx="555">
                  <c:v>0.18717666453705975</c:v>
                </c:pt>
                <c:pt idx="556">
                  <c:v>0.22800276463041147</c:v>
                </c:pt>
                <c:pt idx="557">
                  <c:v>0.22706140073052156</c:v>
                </c:pt>
                <c:pt idx="558">
                  <c:v>0.22808832294016473</c:v>
                </c:pt>
                <c:pt idx="559">
                  <c:v>0.24204284717283567</c:v>
                </c:pt>
                <c:pt idx="560">
                  <c:v>0.23668591973163872</c:v>
                </c:pt>
                <c:pt idx="561">
                  <c:v>0.24075872966320641</c:v>
                </c:pt>
                <c:pt idx="562">
                  <c:v>0.21968342539659697</c:v>
                </c:pt>
                <c:pt idx="563">
                  <c:v>0.20864614608966137</c:v>
                </c:pt>
                <c:pt idx="564">
                  <c:v>0.26527414494076862</c:v>
                </c:pt>
                <c:pt idx="565">
                  <c:v>0.25811748946576951</c:v>
                </c:pt>
                <c:pt idx="566">
                  <c:v>0.20333673502212016</c:v>
                </c:pt>
                <c:pt idx="567">
                  <c:v>0.23699267399340523</c:v>
                </c:pt>
                <c:pt idx="568">
                  <c:v>0.26871699429011786</c:v>
                </c:pt>
                <c:pt idx="569">
                  <c:v>0.2604561593429619</c:v>
                </c:pt>
                <c:pt idx="570">
                  <c:v>0.25301866008366986</c:v>
                </c:pt>
                <c:pt idx="571">
                  <c:v>0.28485785327421664</c:v>
                </c:pt>
                <c:pt idx="572">
                  <c:v>0.32249357958467784</c:v>
                </c:pt>
                <c:pt idx="573">
                  <c:v>0.31468044443522858</c:v>
                </c:pt>
                <c:pt idx="574">
                  <c:v>0.26835748519961766</c:v>
                </c:pt>
                <c:pt idx="575">
                  <c:v>0.31603045867588198</c:v>
                </c:pt>
                <c:pt idx="576">
                  <c:v>0.30406908507511615</c:v>
                </c:pt>
                <c:pt idx="577">
                  <c:v>0.26060788033718096</c:v>
                </c:pt>
                <c:pt idx="578">
                  <c:v>0.28512047250500483</c:v>
                </c:pt>
                <c:pt idx="579">
                  <c:v>0.25931936960072965</c:v>
                </c:pt>
                <c:pt idx="580">
                  <c:v>0.27870470167786437</c:v>
                </c:pt>
                <c:pt idx="581">
                  <c:v>0.28276824044476345</c:v>
                </c:pt>
                <c:pt idx="582">
                  <c:v>0.25988959590262867</c:v>
                </c:pt>
                <c:pt idx="583">
                  <c:v>0.23426635801804946</c:v>
                </c:pt>
                <c:pt idx="584">
                  <c:v>0.26002297380732931</c:v>
                </c:pt>
                <c:pt idx="585">
                  <c:v>0.2407214743451796</c:v>
                </c:pt>
                <c:pt idx="586">
                  <c:v>0.20918544991921925</c:v>
                </c:pt>
                <c:pt idx="587">
                  <c:v>0.24364060193610831</c:v>
                </c:pt>
                <c:pt idx="588">
                  <c:v>0.27010148469401829</c:v>
                </c:pt>
                <c:pt idx="589">
                  <c:v>0.27834976150792884</c:v>
                </c:pt>
                <c:pt idx="590">
                  <c:v>0.27576005277041249</c:v>
                </c:pt>
                <c:pt idx="591">
                  <c:v>0.33806661306353997</c:v>
                </c:pt>
                <c:pt idx="592">
                  <c:v>0.33201606069702855</c:v>
                </c:pt>
                <c:pt idx="593">
                  <c:v>0.36560113952887208</c:v>
                </c:pt>
                <c:pt idx="594">
                  <c:v>0.35124359138214534</c:v>
                </c:pt>
                <c:pt idx="595">
                  <c:v>0.28513496765366475</c:v>
                </c:pt>
                <c:pt idx="596">
                  <c:v>0.30079351354037531</c:v>
                </c:pt>
                <c:pt idx="597">
                  <c:v>0.33762104413398231</c:v>
                </c:pt>
                <c:pt idx="598">
                  <c:v>0.28512068166034643</c:v>
                </c:pt>
                <c:pt idx="599">
                  <c:v>0.33724876856655683</c:v>
                </c:pt>
                <c:pt idx="600">
                  <c:v>0.39223781352300913</c:v>
                </c:pt>
                <c:pt idx="601">
                  <c:v>0.35210924167105456</c:v>
                </c:pt>
                <c:pt idx="602">
                  <c:v>0.35704268152959645</c:v>
                </c:pt>
                <c:pt idx="603">
                  <c:v>0.38746325732998937</c:v>
                </c:pt>
                <c:pt idx="604">
                  <c:v>0.35090054081276134</c:v>
                </c:pt>
                <c:pt idx="605">
                  <c:v>0.34799472798236331</c:v>
                </c:pt>
                <c:pt idx="606">
                  <c:v>0.36439017520310063</c:v>
                </c:pt>
                <c:pt idx="607">
                  <c:v>0.35849166212317474</c:v>
                </c:pt>
                <c:pt idx="608">
                  <c:v>0.32546433445193507</c:v>
                </c:pt>
                <c:pt idx="609">
                  <c:v>0.33174146300418028</c:v>
                </c:pt>
                <c:pt idx="610">
                  <c:v>0.35144053458007363</c:v>
                </c:pt>
                <c:pt idx="611">
                  <c:v>0.39967507318107603</c:v>
                </c:pt>
                <c:pt idx="612">
                  <c:v>0.38542427134219059</c:v>
                </c:pt>
                <c:pt idx="613">
                  <c:v>0.43926213555180027</c:v>
                </c:pt>
                <c:pt idx="614">
                  <c:v>0.51090750299108323</c:v>
                </c:pt>
                <c:pt idx="615">
                  <c:v>0.52440131164078907</c:v>
                </c:pt>
                <c:pt idx="616">
                  <c:v>0.55080822250300177</c:v>
                </c:pt>
                <c:pt idx="617">
                  <c:v>0.49927404115660162</c:v>
                </c:pt>
                <c:pt idx="618">
                  <c:v>0.46961931193897666</c:v>
                </c:pt>
                <c:pt idx="619">
                  <c:v>0.39956438822440987</c:v>
                </c:pt>
                <c:pt idx="620">
                  <c:v>0.32835862436204083</c:v>
                </c:pt>
                <c:pt idx="621">
                  <c:v>0.22903722309882885</c:v>
                </c:pt>
                <c:pt idx="622">
                  <c:v>0.27299998254228008</c:v>
                </c:pt>
                <c:pt idx="623">
                  <c:v>0.25196498741178697</c:v>
                </c:pt>
                <c:pt idx="624">
                  <c:v>0.29555978088477214</c:v>
                </c:pt>
                <c:pt idx="625">
                  <c:v>0.34742793111402936</c:v>
                </c:pt>
                <c:pt idx="626">
                  <c:v>0.35438803306735628</c:v>
                </c:pt>
                <c:pt idx="627">
                  <c:v>0.32028088465404914</c:v>
                </c:pt>
                <c:pt idx="628">
                  <c:v>0.33488504109896078</c:v>
                </c:pt>
                <c:pt idx="629">
                  <c:v>0.27671372917972981</c:v>
                </c:pt>
                <c:pt idx="630">
                  <c:v>0.25814033921147039</c:v>
                </c:pt>
                <c:pt idx="631">
                  <c:v>0.27802564767700283</c:v>
                </c:pt>
                <c:pt idx="632">
                  <c:v>0.34802619157265924</c:v>
                </c:pt>
                <c:pt idx="633">
                  <c:v>0.33333909862897254</c:v>
                </c:pt>
                <c:pt idx="634">
                  <c:v>0.39634926975386109</c:v>
                </c:pt>
                <c:pt idx="635">
                  <c:v>0.3572611261371566</c:v>
                </c:pt>
                <c:pt idx="636">
                  <c:v>0.39724143058432493</c:v>
                </c:pt>
                <c:pt idx="637">
                  <c:v>0.3355570203829375</c:v>
                </c:pt>
                <c:pt idx="638">
                  <c:v>0.31437492931955352</c:v>
                </c:pt>
                <c:pt idx="639">
                  <c:v>0.33968142168627025</c:v>
                </c:pt>
                <c:pt idx="640">
                  <c:v>0.39451909004823327</c:v>
                </c:pt>
                <c:pt idx="641">
                  <c:v>0.33711573730566347</c:v>
                </c:pt>
                <c:pt idx="642">
                  <c:v>0.43512295665246487</c:v>
                </c:pt>
                <c:pt idx="643">
                  <c:v>0.43848500831060766</c:v>
                </c:pt>
                <c:pt idx="644">
                  <c:v>0.31492234945137437</c:v>
                </c:pt>
                <c:pt idx="645">
                  <c:v>0.3507295136746868</c:v>
                </c:pt>
                <c:pt idx="646">
                  <c:v>0.35145281462316297</c:v>
                </c:pt>
                <c:pt idx="647">
                  <c:v>0.27376303058092433</c:v>
                </c:pt>
                <c:pt idx="648">
                  <c:v>0.36710142981187188</c:v>
                </c:pt>
                <c:pt idx="649">
                  <c:v>0.46144844170835864</c:v>
                </c:pt>
                <c:pt idx="650">
                  <c:v>0.38426528324234577</c:v>
                </c:pt>
                <c:pt idx="651">
                  <c:v>0.33621159717181431</c:v>
                </c:pt>
                <c:pt idx="652">
                  <c:v>0.34952323520851847</c:v>
                </c:pt>
                <c:pt idx="653">
                  <c:v>0.26099387812312885</c:v>
                </c:pt>
                <c:pt idx="654">
                  <c:v>0.22375433033392245</c:v>
                </c:pt>
                <c:pt idx="655">
                  <c:v>0.19956725359365629</c:v>
                </c:pt>
                <c:pt idx="656">
                  <c:v>0.22730661379517861</c:v>
                </c:pt>
                <c:pt idx="657">
                  <c:v>0.21352027978347438</c:v>
                </c:pt>
                <c:pt idx="658">
                  <c:v>0.32094615851976638</c:v>
                </c:pt>
                <c:pt idx="659">
                  <c:v>0.39931886116606619</c:v>
                </c:pt>
                <c:pt idx="660">
                  <c:v>0.45043117028647439</c:v>
                </c:pt>
                <c:pt idx="661">
                  <c:v>0.54649748330452974</c:v>
                </c:pt>
                <c:pt idx="662">
                  <c:v>0.59390364844088717</c:v>
                </c:pt>
                <c:pt idx="663">
                  <c:v>0.56737644002269794</c:v>
                </c:pt>
                <c:pt idx="664">
                  <c:v>0.52181252253450416</c:v>
                </c:pt>
                <c:pt idx="665">
                  <c:v>0.60482939422534565</c:v>
                </c:pt>
                <c:pt idx="666">
                  <c:v>0.52057417836228326</c:v>
                </c:pt>
                <c:pt idx="667">
                  <c:v>0.5962852887225204</c:v>
                </c:pt>
                <c:pt idx="668">
                  <c:v>0.57344665508384174</c:v>
                </c:pt>
                <c:pt idx="669">
                  <c:v>0.53024068262406754</c:v>
                </c:pt>
                <c:pt idx="670">
                  <c:v>0.49937940111888768</c:v>
                </c:pt>
                <c:pt idx="671">
                  <c:v>0.6586979552166834</c:v>
                </c:pt>
                <c:pt idx="672">
                  <c:v>0.51014167693766166</c:v>
                </c:pt>
                <c:pt idx="673">
                  <c:v>0.45279985858600347</c:v>
                </c:pt>
                <c:pt idx="674">
                  <c:v>0.44459173059774121</c:v>
                </c:pt>
                <c:pt idx="675">
                  <c:v>0.53020903222332794</c:v>
                </c:pt>
                <c:pt idx="676">
                  <c:v>0.39195587998782033</c:v>
                </c:pt>
                <c:pt idx="677">
                  <c:v>0.45173808063858328</c:v>
                </c:pt>
                <c:pt idx="678">
                  <c:v>0.43322076884348648</c:v>
                </c:pt>
                <c:pt idx="679">
                  <c:v>0.50909380862435383</c:v>
                </c:pt>
                <c:pt idx="680">
                  <c:v>0.51867675251931078</c:v>
                </c:pt>
                <c:pt idx="681">
                  <c:v>0.50332703806260226</c:v>
                </c:pt>
                <c:pt idx="682">
                  <c:v>0.49775998068267119</c:v>
                </c:pt>
                <c:pt idx="683">
                  <c:v>0.56637506680056926</c:v>
                </c:pt>
                <c:pt idx="684">
                  <c:v>0.47326004142967787</c:v>
                </c:pt>
                <c:pt idx="685">
                  <c:v>0.38760119453966385</c:v>
                </c:pt>
                <c:pt idx="686">
                  <c:v>0.40471637608387551</c:v>
                </c:pt>
                <c:pt idx="687">
                  <c:v>0.37533541253837965</c:v>
                </c:pt>
                <c:pt idx="688">
                  <c:v>0.36104726326697978</c:v>
                </c:pt>
                <c:pt idx="689">
                  <c:v>0.50928282220991761</c:v>
                </c:pt>
                <c:pt idx="690">
                  <c:v>0.47521005127202781</c:v>
                </c:pt>
                <c:pt idx="691">
                  <c:v>0.52344724621755589</c:v>
                </c:pt>
                <c:pt idx="692">
                  <c:v>0.55035316931290512</c:v>
                </c:pt>
                <c:pt idx="693">
                  <c:v>0.55138755855795218</c:v>
                </c:pt>
                <c:pt idx="694">
                  <c:v>0.51495295254556961</c:v>
                </c:pt>
                <c:pt idx="695">
                  <c:v>0.47039041860736025</c:v>
                </c:pt>
                <c:pt idx="696">
                  <c:v>0.35862041808701761</c:v>
                </c:pt>
                <c:pt idx="697">
                  <c:v>0.35494813810199455</c:v>
                </c:pt>
                <c:pt idx="698">
                  <c:v>0.36015903120777371</c:v>
                </c:pt>
                <c:pt idx="699">
                  <c:v>0.26270120706302258</c:v>
                </c:pt>
                <c:pt idx="700">
                  <c:v>0.28099702177519192</c:v>
                </c:pt>
                <c:pt idx="701">
                  <c:v>0.35394003794521417</c:v>
                </c:pt>
                <c:pt idx="702">
                  <c:v>0.39299891342987109</c:v>
                </c:pt>
                <c:pt idx="703">
                  <c:v>0.4459606594304093</c:v>
                </c:pt>
                <c:pt idx="704">
                  <c:v>0.46424210676111127</c:v>
                </c:pt>
                <c:pt idx="705">
                  <c:v>0.55374235026474783</c:v>
                </c:pt>
                <c:pt idx="706">
                  <c:v>0.50479596962492734</c:v>
                </c:pt>
                <c:pt idx="707">
                  <c:v>0.44043954819478043</c:v>
                </c:pt>
                <c:pt idx="708">
                  <c:v>0.41245032653043989</c:v>
                </c:pt>
                <c:pt idx="709">
                  <c:v>0.42182111504535469</c:v>
                </c:pt>
                <c:pt idx="710">
                  <c:v>0.3326504865040133</c:v>
                </c:pt>
                <c:pt idx="711">
                  <c:v>0.39598713582820944</c:v>
                </c:pt>
                <c:pt idx="712">
                  <c:v>0.4451273780056999</c:v>
                </c:pt>
                <c:pt idx="713">
                  <c:v>0.41891238886793597</c:v>
                </c:pt>
                <c:pt idx="714">
                  <c:v>0.49078180196606258</c:v>
                </c:pt>
                <c:pt idx="715">
                  <c:v>0.45431462521469018</c:v>
                </c:pt>
                <c:pt idx="716">
                  <c:v>0.38592670703150977</c:v>
                </c:pt>
                <c:pt idx="717">
                  <c:v>0.39837012475363015</c:v>
                </c:pt>
                <c:pt idx="718">
                  <c:v>0.32651215244763854</c:v>
                </c:pt>
                <c:pt idx="719">
                  <c:v>0.24951794667605731</c:v>
                </c:pt>
                <c:pt idx="720">
                  <c:v>0.27779263444076885</c:v>
                </c:pt>
                <c:pt idx="721">
                  <c:v>0.30514647453723887</c:v>
                </c:pt>
                <c:pt idx="722">
                  <c:v>0.22331442617757755</c:v>
                </c:pt>
                <c:pt idx="723">
                  <c:v>0.33414094961041912</c:v>
                </c:pt>
                <c:pt idx="724">
                  <c:v>0.30134999323383582</c:v>
                </c:pt>
                <c:pt idx="725">
                  <c:v>0.32641278250516892</c:v>
                </c:pt>
                <c:pt idx="726">
                  <c:v>0.29081414596002092</c:v>
                </c:pt>
                <c:pt idx="727">
                  <c:v>0.35107196749641717</c:v>
                </c:pt>
                <c:pt idx="728">
                  <c:v>0.39091157969676038</c:v>
                </c:pt>
                <c:pt idx="729">
                  <c:v>0.43267377928055761</c:v>
                </c:pt>
                <c:pt idx="730">
                  <c:v>0.39690785784213778</c:v>
                </c:pt>
                <c:pt idx="731">
                  <c:v>0.52522701611529032</c:v>
                </c:pt>
                <c:pt idx="732">
                  <c:v>0.5262724764559682</c:v>
                </c:pt>
                <c:pt idx="733">
                  <c:v>0.43098247057466688</c:v>
                </c:pt>
                <c:pt idx="734">
                  <c:v>0.47202841517766325</c:v>
                </c:pt>
                <c:pt idx="735">
                  <c:v>0.47741582039068958</c:v>
                </c:pt>
                <c:pt idx="736">
                  <c:v>0.33694726532030417</c:v>
                </c:pt>
                <c:pt idx="737">
                  <c:v>0.43187091358999324</c:v>
                </c:pt>
                <c:pt idx="738">
                  <c:v>0.50153916855452141</c:v>
                </c:pt>
                <c:pt idx="739">
                  <c:v>0.43656462831298698</c:v>
                </c:pt>
                <c:pt idx="740">
                  <c:v>0.50722565824962906</c:v>
                </c:pt>
                <c:pt idx="741">
                  <c:v>0.57141657790887379</c:v>
                </c:pt>
                <c:pt idx="742">
                  <c:v>0.53451899102560763</c:v>
                </c:pt>
                <c:pt idx="743">
                  <c:v>0.46086347800315652</c:v>
                </c:pt>
                <c:pt idx="744">
                  <c:v>0.4514469600906158</c:v>
                </c:pt>
                <c:pt idx="745">
                  <c:v>0.33247628364647208</c:v>
                </c:pt>
                <c:pt idx="746">
                  <c:v>0.29429773609416598</c:v>
                </c:pt>
                <c:pt idx="747">
                  <c:v>0.31377351554514943</c:v>
                </c:pt>
                <c:pt idx="748">
                  <c:v>0.2790123057607522</c:v>
                </c:pt>
                <c:pt idx="749">
                  <c:v>0.29360623947077363</c:v>
                </c:pt>
                <c:pt idx="750">
                  <c:v>0.38128777009996212</c:v>
                </c:pt>
                <c:pt idx="751">
                  <c:v>0.49009473311408297</c:v>
                </c:pt>
                <c:pt idx="752">
                  <c:v>0.37917631290080717</c:v>
                </c:pt>
                <c:pt idx="753">
                  <c:v>0.3649705448119539</c:v>
                </c:pt>
                <c:pt idx="754">
                  <c:v>0.38702838084488145</c:v>
                </c:pt>
                <c:pt idx="755">
                  <c:v>0.41262924885806118</c:v>
                </c:pt>
                <c:pt idx="756">
                  <c:v>0.41224694446735394</c:v>
                </c:pt>
                <c:pt idx="757">
                  <c:v>0.44359956154690511</c:v>
                </c:pt>
                <c:pt idx="758">
                  <c:v>0.4705833788619268</c:v>
                </c:pt>
                <c:pt idx="759">
                  <c:v>0.51547879580867695</c:v>
                </c:pt>
                <c:pt idx="760">
                  <c:v>0.47135300279429676</c:v>
                </c:pt>
                <c:pt idx="761">
                  <c:v>0.37902586427452734</c:v>
                </c:pt>
                <c:pt idx="762">
                  <c:v>0.34977557104206236</c:v>
                </c:pt>
                <c:pt idx="763">
                  <c:v>0.42078120317247059</c:v>
                </c:pt>
                <c:pt idx="764">
                  <c:v>0.44469324394474485</c:v>
                </c:pt>
                <c:pt idx="765">
                  <c:v>0.55505676402619009</c:v>
                </c:pt>
                <c:pt idx="766">
                  <c:v>0.67687885823151039</c:v>
                </c:pt>
                <c:pt idx="767">
                  <c:v>0.81919942385775057</c:v>
                </c:pt>
                <c:pt idx="768">
                  <c:v>0.78121031804569896</c:v>
                </c:pt>
                <c:pt idx="769">
                  <c:v>0.824537338174267</c:v>
                </c:pt>
                <c:pt idx="770">
                  <c:v>0.69465256436947231</c:v>
                </c:pt>
                <c:pt idx="771">
                  <c:v>0.58804237767362311</c:v>
                </c:pt>
                <c:pt idx="772">
                  <c:v>0.49912456394869364</c:v>
                </c:pt>
                <c:pt idx="773">
                  <c:v>0.66640210361626018</c:v>
                </c:pt>
                <c:pt idx="774">
                  <c:v>0.55905062287227658</c:v>
                </c:pt>
                <c:pt idx="775">
                  <c:v>0.60097991086631419</c:v>
                </c:pt>
                <c:pt idx="776">
                  <c:v>0.69101289555130219</c:v>
                </c:pt>
                <c:pt idx="777">
                  <c:v>0.78139465891579662</c:v>
                </c:pt>
                <c:pt idx="778">
                  <c:v>0.57882920545208638</c:v>
                </c:pt>
                <c:pt idx="779">
                  <c:v>0.63213960498805866</c:v>
                </c:pt>
                <c:pt idx="780">
                  <c:v>0.62335830263833147</c:v>
                </c:pt>
                <c:pt idx="781">
                  <c:v>0.73229026456525992</c:v>
                </c:pt>
                <c:pt idx="782">
                  <c:v>0.6759246705038473</c:v>
                </c:pt>
                <c:pt idx="783">
                  <c:v>0.71089847187427713</c:v>
                </c:pt>
                <c:pt idx="784">
                  <c:v>0.64442808297989962</c:v>
                </c:pt>
                <c:pt idx="785">
                  <c:v>0.76669707648503438</c:v>
                </c:pt>
                <c:pt idx="786">
                  <c:v>0.62464512426253926</c:v>
                </c:pt>
                <c:pt idx="787">
                  <c:v>0.65872317689259074</c:v>
                </c:pt>
                <c:pt idx="788">
                  <c:v>0.65683749026305771</c:v>
                </c:pt>
                <c:pt idx="789">
                  <c:v>0.75440827417849976</c:v>
                </c:pt>
                <c:pt idx="790">
                  <c:v>0.64872151129545164</c:v>
                </c:pt>
                <c:pt idx="791">
                  <c:v>0.71457303367706237</c:v>
                </c:pt>
                <c:pt idx="792">
                  <c:v>0.67361732574589506</c:v>
                </c:pt>
                <c:pt idx="793">
                  <c:v>0.6934483855055682</c:v>
                </c:pt>
                <c:pt idx="794">
                  <c:v>0.65922377923580167</c:v>
                </c:pt>
                <c:pt idx="795">
                  <c:v>0.73588768695483719</c:v>
                </c:pt>
                <c:pt idx="796">
                  <c:v>0.63829604170540399</c:v>
                </c:pt>
                <c:pt idx="797">
                  <c:v>0.62120063595315622</c:v>
                </c:pt>
                <c:pt idx="798">
                  <c:v>0.72662698850934182</c:v>
                </c:pt>
                <c:pt idx="799">
                  <c:v>0.75507649899852058</c:v>
                </c:pt>
                <c:pt idx="800">
                  <c:v>0.62956686824369879</c:v>
                </c:pt>
                <c:pt idx="801">
                  <c:v>0.64235845826419313</c:v>
                </c:pt>
                <c:pt idx="802">
                  <c:v>0.6186738088200251</c:v>
                </c:pt>
                <c:pt idx="803">
                  <c:v>0.59035262543272016</c:v>
                </c:pt>
                <c:pt idx="804">
                  <c:v>0.55940858460919107</c:v>
                </c:pt>
                <c:pt idx="805">
                  <c:v>0.61803787692507883</c:v>
                </c:pt>
                <c:pt idx="806">
                  <c:v>0.63835361573238569</c:v>
                </c:pt>
                <c:pt idx="807">
                  <c:v>0.599352582216927</c:v>
                </c:pt>
                <c:pt idx="808">
                  <c:v>0.52193325234883248</c:v>
                </c:pt>
                <c:pt idx="809">
                  <c:v>0.46305393001525463</c:v>
                </c:pt>
                <c:pt idx="810">
                  <c:v>0.51664176994664435</c:v>
                </c:pt>
                <c:pt idx="811">
                  <c:v>0.48817765982879308</c:v>
                </c:pt>
                <c:pt idx="812">
                  <c:v>0.56130123658805842</c:v>
                </c:pt>
                <c:pt idx="813">
                  <c:v>0.57287379888817935</c:v>
                </c:pt>
                <c:pt idx="814">
                  <c:v>0.56319762287775921</c:v>
                </c:pt>
                <c:pt idx="815">
                  <c:v>0.74729268497913848</c:v>
                </c:pt>
                <c:pt idx="816">
                  <c:v>0.71897946771332744</c:v>
                </c:pt>
                <c:pt idx="817">
                  <c:v>0.7461096445431864</c:v>
                </c:pt>
                <c:pt idx="818">
                  <c:v>0.73207643865480709</c:v>
                </c:pt>
                <c:pt idx="819">
                  <c:v>0.81394239476757346</c:v>
                </c:pt>
                <c:pt idx="820">
                  <c:v>0.57557011892544052</c:v>
                </c:pt>
                <c:pt idx="821">
                  <c:v>0.5527500962014481</c:v>
                </c:pt>
                <c:pt idx="822">
                  <c:v>0.42490449664389329</c:v>
                </c:pt>
                <c:pt idx="823">
                  <c:v>0.55176172247926503</c:v>
                </c:pt>
                <c:pt idx="824">
                  <c:v>0.54441310466650683</c:v>
                </c:pt>
                <c:pt idx="825">
                  <c:v>0.6495119498465779</c:v>
                </c:pt>
                <c:pt idx="826">
                  <c:v>0.83485205384096406</c:v>
                </c:pt>
                <c:pt idx="827">
                  <c:v>0.91344241063961817</c:v>
                </c:pt>
                <c:pt idx="828">
                  <c:v>0.76655241325644907</c:v>
                </c:pt>
                <c:pt idx="829">
                  <c:v>0.8107695863955966</c:v>
                </c:pt>
                <c:pt idx="830">
                  <c:v>0.82313281275300976</c:v>
                </c:pt>
                <c:pt idx="831">
                  <c:v>0.70900185864623955</c:v>
                </c:pt>
                <c:pt idx="832">
                  <c:v>0.76928937441940393</c:v>
                </c:pt>
                <c:pt idx="833">
                  <c:v>0.81876142968723964</c:v>
                </c:pt>
                <c:pt idx="834">
                  <c:v>0.89500068178762793</c:v>
                </c:pt>
                <c:pt idx="835">
                  <c:v>0.73850097754677402</c:v>
                </c:pt>
                <c:pt idx="836">
                  <c:v>0.75435836898637498</c:v>
                </c:pt>
                <c:pt idx="837">
                  <c:v>0.68031076984266692</c:v>
                </c:pt>
                <c:pt idx="838">
                  <c:v>0.67426122857125714</c:v>
                </c:pt>
                <c:pt idx="839">
                  <c:v>0.58997157319468696</c:v>
                </c:pt>
                <c:pt idx="840">
                  <c:v>0.7751929942713176</c:v>
                </c:pt>
                <c:pt idx="841">
                  <c:v>0.6879642301478287</c:v>
                </c:pt>
                <c:pt idx="842">
                  <c:v>0.85966992254003094</c:v>
                </c:pt>
                <c:pt idx="843">
                  <c:v>0.90828747757917194</c:v>
                </c:pt>
                <c:pt idx="844">
                  <c:v>1.0691311807151154</c:v>
                </c:pt>
                <c:pt idx="845">
                  <c:v>0.90791074815655171</c:v>
                </c:pt>
                <c:pt idx="846">
                  <c:v>1.083677650238237</c:v>
                </c:pt>
                <c:pt idx="847">
                  <c:v>1.124712638398139</c:v>
                </c:pt>
                <c:pt idx="848">
                  <c:v>1.1416496664482079</c:v>
                </c:pt>
                <c:pt idx="849">
                  <c:v>1.0064118527175867</c:v>
                </c:pt>
                <c:pt idx="850">
                  <c:v>1.027907270131877</c:v>
                </c:pt>
                <c:pt idx="851">
                  <c:v>1.0113447434846796</c:v>
                </c:pt>
                <c:pt idx="852">
                  <c:v>0.83257654126561254</c:v>
                </c:pt>
                <c:pt idx="853">
                  <c:v>0.95891232049034814</c:v>
                </c:pt>
                <c:pt idx="854">
                  <c:v>0.98370974977680437</c:v>
                </c:pt>
                <c:pt idx="855">
                  <c:v>0.98898159598184598</c:v>
                </c:pt>
                <c:pt idx="856">
                  <c:v>1.0312474722748564</c:v>
                </c:pt>
                <c:pt idx="857">
                  <c:v>1.296588987335602</c:v>
                </c:pt>
                <c:pt idx="858">
                  <c:v>1.1649584575647307</c:v>
                </c:pt>
                <c:pt idx="859">
                  <c:v>1.5302902735036861</c:v>
                </c:pt>
                <c:pt idx="860">
                  <c:v>1.6109901541925193</c:v>
                </c:pt>
                <c:pt idx="861">
                  <c:v>1.5583605383009986</c:v>
                </c:pt>
                <c:pt idx="862">
                  <c:v>1.5890393015059785</c:v>
                </c:pt>
                <c:pt idx="863">
                  <c:v>1.7119372978108711</c:v>
                </c:pt>
                <c:pt idx="864">
                  <c:v>1.5987735233173896</c:v>
                </c:pt>
                <c:pt idx="865">
                  <c:v>1.4983977186863964</c:v>
                </c:pt>
                <c:pt idx="866">
                  <c:v>1.7721217555543478</c:v>
                </c:pt>
                <c:pt idx="867">
                  <c:v>1.5104037296199637</c:v>
                </c:pt>
                <c:pt idx="868">
                  <c:v>1.4977850928409535</c:v>
                </c:pt>
                <c:pt idx="869">
                  <c:v>1.1459180086667513</c:v>
                </c:pt>
                <c:pt idx="870">
                  <c:v>1.4054567749195515</c:v>
                </c:pt>
                <c:pt idx="871">
                  <c:v>1.1682655390667365</c:v>
                </c:pt>
                <c:pt idx="872">
                  <c:v>1.2757970114705268</c:v>
                </c:pt>
                <c:pt idx="873">
                  <c:v>1.403180720978505</c:v>
                </c:pt>
                <c:pt idx="874">
                  <c:v>1.8186511575577691</c:v>
                </c:pt>
                <c:pt idx="875">
                  <c:v>1.9538259088327792</c:v>
                </c:pt>
                <c:pt idx="876">
                  <c:v>1.9647554108811307</c:v>
                </c:pt>
                <c:pt idx="877">
                  <c:v>1.9965961389910127</c:v>
                </c:pt>
                <c:pt idx="878">
                  <c:v>2.0281808400114167</c:v>
                </c:pt>
                <c:pt idx="879">
                  <c:v>1.9677679071206413</c:v>
                </c:pt>
                <c:pt idx="880">
                  <c:v>1.8080600758322198</c:v>
                </c:pt>
                <c:pt idx="881">
                  <c:v>1.9875460425138705</c:v>
                </c:pt>
                <c:pt idx="882">
                  <c:v>1.8591398056745789</c:v>
                </c:pt>
                <c:pt idx="883">
                  <c:v>1.5219405277707883</c:v>
                </c:pt>
                <c:pt idx="884">
                  <c:v>1.6929068428514391</c:v>
                </c:pt>
                <c:pt idx="885">
                  <c:v>1.5131384251164419</c:v>
                </c:pt>
                <c:pt idx="886">
                  <c:v>1.7604160802436497</c:v>
                </c:pt>
                <c:pt idx="887">
                  <c:v>1.9932909913580015</c:v>
                </c:pt>
                <c:pt idx="888">
                  <c:v>2.2797348254688332</c:v>
                </c:pt>
                <c:pt idx="889">
                  <c:v>1.9651920836315711</c:v>
                </c:pt>
                <c:pt idx="890">
                  <c:v>2.0285751251640929</c:v>
                </c:pt>
                <c:pt idx="891">
                  <c:v>2.1093796578022062</c:v>
                </c:pt>
                <c:pt idx="892">
                  <c:v>2.0603221655654886</c:v>
                </c:pt>
                <c:pt idx="893">
                  <c:v>2.1467363386454528</c:v>
                </c:pt>
                <c:pt idx="894">
                  <c:v>1.9614660670603066</c:v>
                </c:pt>
                <c:pt idx="895">
                  <c:v>1.989700364101574</c:v>
                </c:pt>
                <c:pt idx="896">
                  <c:v>1.4777228481889921</c:v>
                </c:pt>
                <c:pt idx="897">
                  <c:v>1.5387872857020082</c:v>
                </c:pt>
                <c:pt idx="898">
                  <c:v>1.4238222023435712</c:v>
                </c:pt>
                <c:pt idx="899">
                  <c:v>1.6064727957961604</c:v>
                </c:pt>
                <c:pt idx="900">
                  <c:v>1.7608017144611232</c:v>
                </c:pt>
                <c:pt idx="901">
                  <c:v>1.8111880951405237</c:v>
                </c:pt>
                <c:pt idx="902">
                  <c:v>2.0050437024390249</c:v>
                </c:pt>
                <c:pt idx="903">
                  <c:v>2.0588641191239647</c:v>
                </c:pt>
                <c:pt idx="904">
                  <c:v>1.842233278489688</c:v>
                </c:pt>
                <c:pt idx="905">
                  <c:v>1.9458065961653233</c:v>
                </c:pt>
                <c:pt idx="906">
                  <c:v>1.9572274210653688</c:v>
                </c:pt>
                <c:pt idx="907">
                  <c:v>1.6827600932416806</c:v>
                </c:pt>
                <c:pt idx="908">
                  <c:v>1.7824379553212082</c:v>
                </c:pt>
                <c:pt idx="909">
                  <c:v>2.2410101391372832</c:v>
                </c:pt>
                <c:pt idx="910">
                  <c:v>2.563082858855787</c:v>
                </c:pt>
                <c:pt idx="911">
                  <c:v>2.9199106513027937</c:v>
                </c:pt>
                <c:pt idx="912">
                  <c:v>3.3354881702515002</c:v>
                </c:pt>
                <c:pt idx="913">
                  <c:v>3.4013414519932015</c:v>
                </c:pt>
                <c:pt idx="914">
                  <c:v>2.9848263747795389</c:v>
                </c:pt>
                <c:pt idx="915">
                  <c:v>2.4200269923523834</c:v>
                </c:pt>
                <c:pt idx="916">
                  <c:v>2.233900409712652</c:v>
                </c:pt>
                <c:pt idx="917">
                  <c:v>1.6961681286766119</c:v>
                </c:pt>
                <c:pt idx="918">
                  <c:v>1.795366578477043</c:v>
                </c:pt>
                <c:pt idx="919">
                  <c:v>2.1365933847097156</c:v>
                </c:pt>
                <c:pt idx="920">
                  <c:v>2.0086569161600449</c:v>
                </c:pt>
                <c:pt idx="921">
                  <c:v>1.9200688184531536</c:v>
                </c:pt>
                <c:pt idx="922">
                  <c:v>2.6869844248586725</c:v>
                </c:pt>
                <c:pt idx="923">
                  <c:v>2.9781284481727646</c:v>
                </c:pt>
                <c:pt idx="924">
                  <c:v>3.174207025504026</c:v>
                </c:pt>
                <c:pt idx="925">
                  <c:v>4.0616828352169856</c:v>
                </c:pt>
                <c:pt idx="926">
                  <c:v>3.8918406620447401</c:v>
                </c:pt>
                <c:pt idx="927">
                  <c:v>3.0936317170987602</c:v>
                </c:pt>
                <c:pt idx="928">
                  <c:v>3.1049947732039227</c:v>
                </c:pt>
                <c:pt idx="929">
                  <c:v>2.8828380532668065</c:v>
                </c:pt>
                <c:pt idx="930">
                  <c:v>2.0462921672454657</c:v>
                </c:pt>
                <c:pt idx="931">
                  <c:v>2.284141297451622</c:v>
                </c:pt>
                <c:pt idx="932">
                  <c:v>2.5740613496111227</c:v>
                </c:pt>
                <c:pt idx="933">
                  <c:v>2.236494596348563</c:v>
                </c:pt>
                <c:pt idx="934">
                  <c:v>2.5820145036807824</c:v>
                </c:pt>
                <c:pt idx="935">
                  <c:v>3.4237617749725673</c:v>
                </c:pt>
                <c:pt idx="936">
                  <c:v>3.5361521674664873</c:v>
                </c:pt>
                <c:pt idx="937">
                  <c:v>3.4841875300214076</c:v>
                </c:pt>
                <c:pt idx="938">
                  <c:v>3.0340179143267676</c:v>
                </c:pt>
                <c:pt idx="939">
                  <c:v>3.0016228786859531</c:v>
                </c:pt>
                <c:pt idx="940">
                  <c:v>2.605502940315767</c:v>
                </c:pt>
                <c:pt idx="941">
                  <c:v>2.507596880318995</c:v>
                </c:pt>
                <c:pt idx="942">
                  <c:v>2.8902646282683162</c:v>
                </c:pt>
                <c:pt idx="943">
                  <c:v>3.3112894849034249</c:v>
                </c:pt>
                <c:pt idx="944">
                  <c:v>3.8676766366055864</c:v>
                </c:pt>
                <c:pt idx="945">
                  <c:v>3.6979813671698687</c:v>
                </c:pt>
                <c:pt idx="946">
                  <c:v>3.4139059409189443</c:v>
                </c:pt>
                <c:pt idx="947">
                  <c:v>3.1243299266977149</c:v>
                </c:pt>
                <c:pt idx="948">
                  <c:v>2.8600779945011952</c:v>
                </c:pt>
                <c:pt idx="949">
                  <c:v>2.4485746200544236</c:v>
                </c:pt>
                <c:pt idx="950">
                  <c:v>2.3714712185361</c:v>
                </c:pt>
                <c:pt idx="951">
                  <c:v>2.778070513601584</c:v>
                </c:pt>
                <c:pt idx="952">
                  <c:v>2.6479042970524174</c:v>
                </c:pt>
                <c:pt idx="953">
                  <c:v>2.7741660671981565</c:v>
                </c:pt>
                <c:pt idx="954">
                  <c:v>2.6243144124305031</c:v>
                </c:pt>
                <c:pt idx="955">
                  <c:v>2.9173053633533521</c:v>
                </c:pt>
                <c:pt idx="956">
                  <c:v>2.7295750530939431</c:v>
                </c:pt>
                <c:pt idx="957">
                  <c:v>2.6101947576935518</c:v>
                </c:pt>
                <c:pt idx="958">
                  <c:v>3.0619380238676035</c:v>
                </c:pt>
                <c:pt idx="959">
                  <c:v>3.0690316689926407</c:v>
                </c:pt>
                <c:pt idx="960">
                  <c:v>2.4274239019053367</c:v>
                </c:pt>
                <c:pt idx="961">
                  <c:v>3.3420366956279155</c:v>
                </c:pt>
                <c:pt idx="962">
                  <c:v>3.7626791763324796</c:v>
                </c:pt>
                <c:pt idx="963">
                  <c:v>3.3813629470312669</c:v>
                </c:pt>
                <c:pt idx="964">
                  <c:v>3.1351656822488594</c:v>
                </c:pt>
                <c:pt idx="965">
                  <c:v>4.1808882355281503</c:v>
                </c:pt>
                <c:pt idx="966">
                  <c:v>3.5609037629295157</c:v>
                </c:pt>
                <c:pt idx="967">
                  <c:v>3.7280722822464378</c:v>
                </c:pt>
                <c:pt idx="968">
                  <c:v>3.3591156624537235</c:v>
                </c:pt>
                <c:pt idx="969">
                  <c:v>3.9098803878329065</c:v>
                </c:pt>
                <c:pt idx="970">
                  <c:v>2.8798454663731512</c:v>
                </c:pt>
                <c:pt idx="971">
                  <c:v>2.9467903532230491</c:v>
                </c:pt>
                <c:pt idx="972">
                  <c:v>3.2302991275026671</c:v>
                </c:pt>
                <c:pt idx="973">
                  <c:v>3.666208461160926</c:v>
                </c:pt>
                <c:pt idx="974">
                  <c:v>3.1248452074651474</c:v>
                </c:pt>
                <c:pt idx="975">
                  <c:v>3.5673847791477797</c:v>
                </c:pt>
                <c:pt idx="976">
                  <c:v>3.2764674156101732</c:v>
                </c:pt>
                <c:pt idx="977">
                  <c:v>2.6026551354938805</c:v>
                </c:pt>
                <c:pt idx="978">
                  <c:v>2.7383038318249211</c:v>
                </c:pt>
                <c:pt idx="979">
                  <c:v>2.7995303895651311</c:v>
                </c:pt>
                <c:pt idx="980">
                  <c:v>2.5034176163773827</c:v>
                </c:pt>
                <c:pt idx="981">
                  <c:v>2.1468141382683621</c:v>
                </c:pt>
                <c:pt idx="982">
                  <c:v>2.0763612613583686</c:v>
                </c:pt>
                <c:pt idx="983">
                  <c:v>1.5597904083893803</c:v>
                </c:pt>
                <c:pt idx="984">
                  <c:v>0.99784740846367903</c:v>
                </c:pt>
                <c:pt idx="985">
                  <c:v>1.3243519931293921</c:v>
                </c:pt>
                <c:pt idx="986">
                  <c:v>1.8325029311318637</c:v>
                </c:pt>
                <c:pt idx="987">
                  <c:v>1.8193578480486903</c:v>
                </c:pt>
                <c:pt idx="988">
                  <c:v>2.0331274758268671</c:v>
                </c:pt>
                <c:pt idx="989">
                  <c:v>2.3412358417008692</c:v>
                </c:pt>
                <c:pt idx="990">
                  <c:v>2.1706475551769051</c:v>
                </c:pt>
                <c:pt idx="991">
                  <c:v>1.8391136595241864</c:v>
                </c:pt>
                <c:pt idx="992">
                  <c:v>1.8933391653237841</c:v>
                </c:pt>
                <c:pt idx="993">
                  <c:v>1.7072099473018862</c:v>
                </c:pt>
                <c:pt idx="994">
                  <c:v>1.5781442183214616</c:v>
                </c:pt>
                <c:pt idx="995">
                  <c:v>1.5947093767343536</c:v>
                </c:pt>
                <c:pt idx="996">
                  <c:v>1.641104374845644</c:v>
                </c:pt>
                <c:pt idx="997">
                  <c:v>1.4873187717652017</c:v>
                </c:pt>
                <c:pt idx="998">
                  <c:v>1.7474256672587736</c:v>
                </c:pt>
                <c:pt idx="999">
                  <c:v>1.9225787914182959</c:v>
                </c:pt>
                <c:pt idx="1000">
                  <c:v>1.9105463644363123</c:v>
                </c:pt>
                <c:pt idx="1001">
                  <c:v>1.8983904432007424</c:v>
                </c:pt>
                <c:pt idx="1002">
                  <c:v>1.9196850833301646</c:v>
                </c:pt>
                <c:pt idx="1003">
                  <c:v>1.7233360950421655</c:v>
                </c:pt>
                <c:pt idx="1004">
                  <c:v>1.654276748103974</c:v>
                </c:pt>
                <c:pt idx="1005">
                  <c:v>1.5429887751312068</c:v>
                </c:pt>
                <c:pt idx="1006">
                  <c:v>1.4969907174458243</c:v>
                </c:pt>
                <c:pt idx="1007">
                  <c:v>1.3235300422800971</c:v>
                </c:pt>
                <c:pt idx="1008">
                  <c:v>1.1204586261015306</c:v>
                </c:pt>
                <c:pt idx="1009">
                  <c:v>0.88758763102844185</c:v>
                </c:pt>
                <c:pt idx="1010">
                  <c:v>0.71838940341551172</c:v>
                </c:pt>
                <c:pt idx="1011">
                  <c:v>0.57991748685180045</c:v>
                </c:pt>
                <c:pt idx="1012">
                  <c:v>0.53362879537361008</c:v>
                </c:pt>
                <c:pt idx="1013">
                  <c:v>0.54118987015057018</c:v>
                </c:pt>
                <c:pt idx="1014">
                  <c:v>0.538872967867014</c:v>
                </c:pt>
                <c:pt idx="1015">
                  <c:v>0.50871383039737395</c:v>
                </c:pt>
                <c:pt idx="1016">
                  <c:v>0.42539206087430437</c:v>
                </c:pt>
                <c:pt idx="1017">
                  <c:v>0.39470345828712167</c:v>
                </c:pt>
                <c:pt idx="1018">
                  <c:v>0.37026698992383261</c:v>
                </c:pt>
                <c:pt idx="1019">
                  <c:v>0.35509315561245158</c:v>
                </c:pt>
                <c:pt idx="1020">
                  <c:v>0.37413526853840884</c:v>
                </c:pt>
                <c:pt idx="1021">
                  <c:v>0.49618131135668059</c:v>
                </c:pt>
                <c:pt idx="1022">
                  <c:v>0.51231774580832468</c:v>
                </c:pt>
                <c:pt idx="1023">
                  <c:v>0.61102809196989882</c:v>
                </c:pt>
              </c:numCache>
            </c:numRef>
          </c:yVal>
          <c:smooth val="0"/>
          <c:extLst>
            <c:ext xmlns:c16="http://schemas.microsoft.com/office/drawing/2014/chart" uri="{C3380CC4-5D6E-409C-BE32-E72D297353CC}">
              <c16:uniqueId val="{00000000-C18A-4AB2-A17B-0C914058D644}"/>
            </c:ext>
          </c:extLst>
        </c:ser>
        <c:ser>
          <c:idx val="1"/>
          <c:order val="1"/>
          <c:tx>
            <c:strRef>
              <c:f>Sheet1!$C$1</c:f>
              <c:strCache>
                <c:ptCount val="1"/>
                <c:pt idx="0">
                  <c:v>Subject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Sheet1!$A$2:$A$1103</c:f>
              <c:numCache>
                <c:formatCode>General</c:formatCode>
                <c:ptCount val="1102"/>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Sheet1!$C$2:$C$1103</c:f>
              <c:numCache>
                <c:formatCode>General</c:formatCode>
                <c:ptCount val="1102"/>
                <c:pt idx="0">
                  <c:v>#N/A</c:v>
                </c:pt>
                <c:pt idx="1">
                  <c:v>#N/A</c:v>
                </c:pt>
                <c:pt idx="2">
                  <c:v>#N/A</c:v>
                </c:pt>
                <c:pt idx="3">
                  <c:v>#N/A</c:v>
                </c:pt>
                <c:pt idx="4">
                  <c:v>1.4961348344158689</c:v>
                </c:pt>
                <c:pt idx="5">
                  <c:v>0.22968808369211163</c:v>
                </c:pt>
                <c:pt idx="6">
                  <c:v>0.25387180999922504</c:v>
                </c:pt>
                <c:pt idx="7">
                  <c:v>0.25775388345158973</c:v>
                </c:pt>
                <c:pt idx="8">
                  <c:v>0.24977972693528105</c:v>
                </c:pt>
                <c:pt idx="9">
                  <c:v>0.24402589427354354</c:v>
                </c:pt>
                <c:pt idx="10">
                  <c:v>0.23036476434834383</c:v>
                </c:pt>
                <c:pt idx="11">
                  <c:v>0.20776076719226136</c:v>
                </c:pt>
                <c:pt idx="12">
                  <c:v>0.18595100465408451</c:v>
                </c:pt>
                <c:pt idx="13">
                  <c:v>0.17267315014443402</c:v>
                </c:pt>
                <c:pt idx="14">
                  <c:v>0.2589380627045102</c:v>
                </c:pt>
                <c:pt idx="15">
                  <c:v>0.38428122075836002</c:v>
                </c:pt>
                <c:pt idx="16">
                  <c:v>0.4473282810224255</c:v>
                </c:pt>
                <c:pt idx="17">
                  <c:v>0.49799175014717589</c:v>
                </c:pt>
                <c:pt idx="18">
                  <c:v>0.47557810217465296</c:v>
                </c:pt>
                <c:pt idx="19">
                  <c:v>0.40914914220065868</c:v>
                </c:pt>
                <c:pt idx="20">
                  <c:v>0.31984448642431929</c:v>
                </c:pt>
                <c:pt idx="21">
                  <c:v>0.35538410737375753</c:v>
                </c:pt>
                <c:pt idx="22">
                  <c:v>0.36777679045241352</c:v>
                </c:pt>
                <c:pt idx="23">
                  <c:v>0.72514320500120888</c:v>
                </c:pt>
                <c:pt idx="24">
                  <c:v>0.76613901730845391</c:v>
                </c:pt>
                <c:pt idx="25">
                  <c:v>0.81753435244305561</c:v>
                </c:pt>
                <c:pt idx="26">
                  <c:v>0.76748901693936311</c:v>
                </c:pt>
                <c:pt idx="27">
                  <c:v>0.73397433347111973</c:v>
                </c:pt>
                <c:pt idx="28">
                  <c:v>0.44458060045922537</c:v>
                </c:pt>
                <c:pt idx="29">
                  <c:v>0.45635046960541797</c:v>
                </c:pt>
                <c:pt idx="30">
                  <c:v>0.41732848032736458</c:v>
                </c:pt>
                <c:pt idx="31">
                  <c:v>0.86996046305876895</c:v>
                </c:pt>
                <c:pt idx="32">
                  <c:v>0.93012619988278256</c:v>
                </c:pt>
                <c:pt idx="33">
                  <c:v>0.90832623196361217</c:v>
                </c:pt>
                <c:pt idx="34">
                  <c:v>0.9560751963135965</c:v>
                </c:pt>
                <c:pt idx="35">
                  <c:v>0.91072748338206433</c:v>
                </c:pt>
                <c:pt idx="36">
                  <c:v>0.55624147454977524</c:v>
                </c:pt>
                <c:pt idx="37">
                  <c:v>0.63780080587508392</c:v>
                </c:pt>
                <c:pt idx="38">
                  <c:v>0.71846496985425656</c:v>
                </c:pt>
                <c:pt idx="39">
                  <c:v>0.90923625625796967</c:v>
                </c:pt>
                <c:pt idx="40">
                  <c:v>1.0189344063481984</c:v>
                </c:pt>
                <c:pt idx="41">
                  <c:v>0.97743593609684187</c:v>
                </c:pt>
                <c:pt idx="42">
                  <c:v>0.80303279462606203</c:v>
                </c:pt>
                <c:pt idx="43">
                  <c:v>0.91236917640007031</c:v>
                </c:pt>
                <c:pt idx="44">
                  <c:v>0.64983497802807721</c:v>
                </c:pt>
                <c:pt idx="45">
                  <c:v>0.73183765789758648</c:v>
                </c:pt>
                <c:pt idx="46">
                  <c:v>0.7344166943524546</c:v>
                </c:pt>
                <c:pt idx="47">
                  <c:v>1.0646937583010314</c:v>
                </c:pt>
                <c:pt idx="48">
                  <c:v>1.1149596282601708</c:v>
                </c:pt>
                <c:pt idx="49">
                  <c:v>1.1703520602446225</c:v>
                </c:pt>
                <c:pt idx="50">
                  <c:v>1.0719445610895573</c:v>
                </c:pt>
                <c:pt idx="51">
                  <c:v>1.1685369844685938</c:v>
                </c:pt>
                <c:pt idx="52">
                  <c:v>0.86311594533897362</c:v>
                </c:pt>
                <c:pt idx="53">
                  <c:v>0.70966095861492884</c:v>
                </c:pt>
                <c:pt idx="54">
                  <c:v>0.81029876381447963</c:v>
                </c:pt>
                <c:pt idx="55">
                  <c:v>0.79642246503832415</c:v>
                </c:pt>
                <c:pt idx="56">
                  <c:v>0.89612050993836601</c:v>
                </c:pt>
                <c:pt idx="57">
                  <c:v>1.196316815098091</c:v>
                </c:pt>
                <c:pt idx="58">
                  <c:v>1.2445813556621632</c:v>
                </c:pt>
                <c:pt idx="59">
                  <c:v>1.0884641283471466</c:v>
                </c:pt>
                <c:pt idx="60">
                  <c:v>1.2811718641334287</c:v>
                </c:pt>
                <c:pt idx="61">
                  <c:v>1.5390006279043269</c:v>
                </c:pt>
                <c:pt idx="62">
                  <c:v>1.9749254033238934</c:v>
                </c:pt>
                <c:pt idx="63">
                  <c:v>2.4124854421232045</c:v>
                </c:pt>
                <c:pt idx="64">
                  <c:v>2.9267926852453221</c:v>
                </c:pt>
                <c:pt idx="65">
                  <c:v>3.562961280983636</c:v>
                </c:pt>
                <c:pt idx="66">
                  <c:v>4.537655935293782</c:v>
                </c:pt>
                <c:pt idx="67">
                  <c:v>4.1916981368408175</c:v>
                </c:pt>
                <c:pt idx="68">
                  <c:v>4.6938682498784132</c:v>
                </c:pt>
                <c:pt idx="69">
                  <c:v>5.3747817684206156</c:v>
                </c:pt>
                <c:pt idx="70">
                  <c:v>5.8491899655298143</c:v>
                </c:pt>
                <c:pt idx="71">
                  <c:v>5.5045422161911741</c:v>
                </c:pt>
                <c:pt idx="72">
                  <c:v>6.3224372548422902</c:v>
                </c:pt>
                <c:pt idx="73">
                  <c:v>5.8930555594483867</c:v>
                </c:pt>
                <c:pt idx="74">
                  <c:v>4.9839125656374099</c:v>
                </c:pt>
                <c:pt idx="75">
                  <c:v>6.1153635538656319</c:v>
                </c:pt>
                <c:pt idx="76">
                  <c:v>6.5480431696632921</c:v>
                </c:pt>
                <c:pt idx="77">
                  <c:v>5.8918109350626384</c:v>
                </c:pt>
                <c:pt idx="78">
                  <c:v>5.9718450756530945</c:v>
                </c:pt>
                <c:pt idx="79">
                  <c:v>6.128051426971405</c:v>
                </c:pt>
                <c:pt idx="80">
                  <c:v>4.3166009059816073</c:v>
                </c:pt>
                <c:pt idx="81">
                  <c:v>3.3373772708022029</c:v>
                </c:pt>
                <c:pt idx="82">
                  <c:v>3.060267071743211</c:v>
                </c:pt>
                <c:pt idx="83">
                  <c:v>2.8316485083569414</c:v>
                </c:pt>
                <c:pt idx="84">
                  <c:v>2.7713166241474068</c:v>
                </c:pt>
                <c:pt idx="85">
                  <c:v>3.0232536278840798</c:v>
                </c:pt>
                <c:pt idx="86">
                  <c:v>3.03344451621156</c:v>
                </c:pt>
                <c:pt idx="87">
                  <c:v>3.4175940026554499</c:v>
                </c:pt>
                <c:pt idx="88">
                  <c:v>3.3245211720189167</c:v>
                </c:pt>
                <c:pt idx="89">
                  <c:v>2.9417549281094568</c:v>
                </c:pt>
                <c:pt idx="90">
                  <c:v>2.2891380908909653</c:v>
                </c:pt>
                <c:pt idx="91">
                  <c:v>1.8409892984494145</c:v>
                </c:pt>
                <c:pt idx="92">
                  <c:v>1.5240227607406711</c:v>
                </c:pt>
                <c:pt idx="93">
                  <c:v>1.8763802100939295</c:v>
                </c:pt>
                <c:pt idx="94">
                  <c:v>2.0343516365003604</c:v>
                </c:pt>
                <c:pt idx="95">
                  <c:v>2.0390171805151391</c:v>
                </c:pt>
                <c:pt idx="96">
                  <c:v>2.1232998057572452</c:v>
                </c:pt>
                <c:pt idx="97">
                  <c:v>1.7391236080881238</c:v>
                </c:pt>
                <c:pt idx="98">
                  <c:v>1.0985967950392623</c:v>
                </c:pt>
                <c:pt idx="99">
                  <c:v>1.23864326486703</c:v>
                </c:pt>
                <c:pt idx="100">
                  <c:v>1.2727737088319611</c:v>
                </c:pt>
                <c:pt idx="101">
                  <c:v>1.5465464875673778</c:v>
                </c:pt>
                <c:pt idx="102">
                  <c:v>1.8456097177199702</c:v>
                </c:pt>
                <c:pt idx="103">
                  <c:v>2.051345695563743</c:v>
                </c:pt>
                <c:pt idx="104">
                  <c:v>1.7861223804538759</c:v>
                </c:pt>
                <c:pt idx="105">
                  <c:v>1.6083378561332426</c:v>
                </c:pt>
                <c:pt idx="106">
                  <c:v>1.2281991298868986</c:v>
                </c:pt>
                <c:pt idx="107">
                  <c:v>1.0306805060801025</c:v>
                </c:pt>
                <c:pt idx="108">
                  <c:v>1.1679673724190383</c:v>
                </c:pt>
                <c:pt idx="109">
                  <c:v>1.4512434269951027</c:v>
                </c:pt>
                <c:pt idx="110">
                  <c:v>1.4844109373005521</c:v>
                </c:pt>
                <c:pt idx="111">
                  <c:v>1.5826263251838872</c:v>
                </c:pt>
                <c:pt idx="112">
                  <c:v>1.6705732179007835</c:v>
                </c:pt>
                <c:pt idx="113">
                  <c:v>1.5003875221930141</c:v>
                </c:pt>
                <c:pt idx="114">
                  <c:v>1.4713180747130745</c:v>
                </c:pt>
                <c:pt idx="115">
                  <c:v>1.8799031948251641</c:v>
                </c:pt>
                <c:pt idx="116">
                  <c:v>1.6680297995629165</c:v>
                </c:pt>
                <c:pt idx="117">
                  <c:v>1.7738198732290751</c:v>
                </c:pt>
                <c:pt idx="118">
                  <c:v>1.7475067533074156</c:v>
                </c:pt>
                <c:pt idx="119">
                  <c:v>1.4665604893126996</c:v>
                </c:pt>
                <c:pt idx="120">
                  <c:v>1.0340406825879245</c:v>
                </c:pt>
                <c:pt idx="121">
                  <c:v>1.1522846013649115</c:v>
                </c:pt>
                <c:pt idx="122">
                  <c:v>1.004966370789554</c:v>
                </c:pt>
                <c:pt idx="123">
                  <c:v>0.80938489723240925</c:v>
                </c:pt>
                <c:pt idx="124">
                  <c:v>0.92225308334839862</c:v>
                </c:pt>
                <c:pt idx="125">
                  <c:v>1.0786951847858388</c:v>
                </c:pt>
                <c:pt idx="126">
                  <c:v>0.90264852730875822</c:v>
                </c:pt>
                <c:pt idx="127">
                  <c:v>0.89528889733903461</c:v>
                </c:pt>
                <c:pt idx="128">
                  <c:v>1.0882370369770094</c:v>
                </c:pt>
                <c:pt idx="129">
                  <c:v>1.1387118107222465</c:v>
                </c:pt>
                <c:pt idx="130">
                  <c:v>1.1873150374364028</c:v>
                </c:pt>
                <c:pt idx="131">
                  <c:v>1.3561133199176754</c:v>
                </c:pt>
                <c:pt idx="132">
                  <c:v>1.3034281879101535</c:v>
                </c:pt>
                <c:pt idx="133">
                  <c:v>1.1021593824881448</c:v>
                </c:pt>
                <c:pt idx="134">
                  <c:v>0.97098300970856344</c:v>
                </c:pt>
                <c:pt idx="135">
                  <c:v>0.70084230590822927</c:v>
                </c:pt>
                <c:pt idx="136">
                  <c:v>0.52301135728984049</c:v>
                </c:pt>
                <c:pt idx="137">
                  <c:v>0.46941725302012216</c:v>
                </c:pt>
                <c:pt idx="138">
                  <c:v>0.52897633798515986</c:v>
                </c:pt>
                <c:pt idx="139">
                  <c:v>0.67522151353602655</c:v>
                </c:pt>
                <c:pt idx="140">
                  <c:v>0.79076447754258017</c:v>
                </c:pt>
                <c:pt idx="141">
                  <c:v>0.94702172907984783</c:v>
                </c:pt>
                <c:pt idx="142">
                  <c:v>1.1346345585187385</c:v>
                </c:pt>
                <c:pt idx="143">
                  <c:v>1.1149211582460155</c:v>
                </c:pt>
                <c:pt idx="144">
                  <c:v>1.3224210488626316</c:v>
                </c:pt>
                <c:pt idx="145">
                  <c:v>1.444363708577596</c:v>
                </c:pt>
                <c:pt idx="146">
                  <c:v>1.5616699502014342</c:v>
                </c:pt>
                <c:pt idx="147">
                  <c:v>1.4535320125253908</c:v>
                </c:pt>
                <c:pt idx="148">
                  <c:v>1.6190205908559818</c:v>
                </c:pt>
                <c:pt idx="149">
                  <c:v>1.4926844330577325</c:v>
                </c:pt>
                <c:pt idx="150">
                  <c:v>1.3659732330782144</c:v>
                </c:pt>
                <c:pt idx="151">
                  <c:v>1.2903937040958187</c:v>
                </c:pt>
                <c:pt idx="152">
                  <c:v>1.2697057844537316</c:v>
                </c:pt>
                <c:pt idx="153">
                  <c:v>1.1153935010097844</c:v>
                </c:pt>
                <c:pt idx="154">
                  <c:v>1.2825766738978752</c:v>
                </c:pt>
                <c:pt idx="155">
                  <c:v>1.2038279421186275</c:v>
                </c:pt>
                <c:pt idx="156">
                  <c:v>1.2104262132874153</c:v>
                </c:pt>
                <c:pt idx="157">
                  <c:v>1.229193919463764</c:v>
                </c:pt>
                <c:pt idx="158">
                  <c:v>1.3594699569477056</c:v>
                </c:pt>
                <c:pt idx="159">
                  <c:v>1.1541522028130191</c:v>
                </c:pt>
                <c:pt idx="160">
                  <c:v>1.4118363399436149</c:v>
                </c:pt>
                <c:pt idx="161">
                  <c:v>1.3921005586100006</c:v>
                </c:pt>
                <c:pt idx="162">
                  <c:v>1.3335647065439078</c:v>
                </c:pt>
                <c:pt idx="163">
                  <c:v>1.4670299648822147</c:v>
                </c:pt>
                <c:pt idx="164">
                  <c:v>1.5256904640615283</c:v>
                </c:pt>
                <c:pt idx="165">
                  <c:v>1.2828334655985565</c:v>
                </c:pt>
                <c:pt idx="166">
                  <c:v>1.2060207594036143</c:v>
                </c:pt>
                <c:pt idx="167">
                  <c:v>1.3601161488602798</c:v>
                </c:pt>
                <c:pt idx="168">
                  <c:v>1.1043078321853683</c:v>
                </c:pt>
                <c:pt idx="169">
                  <c:v>0.84869781350319362</c:v>
                </c:pt>
                <c:pt idx="170">
                  <c:v>0.92986018173992091</c:v>
                </c:pt>
                <c:pt idx="171">
                  <c:v>1.0180871302308421</c:v>
                </c:pt>
                <c:pt idx="172">
                  <c:v>0.97765990060233787</c:v>
                </c:pt>
                <c:pt idx="173">
                  <c:v>0.91301518651884273</c:v>
                </c:pt>
                <c:pt idx="174">
                  <c:v>1.0590999906814484</c:v>
                </c:pt>
                <c:pt idx="175">
                  <c:v>0.91984639737467122</c:v>
                </c:pt>
                <c:pt idx="176">
                  <c:v>0.84515997196569381</c:v>
                </c:pt>
                <c:pt idx="177">
                  <c:v>0.85647828891849187</c:v>
                </c:pt>
                <c:pt idx="178">
                  <c:v>0.90482272828192067</c:v>
                </c:pt>
                <c:pt idx="179">
                  <c:v>0.7027511079606894</c:v>
                </c:pt>
                <c:pt idx="180">
                  <c:v>0.86284086920976633</c:v>
                </c:pt>
                <c:pt idx="181">
                  <c:v>0.83231960690198681</c:v>
                </c:pt>
                <c:pt idx="182">
                  <c:v>0.77098155736649721</c:v>
                </c:pt>
                <c:pt idx="183">
                  <c:v>0.69372050616468295</c:v>
                </c:pt>
                <c:pt idx="184">
                  <c:v>0.77585901338957108</c:v>
                </c:pt>
                <c:pt idx="185">
                  <c:v>0.66940101093634274</c:v>
                </c:pt>
                <c:pt idx="186">
                  <c:v>0.6318541087336087</c:v>
                </c:pt>
                <c:pt idx="187">
                  <c:v>0.51640577511891839</c:v>
                </c:pt>
                <c:pt idx="188">
                  <c:v>0.54674417754073823</c:v>
                </c:pt>
                <c:pt idx="189">
                  <c:v>0.52266567068778058</c:v>
                </c:pt>
                <c:pt idx="190">
                  <c:v>0.4697675367251975</c:v>
                </c:pt>
                <c:pt idx="191">
                  <c:v>0.48822346317694193</c:v>
                </c:pt>
                <c:pt idx="192">
                  <c:v>0.53216543795670035</c:v>
                </c:pt>
                <c:pt idx="193">
                  <c:v>0.43794572758207029</c:v>
                </c:pt>
                <c:pt idx="194">
                  <c:v>0.5422108235738895</c:v>
                </c:pt>
                <c:pt idx="195">
                  <c:v>0.5369985200991253</c:v>
                </c:pt>
                <c:pt idx="196">
                  <c:v>0.46778615022691483</c:v>
                </c:pt>
                <c:pt idx="197">
                  <c:v>0.46378327844875589</c:v>
                </c:pt>
                <c:pt idx="198">
                  <c:v>0.52538032143791491</c:v>
                </c:pt>
                <c:pt idx="199">
                  <c:v>0.39422056565995628</c:v>
                </c:pt>
                <c:pt idx="200">
                  <c:v>0.39279136729240544</c:v>
                </c:pt>
                <c:pt idx="201">
                  <c:v>0.43712191362795272</c:v>
                </c:pt>
                <c:pt idx="202">
                  <c:v>0.55288513262421057</c:v>
                </c:pt>
                <c:pt idx="203">
                  <c:v>0.54049032545685394</c:v>
                </c:pt>
                <c:pt idx="204">
                  <c:v>0.60535569745171947</c:v>
                </c:pt>
                <c:pt idx="205">
                  <c:v>0.63866753070647164</c:v>
                </c:pt>
                <c:pt idx="206">
                  <c:v>0.6729903819352917</c:v>
                </c:pt>
                <c:pt idx="207">
                  <c:v>0.54467763260008373</c:v>
                </c:pt>
                <c:pt idx="208">
                  <c:v>0.52417187698172918</c:v>
                </c:pt>
                <c:pt idx="209">
                  <c:v>0.58912506971150158</c:v>
                </c:pt>
                <c:pt idx="210">
                  <c:v>0.5587642845595584</c:v>
                </c:pt>
                <c:pt idx="211">
                  <c:v>0.60684208368879811</c:v>
                </c:pt>
                <c:pt idx="212">
                  <c:v>0.66746864373394277</c:v>
                </c:pt>
                <c:pt idx="213">
                  <c:v>0.65181203858594039</c:v>
                </c:pt>
                <c:pt idx="214">
                  <c:v>0.6483315827640822</c:v>
                </c:pt>
                <c:pt idx="215">
                  <c:v>0.62701587902051892</c:v>
                </c:pt>
                <c:pt idx="216">
                  <c:v>0.49678445387761866</c:v>
                </c:pt>
                <c:pt idx="217">
                  <c:v>0.47626951782808435</c:v>
                </c:pt>
                <c:pt idx="218">
                  <c:v>0.51150903030190953</c:v>
                </c:pt>
                <c:pt idx="219">
                  <c:v>0.38954804242308461</c:v>
                </c:pt>
                <c:pt idx="220">
                  <c:v>0.36367822886192547</c:v>
                </c:pt>
                <c:pt idx="221">
                  <c:v>0.5003839509587612</c:v>
                </c:pt>
                <c:pt idx="222">
                  <c:v>0.46688260110418167</c:v>
                </c:pt>
                <c:pt idx="223">
                  <c:v>0.50833074982710502</c:v>
                </c:pt>
                <c:pt idx="224">
                  <c:v>0.54826751653042982</c:v>
                </c:pt>
                <c:pt idx="225">
                  <c:v>0.58006442635923583</c:v>
                </c:pt>
                <c:pt idx="226">
                  <c:v>0.45886735473050067</c:v>
                </c:pt>
                <c:pt idx="227">
                  <c:v>0.44506203466142191</c:v>
                </c:pt>
                <c:pt idx="228">
                  <c:v>0.39539962491725966</c:v>
                </c:pt>
                <c:pt idx="229">
                  <c:v>0.36371233323741681</c:v>
                </c:pt>
                <c:pt idx="230">
                  <c:v>0.30805804952921789</c:v>
                </c:pt>
                <c:pt idx="231">
                  <c:v>0.28258450743917451</c:v>
                </c:pt>
                <c:pt idx="232">
                  <c:v>0.28463194181675278</c:v>
                </c:pt>
                <c:pt idx="233">
                  <c:v>0.41294813217639453</c:v>
                </c:pt>
                <c:pt idx="234">
                  <c:v>0.37060803401462217</c:v>
                </c:pt>
                <c:pt idx="235">
                  <c:v>0.49776239388008581</c:v>
                </c:pt>
                <c:pt idx="236">
                  <c:v>0.57715599876588175</c:v>
                </c:pt>
                <c:pt idx="237">
                  <c:v>0.6400998416159609</c:v>
                </c:pt>
                <c:pt idx="238">
                  <c:v>0.47397297025812479</c:v>
                </c:pt>
                <c:pt idx="239">
                  <c:v>0.45159250291697994</c:v>
                </c:pt>
                <c:pt idx="240">
                  <c:v>0.31883140854973196</c:v>
                </c:pt>
                <c:pt idx="241">
                  <c:v>0.33700654912966116</c:v>
                </c:pt>
                <c:pt idx="242">
                  <c:v>0.28485464425970142</c:v>
                </c:pt>
                <c:pt idx="243">
                  <c:v>0.36761355491686515</c:v>
                </c:pt>
                <c:pt idx="244">
                  <c:v>0.50136824919298451</c:v>
                </c:pt>
                <c:pt idx="245">
                  <c:v>0.57129643628429483</c:v>
                </c:pt>
                <c:pt idx="246">
                  <c:v>0.48237154048028985</c:v>
                </c:pt>
                <c:pt idx="247">
                  <c:v>0.53136369082159118</c:v>
                </c:pt>
                <c:pt idx="248">
                  <c:v>0.53206133636716924</c:v>
                </c:pt>
                <c:pt idx="249">
                  <c:v>0.42356958081224938</c:v>
                </c:pt>
                <c:pt idx="250">
                  <c:v>0.63147004722989053</c:v>
                </c:pt>
                <c:pt idx="251">
                  <c:v>0.63201402679099106</c:v>
                </c:pt>
                <c:pt idx="252">
                  <c:v>0.58363866772433626</c:v>
                </c:pt>
                <c:pt idx="253">
                  <c:v>0.6096229357132591</c:v>
                </c:pt>
                <c:pt idx="254">
                  <c:v>0.62349312498404852</c:v>
                </c:pt>
                <c:pt idx="255">
                  <c:v>0.33308966507092597</c:v>
                </c:pt>
                <c:pt idx="256">
                  <c:v>0.40659184220385713</c:v>
                </c:pt>
                <c:pt idx="257">
                  <c:v>0.37488045079279181</c:v>
                </c:pt>
                <c:pt idx="258">
                  <c:v>0.26571660171679606</c:v>
                </c:pt>
                <c:pt idx="259">
                  <c:v>0.27501800122188319</c:v>
                </c:pt>
                <c:pt idx="260">
                  <c:v>0.61378800226147034</c:v>
                </c:pt>
                <c:pt idx="261">
                  <c:v>0.56657646043327881</c:v>
                </c:pt>
                <c:pt idx="262">
                  <c:v>0.65715478690818063</c:v>
                </c:pt>
                <c:pt idx="263">
                  <c:v>0.7780496089514054</c:v>
                </c:pt>
                <c:pt idx="264">
                  <c:v>0.82420778000757799</c:v>
                </c:pt>
                <c:pt idx="265">
                  <c:v>0.49342614939006513</c:v>
                </c:pt>
                <c:pt idx="266">
                  <c:v>0.53574397752576564</c:v>
                </c:pt>
                <c:pt idx="267">
                  <c:v>0.49901138441646414</c:v>
                </c:pt>
                <c:pt idx="268">
                  <c:v>0.42056337595374105</c:v>
                </c:pt>
                <c:pt idx="269">
                  <c:v>0.39914598925488753</c:v>
                </c:pt>
                <c:pt idx="270">
                  <c:v>0.54487838495704488</c:v>
                </c:pt>
                <c:pt idx="271">
                  <c:v>0.58056252575938561</c:v>
                </c:pt>
                <c:pt idx="272">
                  <c:v>0.54288514522800968</c:v>
                </c:pt>
                <c:pt idx="273">
                  <c:v>0.54692584691600976</c:v>
                </c:pt>
                <c:pt idx="274">
                  <c:v>0.46750153561801999</c:v>
                </c:pt>
                <c:pt idx="275">
                  <c:v>0.48124987879842235</c:v>
                </c:pt>
                <c:pt idx="276">
                  <c:v>0.42695498662102488</c:v>
                </c:pt>
                <c:pt idx="277">
                  <c:v>0.4256505358661048</c:v>
                </c:pt>
                <c:pt idx="278">
                  <c:v>0.40232429252058743</c:v>
                </c:pt>
                <c:pt idx="279">
                  <c:v>0.50037103551244555</c:v>
                </c:pt>
                <c:pt idx="280">
                  <c:v>0.32442798745791385</c:v>
                </c:pt>
                <c:pt idx="281">
                  <c:v>0.32636475934984416</c:v>
                </c:pt>
                <c:pt idx="282">
                  <c:v>0.31250845880393652</c:v>
                </c:pt>
                <c:pt idx="283">
                  <c:v>0.35194335373723168</c:v>
                </c:pt>
                <c:pt idx="284">
                  <c:v>0.35554358797368035</c:v>
                </c:pt>
                <c:pt idx="285">
                  <c:v>0.51374173187489736</c:v>
                </c:pt>
                <c:pt idx="286">
                  <c:v>0.5210646513272954</c:v>
                </c:pt>
                <c:pt idx="287">
                  <c:v>0.58283046019770324</c:v>
                </c:pt>
                <c:pt idx="288">
                  <c:v>0.6006806753674252</c:v>
                </c:pt>
                <c:pt idx="289">
                  <c:v>0.52173307523571988</c:v>
                </c:pt>
                <c:pt idx="290">
                  <c:v>0.59931963689058998</c:v>
                </c:pt>
                <c:pt idx="291">
                  <c:v>0.53508909028019269</c:v>
                </c:pt>
                <c:pt idx="292">
                  <c:v>0.53284623739262549</c:v>
                </c:pt>
                <c:pt idx="293">
                  <c:v>0.50360996908134747</c:v>
                </c:pt>
                <c:pt idx="294">
                  <c:v>0.56819749003155628</c:v>
                </c:pt>
                <c:pt idx="295">
                  <c:v>0.45023444372481797</c:v>
                </c:pt>
                <c:pt idx="296">
                  <c:v>0.49398580345115767</c:v>
                </c:pt>
                <c:pt idx="297">
                  <c:v>0.49492351005138524</c:v>
                </c:pt>
                <c:pt idx="298">
                  <c:v>0.49711328465202004</c:v>
                </c:pt>
                <c:pt idx="299">
                  <c:v>0.47628401758877759</c:v>
                </c:pt>
                <c:pt idx="300">
                  <c:v>0.34905381940336211</c:v>
                </c:pt>
                <c:pt idx="301">
                  <c:v>0.37916310309125889</c:v>
                </c:pt>
                <c:pt idx="302">
                  <c:v>0.33090083356054889</c:v>
                </c:pt>
                <c:pt idx="303">
                  <c:v>0.3544120745857276</c:v>
                </c:pt>
                <c:pt idx="304">
                  <c:v>0.32942184667992264</c:v>
                </c:pt>
                <c:pt idx="305">
                  <c:v>0.41489793989374546</c:v>
                </c:pt>
                <c:pt idx="306">
                  <c:v>0.39981009874682771</c:v>
                </c:pt>
                <c:pt idx="307">
                  <c:v>0.44941458672690437</c:v>
                </c:pt>
                <c:pt idx="308">
                  <c:v>0.38262143091793233</c:v>
                </c:pt>
                <c:pt idx="309">
                  <c:v>0.4016445862569884</c:v>
                </c:pt>
                <c:pt idx="310">
                  <c:v>0.4131586848762609</c:v>
                </c:pt>
                <c:pt idx="311">
                  <c:v>0.37558912470692063</c:v>
                </c:pt>
                <c:pt idx="312">
                  <c:v>0.35955565076713275</c:v>
                </c:pt>
                <c:pt idx="313">
                  <c:v>0.3795705019723784</c:v>
                </c:pt>
                <c:pt idx="314">
                  <c:v>0.31172857817660177</c:v>
                </c:pt>
                <c:pt idx="315">
                  <c:v>0.23976727147704874</c:v>
                </c:pt>
                <c:pt idx="316">
                  <c:v>0.22009721675854985</c:v>
                </c:pt>
                <c:pt idx="317">
                  <c:v>0.23342976740004451</c:v>
                </c:pt>
                <c:pt idx="318">
                  <c:v>0.18812317349573163</c:v>
                </c:pt>
                <c:pt idx="319">
                  <c:v>0.33131870177176365</c:v>
                </c:pt>
                <c:pt idx="320">
                  <c:v>0.42262297758924772</c:v>
                </c:pt>
                <c:pt idx="321">
                  <c:v>0.42819131910337288</c:v>
                </c:pt>
                <c:pt idx="322">
                  <c:v>0.377153283712308</c:v>
                </c:pt>
                <c:pt idx="323">
                  <c:v>0.44230535395162851</c:v>
                </c:pt>
                <c:pt idx="324">
                  <c:v>0.29781935773595253</c:v>
                </c:pt>
                <c:pt idx="325">
                  <c:v>0.21049061996355461</c:v>
                </c:pt>
                <c:pt idx="326">
                  <c:v>0.19391066309023935</c:v>
                </c:pt>
                <c:pt idx="327">
                  <c:v>0.20030101878578238</c:v>
                </c:pt>
                <c:pt idx="328">
                  <c:v>0.17823796273717987</c:v>
                </c:pt>
                <c:pt idx="329">
                  <c:v>0.21234245546754543</c:v>
                </c:pt>
                <c:pt idx="330">
                  <c:v>0.23767079692535958</c:v>
                </c:pt>
                <c:pt idx="331">
                  <c:v>0.22569016307989259</c:v>
                </c:pt>
                <c:pt idx="332">
                  <c:v>0.25468297962422798</c:v>
                </c:pt>
                <c:pt idx="333">
                  <c:v>0.22196790462102767</c:v>
                </c:pt>
                <c:pt idx="334">
                  <c:v>0.17801252744821988</c:v>
                </c:pt>
                <c:pt idx="335">
                  <c:v>0.21278670454772475</c:v>
                </c:pt>
                <c:pt idx="336">
                  <c:v>0.21954124245093279</c:v>
                </c:pt>
                <c:pt idx="337">
                  <c:v>0.19450943478001317</c:v>
                </c:pt>
                <c:pt idx="338">
                  <c:v>0.24555586787856307</c:v>
                </c:pt>
                <c:pt idx="339">
                  <c:v>0.27965410648744782</c:v>
                </c:pt>
                <c:pt idx="340">
                  <c:v>0.20150554621682906</c:v>
                </c:pt>
                <c:pt idx="341">
                  <c:v>0.21663499198354658</c:v>
                </c:pt>
                <c:pt idx="342">
                  <c:v>0.23521894233078494</c:v>
                </c:pt>
                <c:pt idx="343">
                  <c:v>0.19145726765311794</c:v>
                </c:pt>
                <c:pt idx="344">
                  <c:v>0.17360692619816775</c:v>
                </c:pt>
                <c:pt idx="345">
                  <c:v>0.18646507344168448</c:v>
                </c:pt>
                <c:pt idx="346">
                  <c:v>0.17160750154009768</c:v>
                </c:pt>
                <c:pt idx="347">
                  <c:v>0.19943952556327668</c:v>
                </c:pt>
                <c:pt idx="348">
                  <c:v>0.19939549102332893</c:v>
                </c:pt>
                <c:pt idx="349">
                  <c:v>0.17721478141670949</c:v>
                </c:pt>
                <c:pt idx="350">
                  <c:v>0.18508184168786812</c:v>
                </c:pt>
                <c:pt idx="351">
                  <c:v>0.18977214033399328</c:v>
                </c:pt>
                <c:pt idx="352">
                  <c:v>0.13533992983553969</c:v>
                </c:pt>
                <c:pt idx="353">
                  <c:v>0.16758269233211259</c:v>
                </c:pt>
                <c:pt idx="354">
                  <c:v>0.18581338381367338</c:v>
                </c:pt>
                <c:pt idx="355">
                  <c:v>0.16886683476892123</c:v>
                </c:pt>
                <c:pt idx="356">
                  <c:v>0.16972840059937502</c:v>
                </c:pt>
                <c:pt idx="357">
                  <c:v>0.15598531293080634</c:v>
                </c:pt>
                <c:pt idx="358">
                  <c:v>0.1659556633703492</c:v>
                </c:pt>
                <c:pt idx="359">
                  <c:v>0.17903172710398735</c:v>
                </c:pt>
                <c:pt idx="360">
                  <c:v>0.23408887689392194</c:v>
                </c:pt>
                <c:pt idx="361">
                  <c:v>0.23289952022651148</c:v>
                </c:pt>
                <c:pt idx="362">
                  <c:v>0.23672976085801783</c:v>
                </c:pt>
                <c:pt idx="363">
                  <c:v>0.22907634557428164</c:v>
                </c:pt>
                <c:pt idx="364">
                  <c:v>0.26886485706495394</c:v>
                </c:pt>
                <c:pt idx="365">
                  <c:v>0.2112343655379755</c:v>
                </c:pt>
                <c:pt idx="366">
                  <c:v>0.24006737258047117</c:v>
                </c:pt>
                <c:pt idx="367">
                  <c:v>0.27236645544226346</c:v>
                </c:pt>
                <c:pt idx="368">
                  <c:v>0.24204246929290382</c:v>
                </c:pt>
                <c:pt idx="369">
                  <c:v>0.23139124610134804</c:v>
                </c:pt>
                <c:pt idx="370">
                  <c:v>0.27096177890194184</c:v>
                </c:pt>
                <c:pt idx="371">
                  <c:v>0.26027281554008935</c:v>
                </c:pt>
                <c:pt idx="372">
                  <c:v>0.20791339409834272</c:v>
                </c:pt>
                <c:pt idx="373">
                  <c:v>0.23670310517420204</c:v>
                </c:pt>
                <c:pt idx="374">
                  <c:v>0.21946576482547059</c:v>
                </c:pt>
                <c:pt idx="375">
                  <c:v>0.19776518787046893</c:v>
                </c:pt>
                <c:pt idx="376">
                  <c:v>0.22508265560480253</c:v>
                </c:pt>
                <c:pt idx="377">
                  <c:v>0.24647107927218365</c:v>
                </c:pt>
                <c:pt idx="378">
                  <c:v>0.24881768184179406</c:v>
                </c:pt>
                <c:pt idx="379">
                  <c:v>0.23715520961444336</c:v>
                </c:pt>
                <c:pt idx="380">
                  <c:v>0.23068354726332876</c:v>
                </c:pt>
                <c:pt idx="381">
                  <c:v>0.15901758216945761</c:v>
                </c:pt>
                <c:pt idx="382">
                  <c:v>0.16828557346104239</c:v>
                </c:pt>
                <c:pt idx="383">
                  <c:v>0.14144759874333132</c:v>
                </c:pt>
                <c:pt idx="384">
                  <c:v>0.14419315075406441</c:v>
                </c:pt>
                <c:pt idx="385">
                  <c:v>0.15122892380309266</c:v>
                </c:pt>
                <c:pt idx="386">
                  <c:v>0.18314406036081216</c:v>
                </c:pt>
                <c:pt idx="387">
                  <c:v>0.21002543753182018</c:v>
                </c:pt>
                <c:pt idx="388">
                  <c:v>0.2566778000567399</c:v>
                </c:pt>
                <c:pt idx="389">
                  <c:v>0.25895330286938389</c:v>
                </c:pt>
                <c:pt idx="390">
                  <c:v>0.25208888437677046</c:v>
                </c:pt>
                <c:pt idx="391">
                  <c:v>0.23748247207729456</c:v>
                </c:pt>
                <c:pt idx="392">
                  <c:v>0.22796898861361808</c:v>
                </c:pt>
                <c:pt idx="393">
                  <c:v>0.15923600692564327</c:v>
                </c:pt>
                <c:pt idx="394">
                  <c:v>0.15728632337578935</c:v>
                </c:pt>
                <c:pt idx="395">
                  <c:v>0.17430354228580627</c:v>
                </c:pt>
                <c:pt idx="396">
                  <c:v>0.18856506128793177</c:v>
                </c:pt>
                <c:pt idx="397">
                  <c:v>0.17324710479925845</c:v>
                </c:pt>
                <c:pt idx="398">
                  <c:v>0.21087310913448865</c:v>
                </c:pt>
                <c:pt idx="399">
                  <c:v>0.21696466961195107</c:v>
                </c:pt>
                <c:pt idx="400">
                  <c:v>0.19198975917093297</c:v>
                </c:pt>
                <c:pt idx="401">
                  <c:v>0.16628017401035888</c:v>
                </c:pt>
                <c:pt idx="402">
                  <c:v>0.15088401967008816</c:v>
                </c:pt>
                <c:pt idx="403">
                  <c:v>0.16378153956586733</c:v>
                </c:pt>
                <c:pt idx="404">
                  <c:v>0.13697805887168307</c:v>
                </c:pt>
                <c:pt idx="405">
                  <c:v>0.1567350229567151</c:v>
                </c:pt>
                <c:pt idx="406">
                  <c:v>0.20040463258939525</c:v>
                </c:pt>
                <c:pt idx="407">
                  <c:v>0.20272392237366738</c:v>
                </c:pt>
                <c:pt idx="408">
                  <c:v>0.18678567575869173</c:v>
                </c:pt>
                <c:pt idx="409">
                  <c:v>0.19010001893703926</c:v>
                </c:pt>
                <c:pt idx="410">
                  <c:v>0.18697481125577617</c:v>
                </c:pt>
                <c:pt idx="411">
                  <c:v>0.13934958118608839</c:v>
                </c:pt>
                <c:pt idx="412">
                  <c:v>0.13059045492341342</c:v>
                </c:pt>
                <c:pt idx="413">
                  <c:v>0.12269637580861847</c:v>
                </c:pt>
                <c:pt idx="414">
                  <c:v>0.13975227262187007</c:v>
                </c:pt>
                <c:pt idx="415">
                  <c:v>0.12110213637020535</c:v>
                </c:pt>
                <c:pt idx="416">
                  <c:v>0.13113266355248004</c:v>
                </c:pt>
                <c:pt idx="417">
                  <c:v>0.14238510737502366</c:v>
                </c:pt>
                <c:pt idx="418">
                  <c:v>0.15245819085388063</c:v>
                </c:pt>
                <c:pt idx="419">
                  <c:v>0.17983331908262956</c:v>
                </c:pt>
                <c:pt idx="420">
                  <c:v>0.1753655808524468</c:v>
                </c:pt>
                <c:pt idx="421">
                  <c:v>0.18790850637068193</c:v>
                </c:pt>
                <c:pt idx="422">
                  <c:v>0.20795101827136481</c:v>
                </c:pt>
                <c:pt idx="423">
                  <c:v>0.17781688031144441</c:v>
                </c:pt>
                <c:pt idx="424">
                  <c:v>0.17612036881268095</c:v>
                </c:pt>
                <c:pt idx="425">
                  <c:v>0.17027404297094309</c:v>
                </c:pt>
                <c:pt idx="426">
                  <c:v>0.18717673206094521</c:v>
                </c:pt>
                <c:pt idx="427">
                  <c:v>0.14110952935534818</c:v>
                </c:pt>
                <c:pt idx="428">
                  <c:v>0.13688799852154807</c:v>
                </c:pt>
                <c:pt idx="429">
                  <c:v>8.0568009857923936E-2</c:v>
                </c:pt>
                <c:pt idx="430">
                  <c:v>8.8079959032751509E-2</c:v>
                </c:pt>
                <c:pt idx="431">
                  <c:v>6.3648289314384307E-2</c:v>
                </c:pt>
                <c:pt idx="432">
                  <c:v>9.8345425037025078E-2</c:v>
                </c:pt>
                <c:pt idx="433">
                  <c:v>0.11678933038281776</c:v>
                </c:pt>
                <c:pt idx="434">
                  <c:v>0.15012829204252437</c:v>
                </c:pt>
                <c:pt idx="435">
                  <c:v>0.15884010422340142</c:v>
                </c:pt>
                <c:pt idx="436">
                  <c:v>0.16247218604450578</c:v>
                </c:pt>
                <c:pt idx="437">
                  <c:v>0.158626116788496</c:v>
                </c:pt>
                <c:pt idx="438">
                  <c:v>0.17216311389205732</c:v>
                </c:pt>
                <c:pt idx="439">
                  <c:v>0.14484934883571282</c:v>
                </c:pt>
                <c:pt idx="440">
                  <c:v>0.14432746372856309</c:v>
                </c:pt>
                <c:pt idx="441">
                  <c:v>0.12927079878074957</c:v>
                </c:pt>
                <c:pt idx="442">
                  <c:v>0.13421531671086845</c:v>
                </c:pt>
                <c:pt idx="443">
                  <c:v>0.11167912808768113</c:v>
                </c:pt>
                <c:pt idx="444">
                  <c:v>0.10872477449833065</c:v>
                </c:pt>
                <c:pt idx="445">
                  <c:v>0.1417481927360813</c:v>
                </c:pt>
                <c:pt idx="446">
                  <c:v>0.15070780621878493</c:v>
                </c:pt>
                <c:pt idx="447">
                  <c:v>0.1259044147293554</c:v>
                </c:pt>
                <c:pt idx="448">
                  <c:v>0.14430103863482946</c:v>
                </c:pt>
                <c:pt idx="449">
                  <c:v>0.15348484962802136</c:v>
                </c:pt>
                <c:pt idx="450">
                  <c:v>0.15356425188011141</c:v>
                </c:pt>
                <c:pt idx="451">
                  <c:v>0.14052496966908032</c:v>
                </c:pt>
                <c:pt idx="452">
                  <c:v>0.17439910174220058</c:v>
                </c:pt>
                <c:pt idx="453">
                  <c:v>0.1502016738511722</c:v>
                </c:pt>
                <c:pt idx="454">
                  <c:v>0.15664561813385297</c:v>
                </c:pt>
                <c:pt idx="455">
                  <c:v>0.14359135414822574</c:v>
                </c:pt>
                <c:pt idx="456">
                  <c:v>0.16573837113012474</c:v>
                </c:pt>
                <c:pt idx="457">
                  <c:v>0.1729720918084949</c:v>
                </c:pt>
                <c:pt idx="458">
                  <c:v>0.19012748284976094</c:v>
                </c:pt>
                <c:pt idx="459">
                  <c:v>0.17432809988451431</c:v>
                </c:pt>
                <c:pt idx="460">
                  <c:v>0.13197970471107479</c:v>
                </c:pt>
                <c:pt idx="461">
                  <c:v>0.14465857367715598</c:v>
                </c:pt>
                <c:pt idx="462">
                  <c:v>0.1188975476598281</c:v>
                </c:pt>
                <c:pt idx="463">
                  <c:v>0.10243556298300587</c:v>
                </c:pt>
                <c:pt idx="464">
                  <c:v>0.11733143966385304</c:v>
                </c:pt>
                <c:pt idx="465">
                  <c:v>0.16638670806903486</c:v>
                </c:pt>
                <c:pt idx="466">
                  <c:v>0.14872016612123121</c:v>
                </c:pt>
                <c:pt idx="467">
                  <c:v>0.16022732022677882</c:v>
                </c:pt>
                <c:pt idx="468">
                  <c:v>0.17317352565737132</c:v>
                </c:pt>
                <c:pt idx="469">
                  <c:v>0.16094222797564614</c:v>
                </c:pt>
                <c:pt idx="470">
                  <c:v>0.13572555940892936</c:v>
                </c:pt>
                <c:pt idx="471">
                  <c:v>0.13330846985502134</c:v>
                </c:pt>
                <c:pt idx="472">
                  <c:v>0.1054856135846827</c:v>
                </c:pt>
                <c:pt idx="473">
                  <c:v>7.8323879735490848E-2</c:v>
                </c:pt>
                <c:pt idx="474">
                  <c:v>8.6150552977454886E-2</c:v>
                </c:pt>
                <c:pt idx="475">
                  <c:v>0.10858709647508694</c:v>
                </c:pt>
                <c:pt idx="476">
                  <c:v>9.6463960740189258E-2</c:v>
                </c:pt>
                <c:pt idx="477">
                  <c:v>0.11860655656321946</c:v>
                </c:pt>
                <c:pt idx="478">
                  <c:v>0.15029865722163166</c:v>
                </c:pt>
                <c:pt idx="479">
                  <c:v>0.15072911418512025</c:v>
                </c:pt>
                <c:pt idx="480">
                  <c:v>0.1534177173402877</c:v>
                </c:pt>
                <c:pt idx="481">
                  <c:v>0.17973362271933951</c:v>
                </c:pt>
                <c:pt idx="482">
                  <c:v>0.17936966058944684</c:v>
                </c:pt>
                <c:pt idx="483">
                  <c:v>0.18184686613242851</c:v>
                </c:pt>
                <c:pt idx="484">
                  <c:v>0.18842378457529216</c:v>
                </c:pt>
                <c:pt idx="485">
                  <c:v>0.15543404075432715</c:v>
                </c:pt>
                <c:pt idx="486">
                  <c:v>0.13378651278703346</c:v>
                </c:pt>
                <c:pt idx="487">
                  <c:v>0.13142120205981128</c:v>
                </c:pt>
                <c:pt idx="488">
                  <c:v>0.11474960375311298</c:v>
                </c:pt>
                <c:pt idx="489">
                  <c:v>9.4117470363776351E-2</c:v>
                </c:pt>
                <c:pt idx="490">
                  <c:v>0.12569180594632515</c:v>
                </c:pt>
                <c:pt idx="491">
                  <c:v>0.14469412828110972</c:v>
                </c:pt>
                <c:pt idx="492">
                  <c:v>0.11839479426216519</c:v>
                </c:pt>
                <c:pt idx="493">
                  <c:v>0.1249223435986158</c:v>
                </c:pt>
                <c:pt idx="494">
                  <c:v>0.12345172397834481</c:v>
                </c:pt>
                <c:pt idx="495">
                  <c:v>0.10964457655835055</c:v>
                </c:pt>
                <c:pt idx="496">
                  <c:v>9.6647248785525705E-2</c:v>
                </c:pt>
                <c:pt idx="497">
                  <c:v>9.8565422299248806E-2</c:v>
                </c:pt>
                <c:pt idx="498">
                  <c:v>8.0891621302925182E-2</c:v>
                </c:pt>
                <c:pt idx="499">
                  <c:v>8.5225098233262103E-2</c:v>
                </c:pt>
                <c:pt idx="500">
                  <c:v>7.0012804474271953E-2</c:v>
                </c:pt>
                <c:pt idx="501">
                  <c:v>0.1016537427795237</c:v>
                </c:pt>
                <c:pt idx="502">
                  <c:v>0.12064569152127973</c:v>
                </c:pt>
                <c:pt idx="503">
                  <c:v>0.1343585065088061</c:v>
                </c:pt>
                <c:pt idx="504">
                  <c:v>0.12827823751562745</c:v>
                </c:pt>
                <c:pt idx="505">
                  <c:v>0.12588931185800034</c:v>
                </c:pt>
                <c:pt idx="506">
                  <c:v>0.10653451527698055</c:v>
                </c:pt>
                <c:pt idx="507">
                  <c:v>0.11689695280897357</c:v>
                </c:pt>
                <c:pt idx="508">
                  <c:v>0.10717612668863963</c:v>
                </c:pt>
                <c:pt idx="509">
                  <c:v>0.11928536221081057</c:v>
                </c:pt>
                <c:pt idx="510">
                  <c:v>0.12111826756319485</c:v>
                </c:pt>
                <c:pt idx="511">
                  <c:v>0.11283152364820173</c:v>
                </c:pt>
                <c:pt idx="512">
                  <c:v>8.4349228781008354E-2</c:v>
                </c:pt>
                <c:pt idx="513">
                  <c:v>9.6678188346649624E-2</c:v>
                </c:pt>
                <c:pt idx="514">
                  <c:v>9.8990861858446744E-2</c:v>
                </c:pt>
                <c:pt idx="515">
                  <c:v>9.6678188346649693E-2</c:v>
                </c:pt>
                <c:pt idx="516">
                  <c:v>8.4349228781008229E-2</c:v>
                </c:pt>
                <c:pt idx="517">
                  <c:v>0.11283152364820159</c:v>
                </c:pt>
                <c:pt idx="518">
                  <c:v>0.12111826756319469</c:v>
                </c:pt>
                <c:pt idx="519">
                  <c:v>0.11928536221080988</c:v>
                </c:pt>
                <c:pt idx="520">
                  <c:v>0.10717612668863911</c:v>
                </c:pt>
                <c:pt idx="521">
                  <c:v>0.11689695280897314</c:v>
                </c:pt>
                <c:pt idx="522">
                  <c:v>0.10653451527698021</c:v>
                </c:pt>
                <c:pt idx="523">
                  <c:v>0.12588931185800001</c:v>
                </c:pt>
                <c:pt idx="524">
                  <c:v>0.12827823751562728</c:v>
                </c:pt>
                <c:pt idx="525">
                  <c:v>0.13435850650880612</c:v>
                </c:pt>
                <c:pt idx="526">
                  <c:v>0.1206456915212801</c:v>
                </c:pt>
                <c:pt idx="527">
                  <c:v>0.10165374277952369</c:v>
                </c:pt>
                <c:pt idx="528">
                  <c:v>7.0012804474271745E-2</c:v>
                </c:pt>
                <c:pt idx="529">
                  <c:v>8.5225098233262311E-2</c:v>
                </c:pt>
                <c:pt idx="530">
                  <c:v>8.0891621302925085E-2</c:v>
                </c:pt>
                <c:pt idx="531">
                  <c:v>9.8565422299248986E-2</c:v>
                </c:pt>
                <c:pt idx="532">
                  <c:v>9.6647248785525983E-2</c:v>
                </c:pt>
                <c:pt idx="533">
                  <c:v>0.1096445765583511</c:v>
                </c:pt>
                <c:pt idx="534">
                  <c:v>0.12345172397834533</c:v>
                </c:pt>
                <c:pt idx="535">
                  <c:v>0.12492234359861609</c:v>
                </c:pt>
                <c:pt idx="536">
                  <c:v>0.118394794262165</c:v>
                </c:pt>
                <c:pt idx="537">
                  <c:v>0.14469412828110992</c:v>
                </c:pt>
                <c:pt idx="538">
                  <c:v>0.12569180594632506</c:v>
                </c:pt>
                <c:pt idx="539">
                  <c:v>9.411747036377624E-2</c:v>
                </c:pt>
                <c:pt idx="540">
                  <c:v>0.1147496037531129</c:v>
                </c:pt>
                <c:pt idx="541">
                  <c:v>0.13142120205981095</c:v>
                </c:pt>
                <c:pt idx="542">
                  <c:v>0.13378651278703296</c:v>
                </c:pt>
                <c:pt idx="543">
                  <c:v>0.15543404075432671</c:v>
                </c:pt>
                <c:pt idx="544">
                  <c:v>0.18842378457529169</c:v>
                </c:pt>
                <c:pt idx="545">
                  <c:v>0.18184686613242837</c:v>
                </c:pt>
                <c:pt idx="546">
                  <c:v>0.17936966058944637</c:v>
                </c:pt>
                <c:pt idx="547">
                  <c:v>0.17973362271933907</c:v>
                </c:pt>
                <c:pt idx="548">
                  <c:v>0.1534177173402867</c:v>
                </c:pt>
                <c:pt idx="549">
                  <c:v>0.15072911418511881</c:v>
                </c:pt>
                <c:pt idx="550">
                  <c:v>0.15029865722162988</c:v>
                </c:pt>
                <c:pt idx="551">
                  <c:v>0.11860655656321854</c:v>
                </c:pt>
                <c:pt idx="552">
                  <c:v>9.646396074018844E-2</c:v>
                </c:pt>
                <c:pt idx="553">
                  <c:v>0.10858709647508658</c:v>
                </c:pt>
                <c:pt idx="554">
                  <c:v>8.6150552977454678E-2</c:v>
                </c:pt>
                <c:pt idx="555">
                  <c:v>7.8323879735490473E-2</c:v>
                </c:pt>
                <c:pt idx="556">
                  <c:v>0.10548561358468203</c:v>
                </c:pt>
                <c:pt idx="557">
                  <c:v>0.13330846985502026</c:v>
                </c:pt>
                <c:pt idx="558">
                  <c:v>0.13572555940892808</c:v>
                </c:pt>
                <c:pt idx="559">
                  <c:v>0.16094222797564517</c:v>
                </c:pt>
                <c:pt idx="560">
                  <c:v>0.17317352565737018</c:v>
                </c:pt>
                <c:pt idx="561">
                  <c:v>0.16022732022677744</c:v>
                </c:pt>
                <c:pt idx="562">
                  <c:v>0.14872016612122987</c:v>
                </c:pt>
                <c:pt idx="563">
                  <c:v>0.16638670806903369</c:v>
                </c:pt>
                <c:pt idx="564">
                  <c:v>0.11733143966385169</c:v>
                </c:pt>
                <c:pt idx="565">
                  <c:v>0.10243556298300534</c:v>
                </c:pt>
                <c:pt idx="566">
                  <c:v>0.11889754765982792</c:v>
                </c:pt>
                <c:pt idx="567">
                  <c:v>0.14465857367715634</c:v>
                </c:pt>
                <c:pt idx="568">
                  <c:v>0.13197970471107584</c:v>
                </c:pt>
                <c:pt idx="569">
                  <c:v>0.17432809988451567</c:v>
                </c:pt>
                <c:pt idx="570">
                  <c:v>0.19012748284976244</c:v>
                </c:pt>
                <c:pt idx="571">
                  <c:v>0.17297209180849651</c:v>
                </c:pt>
                <c:pt idx="572">
                  <c:v>0.16573837113012663</c:v>
                </c:pt>
                <c:pt idx="573">
                  <c:v>0.14359135414822782</c:v>
                </c:pt>
                <c:pt idx="574">
                  <c:v>0.15664561813385408</c:v>
                </c:pt>
                <c:pt idx="575">
                  <c:v>0.15020167385117253</c:v>
                </c:pt>
                <c:pt idx="576">
                  <c:v>0.17439910174220058</c:v>
                </c:pt>
                <c:pt idx="577">
                  <c:v>0.14052496966908018</c:v>
                </c:pt>
                <c:pt idx="578">
                  <c:v>0.15356425188011141</c:v>
                </c:pt>
                <c:pt idx="579">
                  <c:v>0.15348484962802278</c:v>
                </c:pt>
                <c:pt idx="580">
                  <c:v>0.14430103863483146</c:v>
                </c:pt>
                <c:pt idx="581">
                  <c:v>0.12590441472935604</c:v>
                </c:pt>
                <c:pt idx="582">
                  <c:v>0.15070780621878493</c:v>
                </c:pt>
                <c:pt idx="583">
                  <c:v>0.14174819273608091</c:v>
                </c:pt>
                <c:pt idx="584">
                  <c:v>0.10872477449833115</c:v>
                </c:pt>
                <c:pt idx="585">
                  <c:v>0.11167912808768221</c:v>
                </c:pt>
                <c:pt idx="586">
                  <c:v>0.13421531671087089</c:v>
                </c:pt>
                <c:pt idx="587">
                  <c:v>0.12927079878074915</c:v>
                </c:pt>
                <c:pt idx="588">
                  <c:v>0.14432746372856045</c:v>
                </c:pt>
                <c:pt idx="589">
                  <c:v>0.14484934883570896</c:v>
                </c:pt>
                <c:pt idx="590">
                  <c:v>0.17216311389205319</c:v>
                </c:pt>
                <c:pt idx="591">
                  <c:v>0.15862611678849292</c:v>
                </c:pt>
                <c:pt idx="592">
                  <c:v>0.16247218604450545</c:v>
                </c:pt>
                <c:pt idx="593">
                  <c:v>0.15884010422340297</c:v>
                </c:pt>
                <c:pt idx="594">
                  <c:v>0.15012829204252523</c:v>
                </c:pt>
                <c:pt idx="595">
                  <c:v>0.11678933038281722</c:v>
                </c:pt>
                <c:pt idx="596">
                  <c:v>9.8345425037024231E-2</c:v>
                </c:pt>
                <c:pt idx="597">
                  <c:v>6.3648289314384862E-2</c:v>
                </c:pt>
                <c:pt idx="598">
                  <c:v>8.807995903275205E-2</c:v>
                </c:pt>
                <c:pt idx="599">
                  <c:v>8.0568009857924852E-2</c:v>
                </c:pt>
                <c:pt idx="600">
                  <c:v>0.13688799852155009</c:v>
                </c:pt>
                <c:pt idx="601">
                  <c:v>0.14110952935534993</c:v>
                </c:pt>
                <c:pt idx="602">
                  <c:v>0.18717673206094526</c:v>
                </c:pt>
                <c:pt idx="603">
                  <c:v>0.17027404297094367</c:v>
                </c:pt>
                <c:pt idx="604">
                  <c:v>0.17612036881268128</c:v>
                </c:pt>
                <c:pt idx="605">
                  <c:v>0.17781688031144477</c:v>
                </c:pt>
                <c:pt idx="606">
                  <c:v>0.20795101827136481</c:v>
                </c:pt>
                <c:pt idx="607">
                  <c:v>0.18790850637068207</c:v>
                </c:pt>
                <c:pt idx="608">
                  <c:v>0.17536558085244586</c:v>
                </c:pt>
                <c:pt idx="609">
                  <c:v>0.17983331908262912</c:v>
                </c:pt>
                <c:pt idx="610">
                  <c:v>0.1524581908538796</c:v>
                </c:pt>
                <c:pt idx="611">
                  <c:v>0.14238510737502322</c:v>
                </c:pt>
                <c:pt idx="612">
                  <c:v>0.13113266355248016</c:v>
                </c:pt>
                <c:pt idx="613">
                  <c:v>0.12110213637020655</c:v>
                </c:pt>
                <c:pt idx="614">
                  <c:v>0.13975227262187168</c:v>
                </c:pt>
                <c:pt idx="615">
                  <c:v>0.12269637580862103</c:v>
                </c:pt>
                <c:pt idx="616">
                  <c:v>0.13059045492341539</c:v>
                </c:pt>
                <c:pt idx="617">
                  <c:v>0.13934958118608975</c:v>
                </c:pt>
                <c:pt idx="618">
                  <c:v>0.18697481125577697</c:v>
                </c:pt>
                <c:pt idx="619">
                  <c:v>0.1901000189370394</c:v>
                </c:pt>
                <c:pt idx="620">
                  <c:v>0.1867856757586909</c:v>
                </c:pt>
                <c:pt idx="621">
                  <c:v>0.20272392237366627</c:v>
                </c:pt>
                <c:pt idx="622">
                  <c:v>0.20040463258939473</c:v>
                </c:pt>
                <c:pt idx="623">
                  <c:v>0.15673502295671402</c:v>
                </c:pt>
                <c:pt idx="624">
                  <c:v>0.13697805887168205</c:v>
                </c:pt>
                <c:pt idx="625">
                  <c:v>0.16378153956586666</c:v>
                </c:pt>
                <c:pt idx="626">
                  <c:v>0.15088401967008747</c:v>
                </c:pt>
                <c:pt idx="627">
                  <c:v>0.16628017401035899</c:v>
                </c:pt>
                <c:pt idx="628">
                  <c:v>0.19198975917093403</c:v>
                </c:pt>
                <c:pt idx="629">
                  <c:v>0.21696466961195196</c:v>
                </c:pt>
                <c:pt idx="630">
                  <c:v>0.21087310913448931</c:v>
                </c:pt>
                <c:pt idx="631">
                  <c:v>0.17324710479925959</c:v>
                </c:pt>
                <c:pt idx="632">
                  <c:v>0.18856506128793191</c:v>
                </c:pt>
                <c:pt idx="633">
                  <c:v>0.17430354228580575</c:v>
                </c:pt>
                <c:pt idx="634">
                  <c:v>0.15728632337578904</c:v>
                </c:pt>
                <c:pt idx="635">
                  <c:v>0.15923600692564305</c:v>
                </c:pt>
                <c:pt idx="636">
                  <c:v>0.22796898861361839</c:v>
                </c:pt>
                <c:pt idx="637">
                  <c:v>0.23748247207729517</c:v>
                </c:pt>
                <c:pt idx="638">
                  <c:v>0.25208888437677157</c:v>
                </c:pt>
                <c:pt idx="639">
                  <c:v>0.25895330286938484</c:v>
                </c:pt>
                <c:pt idx="640">
                  <c:v>0.25667780005674085</c:v>
                </c:pt>
                <c:pt idx="641">
                  <c:v>0.21002543753182104</c:v>
                </c:pt>
                <c:pt idx="642">
                  <c:v>0.18314406036081238</c:v>
                </c:pt>
                <c:pt idx="643">
                  <c:v>0.15122892380309308</c:v>
                </c:pt>
                <c:pt idx="644">
                  <c:v>0.14419315075406441</c:v>
                </c:pt>
                <c:pt idx="645">
                  <c:v>0.14144759874333138</c:v>
                </c:pt>
                <c:pt idx="646">
                  <c:v>0.16828557346104234</c:v>
                </c:pt>
                <c:pt idx="647">
                  <c:v>0.15901758216945799</c:v>
                </c:pt>
                <c:pt idx="648">
                  <c:v>0.2306835472633289</c:v>
                </c:pt>
                <c:pt idx="649">
                  <c:v>0.23715520961444372</c:v>
                </c:pt>
                <c:pt idx="650">
                  <c:v>0.2488176818417947</c:v>
                </c:pt>
                <c:pt idx="651">
                  <c:v>0.2464710792721844</c:v>
                </c:pt>
                <c:pt idx="652">
                  <c:v>0.22508265560480334</c:v>
                </c:pt>
                <c:pt idx="653">
                  <c:v>0.1977651878704704</c:v>
                </c:pt>
                <c:pt idx="654">
                  <c:v>0.21946576482547289</c:v>
                </c:pt>
                <c:pt idx="655">
                  <c:v>0.23670310517420426</c:v>
                </c:pt>
                <c:pt idx="656">
                  <c:v>0.20791339409834403</c:v>
                </c:pt>
                <c:pt idx="657">
                  <c:v>0.26027281554009091</c:v>
                </c:pt>
                <c:pt idx="658">
                  <c:v>0.27096177890194273</c:v>
                </c:pt>
                <c:pt idx="659">
                  <c:v>0.23139124610134817</c:v>
                </c:pt>
                <c:pt idx="660">
                  <c:v>0.24204246929290391</c:v>
                </c:pt>
                <c:pt idx="661">
                  <c:v>0.27236645544226395</c:v>
                </c:pt>
                <c:pt idx="662">
                  <c:v>0.24006737258047101</c:v>
                </c:pt>
                <c:pt idx="663">
                  <c:v>0.21123436553797553</c:v>
                </c:pt>
                <c:pt idx="664">
                  <c:v>0.268864857064954</c:v>
                </c:pt>
                <c:pt idx="665">
                  <c:v>0.22907634557428103</c:v>
                </c:pt>
                <c:pt idx="666">
                  <c:v>0.23672976085801789</c:v>
                </c:pt>
                <c:pt idx="667">
                  <c:v>0.23289952022651222</c:v>
                </c:pt>
                <c:pt idx="668">
                  <c:v>0.23408887689392183</c:v>
                </c:pt>
                <c:pt idx="669">
                  <c:v>0.17903172710398768</c:v>
                </c:pt>
                <c:pt idx="670">
                  <c:v>0.16595566337035056</c:v>
                </c:pt>
                <c:pt idx="671">
                  <c:v>0.15598531293080714</c:v>
                </c:pt>
                <c:pt idx="672">
                  <c:v>0.16972840059937486</c:v>
                </c:pt>
                <c:pt idx="673">
                  <c:v>0.16886683476892184</c:v>
                </c:pt>
                <c:pt idx="674">
                  <c:v>0.18581338381367352</c:v>
                </c:pt>
                <c:pt idx="675">
                  <c:v>0.16758269233211215</c:v>
                </c:pt>
                <c:pt idx="676">
                  <c:v>0.13533992983553905</c:v>
                </c:pt>
                <c:pt idx="677">
                  <c:v>0.18977214033399289</c:v>
                </c:pt>
                <c:pt idx="678">
                  <c:v>0.18508184168786754</c:v>
                </c:pt>
                <c:pt idx="679">
                  <c:v>0.17721478141670954</c:v>
                </c:pt>
                <c:pt idx="680">
                  <c:v>0.19939549102332926</c:v>
                </c:pt>
                <c:pt idx="681">
                  <c:v>0.19943952556327779</c:v>
                </c:pt>
                <c:pt idx="682">
                  <c:v>0.17160750154009863</c:v>
                </c:pt>
                <c:pt idx="683">
                  <c:v>0.18646507344168542</c:v>
                </c:pt>
                <c:pt idx="684">
                  <c:v>0.17360692619816781</c:v>
                </c:pt>
                <c:pt idx="685">
                  <c:v>0.19145726765311796</c:v>
                </c:pt>
                <c:pt idx="686">
                  <c:v>0.23521894233078494</c:v>
                </c:pt>
                <c:pt idx="687">
                  <c:v>0.21663499198354663</c:v>
                </c:pt>
                <c:pt idx="688">
                  <c:v>0.20150554621682884</c:v>
                </c:pt>
                <c:pt idx="689">
                  <c:v>0.2796541064874476</c:v>
                </c:pt>
                <c:pt idx="690">
                  <c:v>0.24555586787856237</c:v>
                </c:pt>
                <c:pt idx="691">
                  <c:v>0.19450943478001206</c:v>
                </c:pt>
                <c:pt idx="692">
                  <c:v>0.21954124245093293</c:v>
                </c:pt>
                <c:pt idx="693">
                  <c:v>0.21278670454772336</c:v>
                </c:pt>
                <c:pt idx="694">
                  <c:v>0.17801252744821913</c:v>
                </c:pt>
                <c:pt idx="695">
                  <c:v>0.22196790462102739</c:v>
                </c:pt>
                <c:pt idx="696">
                  <c:v>0.25468297962422731</c:v>
                </c:pt>
                <c:pt idx="697">
                  <c:v>0.22569016307989034</c:v>
                </c:pt>
                <c:pt idx="698">
                  <c:v>0.23767079692535997</c:v>
                </c:pt>
                <c:pt idx="699">
                  <c:v>0.21234245546754563</c:v>
                </c:pt>
                <c:pt idx="700">
                  <c:v>0.17823796273718151</c:v>
                </c:pt>
                <c:pt idx="701">
                  <c:v>0.20030101878578446</c:v>
                </c:pt>
                <c:pt idx="702">
                  <c:v>0.19391066309024338</c:v>
                </c:pt>
                <c:pt idx="703">
                  <c:v>0.21049061996355739</c:v>
                </c:pt>
                <c:pt idx="704">
                  <c:v>0.29781935773595486</c:v>
                </c:pt>
                <c:pt idx="705">
                  <c:v>0.44230535395162907</c:v>
                </c:pt>
                <c:pt idx="706">
                  <c:v>0.37715328371230938</c:v>
                </c:pt>
                <c:pt idx="707">
                  <c:v>0.42819131910337316</c:v>
                </c:pt>
                <c:pt idx="708">
                  <c:v>0.42262297758924783</c:v>
                </c:pt>
                <c:pt idx="709">
                  <c:v>0.33131870177176431</c:v>
                </c:pt>
                <c:pt idx="710">
                  <c:v>0.18812317349573246</c:v>
                </c:pt>
                <c:pt idx="711">
                  <c:v>0.23342976740004487</c:v>
                </c:pt>
                <c:pt idx="712">
                  <c:v>0.22009721675855051</c:v>
                </c:pt>
                <c:pt idx="713">
                  <c:v>0.23976727147704965</c:v>
                </c:pt>
                <c:pt idx="714">
                  <c:v>0.31172857817660304</c:v>
                </c:pt>
                <c:pt idx="715">
                  <c:v>0.3795705019723799</c:v>
                </c:pt>
                <c:pt idx="716">
                  <c:v>0.35955565076713342</c:v>
                </c:pt>
                <c:pt idx="717">
                  <c:v>0.37558912470692085</c:v>
                </c:pt>
                <c:pt idx="718">
                  <c:v>0.41315868487626178</c:v>
                </c:pt>
                <c:pt idx="719">
                  <c:v>0.40164458625698873</c:v>
                </c:pt>
                <c:pt idx="720">
                  <c:v>0.38262143091793277</c:v>
                </c:pt>
                <c:pt idx="721">
                  <c:v>0.44941458672690515</c:v>
                </c:pt>
                <c:pt idx="722">
                  <c:v>0.39981009874682794</c:v>
                </c:pt>
                <c:pt idx="723">
                  <c:v>0.41489793989374524</c:v>
                </c:pt>
                <c:pt idx="724">
                  <c:v>0.32942184667992214</c:v>
                </c:pt>
                <c:pt idx="725">
                  <c:v>0.35441207458572682</c:v>
                </c:pt>
                <c:pt idx="726">
                  <c:v>0.33090083356054756</c:v>
                </c:pt>
                <c:pt idx="727">
                  <c:v>0.37916310309125756</c:v>
                </c:pt>
                <c:pt idx="728">
                  <c:v>0.34905381940336083</c:v>
                </c:pt>
                <c:pt idx="729">
                  <c:v>0.4762840175887767</c:v>
                </c:pt>
                <c:pt idx="730">
                  <c:v>0.49711328465201943</c:v>
                </c:pt>
                <c:pt idx="731">
                  <c:v>0.49492351005138513</c:v>
                </c:pt>
                <c:pt idx="732">
                  <c:v>0.4939858034511575</c:v>
                </c:pt>
                <c:pt idx="733">
                  <c:v>0.45023444372481808</c:v>
                </c:pt>
                <c:pt idx="734">
                  <c:v>0.56819749003155551</c:v>
                </c:pt>
                <c:pt idx="735">
                  <c:v>0.50360996908134659</c:v>
                </c:pt>
                <c:pt idx="736">
                  <c:v>0.5328462373926246</c:v>
                </c:pt>
                <c:pt idx="737">
                  <c:v>0.53508909028019225</c:v>
                </c:pt>
                <c:pt idx="738">
                  <c:v>0.59931963689058965</c:v>
                </c:pt>
                <c:pt idx="739">
                  <c:v>0.52173307523572077</c:v>
                </c:pt>
                <c:pt idx="740">
                  <c:v>0.60068067536742575</c:v>
                </c:pt>
                <c:pt idx="741">
                  <c:v>0.58283046019770368</c:v>
                </c:pt>
                <c:pt idx="742">
                  <c:v>0.52106465132729607</c:v>
                </c:pt>
                <c:pt idx="743">
                  <c:v>0.51374173187489713</c:v>
                </c:pt>
                <c:pt idx="744">
                  <c:v>0.35554358797367996</c:v>
                </c:pt>
                <c:pt idx="745">
                  <c:v>0.35194335373723107</c:v>
                </c:pt>
                <c:pt idx="746">
                  <c:v>0.31250845880393657</c:v>
                </c:pt>
                <c:pt idx="747">
                  <c:v>0.32636475934984399</c:v>
                </c:pt>
                <c:pt idx="748">
                  <c:v>0.3244279874579144</c:v>
                </c:pt>
                <c:pt idx="749">
                  <c:v>0.50037103551244633</c:v>
                </c:pt>
                <c:pt idx="750">
                  <c:v>0.40232429252058849</c:v>
                </c:pt>
                <c:pt idx="751">
                  <c:v>0.42565053586610546</c:v>
                </c:pt>
                <c:pt idx="752">
                  <c:v>0.42695498662102549</c:v>
                </c:pt>
                <c:pt idx="753">
                  <c:v>0.48124987879842235</c:v>
                </c:pt>
                <c:pt idx="754">
                  <c:v>0.46750153561801999</c:v>
                </c:pt>
                <c:pt idx="755">
                  <c:v>0.54692584691600921</c:v>
                </c:pt>
                <c:pt idx="756">
                  <c:v>0.54288514522800957</c:v>
                </c:pt>
                <c:pt idx="757">
                  <c:v>0.58056252575938561</c:v>
                </c:pt>
                <c:pt idx="758">
                  <c:v>0.54487838495704533</c:v>
                </c:pt>
                <c:pt idx="759">
                  <c:v>0.3991459892548882</c:v>
                </c:pt>
                <c:pt idx="760">
                  <c:v>0.42056337595374221</c:v>
                </c:pt>
                <c:pt idx="761">
                  <c:v>0.49901138441646464</c:v>
                </c:pt>
                <c:pt idx="762">
                  <c:v>0.53574397752576619</c:v>
                </c:pt>
                <c:pt idx="763">
                  <c:v>0.4934261493900659</c:v>
                </c:pt>
                <c:pt idx="764">
                  <c:v>0.82420778000757677</c:v>
                </c:pt>
                <c:pt idx="765">
                  <c:v>0.77804960895140396</c:v>
                </c:pt>
                <c:pt idx="766">
                  <c:v>0.65715478690817919</c:v>
                </c:pt>
                <c:pt idx="767">
                  <c:v>0.56657646043327725</c:v>
                </c:pt>
                <c:pt idx="768">
                  <c:v>0.61378800226146835</c:v>
                </c:pt>
                <c:pt idx="769">
                  <c:v>0.27501800122188308</c:v>
                </c:pt>
                <c:pt idx="770">
                  <c:v>0.2657166017167959</c:v>
                </c:pt>
                <c:pt idx="771">
                  <c:v>0.37488045079279192</c:v>
                </c:pt>
                <c:pt idx="772">
                  <c:v>0.40659184220385691</c:v>
                </c:pt>
                <c:pt idx="773">
                  <c:v>0.33308966507092574</c:v>
                </c:pt>
                <c:pt idx="774">
                  <c:v>0.62349312498404807</c:v>
                </c:pt>
                <c:pt idx="775">
                  <c:v>0.60962293571325843</c:v>
                </c:pt>
                <c:pt idx="776">
                  <c:v>0.58363866772433526</c:v>
                </c:pt>
                <c:pt idx="777">
                  <c:v>0.63201402679099028</c:v>
                </c:pt>
                <c:pt idx="778">
                  <c:v>0.63147004722988964</c:v>
                </c:pt>
                <c:pt idx="779">
                  <c:v>0.42356958081224888</c:v>
                </c:pt>
                <c:pt idx="780">
                  <c:v>0.53206133636716901</c:v>
                </c:pt>
                <c:pt idx="781">
                  <c:v>0.53136369082159085</c:v>
                </c:pt>
                <c:pt idx="782">
                  <c:v>0.48237154048028896</c:v>
                </c:pt>
                <c:pt idx="783">
                  <c:v>0.57129643628429361</c:v>
                </c:pt>
                <c:pt idx="784">
                  <c:v>0.50136824919298328</c:v>
                </c:pt>
                <c:pt idx="785">
                  <c:v>0.36761355491686426</c:v>
                </c:pt>
                <c:pt idx="786">
                  <c:v>0.28485464425970075</c:v>
                </c:pt>
                <c:pt idx="787">
                  <c:v>0.33700654912966133</c:v>
                </c:pt>
                <c:pt idx="788">
                  <c:v>0.31883140854973202</c:v>
                </c:pt>
                <c:pt idx="789">
                  <c:v>0.45159250291697994</c:v>
                </c:pt>
                <c:pt idx="790">
                  <c:v>0.47397297025812418</c:v>
                </c:pt>
                <c:pt idx="791">
                  <c:v>0.64009984161596067</c:v>
                </c:pt>
                <c:pt idx="792">
                  <c:v>0.57715599876588175</c:v>
                </c:pt>
                <c:pt idx="793">
                  <c:v>0.49776239388008647</c:v>
                </c:pt>
                <c:pt idx="794">
                  <c:v>0.37060803401462306</c:v>
                </c:pt>
                <c:pt idx="795">
                  <c:v>0.41294813217639553</c:v>
                </c:pt>
                <c:pt idx="796">
                  <c:v>0.2846319418167535</c:v>
                </c:pt>
                <c:pt idx="797">
                  <c:v>0.28258450743917529</c:v>
                </c:pt>
                <c:pt idx="798">
                  <c:v>0.30805804952921861</c:v>
                </c:pt>
                <c:pt idx="799">
                  <c:v>0.36371233323741703</c:v>
                </c:pt>
                <c:pt idx="800">
                  <c:v>0.39539962491725955</c:v>
                </c:pt>
                <c:pt idx="801">
                  <c:v>0.44506203466142136</c:v>
                </c:pt>
                <c:pt idx="802">
                  <c:v>0.4588673547304995</c:v>
                </c:pt>
                <c:pt idx="803">
                  <c:v>0.58006442635923461</c:v>
                </c:pt>
                <c:pt idx="804">
                  <c:v>0.54826751653042938</c:v>
                </c:pt>
                <c:pt idx="805">
                  <c:v>0.50833074982710502</c:v>
                </c:pt>
                <c:pt idx="806">
                  <c:v>0.46688260110418217</c:v>
                </c:pt>
                <c:pt idx="807">
                  <c:v>0.50038395095876176</c:v>
                </c:pt>
                <c:pt idx="808">
                  <c:v>0.36367822886192619</c:v>
                </c:pt>
                <c:pt idx="809">
                  <c:v>0.38954804242308427</c:v>
                </c:pt>
                <c:pt idx="810">
                  <c:v>0.51150903030190953</c:v>
                </c:pt>
                <c:pt idx="811">
                  <c:v>0.47626951782808397</c:v>
                </c:pt>
                <c:pt idx="812">
                  <c:v>0.49678445387761866</c:v>
                </c:pt>
                <c:pt idx="813">
                  <c:v>0.62701587902051925</c:v>
                </c:pt>
                <c:pt idx="814">
                  <c:v>0.64833158276408276</c:v>
                </c:pt>
                <c:pt idx="815">
                  <c:v>0.65181203858594061</c:v>
                </c:pt>
                <c:pt idx="816">
                  <c:v>0.66746864373394321</c:v>
                </c:pt>
                <c:pt idx="817">
                  <c:v>0.60684208368879777</c:v>
                </c:pt>
                <c:pt idx="818">
                  <c:v>0.55876428455955751</c:v>
                </c:pt>
                <c:pt idx="819">
                  <c:v>0.58912506971150103</c:v>
                </c:pt>
                <c:pt idx="820">
                  <c:v>0.52417187698172873</c:v>
                </c:pt>
                <c:pt idx="821">
                  <c:v>0.54467763260008306</c:v>
                </c:pt>
                <c:pt idx="822">
                  <c:v>0.67299038193529159</c:v>
                </c:pt>
                <c:pt idx="823">
                  <c:v>0.63866753070647153</c:v>
                </c:pt>
                <c:pt idx="824">
                  <c:v>0.60535569745171913</c:v>
                </c:pt>
                <c:pt idx="825">
                  <c:v>0.54049032545685427</c:v>
                </c:pt>
                <c:pt idx="826">
                  <c:v>0.55288513262421057</c:v>
                </c:pt>
                <c:pt idx="827">
                  <c:v>0.43712191362795305</c:v>
                </c:pt>
                <c:pt idx="828">
                  <c:v>0.39279136729240544</c:v>
                </c:pt>
                <c:pt idx="829">
                  <c:v>0.39422056565995567</c:v>
                </c:pt>
                <c:pt idx="830">
                  <c:v>0.52538032143791391</c:v>
                </c:pt>
                <c:pt idx="831">
                  <c:v>0.46378327844875555</c:v>
                </c:pt>
                <c:pt idx="832">
                  <c:v>0.46778615022691472</c:v>
                </c:pt>
                <c:pt idx="833">
                  <c:v>0.53699852009912608</c:v>
                </c:pt>
                <c:pt idx="834">
                  <c:v>0.54221082357389183</c:v>
                </c:pt>
                <c:pt idx="835">
                  <c:v>0.43794572758207267</c:v>
                </c:pt>
                <c:pt idx="836">
                  <c:v>0.53216543795670124</c:v>
                </c:pt>
                <c:pt idx="837">
                  <c:v>0.48822346317694187</c:v>
                </c:pt>
                <c:pt idx="838">
                  <c:v>0.46976753672519644</c:v>
                </c:pt>
                <c:pt idx="839">
                  <c:v>0.52266567068777836</c:v>
                </c:pt>
                <c:pt idx="840">
                  <c:v>0.54674417754073468</c:v>
                </c:pt>
                <c:pt idx="841">
                  <c:v>0.51640577511891617</c:v>
                </c:pt>
                <c:pt idx="842">
                  <c:v>0.63185410873360726</c:v>
                </c:pt>
                <c:pt idx="843">
                  <c:v>0.66940101093634297</c:v>
                </c:pt>
                <c:pt idx="844">
                  <c:v>0.77585901338957264</c:v>
                </c:pt>
                <c:pt idx="845">
                  <c:v>0.69372050616468539</c:v>
                </c:pt>
                <c:pt idx="846">
                  <c:v>0.77098155736649876</c:v>
                </c:pt>
                <c:pt idx="847">
                  <c:v>0.83231960690198792</c:v>
                </c:pt>
                <c:pt idx="848">
                  <c:v>0.86284086920976555</c:v>
                </c:pt>
                <c:pt idx="849">
                  <c:v>0.70275110796068874</c:v>
                </c:pt>
                <c:pt idx="850">
                  <c:v>0.90482272828191879</c:v>
                </c:pt>
                <c:pt idx="851">
                  <c:v>0.85647828891848954</c:v>
                </c:pt>
                <c:pt idx="852">
                  <c:v>0.84515997196569193</c:v>
                </c:pt>
                <c:pt idx="853">
                  <c:v>0.91984639737467</c:v>
                </c:pt>
                <c:pt idx="854">
                  <c:v>1.0590999906814478</c:v>
                </c:pt>
                <c:pt idx="855">
                  <c:v>0.91301518651884384</c:v>
                </c:pt>
                <c:pt idx="856">
                  <c:v>0.97765990060234031</c:v>
                </c:pt>
                <c:pt idx="857">
                  <c:v>1.0180871302308439</c:v>
                </c:pt>
                <c:pt idx="858">
                  <c:v>0.92986018173992235</c:v>
                </c:pt>
                <c:pt idx="859">
                  <c:v>0.84869781350319418</c:v>
                </c:pt>
                <c:pt idx="860">
                  <c:v>1.1043078321853692</c:v>
                </c:pt>
                <c:pt idx="861">
                  <c:v>1.3601161488602789</c:v>
                </c:pt>
                <c:pt idx="862">
                  <c:v>1.206020759403613</c:v>
                </c:pt>
                <c:pt idx="863">
                  <c:v>1.2828334655985563</c:v>
                </c:pt>
                <c:pt idx="864">
                  <c:v>1.5256904640615268</c:v>
                </c:pt>
                <c:pt idx="865">
                  <c:v>1.4670299648822129</c:v>
                </c:pt>
                <c:pt idx="866">
                  <c:v>1.3335647065439056</c:v>
                </c:pt>
                <c:pt idx="867">
                  <c:v>1.3921005586099999</c:v>
                </c:pt>
                <c:pt idx="868">
                  <c:v>1.4118363399436125</c:v>
                </c:pt>
                <c:pt idx="869">
                  <c:v>1.1541522028130171</c:v>
                </c:pt>
                <c:pt idx="870">
                  <c:v>1.3594699569477029</c:v>
                </c:pt>
                <c:pt idx="871">
                  <c:v>1.2291939194637629</c:v>
                </c:pt>
                <c:pt idx="872">
                  <c:v>1.2104262132874137</c:v>
                </c:pt>
                <c:pt idx="873">
                  <c:v>1.2038279421186246</c:v>
                </c:pt>
                <c:pt idx="874">
                  <c:v>1.2825766738978728</c:v>
                </c:pt>
                <c:pt idx="875">
                  <c:v>1.1153935010097826</c:v>
                </c:pt>
                <c:pt idx="876">
                  <c:v>1.2697057844537296</c:v>
                </c:pt>
                <c:pt idx="877">
                  <c:v>1.2903937040958169</c:v>
                </c:pt>
                <c:pt idx="878">
                  <c:v>1.3659732330782139</c:v>
                </c:pt>
                <c:pt idx="879">
                  <c:v>1.4926844330577309</c:v>
                </c:pt>
                <c:pt idx="880">
                  <c:v>1.6190205908559789</c:v>
                </c:pt>
                <c:pt idx="881">
                  <c:v>1.4535320125253883</c:v>
                </c:pt>
                <c:pt idx="882">
                  <c:v>1.5616699502014313</c:v>
                </c:pt>
                <c:pt idx="883">
                  <c:v>1.4443637085775918</c:v>
                </c:pt>
                <c:pt idx="884">
                  <c:v>1.3224210488626298</c:v>
                </c:pt>
                <c:pt idx="885">
                  <c:v>1.1149211582460148</c:v>
                </c:pt>
                <c:pt idx="886">
                  <c:v>1.1346345585187381</c:v>
                </c:pt>
                <c:pt idx="887">
                  <c:v>0.94702172907984838</c:v>
                </c:pt>
                <c:pt idx="888">
                  <c:v>0.79076447754258239</c:v>
                </c:pt>
                <c:pt idx="889">
                  <c:v>0.67522151353602788</c:v>
                </c:pt>
                <c:pt idx="890">
                  <c:v>0.52897633798516153</c:v>
                </c:pt>
                <c:pt idx="891">
                  <c:v>0.46941725302012322</c:v>
                </c:pt>
                <c:pt idx="892">
                  <c:v>0.52301135728984005</c:v>
                </c:pt>
                <c:pt idx="893">
                  <c:v>0.70084230590822949</c:v>
                </c:pt>
                <c:pt idx="894">
                  <c:v>0.97098300970856521</c:v>
                </c:pt>
                <c:pt idx="895">
                  <c:v>1.1021593824881453</c:v>
                </c:pt>
                <c:pt idx="896">
                  <c:v>1.3034281879101546</c:v>
                </c:pt>
                <c:pt idx="897">
                  <c:v>1.3561133199176769</c:v>
                </c:pt>
                <c:pt idx="898">
                  <c:v>1.1873150374364028</c:v>
                </c:pt>
                <c:pt idx="899">
                  <c:v>1.1387118107222447</c:v>
                </c:pt>
                <c:pt idx="900">
                  <c:v>1.088237036977008</c:v>
                </c:pt>
                <c:pt idx="901">
                  <c:v>0.89528889733903338</c:v>
                </c:pt>
                <c:pt idx="902">
                  <c:v>0.90264852730875622</c:v>
                </c:pt>
                <c:pt idx="903">
                  <c:v>1.0786951847858384</c:v>
                </c:pt>
                <c:pt idx="904">
                  <c:v>0.92225308334839817</c:v>
                </c:pt>
                <c:pt idx="905">
                  <c:v>0.80938489723240858</c:v>
                </c:pt>
                <c:pt idx="906">
                  <c:v>1.0049663707895533</c:v>
                </c:pt>
                <c:pt idx="907">
                  <c:v>1.1522846013649117</c:v>
                </c:pt>
                <c:pt idx="908">
                  <c:v>1.0340406825879245</c:v>
                </c:pt>
                <c:pt idx="909">
                  <c:v>1.4665604893126978</c:v>
                </c:pt>
                <c:pt idx="910">
                  <c:v>1.7475067533074131</c:v>
                </c:pt>
                <c:pt idx="911">
                  <c:v>1.773819873229072</c:v>
                </c:pt>
                <c:pt idx="912">
                  <c:v>1.6680297995629121</c:v>
                </c:pt>
                <c:pt idx="913">
                  <c:v>1.8799031948251588</c:v>
                </c:pt>
                <c:pt idx="914">
                  <c:v>1.4713180747130707</c:v>
                </c:pt>
                <c:pt idx="915">
                  <c:v>1.5003875221930112</c:v>
                </c:pt>
                <c:pt idx="916">
                  <c:v>1.6705732179007817</c:v>
                </c:pt>
                <c:pt idx="917">
                  <c:v>1.582626325183887</c:v>
                </c:pt>
                <c:pt idx="918">
                  <c:v>1.4844109373005525</c:v>
                </c:pt>
                <c:pt idx="919">
                  <c:v>1.4512434269951011</c:v>
                </c:pt>
                <c:pt idx="920">
                  <c:v>1.1679673724190378</c:v>
                </c:pt>
                <c:pt idx="921">
                  <c:v>1.0306805060801016</c:v>
                </c:pt>
                <c:pt idx="922">
                  <c:v>1.2281991298868973</c:v>
                </c:pt>
                <c:pt idx="923">
                  <c:v>1.6083378561332426</c:v>
                </c:pt>
                <c:pt idx="924">
                  <c:v>1.7861223804538753</c:v>
                </c:pt>
                <c:pt idx="925">
                  <c:v>2.051345695563743</c:v>
                </c:pt>
                <c:pt idx="926">
                  <c:v>1.8456097177199708</c:v>
                </c:pt>
                <c:pt idx="927">
                  <c:v>1.5465464875673773</c:v>
                </c:pt>
                <c:pt idx="928">
                  <c:v>1.2727737088319599</c:v>
                </c:pt>
                <c:pt idx="929">
                  <c:v>1.2386432648670311</c:v>
                </c:pt>
                <c:pt idx="930">
                  <c:v>1.0985967950392612</c:v>
                </c:pt>
                <c:pt idx="931">
                  <c:v>1.7391236080881214</c:v>
                </c:pt>
                <c:pt idx="932">
                  <c:v>2.1232998057572456</c:v>
                </c:pt>
                <c:pt idx="933">
                  <c:v>2.0390171805151396</c:v>
                </c:pt>
                <c:pt idx="934">
                  <c:v>2.0343516365003618</c:v>
                </c:pt>
                <c:pt idx="935">
                  <c:v>1.8763802100939302</c:v>
                </c:pt>
                <c:pt idx="936">
                  <c:v>1.5240227607406731</c:v>
                </c:pt>
                <c:pt idx="937">
                  <c:v>1.8409892984494143</c:v>
                </c:pt>
                <c:pt idx="938">
                  <c:v>2.2891380908909644</c:v>
                </c:pt>
                <c:pt idx="939">
                  <c:v>2.9417549281094524</c:v>
                </c:pt>
                <c:pt idx="940">
                  <c:v>3.3245211720189145</c:v>
                </c:pt>
                <c:pt idx="941">
                  <c:v>3.4175940026554472</c:v>
                </c:pt>
                <c:pt idx="942">
                  <c:v>3.0334445162115555</c:v>
                </c:pt>
                <c:pt idx="943">
                  <c:v>3.0232536278840771</c:v>
                </c:pt>
                <c:pt idx="944">
                  <c:v>2.7713166241474059</c:v>
                </c:pt>
                <c:pt idx="945">
                  <c:v>2.8316485083569396</c:v>
                </c:pt>
                <c:pt idx="946">
                  <c:v>3.0602670717432088</c:v>
                </c:pt>
                <c:pt idx="947">
                  <c:v>3.3373772708022011</c:v>
                </c:pt>
                <c:pt idx="948">
                  <c:v>4.3166009059816002</c:v>
                </c:pt>
                <c:pt idx="949">
                  <c:v>6.128051426971405</c:v>
                </c:pt>
                <c:pt idx="950">
                  <c:v>5.9718450756530936</c:v>
                </c:pt>
                <c:pt idx="951">
                  <c:v>5.8918109350626375</c:v>
                </c:pt>
                <c:pt idx="952">
                  <c:v>6.5480431696632921</c:v>
                </c:pt>
                <c:pt idx="953">
                  <c:v>6.1153635538656328</c:v>
                </c:pt>
                <c:pt idx="954">
                  <c:v>4.9839125656374037</c:v>
                </c:pt>
                <c:pt idx="955">
                  <c:v>5.8930555594483778</c:v>
                </c:pt>
                <c:pt idx="956">
                  <c:v>6.3224372548422823</c:v>
                </c:pt>
                <c:pt idx="957">
                  <c:v>5.5045422161911706</c:v>
                </c:pt>
                <c:pt idx="958">
                  <c:v>5.8491899655298116</c:v>
                </c:pt>
                <c:pt idx="959">
                  <c:v>5.3747817684206129</c:v>
                </c:pt>
                <c:pt idx="960">
                  <c:v>4.6938682498784088</c:v>
                </c:pt>
                <c:pt idx="961">
                  <c:v>4.1916981368408113</c:v>
                </c:pt>
                <c:pt idx="962">
                  <c:v>4.5376559352937758</c:v>
                </c:pt>
                <c:pt idx="963">
                  <c:v>3.5629612809836315</c:v>
                </c:pt>
                <c:pt idx="964">
                  <c:v>2.9267926852453199</c:v>
                </c:pt>
                <c:pt idx="965">
                  <c:v>2.4124854421232031</c:v>
                </c:pt>
                <c:pt idx="966">
                  <c:v>1.9749254033238941</c:v>
                </c:pt>
                <c:pt idx="967">
                  <c:v>1.5390006279043253</c:v>
                </c:pt>
                <c:pt idx="968">
                  <c:v>1.2811718641334271</c:v>
                </c:pt>
                <c:pt idx="969">
                  <c:v>1.0884641283471455</c:v>
                </c:pt>
                <c:pt idx="970">
                  <c:v>1.2445813556621625</c:v>
                </c:pt>
                <c:pt idx="971">
                  <c:v>1.1963168150980887</c:v>
                </c:pt>
                <c:pt idx="972">
                  <c:v>0.89612050993836634</c:v>
                </c:pt>
                <c:pt idx="973">
                  <c:v>0.79642246503832426</c:v>
                </c:pt>
                <c:pt idx="974">
                  <c:v>0.81029876381448029</c:v>
                </c:pt>
                <c:pt idx="975">
                  <c:v>0.70966095861492939</c:v>
                </c:pt>
                <c:pt idx="976">
                  <c:v>0.86311594533897495</c:v>
                </c:pt>
                <c:pt idx="977">
                  <c:v>1.1685369844685951</c:v>
                </c:pt>
                <c:pt idx="978">
                  <c:v>1.0719445610895586</c:v>
                </c:pt>
                <c:pt idx="979">
                  <c:v>1.1703520602446236</c:v>
                </c:pt>
                <c:pt idx="980">
                  <c:v>1.114959628260173</c:v>
                </c:pt>
                <c:pt idx="981">
                  <c:v>1.0646937583010327</c:v>
                </c:pt>
                <c:pt idx="982">
                  <c:v>0.73441669435245582</c:v>
                </c:pt>
                <c:pt idx="983">
                  <c:v>0.73183765789758726</c:v>
                </c:pt>
                <c:pt idx="984">
                  <c:v>0.64983497802807766</c:v>
                </c:pt>
                <c:pt idx="985">
                  <c:v>0.91236917640006854</c:v>
                </c:pt>
                <c:pt idx="986">
                  <c:v>0.80303279462606114</c:v>
                </c:pt>
                <c:pt idx="987">
                  <c:v>0.97743593609683921</c:v>
                </c:pt>
                <c:pt idx="988">
                  <c:v>1.0189344063481962</c:v>
                </c:pt>
                <c:pt idx="989">
                  <c:v>0.90923625625796833</c:v>
                </c:pt>
                <c:pt idx="990">
                  <c:v>0.71846496985425556</c:v>
                </c:pt>
                <c:pt idx="991">
                  <c:v>0.63780080587508436</c:v>
                </c:pt>
                <c:pt idx="992">
                  <c:v>0.55624147454977624</c:v>
                </c:pt>
                <c:pt idx="993">
                  <c:v>0.91072748338206588</c:v>
                </c:pt>
                <c:pt idx="994">
                  <c:v>0.95607519631359783</c:v>
                </c:pt>
                <c:pt idx="995">
                  <c:v>0.90832623196361373</c:v>
                </c:pt>
                <c:pt idx="996">
                  <c:v>0.93012619988278311</c:v>
                </c:pt>
                <c:pt idx="997">
                  <c:v>0.86996046305877006</c:v>
                </c:pt>
                <c:pt idx="998">
                  <c:v>0.41732848032736436</c:v>
                </c:pt>
                <c:pt idx="999">
                  <c:v>0.45635046960541803</c:v>
                </c:pt>
                <c:pt idx="1000">
                  <c:v>0.44458060045922593</c:v>
                </c:pt>
                <c:pt idx="1001">
                  <c:v>0.73397433347111929</c:v>
                </c:pt>
                <c:pt idx="1002">
                  <c:v>0.76748901693936278</c:v>
                </c:pt>
                <c:pt idx="1003">
                  <c:v>0.81753435244305561</c:v>
                </c:pt>
                <c:pt idx="1004">
                  <c:v>0.7661390173084528</c:v>
                </c:pt>
                <c:pt idx="1005">
                  <c:v>0.72514320500120721</c:v>
                </c:pt>
                <c:pt idx="1006">
                  <c:v>0.36777679045241279</c:v>
                </c:pt>
                <c:pt idx="1007">
                  <c:v>0.35538410737375548</c:v>
                </c:pt>
                <c:pt idx="1008">
                  <c:v>0.31984448642431695</c:v>
                </c:pt>
                <c:pt idx="1009">
                  <c:v>0.40914914220065696</c:v>
                </c:pt>
                <c:pt idx="1010">
                  <c:v>0.47557810217465207</c:v>
                </c:pt>
                <c:pt idx="1011">
                  <c:v>0.49799175014717462</c:v>
                </c:pt>
                <c:pt idx="1012">
                  <c:v>0.44732828102242594</c:v>
                </c:pt>
                <c:pt idx="1013">
                  <c:v>0.38428122075835935</c:v>
                </c:pt>
                <c:pt idx="1014">
                  <c:v>0.2589380627045107</c:v>
                </c:pt>
                <c:pt idx="1015">
                  <c:v>0.17267315014443413</c:v>
                </c:pt>
                <c:pt idx="1016">
                  <c:v>0.18595100465408421</c:v>
                </c:pt>
                <c:pt idx="1017">
                  <c:v>0.20776076719226025</c:v>
                </c:pt>
                <c:pt idx="1018">
                  <c:v>0.23036476434834335</c:v>
                </c:pt>
                <c:pt idx="1019">
                  <c:v>0.2440258942735424</c:v>
                </c:pt>
                <c:pt idx="1020">
                  <c:v>0.24977972693528061</c:v>
                </c:pt>
                <c:pt idx="1021">
                  <c:v>0.25775388345159045</c:v>
                </c:pt>
                <c:pt idx="1022">
                  <c:v>0.25387180999922537</c:v>
                </c:pt>
                <c:pt idx="1023">
                  <c:v>0.22968808369211313</c:v>
                </c:pt>
              </c:numCache>
            </c:numRef>
          </c:yVal>
          <c:smooth val="0"/>
          <c:extLst>
            <c:ext xmlns:c16="http://schemas.microsoft.com/office/drawing/2014/chart" uri="{C3380CC4-5D6E-409C-BE32-E72D297353CC}">
              <c16:uniqueId val="{00000001-C18A-4AB2-A17B-0C914058D644}"/>
            </c:ext>
          </c:extLst>
        </c:ser>
        <c:dLbls>
          <c:showLegendKey val="0"/>
          <c:showVal val="0"/>
          <c:showCatName val="0"/>
          <c:showSerName val="0"/>
          <c:showPercent val="0"/>
          <c:showBubbleSize val="0"/>
        </c:dLbls>
        <c:axId val="846202143"/>
        <c:axId val="846201311"/>
      </c:scatterChart>
      <c:valAx>
        <c:axId val="846202143"/>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6201311"/>
        <c:crosses val="autoZero"/>
        <c:crossBetween val="midCat"/>
      </c:valAx>
      <c:valAx>
        <c:axId val="8462013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a:t>
                </a:r>
                <a:r>
                  <a:rPr lang="en-US" sz="2400" baseline="0" dirty="0"/>
                  <a:t> Amplitude</a:t>
                </a:r>
                <a:endParaRPr lang="en-US" sz="2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6202143"/>
        <c:crosses val="autoZero"/>
        <c:crossBetween val="midCat"/>
      </c:valAx>
      <c:spPr>
        <a:noFill/>
        <a:ln>
          <a:noFill/>
        </a:ln>
        <a:effectLst/>
      </c:spPr>
    </c:plotArea>
    <c:legend>
      <c:legendPos val="b"/>
      <c:layout>
        <c:manualLayout>
          <c:xMode val="edge"/>
          <c:yMode val="edge"/>
          <c:x val="0.80598308411152664"/>
          <c:y val="4.6770905773530443E-2"/>
          <c:w val="0.14456471951922589"/>
          <c:h val="9.8528239525614847E-2"/>
        </c:manualLayout>
      </c:layout>
      <c:overlay val="0"/>
      <c:spPr>
        <a:solidFill>
          <a:sysClr val="window" lastClr="FFFFFF"/>
        </a:solidFill>
        <a:ln>
          <a:solidFill>
            <a:sysClr val="windowText" lastClr="000000"/>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'z-axis Acceleration'!$C$1</c:f>
              <c:strCache>
                <c:ptCount val="1"/>
                <c:pt idx="0">
                  <c:v>z-Acceleration (m/s^2)</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'z-axis Acceleration'!$B$2:$B$1101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'z-axis Acceleration'!$C$2:$C$1101</c:f>
              <c:numCache>
                <c:formatCode>General</c:formatCode>
                <c:ptCount val="1100"/>
                <c:pt idx="0">
                  <c:v>5.3799061775207525E-2</c:v>
                </c:pt>
                <c:pt idx="1">
                  <c:v>8.7922242879867551E-2</c:v>
                </c:pt>
                <c:pt idx="2">
                  <c:v>0.14385495364665987</c:v>
                </c:pt>
                <c:pt idx="3">
                  <c:v>0.17101000785827639</c:v>
                </c:pt>
                <c:pt idx="4">
                  <c:v>0.14171194911003113</c:v>
                </c:pt>
                <c:pt idx="5">
                  <c:v>0.12456381976604462</c:v>
                </c:pt>
                <c:pt idx="6">
                  <c:v>7.3517627120018011E-2</c:v>
                </c:pt>
                <c:pt idx="7">
                  <c:v>2.3718060851097109E-2</c:v>
                </c:pt>
                <c:pt idx="8">
                  <c:v>7.1558225154876708E-3</c:v>
                </c:pt>
                <c:pt idx="9">
                  <c:v>1.0747182369232179E-3</c:v>
                </c:pt>
                <c:pt idx="10">
                  <c:v>8.656802773475648E-3</c:v>
                </c:pt>
                <c:pt idx="11">
                  <c:v>3.5562180876731873E-2</c:v>
                </c:pt>
                <c:pt idx="12">
                  <c:v>6.0353790521621709E-2</c:v>
                </c:pt>
                <c:pt idx="13">
                  <c:v>8.2831072211265566E-2</c:v>
                </c:pt>
                <c:pt idx="14">
                  <c:v>0.10374188482761383</c:v>
                </c:pt>
                <c:pt idx="15">
                  <c:v>0.12326515316963196</c:v>
                </c:pt>
                <c:pt idx="16">
                  <c:v>0.11915806889533997</c:v>
                </c:pt>
                <c:pt idx="17">
                  <c:v>0.10564749240875244</c:v>
                </c:pt>
                <c:pt idx="18">
                  <c:v>0.10616614043712616</c:v>
                </c:pt>
                <c:pt idx="19">
                  <c:v>0.1097604238986969</c:v>
                </c:pt>
                <c:pt idx="20">
                  <c:v>0.11081292271614075</c:v>
                </c:pt>
                <c:pt idx="21">
                  <c:v>0.12036318004131318</c:v>
                </c:pt>
                <c:pt idx="22">
                  <c:v>0.11381722211837769</c:v>
                </c:pt>
                <c:pt idx="23">
                  <c:v>0.12533799111843111</c:v>
                </c:pt>
                <c:pt idx="24">
                  <c:v>0.11179583966732026</c:v>
                </c:pt>
                <c:pt idx="25">
                  <c:v>6.4077297449111947E-2</c:v>
                </c:pt>
                <c:pt idx="26">
                  <c:v>3.9126058816909795E-2</c:v>
                </c:pt>
                <c:pt idx="27">
                  <c:v>4.5501278042793275E-2</c:v>
                </c:pt>
                <c:pt idx="28">
                  <c:v>5.446505963802338E-2</c:v>
                </c:pt>
                <c:pt idx="29">
                  <c:v>6.9733309149742129E-2</c:v>
                </c:pt>
                <c:pt idx="30">
                  <c:v>8.620082259178162E-2</c:v>
                </c:pt>
                <c:pt idx="31">
                  <c:v>9.8190538287162787E-2</c:v>
                </c:pt>
                <c:pt idx="32">
                  <c:v>0.13532035768032075</c:v>
                </c:pt>
                <c:pt idx="33">
                  <c:v>0.16000087022781373</c:v>
                </c:pt>
                <c:pt idx="34">
                  <c:v>0.16431377649307252</c:v>
                </c:pt>
                <c:pt idx="35">
                  <c:v>0.15873845636844636</c:v>
                </c:pt>
                <c:pt idx="36">
                  <c:v>0.12698164343833923</c:v>
                </c:pt>
                <c:pt idx="37">
                  <c:v>0.10016455829143525</c:v>
                </c:pt>
                <c:pt idx="38">
                  <c:v>7.5286409854888922E-2</c:v>
                </c:pt>
                <c:pt idx="39">
                  <c:v>3.5932309627532959E-2</c:v>
                </c:pt>
                <c:pt idx="40">
                  <c:v>1.0680524110794069E-2</c:v>
                </c:pt>
                <c:pt idx="41">
                  <c:v>2.9803258180618286E-3</c:v>
                </c:pt>
                <c:pt idx="42">
                  <c:v>7.1213239431381229E-3</c:v>
                </c:pt>
                <c:pt idx="43">
                  <c:v>3.2526306509971618E-2</c:v>
                </c:pt>
                <c:pt idx="44">
                  <c:v>6.6916705369949342E-2</c:v>
                </c:pt>
                <c:pt idx="45">
                  <c:v>0.11986733615398408</c:v>
                </c:pt>
                <c:pt idx="46">
                  <c:v>0.17098369538784028</c:v>
                </c:pt>
                <c:pt idx="47">
                  <c:v>0.19388490021228791</c:v>
                </c:pt>
                <c:pt idx="48">
                  <c:v>0.1688249033689499</c:v>
                </c:pt>
                <c:pt idx="49">
                  <c:v>0.14716857075691223</c:v>
                </c:pt>
                <c:pt idx="50">
                  <c:v>0.15439339041709901</c:v>
                </c:pt>
                <c:pt idx="51">
                  <c:v>0.13334399878978731</c:v>
                </c:pt>
                <c:pt idx="52">
                  <c:v>9.9306771755218515E-2</c:v>
                </c:pt>
                <c:pt idx="53">
                  <c:v>6.2479838132858283E-2</c:v>
                </c:pt>
                <c:pt idx="54">
                  <c:v>4.2909207344055178E-2</c:v>
                </c:pt>
                <c:pt idx="55">
                  <c:v>1.1223145723342896E-2</c:v>
                </c:pt>
                <c:pt idx="56">
                  <c:v>-2.0441865921020509E-3</c:v>
                </c:pt>
                <c:pt idx="57">
                  <c:v>-1.412921190261841E-2</c:v>
                </c:pt>
                <c:pt idx="58">
                  <c:v>1.61324679851532E-2</c:v>
                </c:pt>
                <c:pt idx="59">
                  <c:v>7.0491693019866949E-2</c:v>
                </c:pt>
                <c:pt idx="60">
                  <c:v>0.12983216106891632</c:v>
                </c:pt>
                <c:pt idx="61">
                  <c:v>0.15747721195220948</c:v>
                </c:pt>
                <c:pt idx="62">
                  <c:v>0.19770430147647858</c:v>
                </c:pt>
                <c:pt idx="63">
                  <c:v>0.20884090840816499</c:v>
                </c:pt>
                <c:pt idx="64">
                  <c:v>0.21584002554416656</c:v>
                </c:pt>
                <c:pt idx="65">
                  <c:v>0.19149689733982087</c:v>
                </c:pt>
                <c:pt idx="66">
                  <c:v>0.11535153150558472</c:v>
                </c:pt>
                <c:pt idx="67">
                  <c:v>5.7787447571754462E-2</c:v>
                </c:pt>
                <c:pt idx="68">
                  <c:v>1.6582118868827822E-2</c:v>
                </c:pt>
                <c:pt idx="69">
                  <c:v>-2.0796791911125184E-2</c:v>
                </c:pt>
                <c:pt idx="70">
                  <c:v>-2.7705277204513552E-2</c:v>
                </c:pt>
                <c:pt idx="71">
                  <c:v>2.2809988260269168E-3</c:v>
                </c:pt>
                <c:pt idx="72">
                  <c:v>2.6140562295913699E-2</c:v>
                </c:pt>
                <c:pt idx="73">
                  <c:v>6.7613693475723269E-2</c:v>
                </c:pt>
                <c:pt idx="74">
                  <c:v>0.10449851453304292</c:v>
                </c:pt>
                <c:pt idx="75">
                  <c:v>0.14880228281021118</c:v>
                </c:pt>
                <c:pt idx="76">
                  <c:v>0.16134163677692415</c:v>
                </c:pt>
                <c:pt idx="77">
                  <c:v>0.15395251035690308</c:v>
                </c:pt>
                <c:pt idx="78">
                  <c:v>0.14040158808231354</c:v>
                </c:pt>
                <c:pt idx="79">
                  <c:v>0.13030052304267883</c:v>
                </c:pt>
                <c:pt idx="80">
                  <c:v>0.13786155760288238</c:v>
                </c:pt>
                <c:pt idx="81">
                  <c:v>0.11910485923290254</c:v>
                </c:pt>
                <c:pt idx="82">
                  <c:v>8.8262550830841072E-2</c:v>
                </c:pt>
                <c:pt idx="83">
                  <c:v>6.223717868328095E-2</c:v>
                </c:pt>
                <c:pt idx="84">
                  <c:v>2.3198243379592896E-2</c:v>
                </c:pt>
                <c:pt idx="85">
                  <c:v>-3.2680088281631472E-3</c:v>
                </c:pt>
                <c:pt idx="86">
                  <c:v>-8.5252404212951668E-4</c:v>
                </c:pt>
                <c:pt idx="87">
                  <c:v>4.0622946023941044E-2</c:v>
                </c:pt>
                <c:pt idx="88">
                  <c:v>8.8829730749130253E-2</c:v>
                </c:pt>
                <c:pt idx="89">
                  <c:v>0.11400842607021332</c:v>
                </c:pt>
                <c:pt idx="90">
                  <c:v>0.13558582127094271</c:v>
                </c:pt>
                <c:pt idx="91">
                  <c:v>0.15381393134593965</c:v>
                </c:pt>
                <c:pt idx="92">
                  <c:v>0.15684922099113466</c:v>
                </c:pt>
                <c:pt idx="93">
                  <c:v>0.14484664142131806</c:v>
                </c:pt>
                <c:pt idx="94">
                  <c:v>0.10739814877510072</c:v>
                </c:pt>
                <c:pt idx="95">
                  <c:v>8.4967060089111326E-2</c:v>
                </c:pt>
                <c:pt idx="96">
                  <c:v>5.2241363525390626E-2</c:v>
                </c:pt>
                <c:pt idx="97">
                  <c:v>2.8801630139350894E-2</c:v>
                </c:pt>
                <c:pt idx="98">
                  <c:v>3.7114616632461551E-2</c:v>
                </c:pt>
                <c:pt idx="99">
                  <c:v>4.8602641224861146E-2</c:v>
                </c:pt>
                <c:pt idx="100">
                  <c:v>8.8695244789123537E-2</c:v>
                </c:pt>
                <c:pt idx="101">
                  <c:v>0.10840913236141206</c:v>
                </c:pt>
                <c:pt idx="102">
                  <c:v>0.11521470665931702</c:v>
                </c:pt>
                <c:pt idx="103">
                  <c:v>0.10524637341499329</c:v>
                </c:pt>
                <c:pt idx="104">
                  <c:v>6.0563705563545227E-2</c:v>
                </c:pt>
                <c:pt idx="105">
                  <c:v>5.1488826870918276E-2</c:v>
                </c:pt>
                <c:pt idx="106">
                  <c:v>9.2150364518165592E-2</c:v>
                </c:pt>
                <c:pt idx="107">
                  <c:v>0.10087733387947083</c:v>
                </c:pt>
                <c:pt idx="108">
                  <c:v>0.1123688668012619</c:v>
                </c:pt>
                <c:pt idx="109">
                  <c:v>0.11192915618419648</c:v>
                </c:pt>
                <c:pt idx="110">
                  <c:v>0.1329762089252472</c:v>
                </c:pt>
                <c:pt idx="111">
                  <c:v>0.12368907630443574</c:v>
                </c:pt>
                <c:pt idx="112">
                  <c:v>9.6532267928123486E-2</c:v>
                </c:pt>
                <c:pt idx="113">
                  <c:v>9.3142052292823796E-2</c:v>
                </c:pt>
                <c:pt idx="114">
                  <c:v>9.1731703877449042E-2</c:v>
                </c:pt>
                <c:pt idx="115">
                  <c:v>0.11104388773441315</c:v>
                </c:pt>
                <c:pt idx="116">
                  <c:v>0.1106263965368271</c:v>
                </c:pt>
                <c:pt idx="117">
                  <c:v>0.11166427731513978</c:v>
                </c:pt>
                <c:pt idx="118">
                  <c:v>9.5325402617454535E-2</c:v>
                </c:pt>
                <c:pt idx="119">
                  <c:v>9.4556493759155272E-2</c:v>
                </c:pt>
                <c:pt idx="120">
                  <c:v>9.394487500190736E-2</c:v>
                </c:pt>
                <c:pt idx="121">
                  <c:v>0.10189591884613038</c:v>
                </c:pt>
                <c:pt idx="122">
                  <c:v>8.6356943249702459E-2</c:v>
                </c:pt>
                <c:pt idx="123">
                  <c:v>8.0223214030265819E-2</c:v>
                </c:pt>
                <c:pt idx="124">
                  <c:v>0.10410733580589294</c:v>
                </c:pt>
                <c:pt idx="125">
                  <c:v>9.8006935715675356E-2</c:v>
                </c:pt>
                <c:pt idx="126">
                  <c:v>9.2243335247039801E-2</c:v>
                </c:pt>
                <c:pt idx="127">
                  <c:v>9.4602102041244515E-2</c:v>
                </c:pt>
                <c:pt idx="128">
                  <c:v>0.12165482997894288</c:v>
                </c:pt>
                <c:pt idx="129">
                  <c:v>0.12894630789756775</c:v>
                </c:pt>
                <c:pt idx="130">
                  <c:v>0.1178266578912735</c:v>
                </c:pt>
                <c:pt idx="131">
                  <c:v>9.9828343391418467E-2</c:v>
                </c:pt>
                <c:pt idx="132">
                  <c:v>0.11942119359970094</c:v>
                </c:pt>
                <c:pt idx="133">
                  <c:v>0.14093836247920991</c:v>
                </c:pt>
                <c:pt idx="134">
                  <c:v>0.15509037852287294</c:v>
                </c:pt>
                <c:pt idx="135">
                  <c:v>0.17673443198204042</c:v>
                </c:pt>
                <c:pt idx="136">
                  <c:v>0.1701153838634491</c:v>
                </c:pt>
                <c:pt idx="137">
                  <c:v>0.11424757719039917</c:v>
                </c:pt>
                <c:pt idx="138">
                  <c:v>6.2856983542442318E-2</c:v>
                </c:pt>
                <c:pt idx="139">
                  <c:v>1.7153976559638979E-2</c:v>
                </c:pt>
                <c:pt idx="140">
                  <c:v>-3.5610128045082096E-2</c:v>
                </c:pt>
                <c:pt idx="141">
                  <c:v>-6.7541188001632696E-2</c:v>
                </c:pt>
                <c:pt idx="142">
                  <c:v>-6.7383897900581358E-2</c:v>
                </c:pt>
                <c:pt idx="143">
                  <c:v>-3.5746368169784548E-2</c:v>
                </c:pt>
                <c:pt idx="144">
                  <c:v>2.6182077527046203E-2</c:v>
                </c:pt>
                <c:pt idx="145">
                  <c:v>9.6799485683441169E-2</c:v>
                </c:pt>
                <c:pt idx="146">
                  <c:v>0.1343029421567917</c:v>
                </c:pt>
                <c:pt idx="147">
                  <c:v>0.16006402015686036</c:v>
                </c:pt>
                <c:pt idx="148">
                  <c:v>0.18494509220123292</c:v>
                </c:pt>
                <c:pt idx="149">
                  <c:v>0.21838239490985872</c:v>
                </c:pt>
                <c:pt idx="150">
                  <c:v>0.20929289817810059</c:v>
                </c:pt>
                <c:pt idx="151">
                  <c:v>0.16207487761974335</c:v>
                </c:pt>
                <c:pt idx="152">
                  <c:v>0.12853232502937317</c:v>
                </c:pt>
                <c:pt idx="153">
                  <c:v>8.109503388404847E-2</c:v>
                </c:pt>
                <c:pt idx="154">
                  <c:v>5.2098691463470462E-3</c:v>
                </c:pt>
                <c:pt idx="155">
                  <c:v>-1.3282535076141359E-2</c:v>
                </c:pt>
                <c:pt idx="156">
                  <c:v>-4.2860090732574465E-3</c:v>
                </c:pt>
                <c:pt idx="157">
                  <c:v>9.0596759319305428E-3</c:v>
                </c:pt>
                <c:pt idx="158">
                  <c:v>2.9661755561828616E-2</c:v>
                </c:pt>
                <c:pt idx="159">
                  <c:v>0.11204259216785431</c:v>
                </c:pt>
                <c:pt idx="160">
                  <c:v>0.19188807606697084</c:v>
                </c:pt>
                <c:pt idx="161">
                  <c:v>0.22731109321117401</c:v>
                </c:pt>
                <c:pt idx="162">
                  <c:v>0.22660708844661714</c:v>
                </c:pt>
                <c:pt idx="163">
                  <c:v>0.17680225968360902</c:v>
                </c:pt>
                <c:pt idx="164">
                  <c:v>9.7520447373390204E-2</c:v>
                </c:pt>
                <c:pt idx="165">
                  <c:v>2.9190469980239869E-2</c:v>
                </c:pt>
                <c:pt idx="166">
                  <c:v>5.0408846139907842E-3</c:v>
                </c:pt>
                <c:pt idx="167">
                  <c:v>-2.5809609889984132E-2</c:v>
                </c:pt>
                <c:pt idx="168">
                  <c:v>-1.4268960356712343E-2</c:v>
                </c:pt>
                <c:pt idx="169">
                  <c:v>2.1259891390800478E-2</c:v>
                </c:pt>
                <c:pt idx="170">
                  <c:v>5.15958309173584E-2</c:v>
                </c:pt>
                <c:pt idx="171">
                  <c:v>7.5232615470886235E-2</c:v>
                </c:pt>
                <c:pt idx="172">
                  <c:v>0.1187616276741028</c:v>
                </c:pt>
                <c:pt idx="173">
                  <c:v>0.16265258252620698</c:v>
                </c:pt>
                <c:pt idx="174">
                  <c:v>0.18868087828159333</c:v>
                </c:pt>
                <c:pt idx="175">
                  <c:v>0.17923002362251284</c:v>
                </c:pt>
                <c:pt idx="176">
                  <c:v>0.15811806678771972</c:v>
                </c:pt>
                <c:pt idx="177">
                  <c:v>0.14330473065376281</c:v>
                </c:pt>
                <c:pt idx="178">
                  <c:v>0.14042556166648865</c:v>
                </c:pt>
                <c:pt idx="179">
                  <c:v>0.1246702390909195</c:v>
                </c:pt>
                <c:pt idx="180">
                  <c:v>9.6936895251274108E-2</c:v>
                </c:pt>
                <c:pt idx="181">
                  <c:v>5.1267217397689822E-2</c:v>
                </c:pt>
                <c:pt idx="182">
                  <c:v>2.2835131287574768E-2</c:v>
                </c:pt>
                <c:pt idx="183">
                  <c:v>1.179383397102356E-3</c:v>
                </c:pt>
                <c:pt idx="184">
                  <c:v>1.2195537686347962E-2</c:v>
                </c:pt>
                <c:pt idx="185">
                  <c:v>2.3381845951080324E-2</c:v>
                </c:pt>
                <c:pt idx="186">
                  <c:v>5.5528083443641664E-2</c:v>
                </c:pt>
                <c:pt idx="187">
                  <c:v>8.809648990631104E-2</c:v>
                </c:pt>
                <c:pt idx="188">
                  <c:v>0.11793249249458314</c:v>
                </c:pt>
                <c:pt idx="189">
                  <c:v>0.13112381100654602</c:v>
                </c:pt>
                <c:pt idx="190">
                  <c:v>0.14835789442062378</c:v>
                </c:pt>
                <c:pt idx="191">
                  <c:v>0.14283636868000033</c:v>
                </c:pt>
                <c:pt idx="192">
                  <c:v>0.13144306898117067</c:v>
                </c:pt>
                <c:pt idx="193">
                  <c:v>0.1310869735479355</c:v>
                </c:pt>
                <c:pt idx="194">
                  <c:v>0.1235054737329483</c:v>
                </c:pt>
                <c:pt idx="195">
                  <c:v>0.10287591218948365</c:v>
                </c:pt>
                <c:pt idx="196">
                  <c:v>8.4212184548377991E-2</c:v>
                </c:pt>
                <c:pt idx="197">
                  <c:v>6.7518383860588074E-2</c:v>
                </c:pt>
                <c:pt idx="198">
                  <c:v>5.3682702183723452E-2</c:v>
                </c:pt>
                <c:pt idx="199">
                  <c:v>7.3543939590454105E-2</c:v>
                </c:pt>
                <c:pt idx="200">
                  <c:v>8.6873252391815189E-2</c:v>
                </c:pt>
                <c:pt idx="201">
                  <c:v>5.0726349949836734E-2</c:v>
                </c:pt>
                <c:pt idx="202">
                  <c:v>4.7547803521156312E-2</c:v>
                </c:pt>
                <c:pt idx="203">
                  <c:v>8.3243300914764409E-2</c:v>
                </c:pt>
                <c:pt idx="204">
                  <c:v>0.11096378087997437</c:v>
                </c:pt>
                <c:pt idx="205">
                  <c:v>0.13687571704387666</c:v>
                </c:pt>
                <c:pt idx="206">
                  <c:v>0.13793289363384248</c:v>
                </c:pt>
                <c:pt idx="207">
                  <c:v>0.12934742689132692</c:v>
                </c:pt>
                <c:pt idx="208">
                  <c:v>0.14570150434970858</c:v>
                </c:pt>
                <c:pt idx="209">
                  <c:v>0.12744357347488405</c:v>
                </c:pt>
                <c:pt idx="210">
                  <c:v>9.5089759826660167E-2</c:v>
                </c:pt>
                <c:pt idx="211">
                  <c:v>6.0461964011192325E-2</c:v>
                </c:pt>
                <c:pt idx="212">
                  <c:v>3.9909000992774966E-2</c:v>
                </c:pt>
                <c:pt idx="213">
                  <c:v>2.4819676280021668E-2</c:v>
                </c:pt>
                <c:pt idx="214">
                  <c:v>3.7240916490554811E-2</c:v>
                </c:pt>
                <c:pt idx="215">
                  <c:v>4.5091388225555425E-2</c:v>
                </c:pt>
                <c:pt idx="216">
                  <c:v>8.8834408521652225E-2</c:v>
                </c:pt>
                <c:pt idx="217">
                  <c:v>0.10572701454162599</c:v>
                </c:pt>
                <c:pt idx="218">
                  <c:v>0.10821208119392396</c:v>
                </c:pt>
                <c:pt idx="219">
                  <c:v>0.13358665823936464</c:v>
                </c:pt>
                <c:pt idx="220">
                  <c:v>0.14745391488075257</c:v>
                </c:pt>
                <c:pt idx="221">
                  <c:v>0.14280420899391175</c:v>
                </c:pt>
                <c:pt idx="222">
                  <c:v>0.14371052742004395</c:v>
                </c:pt>
                <c:pt idx="223">
                  <c:v>0.13651611328125002</c:v>
                </c:pt>
                <c:pt idx="224">
                  <c:v>0.10429035365581513</c:v>
                </c:pt>
                <c:pt idx="225">
                  <c:v>9.4819033741950998E-2</c:v>
                </c:pt>
                <c:pt idx="226">
                  <c:v>4.4216644763946537E-2</c:v>
                </c:pt>
                <c:pt idx="227">
                  <c:v>-1.8541520833969117E-3</c:v>
                </c:pt>
                <c:pt idx="228">
                  <c:v>-8.3790600299835215E-3</c:v>
                </c:pt>
                <c:pt idx="229">
                  <c:v>8.6439388990402228E-3</c:v>
                </c:pt>
                <c:pt idx="230">
                  <c:v>6.3679102063179019E-2</c:v>
                </c:pt>
                <c:pt idx="231">
                  <c:v>0.12315288662910462</c:v>
                </c:pt>
                <c:pt idx="232">
                  <c:v>0.1869004011154175</c:v>
                </c:pt>
                <c:pt idx="233">
                  <c:v>0.19431467056274415</c:v>
                </c:pt>
                <c:pt idx="234">
                  <c:v>0.20021685004234316</c:v>
                </c:pt>
                <c:pt idx="235">
                  <c:v>0.17363423824310303</c:v>
                </c:pt>
                <c:pt idx="236">
                  <c:v>0.14029224514961244</c:v>
                </c:pt>
                <c:pt idx="237">
                  <c:v>9.7807545661926273E-2</c:v>
                </c:pt>
                <c:pt idx="238">
                  <c:v>6.2937090396881112E-2</c:v>
                </c:pt>
                <c:pt idx="239">
                  <c:v>1.3856731653213501E-2</c:v>
                </c:pt>
                <c:pt idx="240">
                  <c:v>9.10294532775879E-3</c:v>
                </c:pt>
                <c:pt idx="241">
                  <c:v>2.1286788582801822E-2</c:v>
                </c:pt>
                <c:pt idx="242">
                  <c:v>4.5516480803489689E-2</c:v>
                </c:pt>
                <c:pt idx="243">
                  <c:v>5.8002625107765202E-2</c:v>
                </c:pt>
                <c:pt idx="244">
                  <c:v>8.2522339224815375E-2</c:v>
                </c:pt>
                <c:pt idx="245">
                  <c:v>0.12338151276111603</c:v>
                </c:pt>
                <c:pt idx="246">
                  <c:v>0.1580449765920639</c:v>
                </c:pt>
                <c:pt idx="247">
                  <c:v>0.1677729892730713</c:v>
                </c:pt>
                <c:pt idx="248">
                  <c:v>0.16262159228324891</c:v>
                </c:pt>
                <c:pt idx="249">
                  <c:v>0.16015465199947357</c:v>
                </c:pt>
                <c:pt idx="250">
                  <c:v>0.13644477725028992</c:v>
                </c:pt>
                <c:pt idx="251">
                  <c:v>0.12144082188606263</c:v>
                </c:pt>
                <c:pt idx="252">
                  <c:v>0.12066372692584992</c:v>
                </c:pt>
                <c:pt idx="253">
                  <c:v>9.9813725352287302E-2</c:v>
                </c:pt>
                <c:pt idx="254">
                  <c:v>7.0858313441276549E-2</c:v>
                </c:pt>
                <c:pt idx="255">
                  <c:v>2.3484756946563722E-2</c:v>
                </c:pt>
                <c:pt idx="256">
                  <c:v>-3.8679916262626651E-2</c:v>
                </c:pt>
                <c:pt idx="257">
                  <c:v>-3.6438678503036503E-2</c:v>
                </c:pt>
                <c:pt idx="258">
                  <c:v>-6.4570802450180055E-3</c:v>
                </c:pt>
                <c:pt idx="259">
                  <c:v>4.9896630048751833E-2</c:v>
                </c:pt>
                <c:pt idx="260">
                  <c:v>0.11581229209899903</c:v>
                </c:pt>
                <c:pt idx="261">
                  <c:v>0.16609893143177035</c:v>
                </c:pt>
                <c:pt idx="262">
                  <c:v>0.20257503211498262</c:v>
                </c:pt>
                <c:pt idx="263">
                  <c:v>0.21599497675895693</c:v>
                </c:pt>
                <c:pt idx="264">
                  <c:v>0.19904272913932802</c:v>
                </c:pt>
                <c:pt idx="265">
                  <c:v>0.17396109759807588</c:v>
                </c:pt>
                <c:pt idx="266">
                  <c:v>0.1649739271402359</c:v>
                </c:pt>
                <c:pt idx="267">
                  <c:v>0.14995652318000793</c:v>
                </c:pt>
                <c:pt idx="268">
                  <c:v>9.3794016838073729E-2</c:v>
                </c:pt>
                <c:pt idx="269">
                  <c:v>4.5781944394111637E-2</c:v>
                </c:pt>
                <c:pt idx="270">
                  <c:v>-2.6300776004791263E-3</c:v>
                </c:pt>
                <c:pt idx="271">
                  <c:v>-2.148851752281189E-2</c:v>
                </c:pt>
                <c:pt idx="272">
                  <c:v>-3.6999426484107971E-2</c:v>
                </c:pt>
                <c:pt idx="273">
                  <c:v>-3.5254032611846925E-2</c:v>
                </c:pt>
                <c:pt idx="274">
                  <c:v>-1.7863243818283083E-3</c:v>
                </c:pt>
                <c:pt idx="275">
                  <c:v>5.4556860923767089E-2</c:v>
                </c:pt>
                <c:pt idx="276">
                  <c:v>0.12974796116352083</c:v>
                </c:pt>
                <c:pt idx="277">
                  <c:v>0.1806684386730194</c:v>
                </c:pt>
                <c:pt idx="278">
                  <c:v>0.19429654419422152</c:v>
                </c:pt>
                <c:pt idx="279">
                  <c:v>0.19143257796764374</c:v>
                </c:pt>
                <c:pt idx="280">
                  <c:v>0.16189887642860412</c:v>
                </c:pt>
                <c:pt idx="281">
                  <c:v>0.10152228176593781</c:v>
                </c:pt>
                <c:pt idx="282">
                  <c:v>5.7478129863739014E-2</c:v>
                </c:pt>
                <c:pt idx="283">
                  <c:v>4.0387303233146668E-2</c:v>
                </c:pt>
                <c:pt idx="284">
                  <c:v>3.6469668745994568E-2</c:v>
                </c:pt>
                <c:pt idx="285">
                  <c:v>5.4428806900978094E-2</c:v>
                </c:pt>
                <c:pt idx="286">
                  <c:v>7.2284449338912968E-2</c:v>
                </c:pt>
                <c:pt idx="287">
                  <c:v>5.6035037040710452E-2</c:v>
                </c:pt>
                <c:pt idx="288">
                  <c:v>8.6347587704658516E-2</c:v>
                </c:pt>
                <c:pt idx="289">
                  <c:v>8.8356106281280516E-2</c:v>
                </c:pt>
                <c:pt idx="290">
                  <c:v>0.11127953052520753</c:v>
                </c:pt>
                <c:pt idx="291">
                  <c:v>0.13758966207504272</c:v>
                </c:pt>
                <c:pt idx="292">
                  <c:v>0.15981609821319581</c:v>
                </c:pt>
                <c:pt idx="293">
                  <c:v>0.16014529645442963</c:v>
                </c:pt>
                <c:pt idx="294">
                  <c:v>0.13758206069469453</c:v>
                </c:pt>
                <c:pt idx="295">
                  <c:v>8.5740061998367312E-2</c:v>
                </c:pt>
                <c:pt idx="296">
                  <c:v>5.4589020609855654E-2</c:v>
                </c:pt>
                <c:pt idx="297">
                  <c:v>3.2749085426330565E-2</c:v>
                </c:pt>
                <c:pt idx="298">
                  <c:v>2.6304284334182741E-2</c:v>
                </c:pt>
                <c:pt idx="299">
                  <c:v>3.5134164690971373E-2</c:v>
                </c:pt>
                <c:pt idx="300">
                  <c:v>7.555128872394562E-2</c:v>
                </c:pt>
                <c:pt idx="301">
                  <c:v>0.1069911825656891</c:v>
                </c:pt>
                <c:pt idx="302">
                  <c:v>0.10866757929325105</c:v>
                </c:pt>
                <c:pt idx="303">
                  <c:v>0.11441305339336395</c:v>
                </c:pt>
                <c:pt idx="304">
                  <c:v>0.11325822830200195</c:v>
                </c:pt>
                <c:pt idx="305">
                  <c:v>9.9494467377662668E-2</c:v>
                </c:pt>
                <c:pt idx="306">
                  <c:v>9.4990941882133487E-2</c:v>
                </c:pt>
                <c:pt idx="307">
                  <c:v>7.6907258033752451E-2</c:v>
                </c:pt>
                <c:pt idx="308">
                  <c:v>5.7517890930175786E-2</c:v>
                </c:pt>
                <c:pt idx="309">
                  <c:v>0.11206071853637696</c:v>
                </c:pt>
                <c:pt idx="310">
                  <c:v>0.14862803578376771</c:v>
                </c:pt>
                <c:pt idx="311">
                  <c:v>0.15181184470653536</c:v>
                </c:pt>
                <c:pt idx="312">
                  <c:v>0.17431134581565857</c:v>
                </c:pt>
                <c:pt idx="313">
                  <c:v>0.16882431864738465</c:v>
                </c:pt>
                <c:pt idx="314">
                  <c:v>0.14025599241256714</c:v>
                </c:pt>
                <c:pt idx="315">
                  <c:v>0.10568725347518922</c:v>
                </c:pt>
                <c:pt idx="316">
                  <c:v>5.8104951381683353E-2</c:v>
                </c:pt>
                <c:pt idx="317">
                  <c:v>1.1275770664215088E-2</c:v>
                </c:pt>
                <c:pt idx="318">
                  <c:v>1.0582875609397888E-2</c:v>
                </c:pt>
                <c:pt idx="319">
                  <c:v>3.0821843147277834E-2</c:v>
                </c:pt>
                <c:pt idx="320">
                  <c:v>5.4058093428611759E-2</c:v>
                </c:pt>
                <c:pt idx="321">
                  <c:v>5.5766649842262268E-2</c:v>
                </c:pt>
                <c:pt idx="322">
                  <c:v>7.7549282312393192E-2</c:v>
                </c:pt>
                <c:pt idx="323">
                  <c:v>0.12327392399311066</c:v>
                </c:pt>
                <c:pt idx="324">
                  <c:v>0.14219960689544678</c:v>
                </c:pt>
                <c:pt idx="325">
                  <c:v>0.15972838997840882</c:v>
                </c:pt>
                <c:pt idx="326">
                  <c:v>0.1518878585100174</c:v>
                </c:pt>
                <c:pt idx="327">
                  <c:v>0.13501045525074007</c:v>
                </c:pt>
                <c:pt idx="328">
                  <c:v>0.11586374759674073</c:v>
                </c:pt>
                <c:pt idx="329">
                  <c:v>9.0285687446594237E-2</c:v>
                </c:pt>
                <c:pt idx="330">
                  <c:v>5.8331238627433779E-2</c:v>
                </c:pt>
                <c:pt idx="331">
                  <c:v>4.9810091257095339E-2</c:v>
                </c:pt>
                <c:pt idx="332">
                  <c:v>4.3588069081306462E-2</c:v>
                </c:pt>
                <c:pt idx="333">
                  <c:v>3.8580513596534728E-2</c:v>
                </c:pt>
                <c:pt idx="334">
                  <c:v>4.8073468208312993E-2</c:v>
                </c:pt>
                <c:pt idx="335">
                  <c:v>4.5440467000007631E-2</c:v>
                </c:pt>
                <c:pt idx="336">
                  <c:v>5.6133270263671875E-2</c:v>
                </c:pt>
                <c:pt idx="337">
                  <c:v>7.5074155926704411E-2</c:v>
                </c:pt>
                <c:pt idx="338">
                  <c:v>0.11123626112937927</c:v>
                </c:pt>
                <c:pt idx="339">
                  <c:v>0.14347020685672759</c:v>
                </c:pt>
                <c:pt idx="340">
                  <c:v>0.1814829558134079</c:v>
                </c:pt>
                <c:pt idx="341">
                  <c:v>0.189808806180954</c:v>
                </c:pt>
                <c:pt idx="342">
                  <c:v>0.17415931820869446</c:v>
                </c:pt>
                <c:pt idx="343">
                  <c:v>0.14337138891220094</c:v>
                </c:pt>
                <c:pt idx="344">
                  <c:v>0.10387754023075105</c:v>
                </c:pt>
                <c:pt idx="345">
                  <c:v>6.3774996399879463E-2</c:v>
                </c:pt>
                <c:pt idx="346">
                  <c:v>2.0073491334915163E-3</c:v>
                </c:pt>
                <c:pt idx="347">
                  <c:v>-3.7406977415084842E-2</c:v>
                </c:pt>
                <c:pt idx="348">
                  <c:v>-1.6578025817871093E-2</c:v>
                </c:pt>
                <c:pt idx="349">
                  <c:v>-4.9350500106811531E-4</c:v>
                </c:pt>
                <c:pt idx="350">
                  <c:v>6.9048600196838381E-2</c:v>
                </c:pt>
                <c:pt idx="351">
                  <c:v>0.12405862033367157</c:v>
                </c:pt>
                <c:pt idx="352">
                  <c:v>0.18115668118000031</c:v>
                </c:pt>
                <c:pt idx="353">
                  <c:v>0.18673843324184419</c:v>
                </c:pt>
                <c:pt idx="354">
                  <c:v>0.17762788653373718</c:v>
                </c:pt>
                <c:pt idx="355">
                  <c:v>0.16277537405490877</c:v>
                </c:pt>
                <c:pt idx="356">
                  <c:v>0.14489341914653778</c:v>
                </c:pt>
                <c:pt idx="357">
                  <c:v>0.12073330879211426</c:v>
                </c:pt>
                <c:pt idx="358">
                  <c:v>7.9241466522216794E-2</c:v>
                </c:pt>
                <c:pt idx="359">
                  <c:v>4.2155501246452336E-2</c:v>
                </c:pt>
                <c:pt idx="360">
                  <c:v>1.0049609541893005E-2</c:v>
                </c:pt>
                <c:pt idx="361">
                  <c:v>-7.3686611652374273E-3</c:v>
                </c:pt>
                <c:pt idx="362">
                  <c:v>-1.7914114594459535E-2</c:v>
                </c:pt>
                <c:pt idx="363">
                  <c:v>-2.2008334994316103E-2</c:v>
                </c:pt>
                <c:pt idx="364">
                  <c:v>-7.053496241569519E-3</c:v>
                </c:pt>
                <c:pt idx="365">
                  <c:v>2.8563063740730286E-2</c:v>
                </c:pt>
                <c:pt idx="366">
                  <c:v>0.12761021912097931</c:v>
                </c:pt>
                <c:pt idx="367">
                  <c:v>0.2093846994638443</c:v>
                </c:pt>
                <c:pt idx="368">
                  <c:v>0.24560878515243531</c:v>
                </c:pt>
                <c:pt idx="369">
                  <c:v>0.26486717462539672</c:v>
                </c:pt>
                <c:pt idx="370">
                  <c:v>0.25685648918151854</c:v>
                </c:pt>
                <c:pt idx="371">
                  <c:v>0.20215110898017885</c:v>
                </c:pt>
                <c:pt idx="372">
                  <c:v>0.12694539070129396</c:v>
                </c:pt>
                <c:pt idx="373">
                  <c:v>7.4475401043891915E-2</c:v>
                </c:pt>
                <c:pt idx="374">
                  <c:v>5.388443112373352E-2</c:v>
                </c:pt>
                <c:pt idx="375">
                  <c:v>9.0953439474105845E-3</c:v>
                </c:pt>
                <c:pt idx="376">
                  <c:v>-2.6479700803756716E-2</c:v>
                </c:pt>
                <c:pt idx="377">
                  <c:v>-1.7523520588874818E-2</c:v>
                </c:pt>
                <c:pt idx="378">
                  <c:v>1.2717109322547913E-2</c:v>
                </c:pt>
                <c:pt idx="379">
                  <c:v>3.9031918644905093E-2</c:v>
                </c:pt>
                <c:pt idx="380">
                  <c:v>8.0712041258811956E-2</c:v>
                </c:pt>
                <c:pt idx="381">
                  <c:v>0.10499201953411103</c:v>
                </c:pt>
                <c:pt idx="382">
                  <c:v>0.13254351496696473</c:v>
                </c:pt>
                <c:pt idx="383">
                  <c:v>0.2033404326438904</c:v>
                </c:pt>
                <c:pt idx="384">
                  <c:v>0.2476459550857544</c:v>
                </c:pt>
                <c:pt idx="385">
                  <c:v>0.24162215352058411</c:v>
                </c:pt>
                <c:pt idx="386">
                  <c:v>0.21309943556785585</c:v>
                </c:pt>
                <c:pt idx="387">
                  <c:v>0.1481485641002655</c:v>
                </c:pt>
                <c:pt idx="388">
                  <c:v>8.168677210807801E-2</c:v>
                </c:pt>
                <c:pt idx="389">
                  <c:v>5.5297118425369262E-3</c:v>
                </c:pt>
                <c:pt idx="390">
                  <c:v>-5.9139323830604558E-2</c:v>
                </c:pt>
                <c:pt idx="391">
                  <c:v>-0.10617374181747437</c:v>
                </c:pt>
                <c:pt idx="392">
                  <c:v>-8.2951524853706368E-2</c:v>
                </c:pt>
                <c:pt idx="393">
                  <c:v>-1.2292601466178894E-2</c:v>
                </c:pt>
                <c:pt idx="394">
                  <c:v>7.3591302037239084E-2</c:v>
                </c:pt>
                <c:pt idx="395">
                  <c:v>0.18095085918903353</c:v>
                </c:pt>
                <c:pt idx="396">
                  <c:v>0.26830592215061189</c:v>
                </c:pt>
                <c:pt idx="397">
                  <c:v>0.29554459154605867</c:v>
                </c:pt>
                <c:pt idx="398">
                  <c:v>0.2596181291341782</c:v>
                </c:pt>
                <c:pt idx="399">
                  <c:v>0.22341275453567505</c:v>
                </c:pt>
                <c:pt idx="400">
                  <c:v>0.11349153220653535</c:v>
                </c:pt>
                <c:pt idx="401">
                  <c:v>8.724688947200776E-2</c:v>
                </c:pt>
                <c:pt idx="402">
                  <c:v>3.4334265589714051E-2</c:v>
                </c:pt>
                <c:pt idx="403">
                  <c:v>-1.5518510341644288E-2</c:v>
                </c:pt>
                <c:pt idx="404">
                  <c:v>-5.8604303598403934E-2</c:v>
                </c:pt>
                <c:pt idx="405">
                  <c:v>-3.9648799896240233E-2</c:v>
                </c:pt>
                <c:pt idx="406">
                  <c:v>-1.8949656486511233E-2</c:v>
                </c:pt>
                <c:pt idx="407">
                  <c:v>-3.3270657062530518E-3</c:v>
                </c:pt>
                <c:pt idx="408">
                  <c:v>5.6829673647880559E-2</c:v>
                </c:pt>
                <c:pt idx="409">
                  <c:v>0.13257333576679231</c:v>
                </c:pt>
                <c:pt idx="410">
                  <c:v>0.21097689628601074</c:v>
                </c:pt>
                <c:pt idx="411">
                  <c:v>0.25859603583812713</c:v>
                </c:pt>
                <c:pt idx="412">
                  <c:v>0.2782502818107605</c:v>
                </c:pt>
                <c:pt idx="413">
                  <c:v>0.23868041932582856</c:v>
                </c:pt>
                <c:pt idx="414">
                  <c:v>0.16737596333026886</c:v>
                </c:pt>
                <c:pt idx="415">
                  <c:v>6.1853601336479193E-2</c:v>
                </c:pt>
                <c:pt idx="416">
                  <c:v>-3.654685199260712E-2</c:v>
                </c:pt>
                <c:pt idx="417">
                  <c:v>-8.3981804251670844E-2</c:v>
                </c:pt>
                <c:pt idx="418">
                  <c:v>-0.10144451379776001</c:v>
                </c:pt>
                <c:pt idx="419">
                  <c:v>-8.2958541512489326E-2</c:v>
                </c:pt>
                <c:pt idx="420">
                  <c:v>-2.8212815523147583E-2</c:v>
                </c:pt>
                <c:pt idx="421">
                  <c:v>6.5764219164848328E-2</c:v>
                </c:pt>
                <c:pt idx="422">
                  <c:v>0.15850222885608675</c:v>
                </c:pt>
                <c:pt idx="423">
                  <c:v>0.23126088738441469</c:v>
                </c:pt>
                <c:pt idx="424">
                  <c:v>0.25441235303878784</c:v>
                </c:pt>
                <c:pt idx="425">
                  <c:v>0.25699565291404725</c:v>
                </c:pt>
                <c:pt idx="426">
                  <c:v>0.23512589693069461</c:v>
                </c:pt>
                <c:pt idx="427">
                  <c:v>0.18944043159484864</c:v>
                </c:pt>
                <c:pt idx="428">
                  <c:v>0.13508822321891786</c:v>
                </c:pt>
                <c:pt idx="429">
                  <c:v>8.1518957018852242E-2</c:v>
                </c:pt>
                <c:pt idx="430">
                  <c:v>3.5787883400917056E-2</c:v>
                </c:pt>
                <c:pt idx="431">
                  <c:v>4.6380114555358886E-3</c:v>
                </c:pt>
                <c:pt idx="432">
                  <c:v>-9.2602354288101197E-3</c:v>
                </c:pt>
                <c:pt idx="433">
                  <c:v>-9.489446282386781E-3</c:v>
                </c:pt>
                <c:pt idx="434">
                  <c:v>-4.0024191141128538E-3</c:v>
                </c:pt>
                <c:pt idx="435">
                  <c:v>4.1617557406425476E-2</c:v>
                </c:pt>
                <c:pt idx="436">
                  <c:v>8.5590957999229431E-2</c:v>
                </c:pt>
                <c:pt idx="437">
                  <c:v>0.11264953315258026</c:v>
                </c:pt>
                <c:pt idx="438">
                  <c:v>0.14849471926689148</c:v>
                </c:pt>
                <c:pt idx="439">
                  <c:v>0.19101391732692719</c:v>
                </c:pt>
                <c:pt idx="440">
                  <c:v>0.18544853746891021</c:v>
                </c:pt>
                <c:pt idx="441">
                  <c:v>0.14919287681579591</c:v>
                </c:pt>
                <c:pt idx="442">
                  <c:v>0.10757064163684846</c:v>
                </c:pt>
                <c:pt idx="443">
                  <c:v>3.9031333923339843E-2</c:v>
                </c:pt>
                <c:pt idx="444">
                  <c:v>1.9302828311920168E-2</c:v>
                </c:pt>
                <c:pt idx="445">
                  <c:v>1.3942101001739503E-2</c:v>
                </c:pt>
                <c:pt idx="446">
                  <c:v>2.774679243564606E-2</c:v>
                </c:pt>
                <c:pt idx="447">
                  <c:v>7.849185347557068E-2</c:v>
                </c:pt>
                <c:pt idx="448">
                  <c:v>0.13638630509376526</c:v>
                </c:pt>
                <c:pt idx="449">
                  <c:v>0.15728834688663484</c:v>
                </c:pt>
                <c:pt idx="450">
                  <c:v>0.16726018846035004</c:v>
                </c:pt>
                <c:pt idx="451">
                  <c:v>0.14121435105800628</c:v>
                </c:pt>
                <c:pt idx="452">
                  <c:v>9.9941779375076298E-2</c:v>
                </c:pt>
                <c:pt idx="453">
                  <c:v>6.2088659405708319E-2</c:v>
                </c:pt>
                <c:pt idx="454">
                  <c:v>3.8428485989570618E-2</c:v>
                </c:pt>
                <c:pt idx="455">
                  <c:v>2.2252163887023928E-2</c:v>
                </c:pt>
                <c:pt idx="456">
                  <c:v>5.0519943237304693E-3</c:v>
                </c:pt>
                <c:pt idx="457">
                  <c:v>3.9089221358299259E-2</c:v>
                </c:pt>
                <c:pt idx="458">
                  <c:v>0.10772910118103028</c:v>
                </c:pt>
                <c:pt idx="459">
                  <c:v>0.15602359414100647</c:v>
                </c:pt>
                <c:pt idx="460">
                  <c:v>0.18080117046833039</c:v>
                </c:pt>
                <c:pt idx="461">
                  <c:v>0.18157768070697786</c:v>
                </c:pt>
                <c:pt idx="462">
                  <c:v>0.15355431497097016</c:v>
                </c:pt>
                <c:pt idx="463">
                  <c:v>0.12321603655815125</c:v>
                </c:pt>
                <c:pt idx="464">
                  <c:v>9.1060443520545958E-2</c:v>
                </c:pt>
                <c:pt idx="465">
                  <c:v>5.3739420175552374E-2</c:v>
                </c:pt>
                <c:pt idx="466">
                  <c:v>3.3853039741516114E-2</c:v>
                </c:pt>
                <c:pt idx="467">
                  <c:v>3.4652938842773442E-2</c:v>
                </c:pt>
                <c:pt idx="468">
                  <c:v>4.7988683581352234E-2</c:v>
                </c:pt>
                <c:pt idx="469">
                  <c:v>6.3531752228736887E-2</c:v>
                </c:pt>
                <c:pt idx="470">
                  <c:v>8.7914056777954108E-2</c:v>
                </c:pt>
                <c:pt idx="471">
                  <c:v>8.8395282626152039E-2</c:v>
                </c:pt>
                <c:pt idx="472">
                  <c:v>0.10686897575855256</c:v>
                </c:pt>
                <c:pt idx="473">
                  <c:v>0.12654427170753479</c:v>
                </c:pt>
                <c:pt idx="474">
                  <c:v>0.12476964175701143</c:v>
                </c:pt>
                <c:pt idx="475">
                  <c:v>0.13075017392635346</c:v>
                </c:pt>
                <c:pt idx="476">
                  <c:v>0.10635091245174408</c:v>
                </c:pt>
                <c:pt idx="477">
                  <c:v>9.9621351957321178E-2</c:v>
                </c:pt>
                <c:pt idx="478">
                  <c:v>0.11278694272041322</c:v>
                </c:pt>
                <c:pt idx="479">
                  <c:v>0.11006389439105987</c:v>
                </c:pt>
                <c:pt idx="480">
                  <c:v>0.1330802893638611</c:v>
                </c:pt>
                <c:pt idx="481">
                  <c:v>0.12750555396080018</c:v>
                </c:pt>
                <c:pt idx="482">
                  <c:v>0.11130233466625214</c:v>
                </c:pt>
                <c:pt idx="483">
                  <c:v>8.0158894658088689E-2</c:v>
                </c:pt>
                <c:pt idx="484">
                  <c:v>3.4810228943824767E-2</c:v>
                </c:pt>
                <c:pt idx="485">
                  <c:v>2.0902626514434815E-2</c:v>
                </c:pt>
                <c:pt idx="486">
                  <c:v>9.8449569940567017E-3</c:v>
                </c:pt>
                <c:pt idx="487">
                  <c:v>2.3063172698020936E-2</c:v>
                </c:pt>
                <c:pt idx="488">
                  <c:v>5.6368913054466251E-2</c:v>
                </c:pt>
                <c:pt idx="489">
                  <c:v>0.11707061290740968</c:v>
                </c:pt>
                <c:pt idx="490">
                  <c:v>0.14065418779850006</c:v>
                </c:pt>
                <c:pt idx="491">
                  <c:v>0.18963514387607575</c:v>
                </c:pt>
                <c:pt idx="492">
                  <c:v>0.21250418901443482</c:v>
                </c:pt>
                <c:pt idx="493">
                  <c:v>0.19460469245910644</c:v>
                </c:pt>
                <c:pt idx="494">
                  <c:v>0.1460231012105942</c:v>
                </c:pt>
                <c:pt idx="495">
                  <c:v>7.3374370336532602E-2</c:v>
                </c:pt>
                <c:pt idx="496">
                  <c:v>2.5316104888916016E-2</c:v>
                </c:pt>
                <c:pt idx="497">
                  <c:v>1.8432177901268006E-2</c:v>
                </c:pt>
                <c:pt idx="498">
                  <c:v>1.1717235445976257E-2</c:v>
                </c:pt>
                <c:pt idx="499">
                  <c:v>3.5838754177093507E-2</c:v>
                </c:pt>
                <c:pt idx="500">
                  <c:v>5.1579458713531499E-2</c:v>
                </c:pt>
                <c:pt idx="501">
                  <c:v>5.7294527292251589E-2</c:v>
                </c:pt>
                <c:pt idx="502">
                  <c:v>6.9449134469032295E-2</c:v>
                </c:pt>
                <c:pt idx="503">
                  <c:v>9.1178557276725775E-2</c:v>
                </c:pt>
                <c:pt idx="504">
                  <c:v>0.10289520800113679</c:v>
                </c:pt>
                <c:pt idx="505">
                  <c:v>0.11430780351161958</c:v>
                </c:pt>
                <c:pt idx="506">
                  <c:v>0.14275333821773531</c:v>
                </c:pt>
                <c:pt idx="507">
                  <c:v>0.15202936112880708</c:v>
                </c:pt>
                <c:pt idx="508">
                  <c:v>0.17341028988361359</c:v>
                </c:pt>
                <c:pt idx="509">
                  <c:v>0.16109605371952057</c:v>
                </c:pt>
                <c:pt idx="510">
                  <c:v>0.14879292726516724</c:v>
                </c:pt>
                <c:pt idx="511">
                  <c:v>0.12648463010787964</c:v>
                </c:pt>
                <c:pt idx="512">
                  <c:v>0.10150357067584992</c:v>
                </c:pt>
                <c:pt idx="513">
                  <c:v>6.6632530689239508E-2</c:v>
                </c:pt>
                <c:pt idx="514">
                  <c:v>5.9292520880699161E-2</c:v>
                </c:pt>
                <c:pt idx="515">
                  <c:v>5.285649061203003E-2</c:v>
                </c:pt>
                <c:pt idx="516">
                  <c:v>4.9429437518119818E-2</c:v>
                </c:pt>
                <c:pt idx="517">
                  <c:v>5.1855447292327883E-2</c:v>
                </c:pt>
                <c:pt idx="518">
                  <c:v>8.7066795229911814E-2</c:v>
                </c:pt>
                <c:pt idx="519">
                  <c:v>0.13736688315868378</c:v>
                </c:pt>
                <c:pt idx="520">
                  <c:v>0.14677563786506653</c:v>
                </c:pt>
                <c:pt idx="521">
                  <c:v>0.12983800828456879</c:v>
                </c:pt>
                <c:pt idx="522">
                  <c:v>0.11740799725055695</c:v>
                </c:pt>
                <c:pt idx="523">
                  <c:v>6.9653787016868599E-2</c:v>
                </c:pt>
                <c:pt idx="524">
                  <c:v>2.1144701242446901E-2</c:v>
                </c:pt>
                <c:pt idx="525">
                  <c:v>-6.9874227046966553E-3</c:v>
                </c:pt>
                <c:pt idx="526">
                  <c:v>-8.1451714038848877E-4</c:v>
                </c:pt>
                <c:pt idx="527">
                  <c:v>3.8314465284347538E-2</c:v>
                </c:pt>
                <c:pt idx="528">
                  <c:v>9.6443974971771249E-2</c:v>
                </c:pt>
                <c:pt idx="529">
                  <c:v>0.16979729533195498</c:v>
                </c:pt>
                <c:pt idx="530">
                  <c:v>0.22692517697811126</c:v>
                </c:pt>
                <c:pt idx="531">
                  <c:v>0.25543912410736086</c:v>
                </c:pt>
                <c:pt idx="532">
                  <c:v>0.23949376702308656</c:v>
                </c:pt>
                <c:pt idx="533">
                  <c:v>0.21096578657627107</c:v>
                </c:pt>
                <c:pt idx="534">
                  <c:v>0.16954644978046418</c:v>
                </c:pt>
                <c:pt idx="535">
                  <c:v>9.3547849059104918E-2</c:v>
                </c:pt>
                <c:pt idx="536">
                  <c:v>3.3751298189163212E-2</c:v>
                </c:pt>
                <c:pt idx="537">
                  <c:v>-3.9617809653282168E-2</c:v>
                </c:pt>
                <c:pt idx="538">
                  <c:v>-7.4744372963905334E-2</c:v>
                </c:pt>
                <c:pt idx="539">
                  <c:v>-7.6133671402931216E-2</c:v>
                </c:pt>
                <c:pt idx="540">
                  <c:v>-6.8197245597839365E-2</c:v>
                </c:pt>
                <c:pt idx="541">
                  <c:v>-4.1239827275276184E-2</c:v>
                </c:pt>
                <c:pt idx="542">
                  <c:v>1.536238968372345E-2</c:v>
                </c:pt>
                <c:pt idx="543">
                  <c:v>0.12031289398670197</c:v>
                </c:pt>
                <c:pt idx="544">
                  <c:v>0.20891341388225557</c:v>
                </c:pt>
                <c:pt idx="545">
                  <c:v>0.24537606596946718</c:v>
                </c:pt>
                <c:pt idx="546">
                  <c:v>0.27905895173549655</c:v>
                </c:pt>
                <c:pt idx="547">
                  <c:v>0.2553069770336151</c:v>
                </c:pt>
                <c:pt idx="548">
                  <c:v>0.1766853153705597</c:v>
                </c:pt>
                <c:pt idx="549">
                  <c:v>8.7153918743133552E-2</c:v>
                </c:pt>
                <c:pt idx="550">
                  <c:v>-7.986127138137818E-3</c:v>
                </c:pt>
                <c:pt idx="551">
                  <c:v>-6.6809116601943969E-2</c:v>
                </c:pt>
                <c:pt idx="552">
                  <c:v>-7.7812407016754154E-2</c:v>
                </c:pt>
                <c:pt idx="553">
                  <c:v>-7.7090275883674619E-2</c:v>
                </c:pt>
                <c:pt idx="554">
                  <c:v>-3.1420013308525084E-2</c:v>
                </c:pt>
                <c:pt idx="555">
                  <c:v>5.0177881121635438E-2</c:v>
                </c:pt>
                <c:pt idx="556">
                  <c:v>0.1538911145925522</c:v>
                </c:pt>
                <c:pt idx="557">
                  <c:v>0.22657083570957184</c:v>
                </c:pt>
                <c:pt idx="558">
                  <c:v>0.27744921326637267</c:v>
                </c:pt>
                <c:pt idx="559">
                  <c:v>0.29947976768016815</c:v>
                </c:pt>
                <c:pt idx="560">
                  <c:v>0.27384557425975803</c:v>
                </c:pt>
                <c:pt idx="561">
                  <c:v>0.24549476444721224</c:v>
                </c:pt>
                <c:pt idx="562">
                  <c:v>0.19037715554237367</c:v>
                </c:pt>
                <c:pt idx="563">
                  <c:v>8.7574333548545838E-2</c:v>
                </c:pt>
                <c:pt idx="564">
                  <c:v>-2.5472225546836855E-2</c:v>
                </c:pt>
                <c:pt idx="565">
                  <c:v>-8.2735762596130372E-2</c:v>
                </c:pt>
                <c:pt idx="566">
                  <c:v>-0.12452055037021638</c:v>
                </c:pt>
                <c:pt idx="567">
                  <c:v>-0.1298982346057892</c:v>
                </c:pt>
                <c:pt idx="568">
                  <c:v>-7.6880360841751108E-2</c:v>
                </c:pt>
                <c:pt idx="569">
                  <c:v>-9.8174750804901133E-4</c:v>
                </c:pt>
                <c:pt idx="570">
                  <c:v>7.7299606204032908E-2</c:v>
                </c:pt>
                <c:pt idx="571">
                  <c:v>0.17367282986640931</c:v>
                </c:pt>
                <c:pt idx="572">
                  <c:v>0.25291780471801761</c:v>
                </c:pt>
                <c:pt idx="573">
                  <c:v>0.29750106990337372</c:v>
                </c:pt>
                <c:pt idx="574">
                  <c:v>0.30832543551921848</c:v>
                </c:pt>
                <c:pt idx="575">
                  <c:v>0.27839880108833315</c:v>
                </c:pt>
                <c:pt idx="576">
                  <c:v>0.20507003903388979</c:v>
                </c:pt>
                <c:pt idx="577">
                  <c:v>0.11425050079822541</c:v>
                </c:pt>
                <c:pt idx="578">
                  <c:v>3.1095492839813235E-2</c:v>
                </c:pt>
                <c:pt idx="579">
                  <c:v>-3.1201327443122866E-2</c:v>
                </c:pt>
                <c:pt idx="580">
                  <c:v>-8.0696838498115542E-2</c:v>
                </c:pt>
                <c:pt idx="581">
                  <c:v>-8.7442771196365357E-2</c:v>
                </c:pt>
                <c:pt idx="582">
                  <c:v>-4.205492913722992E-2</c:v>
                </c:pt>
                <c:pt idx="583">
                  <c:v>2.5013219118118286E-2</c:v>
                </c:pt>
                <c:pt idx="584">
                  <c:v>8.9201613664627075E-2</c:v>
                </c:pt>
                <c:pt idx="585">
                  <c:v>0.13421347975730896</c:v>
                </c:pt>
                <c:pt idx="586">
                  <c:v>0.18248575329780581</c:v>
                </c:pt>
                <c:pt idx="587">
                  <c:v>0.23997674703598024</c:v>
                </c:pt>
                <c:pt idx="588">
                  <c:v>0.25533153533935549</c:v>
                </c:pt>
                <c:pt idx="589">
                  <c:v>0.23904645502567293</c:v>
                </c:pt>
                <c:pt idx="590">
                  <c:v>0.18547368049621582</c:v>
                </c:pt>
                <c:pt idx="591">
                  <c:v>0.1229330313205719</c:v>
                </c:pt>
                <c:pt idx="592">
                  <c:v>5.2617924213409425E-2</c:v>
                </c:pt>
                <c:pt idx="593">
                  <c:v>1.2396681904792786E-2</c:v>
                </c:pt>
                <c:pt idx="594">
                  <c:v>-2.1807190775871278E-2</c:v>
                </c:pt>
                <c:pt idx="595">
                  <c:v>-4.5049288272857667E-2</c:v>
                </c:pt>
                <c:pt idx="596">
                  <c:v>-4.5698913931846621E-2</c:v>
                </c:pt>
                <c:pt idx="597">
                  <c:v>-1.2199046015739441E-2</c:v>
                </c:pt>
                <c:pt idx="598">
                  <c:v>6.8556264638900757E-2</c:v>
                </c:pt>
                <c:pt idx="599">
                  <c:v>0.17326761782169342</c:v>
                </c:pt>
                <c:pt idx="600">
                  <c:v>0.17506856024265291</c:v>
                </c:pt>
                <c:pt idx="601">
                  <c:v>0.15414254486560822</c:v>
                </c:pt>
                <c:pt idx="602">
                  <c:v>0.17091937601566315</c:v>
                </c:pt>
                <c:pt idx="603">
                  <c:v>0.17407102525234222</c:v>
                </c:pt>
                <c:pt idx="604">
                  <c:v>0.14350353598594667</c:v>
                </c:pt>
                <c:pt idx="605">
                  <c:v>0.11015101790428163</c:v>
                </c:pt>
                <c:pt idx="606">
                  <c:v>0.10473415732383728</c:v>
                </c:pt>
                <c:pt idx="607">
                  <c:v>7.3373200893402102E-2</c:v>
                </c:pt>
                <c:pt idx="608">
                  <c:v>3.7911592125892644E-2</c:v>
                </c:pt>
                <c:pt idx="609">
                  <c:v>3.0754600167274476E-2</c:v>
                </c:pt>
                <c:pt idx="610">
                  <c:v>3.6894761323928833E-2</c:v>
                </c:pt>
                <c:pt idx="611">
                  <c:v>7.1848831772804267E-2</c:v>
                </c:pt>
                <c:pt idx="612">
                  <c:v>0.11154557883739472</c:v>
                </c:pt>
                <c:pt idx="613">
                  <c:v>0.16706079840660096</c:v>
                </c:pt>
                <c:pt idx="614">
                  <c:v>0.18349147439002991</c:v>
                </c:pt>
                <c:pt idx="615">
                  <c:v>0.18002758383750916</c:v>
                </c:pt>
                <c:pt idx="616">
                  <c:v>0.14452679872512819</c:v>
                </c:pt>
                <c:pt idx="617">
                  <c:v>9.6709438562393196E-2</c:v>
                </c:pt>
                <c:pt idx="618">
                  <c:v>4.7520906329154969E-2</c:v>
                </c:pt>
                <c:pt idx="619">
                  <c:v>1.7225312590599062E-2</c:v>
                </c:pt>
                <c:pt idx="620">
                  <c:v>2.4844819307327272E-2</c:v>
                </c:pt>
                <c:pt idx="621">
                  <c:v>6.665416538715363E-2</c:v>
                </c:pt>
                <c:pt idx="622">
                  <c:v>6.766573369503022E-2</c:v>
                </c:pt>
                <c:pt idx="623">
                  <c:v>9.8065992593765264E-2</c:v>
                </c:pt>
                <c:pt idx="624">
                  <c:v>0.12740381240844728</c:v>
                </c:pt>
                <c:pt idx="625">
                  <c:v>0.15203696250915527</c:v>
                </c:pt>
                <c:pt idx="626">
                  <c:v>0.16027510464191438</c:v>
                </c:pt>
                <c:pt idx="627">
                  <c:v>0.16201406657695772</c:v>
                </c:pt>
                <c:pt idx="628">
                  <c:v>0.15610370099544527</c:v>
                </c:pt>
                <c:pt idx="629">
                  <c:v>0.12280088424682618</c:v>
                </c:pt>
                <c:pt idx="630">
                  <c:v>7.3067976236343382E-2</c:v>
                </c:pt>
                <c:pt idx="631">
                  <c:v>5.7766397595405583E-2</c:v>
                </c:pt>
                <c:pt idx="632">
                  <c:v>3.692282795906067E-2</c:v>
                </c:pt>
                <c:pt idx="633">
                  <c:v>2.5523096323013306E-2</c:v>
                </c:pt>
                <c:pt idx="634">
                  <c:v>2.7944428324699403E-2</c:v>
                </c:pt>
                <c:pt idx="635">
                  <c:v>3.5054642558097843E-2</c:v>
                </c:pt>
                <c:pt idx="636">
                  <c:v>4.159884631633759E-2</c:v>
                </c:pt>
                <c:pt idx="637">
                  <c:v>7.9869457483291634E-2</c:v>
                </c:pt>
                <c:pt idx="638">
                  <c:v>0.1232002490758896</c:v>
                </c:pt>
                <c:pt idx="639">
                  <c:v>0.16169773221015932</c:v>
                </c:pt>
                <c:pt idx="640">
                  <c:v>0.21314562857151031</c:v>
                </c:pt>
                <c:pt idx="641">
                  <c:v>0.23893886625766755</c:v>
                </c:pt>
                <c:pt idx="642">
                  <c:v>0.22159017741680145</c:v>
                </c:pt>
                <c:pt idx="643">
                  <c:v>0.17699872612953188</c:v>
                </c:pt>
                <c:pt idx="644">
                  <c:v>0.11358274877071381</c:v>
                </c:pt>
                <c:pt idx="645">
                  <c:v>3.8840129971504211E-2</c:v>
                </c:pt>
                <c:pt idx="646">
                  <c:v>-3.8847146630287176E-2</c:v>
                </c:pt>
                <c:pt idx="647">
                  <c:v>-8.6991950869560242E-2</c:v>
                </c:pt>
                <c:pt idx="648">
                  <c:v>-7.4912188053131101E-2</c:v>
                </c:pt>
                <c:pt idx="649">
                  <c:v>-3.5392611622810363E-2</c:v>
                </c:pt>
                <c:pt idx="650">
                  <c:v>4.4439423680305484E-2</c:v>
                </c:pt>
                <c:pt idx="651">
                  <c:v>0.13593782365322113</c:v>
                </c:pt>
                <c:pt idx="652">
                  <c:v>0.22436000347137453</c:v>
                </c:pt>
                <c:pt idx="653">
                  <c:v>0.29618310749530796</c:v>
                </c:pt>
                <c:pt idx="654">
                  <c:v>0.30022470295429232</c:v>
                </c:pt>
                <c:pt idx="655">
                  <c:v>0.2528686881065369</c:v>
                </c:pt>
                <c:pt idx="656">
                  <c:v>0.16137145757675173</c:v>
                </c:pt>
                <c:pt idx="657">
                  <c:v>7.7409533858299254E-2</c:v>
                </c:pt>
                <c:pt idx="658">
                  <c:v>2.2707661986351015E-2</c:v>
                </c:pt>
                <c:pt idx="659">
                  <c:v>-3.1022402644157412E-2</c:v>
                </c:pt>
                <c:pt idx="660">
                  <c:v>-4.7150192856788641E-2</c:v>
                </c:pt>
                <c:pt idx="661">
                  <c:v>-3.6012416481971746E-2</c:v>
                </c:pt>
                <c:pt idx="662">
                  <c:v>-1.3929237127304078E-2</c:v>
                </c:pt>
                <c:pt idx="663">
                  <c:v>2.806780457496643E-2</c:v>
                </c:pt>
                <c:pt idx="664">
                  <c:v>7.6973331570625303E-2</c:v>
                </c:pt>
                <c:pt idx="665">
                  <c:v>0.11419085919857026</c:v>
                </c:pt>
                <c:pt idx="666">
                  <c:v>0.14927649199962617</c:v>
                </c:pt>
                <c:pt idx="667">
                  <c:v>0.20286096096038819</c:v>
                </c:pt>
                <c:pt idx="668">
                  <c:v>0.23839507520198824</c:v>
                </c:pt>
                <c:pt idx="669">
                  <c:v>0.23795302569866181</c:v>
                </c:pt>
                <c:pt idx="670">
                  <c:v>0.21009864449501039</c:v>
                </c:pt>
                <c:pt idx="671">
                  <c:v>0.15681472241878511</c:v>
                </c:pt>
                <c:pt idx="672">
                  <c:v>8.2156303524971011E-2</c:v>
                </c:pt>
                <c:pt idx="673">
                  <c:v>1.3977769017219544E-2</c:v>
                </c:pt>
                <c:pt idx="674">
                  <c:v>-1.6465759277343752E-3</c:v>
                </c:pt>
                <c:pt idx="675">
                  <c:v>-2.5656412839889526E-2</c:v>
                </c:pt>
                <c:pt idx="676">
                  <c:v>-1.2639341354370118E-2</c:v>
                </c:pt>
                <c:pt idx="677">
                  <c:v>2.7571960687637332E-2</c:v>
                </c:pt>
                <c:pt idx="678">
                  <c:v>4.4800781607627869E-2</c:v>
                </c:pt>
                <c:pt idx="679">
                  <c:v>8.1647595763206487E-2</c:v>
                </c:pt>
                <c:pt idx="680">
                  <c:v>0.1420616126060486</c:v>
                </c:pt>
                <c:pt idx="681">
                  <c:v>0.16792560160160067</c:v>
                </c:pt>
                <c:pt idx="682">
                  <c:v>0.18830080926418305</c:v>
                </c:pt>
                <c:pt idx="683">
                  <c:v>0.20355210185050965</c:v>
                </c:pt>
                <c:pt idx="684">
                  <c:v>0.17542290151119233</c:v>
                </c:pt>
                <c:pt idx="685">
                  <c:v>0.1281861698627472</c:v>
                </c:pt>
                <c:pt idx="686">
                  <c:v>8.4583482742309576E-2</c:v>
                </c:pt>
                <c:pt idx="687">
                  <c:v>7.2847536206245428E-2</c:v>
                </c:pt>
                <c:pt idx="688">
                  <c:v>5.3182765245437622E-2</c:v>
                </c:pt>
                <c:pt idx="689">
                  <c:v>3.4903784394264226E-2</c:v>
                </c:pt>
                <c:pt idx="690">
                  <c:v>6.9330435991287239E-3</c:v>
                </c:pt>
                <c:pt idx="691">
                  <c:v>-6.3190859556198119E-3</c:v>
                </c:pt>
                <c:pt idx="692">
                  <c:v>1.3526948690414429E-2</c:v>
                </c:pt>
                <c:pt idx="693">
                  <c:v>5.2977527976036075E-2</c:v>
                </c:pt>
                <c:pt idx="694">
                  <c:v>0.10167664825916291</c:v>
                </c:pt>
                <c:pt idx="695">
                  <c:v>0.13941457808017732</c:v>
                </c:pt>
                <c:pt idx="696">
                  <c:v>0.16904651284217836</c:v>
                </c:pt>
                <c:pt idx="697">
                  <c:v>0.19489997684955598</c:v>
                </c:pt>
                <c:pt idx="698">
                  <c:v>0.18379728376865387</c:v>
                </c:pt>
                <c:pt idx="699">
                  <c:v>0.16223333716392518</c:v>
                </c:pt>
                <c:pt idx="700">
                  <c:v>0.12706291973590852</c:v>
                </c:pt>
                <c:pt idx="701">
                  <c:v>0.11223613500595093</c:v>
                </c:pt>
                <c:pt idx="702">
                  <c:v>9.0956363081932071E-2</c:v>
                </c:pt>
                <c:pt idx="703">
                  <c:v>7.595240771770477E-2</c:v>
                </c:pt>
                <c:pt idx="704">
                  <c:v>5.0480766892433172E-2</c:v>
                </c:pt>
                <c:pt idx="705">
                  <c:v>4.6443849205970764E-2</c:v>
                </c:pt>
                <c:pt idx="706">
                  <c:v>3.8546015024185185E-2</c:v>
                </c:pt>
                <c:pt idx="707">
                  <c:v>3.8447781801223754E-2</c:v>
                </c:pt>
                <c:pt idx="708">
                  <c:v>7.1429001688957217E-2</c:v>
                </c:pt>
                <c:pt idx="709">
                  <c:v>7.8032847046852122E-2</c:v>
                </c:pt>
                <c:pt idx="710">
                  <c:v>9.2525755763053899E-2</c:v>
                </c:pt>
                <c:pt idx="711">
                  <c:v>0.12242432355880738</c:v>
                </c:pt>
                <c:pt idx="712">
                  <c:v>0.11611342370510101</c:v>
                </c:pt>
                <c:pt idx="713">
                  <c:v>0.10413715660572052</c:v>
                </c:pt>
                <c:pt idx="714">
                  <c:v>0.12658403277397157</c:v>
                </c:pt>
                <c:pt idx="715">
                  <c:v>0.15139493823051453</c:v>
                </c:pt>
                <c:pt idx="716">
                  <c:v>0.16046923220157625</c:v>
                </c:pt>
                <c:pt idx="717">
                  <c:v>0.15280060887336733</c:v>
                </c:pt>
                <c:pt idx="718">
                  <c:v>0.1279376631975174</c:v>
                </c:pt>
                <c:pt idx="719">
                  <c:v>0.10307530224323273</c:v>
                </c:pt>
                <c:pt idx="720">
                  <c:v>6.7875064015388495E-2</c:v>
                </c:pt>
                <c:pt idx="721">
                  <c:v>3.4308537840843201E-2</c:v>
                </c:pt>
                <c:pt idx="722">
                  <c:v>-3.5049380064010621E-2</c:v>
                </c:pt>
                <c:pt idx="723">
                  <c:v>-9.3397575616836551E-2</c:v>
                </c:pt>
                <c:pt idx="724">
                  <c:v>-3.7725065946578984E-2</c:v>
                </c:pt>
                <c:pt idx="725">
                  <c:v>0.10766302764415742</c:v>
                </c:pt>
                <c:pt idx="726">
                  <c:v>0.16232572317123414</c:v>
                </c:pt>
                <c:pt idx="727">
                  <c:v>0.18893698632717135</c:v>
                </c:pt>
                <c:pt idx="728">
                  <c:v>0.22298941612243653</c:v>
                </c:pt>
                <c:pt idx="729">
                  <c:v>0.23163920223712922</c:v>
                </c:pt>
                <c:pt idx="730">
                  <c:v>0.19652140974998475</c:v>
                </c:pt>
                <c:pt idx="731">
                  <c:v>0.14115003168582918</c:v>
                </c:pt>
                <c:pt idx="732">
                  <c:v>0.1280066603422165</c:v>
                </c:pt>
                <c:pt idx="733">
                  <c:v>0.10189533412456513</c:v>
                </c:pt>
                <c:pt idx="734">
                  <c:v>5.7766397595405583E-2</c:v>
                </c:pt>
                <c:pt idx="735">
                  <c:v>3.1783710122108462E-2</c:v>
                </c:pt>
                <c:pt idx="736">
                  <c:v>-2.2862613201141357E-3</c:v>
                </c:pt>
                <c:pt idx="737">
                  <c:v>-8.3580100536346444E-3</c:v>
                </c:pt>
                <c:pt idx="738">
                  <c:v>2.7645635604858401E-2</c:v>
                </c:pt>
                <c:pt idx="739">
                  <c:v>5.3934132456779485E-2</c:v>
                </c:pt>
                <c:pt idx="740">
                  <c:v>7.7407779693603518E-2</c:v>
                </c:pt>
                <c:pt idx="741">
                  <c:v>8.1434757113456727E-2</c:v>
                </c:pt>
                <c:pt idx="742">
                  <c:v>0.11866456389427185</c:v>
                </c:pt>
                <c:pt idx="743">
                  <c:v>0.14222884297370911</c:v>
                </c:pt>
                <c:pt idx="744">
                  <c:v>0.16872433125972749</c:v>
                </c:pt>
                <c:pt idx="745">
                  <c:v>0.19079990923404694</c:v>
                </c:pt>
                <c:pt idx="746">
                  <c:v>0.19800894141197206</c:v>
                </c:pt>
                <c:pt idx="747">
                  <c:v>0.16612524390220643</c:v>
                </c:pt>
                <c:pt idx="748">
                  <c:v>0.14604356646537781</c:v>
                </c:pt>
                <c:pt idx="749">
                  <c:v>0.11129648745059968</c:v>
                </c:pt>
                <c:pt idx="750">
                  <c:v>4.3067082166671752E-2</c:v>
                </c:pt>
                <c:pt idx="751">
                  <c:v>-1.5058919191360475E-2</c:v>
                </c:pt>
                <c:pt idx="752">
                  <c:v>-6.3052865266799929E-2</c:v>
                </c:pt>
                <c:pt idx="753">
                  <c:v>-9.1668553948402412E-2</c:v>
                </c:pt>
                <c:pt idx="754">
                  <c:v>-5.3493252396583563E-2</c:v>
                </c:pt>
                <c:pt idx="755">
                  <c:v>1.1694431304931641E-4</c:v>
                </c:pt>
                <c:pt idx="756">
                  <c:v>9.3833777904510501E-2</c:v>
                </c:pt>
                <c:pt idx="757">
                  <c:v>0.18748746156692506</c:v>
                </c:pt>
                <c:pt idx="758">
                  <c:v>0.26176113367080689</c:v>
                </c:pt>
                <c:pt idx="759">
                  <c:v>0.31574672162532808</c:v>
                </c:pt>
                <c:pt idx="760">
                  <c:v>0.33705222129821777</c:v>
                </c:pt>
                <c:pt idx="761">
                  <c:v>0.31042809426784518</c:v>
                </c:pt>
                <c:pt idx="762">
                  <c:v>0.23707477390766146</c:v>
                </c:pt>
                <c:pt idx="763">
                  <c:v>0.1493396419286728</c:v>
                </c:pt>
                <c:pt idx="764">
                  <c:v>5.6392886638641358E-2</c:v>
                </c:pt>
                <c:pt idx="765">
                  <c:v>-7.7651023864746095E-3</c:v>
                </c:pt>
                <c:pt idx="766">
                  <c:v>-7.7246981263160708E-2</c:v>
                </c:pt>
                <c:pt idx="767">
                  <c:v>-0.11955918788909912</c:v>
                </c:pt>
                <c:pt idx="768">
                  <c:v>-0.11929372429847718</c:v>
                </c:pt>
                <c:pt idx="769">
                  <c:v>-0.11253551244735718</c:v>
                </c:pt>
                <c:pt idx="770">
                  <c:v>-5.39569365978241E-2</c:v>
                </c:pt>
                <c:pt idx="771">
                  <c:v>3.3061326742172242E-2</c:v>
                </c:pt>
                <c:pt idx="772">
                  <c:v>0.11958316147327423</c:v>
                </c:pt>
                <c:pt idx="773">
                  <c:v>0.21771230399608613</c:v>
                </c:pt>
                <c:pt idx="774">
                  <c:v>0.30435868442058567</c:v>
                </c:pt>
                <c:pt idx="775">
                  <c:v>0.36921775460243228</c:v>
                </c:pt>
                <c:pt idx="776">
                  <c:v>0.35333086967468263</c:v>
                </c:pt>
                <c:pt idx="777">
                  <c:v>0.26723471224308015</c:v>
                </c:pt>
                <c:pt idx="778">
                  <c:v>0.14625055789947511</c:v>
                </c:pt>
                <c:pt idx="779">
                  <c:v>2.6182662248611453E-2</c:v>
                </c:pt>
                <c:pt idx="780">
                  <c:v>-6.4623427391052243E-2</c:v>
                </c:pt>
                <c:pt idx="781">
                  <c:v>-0.14408708810806276</c:v>
                </c:pt>
                <c:pt idx="782">
                  <c:v>-0.15728542327880859</c:v>
                </c:pt>
                <c:pt idx="783">
                  <c:v>-9.2740933299064646E-2</c:v>
                </c:pt>
                <c:pt idx="784">
                  <c:v>8.6603111028671267E-3</c:v>
                </c:pt>
                <c:pt idx="785">
                  <c:v>0.10318406045436859</c:v>
                </c:pt>
                <c:pt idx="786">
                  <c:v>0.20828074514865877</c:v>
                </c:pt>
                <c:pt idx="787">
                  <c:v>0.25549525737762452</c:v>
                </c:pt>
                <c:pt idx="788">
                  <c:v>0.2878075557947159</c:v>
                </c:pt>
                <c:pt idx="789">
                  <c:v>0.27633999645709995</c:v>
                </c:pt>
                <c:pt idx="790">
                  <c:v>0.2384862917661667</c:v>
                </c:pt>
                <c:pt idx="791">
                  <c:v>0.19895911395549776</c:v>
                </c:pt>
                <c:pt idx="792">
                  <c:v>0.15179605722427369</c:v>
                </c:pt>
                <c:pt idx="793">
                  <c:v>9.5041812658309938E-2</c:v>
                </c:pt>
                <c:pt idx="794">
                  <c:v>3.6976037621498113E-2</c:v>
                </c:pt>
                <c:pt idx="795">
                  <c:v>-1.7441074848175048E-2</c:v>
                </c:pt>
                <c:pt idx="796">
                  <c:v>-5.7405039668083191E-2</c:v>
                </c:pt>
                <c:pt idx="797">
                  <c:v>-7.8264981508255005E-2</c:v>
                </c:pt>
                <c:pt idx="798">
                  <c:v>-5.522578239440918E-2</c:v>
                </c:pt>
                <c:pt idx="799">
                  <c:v>1.3319957256317139E-3</c:v>
                </c:pt>
                <c:pt idx="800">
                  <c:v>7.7760951519012453E-2</c:v>
                </c:pt>
                <c:pt idx="801">
                  <c:v>0.16026750326156616</c:v>
                </c:pt>
                <c:pt idx="802">
                  <c:v>0.23059605896472932</c:v>
                </c:pt>
                <c:pt idx="803">
                  <c:v>0.26793696284294127</c:v>
                </c:pt>
                <c:pt idx="804">
                  <c:v>0.24400723278522493</c:v>
                </c:pt>
                <c:pt idx="805">
                  <c:v>0.20852691292762757</c:v>
                </c:pt>
                <c:pt idx="806">
                  <c:v>0.13487363040447237</c:v>
                </c:pt>
                <c:pt idx="807">
                  <c:v>4.4207289218902587E-2</c:v>
                </c:pt>
                <c:pt idx="808">
                  <c:v>-2.3173685073852542E-2</c:v>
                </c:pt>
                <c:pt idx="809">
                  <c:v>-6.5188268423080453E-2</c:v>
                </c:pt>
                <c:pt idx="810">
                  <c:v>-8.3488299250602721E-2</c:v>
                </c:pt>
                <c:pt idx="811">
                  <c:v>-7.3455646634101868E-2</c:v>
                </c:pt>
                <c:pt idx="812">
                  <c:v>-2.4040242433547975E-2</c:v>
                </c:pt>
                <c:pt idx="813">
                  <c:v>6.0692929029464722E-2</c:v>
                </c:pt>
                <c:pt idx="814">
                  <c:v>0.15315728902816772</c:v>
                </c:pt>
                <c:pt idx="815">
                  <c:v>0.21066114664077759</c:v>
                </c:pt>
                <c:pt idx="816">
                  <c:v>0.2598631274700165</c:v>
                </c:pt>
                <c:pt idx="817">
                  <c:v>0.27892621994018557</c:v>
                </c:pt>
                <c:pt idx="818">
                  <c:v>0.25278273403644563</c:v>
                </c:pt>
                <c:pt idx="819">
                  <c:v>0.20211310207843783</c:v>
                </c:pt>
                <c:pt idx="820">
                  <c:v>0.13349485695362093</c:v>
                </c:pt>
                <c:pt idx="821">
                  <c:v>5.663963913917542E-2</c:v>
                </c:pt>
                <c:pt idx="822">
                  <c:v>-1.2746930122375488E-4</c:v>
                </c:pt>
                <c:pt idx="823">
                  <c:v>-4.3678700923919678E-2</c:v>
                </c:pt>
                <c:pt idx="824">
                  <c:v>-6.1578197479248052E-2</c:v>
                </c:pt>
                <c:pt idx="825">
                  <c:v>-3.4074649214744568E-2</c:v>
                </c:pt>
                <c:pt idx="826">
                  <c:v>1.1723082661628723E-2</c:v>
                </c:pt>
                <c:pt idx="827">
                  <c:v>8.9213892817497253E-2</c:v>
                </c:pt>
                <c:pt idx="828">
                  <c:v>0.19165477216243745</c:v>
                </c:pt>
                <c:pt idx="829">
                  <c:v>0.24242614567279816</c:v>
                </c:pt>
                <c:pt idx="830">
                  <c:v>0.24751965522766115</c:v>
                </c:pt>
                <c:pt idx="831">
                  <c:v>0.24448845863342286</c:v>
                </c:pt>
                <c:pt idx="832">
                  <c:v>0.21026295125484468</c:v>
                </c:pt>
                <c:pt idx="833">
                  <c:v>0.14771820902824404</c:v>
                </c:pt>
                <c:pt idx="834">
                  <c:v>7.6508477926254273E-2</c:v>
                </c:pt>
                <c:pt idx="835">
                  <c:v>5.7478129863739022E-4</c:v>
                </c:pt>
                <c:pt idx="836">
                  <c:v>-2.6481454968452455E-2</c:v>
                </c:pt>
                <c:pt idx="837">
                  <c:v>-2.1010215282440188E-2</c:v>
                </c:pt>
                <c:pt idx="838">
                  <c:v>7.0663601160049442E-3</c:v>
                </c:pt>
                <c:pt idx="839">
                  <c:v>3.6936861276626591E-2</c:v>
                </c:pt>
                <c:pt idx="840">
                  <c:v>2.850576102733612E-2</c:v>
                </c:pt>
                <c:pt idx="841">
                  <c:v>6.020585596561432E-2</c:v>
                </c:pt>
                <c:pt idx="842">
                  <c:v>0.11061821043491364</c:v>
                </c:pt>
                <c:pt idx="843">
                  <c:v>0.15172179758548737</c:v>
                </c:pt>
                <c:pt idx="844">
                  <c:v>0.1929195249080658</c:v>
                </c:pt>
                <c:pt idx="845">
                  <c:v>0.20321588695049286</c:v>
                </c:pt>
                <c:pt idx="846">
                  <c:v>0.19415854990482331</c:v>
                </c:pt>
                <c:pt idx="847">
                  <c:v>0.16771334767341614</c:v>
                </c:pt>
                <c:pt idx="848">
                  <c:v>0.16282624483108521</c:v>
                </c:pt>
                <c:pt idx="849">
                  <c:v>0.12397792875766754</c:v>
                </c:pt>
                <c:pt idx="850">
                  <c:v>0.10491425156593323</c:v>
                </c:pt>
                <c:pt idx="851">
                  <c:v>8.4518578648567211E-2</c:v>
                </c:pt>
                <c:pt idx="852">
                  <c:v>5.4866763353347781E-2</c:v>
                </c:pt>
                <c:pt idx="853">
                  <c:v>1.8209398984909059E-2</c:v>
                </c:pt>
                <c:pt idx="854">
                  <c:v>4.9128305912017828E-3</c:v>
                </c:pt>
                <c:pt idx="855">
                  <c:v>1.9907430410385132E-2</c:v>
                </c:pt>
                <c:pt idx="856">
                  <c:v>5.8369830250740051E-2</c:v>
                </c:pt>
                <c:pt idx="857">
                  <c:v>9.3998084664344797E-2</c:v>
                </c:pt>
                <c:pt idx="858">
                  <c:v>0.12201267957687378</c:v>
                </c:pt>
                <c:pt idx="859">
                  <c:v>0.14405025064945221</c:v>
                </c:pt>
                <c:pt idx="860">
                  <c:v>0.15065351128578186</c:v>
                </c:pt>
                <c:pt idx="861">
                  <c:v>0.15228020668029785</c:v>
                </c:pt>
                <c:pt idx="862">
                  <c:v>0.13142318844795228</c:v>
                </c:pt>
                <c:pt idx="863">
                  <c:v>0.10279405117034912</c:v>
                </c:pt>
                <c:pt idx="864">
                  <c:v>7.7171552181243899E-2</c:v>
                </c:pt>
                <c:pt idx="865">
                  <c:v>5.6798098683357244E-2</c:v>
                </c:pt>
                <c:pt idx="866">
                  <c:v>5.7550050616264344E-2</c:v>
                </c:pt>
                <c:pt idx="867">
                  <c:v>8.3914561271667479E-2</c:v>
                </c:pt>
                <c:pt idx="868">
                  <c:v>0.10847052812576294</c:v>
                </c:pt>
                <c:pt idx="869">
                  <c:v>0.12104555010795594</c:v>
                </c:pt>
                <c:pt idx="870">
                  <c:v>0.10728529751300812</c:v>
                </c:pt>
                <c:pt idx="871">
                  <c:v>8.5021439194679263E-2</c:v>
                </c:pt>
                <c:pt idx="872">
                  <c:v>8.9844807386398315E-2</c:v>
                </c:pt>
                <c:pt idx="873">
                  <c:v>0.11275653719902039</c:v>
                </c:pt>
                <c:pt idx="874">
                  <c:v>0.13175647974014282</c:v>
                </c:pt>
                <c:pt idx="875">
                  <c:v>0.14729194700717926</c:v>
                </c:pt>
                <c:pt idx="876">
                  <c:v>0.15502488970756531</c:v>
                </c:pt>
                <c:pt idx="877">
                  <c:v>0.10859448909759523</c:v>
                </c:pt>
                <c:pt idx="878">
                  <c:v>7.5336111187934873E-2</c:v>
                </c:pt>
                <c:pt idx="879">
                  <c:v>6.137822270393372E-2</c:v>
                </c:pt>
                <c:pt idx="880">
                  <c:v>2.9458857178688052E-2</c:v>
                </c:pt>
                <c:pt idx="881">
                  <c:v>9.9887984991073615E-3</c:v>
                </c:pt>
                <c:pt idx="882">
                  <c:v>1.2861535549163819E-2</c:v>
                </c:pt>
                <c:pt idx="883">
                  <c:v>3.2104137539863589E-2</c:v>
                </c:pt>
                <c:pt idx="884">
                  <c:v>5.9150433540344244E-2</c:v>
                </c:pt>
                <c:pt idx="885">
                  <c:v>0.12015969693660737</c:v>
                </c:pt>
                <c:pt idx="886">
                  <c:v>0.15655627548694612</c:v>
                </c:pt>
                <c:pt idx="887">
                  <c:v>0.15667789757251741</c:v>
                </c:pt>
                <c:pt idx="888">
                  <c:v>0.14975362479686738</c:v>
                </c:pt>
                <c:pt idx="889">
                  <c:v>0.16345540523529054</c:v>
                </c:pt>
                <c:pt idx="890">
                  <c:v>0.14945950984954834</c:v>
                </c:pt>
                <c:pt idx="891">
                  <c:v>0.13593080699443819</c:v>
                </c:pt>
                <c:pt idx="892">
                  <c:v>0.10416288435459138</c:v>
                </c:pt>
                <c:pt idx="893">
                  <c:v>4.5047534108161931E-2</c:v>
                </c:pt>
                <c:pt idx="894">
                  <c:v>-2.0412629842758178E-3</c:v>
                </c:pt>
                <c:pt idx="895">
                  <c:v>-2.3036860227584839E-2</c:v>
                </c:pt>
                <c:pt idx="896">
                  <c:v>-2.0979809761047363E-3</c:v>
                </c:pt>
                <c:pt idx="897">
                  <c:v>4.0215395092964172E-2</c:v>
                </c:pt>
                <c:pt idx="898">
                  <c:v>0.1139090234041214</c:v>
                </c:pt>
                <c:pt idx="899">
                  <c:v>0.17529133915901185</c:v>
                </c:pt>
                <c:pt idx="900">
                  <c:v>0.21943489372730257</c:v>
                </c:pt>
                <c:pt idx="901">
                  <c:v>0.22343672811985016</c:v>
                </c:pt>
                <c:pt idx="902">
                  <c:v>0.1964453959465027</c:v>
                </c:pt>
                <c:pt idx="903">
                  <c:v>0.14940045297145843</c:v>
                </c:pt>
                <c:pt idx="904">
                  <c:v>0.10131002783775329</c:v>
                </c:pt>
                <c:pt idx="905">
                  <c:v>4.3504453897476196E-2</c:v>
                </c:pt>
                <c:pt idx="906">
                  <c:v>7.4341499805450446E-3</c:v>
                </c:pt>
                <c:pt idx="907">
                  <c:v>-2.1190309524536134E-3</c:v>
                </c:pt>
                <c:pt idx="908">
                  <c:v>-1.3878951072692871E-2</c:v>
                </c:pt>
                <c:pt idx="909">
                  <c:v>1.6027218103408816E-2</c:v>
                </c:pt>
                <c:pt idx="910">
                  <c:v>3.6810561418533325E-2</c:v>
                </c:pt>
                <c:pt idx="911">
                  <c:v>9.1416538953781129E-2</c:v>
                </c:pt>
                <c:pt idx="912">
                  <c:v>0.1766613417863846</c:v>
                </c:pt>
                <c:pt idx="913">
                  <c:v>0.2652723866701126</c:v>
                </c:pt>
                <c:pt idx="914">
                  <c:v>0.29827933430671694</c:v>
                </c:pt>
                <c:pt idx="915">
                  <c:v>0.27407010734081272</c:v>
                </c:pt>
                <c:pt idx="916">
                  <c:v>0.20821876466274264</c:v>
                </c:pt>
                <c:pt idx="917">
                  <c:v>0.1338035899400711</c:v>
                </c:pt>
                <c:pt idx="918">
                  <c:v>4.1269063353538513E-2</c:v>
                </c:pt>
                <c:pt idx="919">
                  <c:v>-3.2178981900215148E-2</c:v>
                </c:pt>
                <c:pt idx="920">
                  <c:v>-0.10850678086280824</c:v>
                </c:pt>
                <c:pt idx="921">
                  <c:v>-0.13204650163650514</c:v>
                </c:pt>
                <c:pt idx="922">
                  <c:v>-8.9634307622909554E-2</c:v>
                </c:pt>
                <c:pt idx="923">
                  <c:v>-1.0518556237220764E-2</c:v>
                </c:pt>
                <c:pt idx="924">
                  <c:v>0.10477742671966553</c:v>
                </c:pt>
                <c:pt idx="925">
                  <c:v>0.24480186939239504</c:v>
                </c:pt>
                <c:pt idx="926">
                  <c:v>0.30703027725219728</c:v>
                </c:pt>
                <c:pt idx="927">
                  <c:v>0.30493346571922303</c:v>
                </c:pt>
                <c:pt idx="928">
                  <c:v>0.24205777108669282</c:v>
                </c:pt>
                <c:pt idx="929">
                  <c:v>0.21317544937133789</c:v>
                </c:pt>
                <c:pt idx="930">
                  <c:v>0.23558373391628268</c:v>
                </c:pt>
                <c:pt idx="931">
                  <c:v>9.2202989459037779E-2</c:v>
                </c:pt>
                <c:pt idx="932">
                  <c:v>4.1585397720336915E-3</c:v>
                </c:pt>
                <c:pt idx="933">
                  <c:v>-8.4299308061599743E-3</c:v>
                </c:pt>
                <c:pt idx="934">
                  <c:v>-5.2874616980552673E-2</c:v>
                </c:pt>
                <c:pt idx="935">
                  <c:v>-9.398989856243134E-2</c:v>
                </c:pt>
                <c:pt idx="936">
                  <c:v>-6.5638504028320319E-2</c:v>
                </c:pt>
                <c:pt idx="937">
                  <c:v>1.198211431503296E-2</c:v>
                </c:pt>
                <c:pt idx="938">
                  <c:v>7.2301406264305118E-2</c:v>
                </c:pt>
                <c:pt idx="939">
                  <c:v>0.1350700968503952</c:v>
                </c:pt>
                <c:pt idx="940">
                  <c:v>0.19029061675071718</c:v>
                </c:pt>
                <c:pt idx="941">
                  <c:v>0.20815912306308748</c:v>
                </c:pt>
                <c:pt idx="942">
                  <c:v>0.19900296807289125</c:v>
                </c:pt>
                <c:pt idx="943">
                  <c:v>0.17391139626502991</c:v>
                </c:pt>
                <c:pt idx="944">
                  <c:v>0.15160953104496003</c:v>
                </c:pt>
                <c:pt idx="945">
                  <c:v>0.1326236218214035</c:v>
                </c:pt>
                <c:pt idx="946">
                  <c:v>9.156622767448426E-2</c:v>
                </c:pt>
                <c:pt idx="947">
                  <c:v>5.5815766453742983E-2</c:v>
                </c:pt>
                <c:pt idx="948">
                  <c:v>3.4450040459632875E-2</c:v>
                </c:pt>
                <c:pt idx="949">
                  <c:v>3.4922495484352112E-2</c:v>
                </c:pt>
                <c:pt idx="950">
                  <c:v>5.573449015617371E-2</c:v>
                </c:pt>
                <c:pt idx="951">
                  <c:v>7.2954540252685551E-2</c:v>
                </c:pt>
                <c:pt idx="952">
                  <c:v>8.3025199770927427E-2</c:v>
                </c:pt>
                <c:pt idx="953">
                  <c:v>9.2219361662864693E-2</c:v>
                </c:pt>
                <c:pt idx="954">
                  <c:v>0.10527502477169037</c:v>
                </c:pt>
                <c:pt idx="955">
                  <c:v>0.13818900167942047</c:v>
                </c:pt>
                <c:pt idx="956">
                  <c:v>0.13738734841346742</c:v>
                </c:pt>
                <c:pt idx="957">
                  <c:v>0.1355232560634613</c:v>
                </c:pt>
                <c:pt idx="958">
                  <c:v>0.12528595089912414</c:v>
                </c:pt>
                <c:pt idx="959">
                  <c:v>0.11193091034889222</c:v>
                </c:pt>
                <c:pt idx="960">
                  <c:v>9.7108218669891361E-2</c:v>
                </c:pt>
                <c:pt idx="961">
                  <c:v>8.321289539337158E-2</c:v>
                </c:pt>
                <c:pt idx="962">
                  <c:v>6.8439320325851441E-2</c:v>
                </c:pt>
                <c:pt idx="963">
                  <c:v>5.3384494185447696E-2</c:v>
                </c:pt>
                <c:pt idx="964">
                  <c:v>7.6639455556869504E-2</c:v>
                </c:pt>
                <c:pt idx="965">
                  <c:v>0.11377102911472321</c:v>
                </c:pt>
                <c:pt idx="966">
                  <c:v>0.12257869005203248</c:v>
                </c:pt>
                <c:pt idx="967">
                  <c:v>0.12481291115283967</c:v>
                </c:pt>
                <c:pt idx="968">
                  <c:v>0.10629068613052368</c:v>
                </c:pt>
                <c:pt idx="969">
                  <c:v>7.8800001740455636E-2</c:v>
                </c:pt>
                <c:pt idx="970">
                  <c:v>7.1652950048446656E-2</c:v>
                </c:pt>
                <c:pt idx="971">
                  <c:v>5.0553857088088995E-2</c:v>
                </c:pt>
                <c:pt idx="972">
                  <c:v>4.875291466712952E-2</c:v>
                </c:pt>
                <c:pt idx="973">
                  <c:v>4.7558913230895998E-2</c:v>
                </c:pt>
                <c:pt idx="974">
                  <c:v>4.5953852534294133E-2</c:v>
                </c:pt>
                <c:pt idx="975">
                  <c:v>5.3955182433128357E-2</c:v>
                </c:pt>
                <c:pt idx="976">
                  <c:v>8.739073097705842E-2</c:v>
                </c:pt>
                <c:pt idx="977">
                  <c:v>0.11692092418670655</c:v>
                </c:pt>
                <c:pt idx="978">
                  <c:v>0.12341191828250886</c:v>
                </c:pt>
                <c:pt idx="979">
                  <c:v>0.13886903285980226</c:v>
                </c:pt>
                <c:pt idx="980">
                  <c:v>0.18751201987266541</c:v>
                </c:pt>
                <c:pt idx="981">
                  <c:v>0.21052783012390139</c:v>
                </c:pt>
                <c:pt idx="982">
                  <c:v>0.19894858896732331</c:v>
                </c:pt>
                <c:pt idx="983">
                  <c:v>0.16789695024490359</c:v>
                </c:pt>
                <c:pt idx="984">
                  <c:v>0.12053625762462616</c:v>
                </c:pt>
                <c:pt idx="985">
                  <c:v>5.927556395530701E-2</c:v>
                </c:pt>
                <c:pt idx="986">
                  <c:v>-3.0013757944107058E-3</c:v>
                </c:pt>
                <c:pt idx="987">
                  <c:v>-3.0527728199958803E-2</c:v>
                </c:pt>
                <c:pt idx="988">
                  <c:v>-2.4638412594795229E-2</c:v>
                </c:pt>
                <c:pt idx="989">
                  <c:v>2.1535879969596865E-2</c:v>
                </c:pt>
                <c:pt idx="990">
                  <c:v>6.3681440949440005E-2</c:v>
                </c:pt>
                <c:pt idx="991">
                  <c:v>8.9799199104309085E-2</c:v>
                </c:pt>
                <c:pt idx="992">
                  <c:v>0.1343006032705307</c:v>
                </c:pt>
                <c:pt idx="993">
                  <c:v>0.19460293829441072</c:v>
                </c:pt>
                <c:pt idx="994">
                  <c:v>0.21741175711154939</c:v>
                </c:pt>
                <c:pt idx="995">
                  <c:v>0.23760511636734011</c:v>
                </c:pt>
                <c:pt idx="996">
                  <c:v>0.21093070328235627</c:v>
                </c:pt>
                <c:pt idx="997">
                  <c:v>0.14537113666534424</c:v>
                </c:pt>
                <c:pt idx="998">
                  <c:v>5.4455704092979437E-2</c:v>
                </c:pt>
                <c:pt idx="999">
                  <c:v>-1.8588298559188844E-2</c:v>
                </c:pt>
                <c:pt idx="1000">
                  <c:v>-4.3551816344261168E-2</c:v>
                </c:pt>
                <c:pt idx="1001">
                  <c:v>-6.609107851982117E-2</c:v>
                </c:pt>
                <c:pt idx="1002">
                  <c:v>-5.2336088418960577E-2</c:v>
                </c:pt>
                <c:pt idx="1003">
                  <c:v>-4.3153036236763004E-2</c:v>
                </c:pt>
                <c:pt idx="1004">
                  <c:v>1.695517122745514E-2</c:v>
                </c:pt>
                <c:pt idx="1005">
                  <c:v>8.9312710762023934E-2</c:v>
                </c:pt>
                <c:pt idx="1006">
                  <c:v>0.17072349429130554</c:v>
                </c:pt>
                <c:pt idx="1007">
                  <c:v>0.25937897801399235</c:v>
                </c:pt>
                <c:pt idx="1008">
                  <c:v>0.32248797655105593</c:v>
                </c:pt>
                <c:pt idx="1009">
                  <c:v>0.34092717111110687</c:v>
                </c:pt>
                <c:pt idx="1010">
                  <c:v>0.28089322328567506</c:v>
                </c:pt>
                <c:pt idx="1011">
                  <c:v>0.2024317753314972</c:v>
                </c:pt>
                <c:pt idx="1012">
                  <c:v>9.6900642514228821E-2</c:v>
                </c:pt>
                <c:pt idx="1013">
                  <c:v>1.5373499393463136E-2</c:v>
                </c:pt>
                <c:pt idx="1014">
                  <c:v>-4.3633677363395691E-2</c:v>
                </c:pt>
                <c:pt idx="1015">
                  <c:v>-6.5601081848144532E-2</c:v>
                </c:pt>
                <c:pt idx="1016">
                  <c:v>-7.193829417228699E-2</c:v>
                </c:pt>
                <c:pt idx="1017">
                  <c:v>-5.9809999465942384E-2</c:v>
                </c:pt>
                <c:pt idx="1018">
                  <c:v>8.0159479379653936E-3</c:v>
                </c:pt>
                <c:pt idx="1019">
                  <c:v>8.3585363030433665E-2</c:v>
                </c:pt>
                <c:pt idx="1020">
                  <c:v>0.15416184067726135</c:v>
                </c:pt>
                <c:pt idx="1021">
                  <c:v>0.20524487078189851</c:v>
                </c:pt>
                <c:pt idx="1022">
                  <c:v>0.23114160418510438</c:v>
                </c:pt>
                <c:pt idx="1023">
                  <c:v>0.20357198238372803</c:v>
                </c:pt>
              </c:numCache>
            </c:numRef>
          </c:yVal>
          <c:smooth val="0"/>
          <c:extLst>
            <c:ext xmlns:c16="http://schemas.microsoft.com/office/drawing/2014/chart" uri="{C3380CC4-5D6E-409C-BE32-E72D297353CC}">
              <c16:uniqueId val="{00000000-0E10-4593-B4F9-D15BBE5CF189}"/>
            </c:ext>
          </c:extLst>
        </c:ser>
        <c:dLbls>
          <c:showLegendKey val="0"/>
          <c:showVal val="0"/>
          <c:showCatName val="0"/>
          <c:showSerName val="0"/>
          <c:showPercent val="0"/>
          <c:showBubbleSize val="0"/>
        </c:dLbls>
        <c:axId val="306225327"/>
        <c:axId val="1"/>
      </c:scatterChart>
      <c:valAx>
        <c:axId val="306225327"/>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Acceleration (m/s</a:t>
                </a:r>
                <a:r>
                  <a:rPr lang="en-US" sz="2400" baseline="30000" dirty="0"/>
                  <a:t>2</a:t>
                </a:r>
                <a:r>
                  <a:rPr lang="en-US" sz="2400" dirty="0"/>
                  <a:t>)</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6225327"/>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8801883722121"/>
          <c:y val="3.4079358322949338E-2"/>
          <c:w val="0.75286378342233007"/>
          <c:h val="0.81318665271988999"/>
        </c:manualLayout>
      </c:layout>
      <c:scatterChart>
        <c:scatterStyle val="lineMarker"/>
        <c:varyColors val="0"/>
        <c:ser>
          <c:idx val="0"/>
          <c:order val="0"/>
          <c:tx>
            <c:strRef>
              <c:f>'Linear Accelerometer'!$E$1</c:f>
              <c:strCache>
                <c:ptCount val="1"/>
                <c:pt idx="0">
                  <c:v>Acceleration (m/s)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'Linear Accelerometer'!$A$2:$A$1101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pt idx="1024">
                  <c:v>10.245299749978585</c:v>
                </c:pt>
                <c:pt idx="1025">
                  <c:v>10.255296749994159</c:v>
                </c:pt>
                <c:pt idx="1026">
                  <c:v>10.265294749988243</c:v>
                </c:pt>
                <c:pt idx="1027">
                  <c:v>10.275291749974713</c:v>
                </c:pt>
                <c:pt idx="1028">
                  <c:v>10.285289749997901</c:v>
                </c:pt>
                <c:pt idx="1029">
                  <c:v>10.295286749984371</c:v>
                </c:pt>
                <c:pt idx="1030">
                  <c:v>10.305284749978455</c:v>
                </c:pt>
                <c:pt idx="1031">
                  <c:v>10.315281749994028</c:v>
                </c:pt>
                <c:pt idx="1032">
                  <c:v>10.325279749988113</c:v>
                </c:pt>
                <c:pt idx="1033">
                  <c:v>10.335276749974582</c:v>
                </c:pt>
                <c:pt idx="1034">
                  <c:v>10.345273749990156</c:v>
                </c:pt>
                <c:pt idx="1035">
                  <c:v>10.35527174998424</c:v>
                </c:pt>
                <c:pt idx="1036">
                  <c:v>10.365268749999814</c:v>
                </c:pt>
                <c:pt idx="1037">
                  <c:v>10.375266749993898</c:v>
                </c:pt>
                <c:pt idx="1038">
                  <c:v>10.385263749980368</c:v>
                </c:pt>
                <c:pt idx="1039">
                  <c:v>10.395261749974452</c:v>
                </c:pt>
                <c:pt idx="1040">
                  <c:v>10.405258749990026</c:v>
                </c:pt>
                <c:pt idx="1041">
                  <c:v>10.41525674998411</c:v>
                </c:pt>
                <c:pt idx="1042">
                  <c:v>10.425253749999683</c:v>
                </c:pt>
                <c:pt idx="1043">
                  <c:v>10.435251749993768</c:v>
                </c:pt>
                <c:pt idx="1044">
                  <c:v>10.445248749980237</c:v>
                </c:pt>
                <c:pt idx="1045">
                  <c:v>10.455246749974322</c:v>
                </c:pt>
                <c:pt idx="1046">
                  <c:v>10.465243749989895</c:v>
                </c:pt>
                <c:pt idx="1047">
                  <c:v>10.475241749983979</c:v>
                </c:pt>
                <c:pt idx="1048">
                  <c:v>10.485238749999553</c:v>
                </c:pt>
                <c:pt idx="1049">
                  <c:v>10.495235749986023</c:v>
                </c:pt>
                <c:pt idx="1050">
                  <c:v>10.505233749980107</c:v>
                </c:pt>
                <c:pt idx="1051">
                  <c:v>10.515230749995681</c:v>
                </c:pt>
                <c:pt idx="1052">
                  <c:v>10.525228749989765</c:v>
                </c:pt>
                <c:pt idx="1053">
                  <c:v>10.535225749976235</c:v>
                </c:pt>
                <c:pt idx="1054">
                  <c:v>10.545223749999423</c:v>
                </c:pt>
                <c:pt idx="1055">
                  <c:v>10.555220749985892</c:v>
                </c:pt>
                <c:pt idx="1056">
                  <c:v>10.565218749979977</c:v>
                </c:pt>
                <c:pt idx="1057">
                  <c:v>10.57521574999555</c:v>
                </c:pt>
                <c:pt idx="1058">
                  <c:v>10.585213749989634</c:v>
                </c:pt>
                <c:pt idx="1059">
                  <c:v>10.595210749976104</c:v>
                </c:pt>
                <c:pt idx="1060">
                  <c:v>10.605208749999292</c:v>
                </c:pt>
                <c:pt idx="1061">
                  <c:v>10.615205749985762</c:v>
                </c:pt>
                <c:pt idx="1062">
                  <c:v>10.625203749979846</c:v>
                </c:pt>
                <c:pt idx="1063">
                  <c:v>10.63520074999542</c:v>
                </c:pt>
                <c:pt idx="1064">
                  <c:v>10.645198749989504</c:v>
                </c:pt>
                <c:pt idx="1065">
                  <c:v>10.655195749975974</c:v>
                </c:pt>
                <c:pt idx="1066">
                  <c:v>10.665192749991547</c:v>
                </c:pt>
                <c:pt idx="1067">
                  <c:v>10.675190749985632</c:v>
                </c:pt>
                <c:pt idx="1068">
                  <c:v>10.685187750001205</c:v>
                </c:pt>
                <c:pt idx="1069">
                  <c:v>10.695185749995289</c:v>
                </c:pt>
                <c:pt idx="1070">
                  <c:v>10.705182749981759</c:v>
                </c:pt>
                <c:pt idx="1071">
                  <c:v>10.715180749975843</c:v>
                </c:pt>
                <c:pt idx="1072">
                  <c:v>10.725177749991417</c:v>
                </c:pt>
                <c:pt idx="1073">
                  <c:v>10.735175749985501</c:v>
                </c:pt>
                <c:pt idx="1074">
                  <c:v>10.745172750001075</c:v>
                </c:pt>
                <c:pt idx="1075">
                  <c:v>10.755170749995159</c:v>
                </c:pt>
                <c:pt idx="1076">
                  <c:v>10.765167749981629</c:v>
                </c:pt>
                <c:pt idx="1077">
                  <c:v>10.775165749975713</c:v>
                </c:pt>
                <c:pt idx="1078">
                  <c:v>10.785162749991287</c:v>
                </c:pt>
                <c:pt idx="1079">
                  <c:v>10.795160749985371</c:v>
                </c:pt>
                <c:pt idx="1080">
                  <c:v>10.805157750000944</c:v>
                </c:pt>
                <c:pt idx="1081">
                  <c:v>10.815155749995029</c:v>
                </c:pt>
                <c:pt idx="1082">
                  <c:v>10.825152749981498</c:v>
                </c:pt>
                <c:pt idx="1083">
                  <c:v>10.835149749997072</c:v>
                </c:pt>
                <c:pt idx="1084">
                  <c:v>10.845147749991156</c:v>
                </c:pt>
                <c:pt idx="1085">
                  <c:v>10.855144749977626</c:v>
                </c:pt>
                <c:pt idx="1086">
                  <c:v>10.865142750000814</c:v>
                </c:pt>
                <c:pt idx="1087">
                  <c:v>10.875139749987284</c:v>
                </c:pt>
                <c:pt idx="1088">
                  <c:v>10.885137749981368</c:v>
                </c:pt>
                <c:pt idx="1089">
                  <c:v>10.895134749996942</c:v>
                </c:pt>
                <c:pt idx="1090">
                  <c:v>10.905132749991026</c:v>
                </c:pt>
                <c:pt idx="1091">
                  <c:v>10.915129749977496</c:v>
                </c:pt>
                <c:pt idx="1092">
                  <c:v>10.925128124974435</c:v>
                </c:pt>
                <c:pt idx="1093">
                  <c:v>10.935125124990009</c:v>
                </c:pt>
                <c:pt idx="1094">
                  <c:v>10.945123124984093</c:v>
                </c:pt>
                <c:pt idx="1095">
                  <c:v>10.955120124999667</c:v>
                </c:pt>
                <c:pt idx="1096">
                  <c:v>10.965118124993751</c:v>
                </c:pt>
                <c:pt idx="1097">
                  <c:v>10.975115124980221</c:v>
                </c:pt>
                <c:pt idx="1098">
                  <c:v>10.985112124995794</c:v>
                </c:pt>
                <c:pt idx="1099">
                  <c:v>10.995110124989878</c:v>
                </c:pt>
              </c:numCache>
            </c:numRef>
          </c:xVal>
          <c:yVal>
            <c:numRef>
              <c:f>'Linear Accelerometer'!$E$2:$E$1101</c:f>
              <c:numCache>
                <c:formatCode>General</c:formatCode>
                <c:ptCount val="1100"/>
                <c:pt idx="0">
                  <c:v>-3.9200938224792474E-2</c:v>
                </c:pt>
                <c:pt idx="1">
                  <c:v>-5.0777571201324478E-3</c:v>
                </c:pt>
                <c:pt idx="2">
                  <c:v>5.0854953646659873E-2</c:v>
                </c:pt>
                <c:pt idx="3">
                  <c:v>7.8010007858276387E-2</c:v>
                </c:pt>
                <c:pt idx="4">
                  <c:v>4.8711949110031127E-2</c:v>
                </c:pt>
                <c:pt idx="5">
                  <c:v>3.1563819766044623E-2</c:v>
                </c:pt>
                <c:pt idx="6">
                  <c:v>-1.9482372879981988E-2</c:v>
                </c:pt>
                <c:pt idx="7">
                  <c:v>-6.9281939148902891E-2</c:v>
                </c:pt>
                <c:pt idx="8">
                  <c:v>-8.5844177484512327E-2</c:v>
                </c:pt>
                <c:pt idx="9">
                  <c:v>-9.192528176307678E-2</c:v>
                </c:pt>
                <c:pt idx="10">
                  <c:v>-8.434319722652435E-2</c:v>
                </c:pt>
                <c:pt idx="11">
                  <c:v>-5.7437819123268126E-2</c:v>
                </c:pt>
                <c:pt idx="12">
                  <c:v>-3.2646209478378291E-2</c:v>
                </c:pt>
                <c:pt idx="13">
                  <c:v>-1.0168927788734433E-2</c:v>
                </c:pt>
                <c:pt idx="14">
                  <c:v>1.0741884827613832E-2</c:v>
                </c:pt>
                <c:pt idx="15">
                  <c:v>3.0265153169631964E-2</c:v>
                </c:pt>
                <c:pt idx="16">
                  <c:v>2.6158068895339975E-2</c:v>
                </c:pt>
                <c:pt idx="17">
                  <c:v>1.2647492408752445E-2</c:v>
                </c:pt>
                <c:pt idx="18">
                  <c:v>1.3166140437126161E-2</c:v>
                </c:pt>
                <c:pt idx="19">
                  <c:v>1.6760423898696905E-2</c:v>
                </c:pt>
                <c:pt idx="20">
                  <c:v>1.7812922716140753E-2</c:v>
                </c:pt>
                <c:pt idx="21">
                  <c:v>2.7363180041313176E-2</c:v>
                </c:pt>
                <c:pt idx="22">
                  <c:v>2.0817222118377693E-2</c:v>
                </c:pt>
                <c:pt idx="23">
                  <c:v>3.2337991118431109E-2</c:v>
                </c:pt>
                <c:pt idx="24">
                  <c:v>1.8795839667320263E-2</c:v>
                </c:pt>
                <c:pt idx="25">
                  <c:v>-2.8922702550888052E-2</c:v>
                </c:pt>
                <c:pt idx="26">
                  <c:v>-5.3873941183090204E-2</c:v>
                </c:pt>
                <c:pt idx="27">
                  <c:v>-4.7498721957206724E-2</c:v>
                </c:pt>
                <c:pt idx="28">
                  <c:v>-3.8534940361976619E-2</c:v>
                </c:pt>
                <c:pt idx="29">
                  <c:v>-2.3266690850257871E-2</c:v>
                </c:pt>
                <c:pt idx="30">
                  <c:v>-6.7991774082183792E-3</c:v>
                </c:pt>
                <c:pt idx="31">
                  <c:v>5.1905382871627881E-3</c:v>
                </c:pt>
                <c:pt idx="32">
                  <c:v>4.2320357680320747E-2</c:v>
                </c:pt>
                <c:pt idx="33">
                  <c:v>6.700087022781373E-2</c:v>
                </c:pt>
                <c:pt idx="34">
                  <c:v>7.1313776493072523E-2</c:v>
                </c:pt>
                <c:pt idx="35">
                  <c:v>6.5738456368446357E-2</c:v>
                </c:pt>
                <c:pt idx="36">
                  <c:v>3.3981643438339232E-2</c:v>
                </c:pt>
                <c:pt idx="37">
                  <c:v>7.1645582914352524E-3</c:v>
                </c:pt>
                <c:pt idx="38">
                  <c:v>-1.7713590145111077E-2</c:v>
                </c:pt>
                <c:pt idx="39">
                  <c:v>-5.7067690372467041E-2</c:v>
                </c:pt>
                <c:pt idx="40">
                  <c:v>-8.2319475889205934E-2</c:v>
                </c:pt>
                <c:pt idx="41">
                  <c:v>-9.0019674181938167E-2</c:v>
                </c:pt>
                <c:pt idx="42">
                  <c:v>-8.5878676056861877E-2</c:v>
                </c:pt>
                <c:pt idx="43">
                  <c:v>-6.0473693490028381E-2</c:v>
                </c:pt>
                <c:pt idx="44">
                  <c:v>-2.6083294630050657E-2</c:v>
                </c:pt>
                <c:pt idx="45">
                  <c:v>2.6867336153984081E-2</c:v>
                </c:pt>
                <c:pt idx="46">
                  <c:v>7.7983695387840279E-2</c:v>
                </c:pt>
                <c:pt idx="47">
                  <c:v>0.10088490021228791</c:v>
                </c:pt>
                <c:pt idx="48">
                  <c:v>7.5824903368949897E-2</c:v>
                </c:pt>
                <c:pt idx="49">
                  <c:v>5.4168570756912227E-2</c:v>
                </c:pt>
                <c:pt idx="50">
                  <c:v>6.1393390417099014E-2</c:v>
                </c:pt>
                <c:pt idx="51">
                  <c:v>4.0343998789787311E-2</c:v>
                </c:pt>
                <c:pt idx="52">
                  <c:v>6.3067717552185154E-3</c:v>
                </c:pt>
                <c:pt idx="53">
                  <c:v>-3.0520161867141717E-2</c:v>
                </c:pt>
                <c:pt idx="54">
                  <c:v>-5.0090792655944821E-2</c:v>
                </c:pt>
                <c:pt idx="55">
                  <c:v>-8.1776854276657096E-2</c:v>
                </c:pt>
                <c:pt idx="56">
                  <c:v>-9.5044186592102051E-2</c:v>
                </c:pt>
                <c:pt idx="57">
                  <c:v>-0.10712921190261841</c:v>
                </c:pt>
                <c:pt idx="58">
                  <c:v>-7.6867532014846807E-2</c:v>
                </c:pt>
                <c:pt idx="59">
                  <c:v>-2.250830698013305E-2</c:v>
                </c:pt>
                <c:pt idx="60">
                  <c:v>3.6832161068916319E-2</c:v>
                </c:pt>
                <c:pt idx="61">
                  <c:v>6.4477211952209484E-2</c:v>
                </c:pt>
                <c:pt idx="62">
                  <c:v>0.10470430147647858</c:v>
                </c:pt>
                <c:pt idx="63">
                  <c:v>0.11584090840816499</c:v>
                </c:pt>
                <c:pt idx="64">
                  <c:v>0.12284002554416656</c:v>
                </c:pt>
                <c:pt idx="65">
                  <c:v>9.8496897339820866E-2</c:v>
                </c:pt>
                <c:pt idx="66">
                  <c:v>2.2351531505584721E-2</c:v>
                </c:pt>
                <c:pt idx="67">
                  <c:v>-3.5212552428245537E-2</c:v>
                </c:pt>
                <c:pt idx="68">
                  <c:v>-7.6417881131172177E-2</c:v>
                </c:pt>
                <c:pt idx="69">
                  <c:v>-0.11379679191112518</c:v>
                </c:pt>
                <c:pt idx="70">
                  <c:v>-0.12070527720451354</c:v>
                </c:pt>
                <c:pt idx="71">
                  <c:v>-9.0719001173973079E-2</c:v>
                </c:pt>
                <c:pt idx="72">
                  <c:v>-6.6859437704086297E-2</c:v>
                </c:pt>
                <c:pt idx="73">
                  <c:v>-2.5386306524276731E-2</c:v>
                </c:pt>
                <c:pt idx="74">
                  <c:v>1.1498514533042917E-2</c:v>
                </c:pt>
                <c:pt idx="75">
                  <c:v>5.5802282810211185E-2</c:v>
                </c:pt>
                <c:pt idx="76">
                  <c:v>6.8341636776924147E-2</c:v>
                </c:pt>
                <c:pt idx="77">
                  <c:v>6.0952510356903078E-2</c:v>
                </c:pt>
                <c:pt idx="78">
                  <c:v>4.7401588082313539E-2</c:v>
                </c:pt>
                <c:pt idx="79">
                  <c:v>3.7300523042678835E-2</c:v>
                </c:pt>
                <c:pt idx="80">
                  <c:v>4.4861557602882379E-2</c:v>
                </c:pt>
                <c:pt idx="81">
                  <c:v>2.6104859232902539E-2</c:v>
                </c:pt>
                <c:pt idx="82">
                  <c:v>-4.7374491691589277E-3</c:v>
                </c:pt>
                <c:pt idx="83">
                  <c:v>-3.076282131671905E-2</c:v>
                </c:pt>
                <c:pt idx="84">
                  <c:v>-6.9801756620407107E-2</c:v>
                </c:pt>
                <c:pt idx="85">
                  <c:v>-9.6268008828163151E-2</c:v>
                </c:pt>
                <c:pt idx="86">
                  <c:v>-9.3852524042129515E-2</c:v>
                </c:pt>
                <c:pt idx="87">
                  <c:v>-5.2377053976058956E-2</c:v>
                </c:pt>
                <c:pt idx="88">
                  <c:v>-4.1702692508697459E-3</c:v>
                </c:pt>
                <c:pt idx="89">
                  <c:v>2.1008426070213318E-2</c:v>
                </c:pt>
                <c:pt idx="90">
                  <c:v>4.2585821270942709E-2</c:v>
                </c:pt>
                <c:pt idx="91">
                  <c:v>6.0813931345939654E-2</c:v>
                </c:pt>
                <c:pt idx="92">
                  <c:v>6.3849220991134659E-2</c:v>
                </c:pt>
                <c:pt idx="93">
                  <c:v>5.1846641421318063E-2</c:v>
                </c:pt>
                <c:pt idx="94">
                  <c:v>1.4398148775100719E-2</c:v>
                </c:pt>
                <c:pt idx="95">
                  <c:v>-8.0329399108886729E-3</c:v>
                </c:pt>
                <c:pt idx="96">
                  <c:v>-4.0758636474609374E-2</c:v>
                </c:pt>
                <c:pt idx="97">
                  <c:v>-6.4198369860649113E-2</c:v>
                </c:pt>
                <c:pt idx="98">
                  <c:v>-5.5885383367538448E-2</c:v>
                </c:pt>
                <c:pt idx="99">
                  <c:v>-4.4397358775138854E-2</c:v>
                </c:pt>
                <c:pt idx="100">
                  <c:v>-4.3047552108764625E-3</c:v>
                </c:pt>
                <c:pt idx="101">
                  <c:v>1.5409132361412059E-2</c:v>
                </c:pt>
                <c:pt idx="102">
                  <c:v>2.2214706659317018E-2</c:v>
                </c:pt>
                <c:pt idx="103">
                  <c:v>1.2246373414993295E-2</c:v>
                </c:pt>
                <c:pt idx="104">
                  <c:v>-3.2436294436454773E-2</c:v>
                </c:pt>
                <c:pt idx="105">
                  <c:v>-4.1511173129081723E-2</c:v>
                </c:pt>
                <c:pt idx="106">
                  <c:v>-8.4963548183440707E-4</c:v>
                </c:pt>
                <c:pt idx="107">
                  <c:v>7.8773338794708297E-3</c:v>
                </c:pt>
                <c:pt idx="108">
                  <c:v>1.9368866801261903E-2</c:v>
                </c:pt>
                <c:pt idx="109">
                  <c:v>1.892915618419648E-2</c:v>
                </c:pt>
                <c:pt idx="110">
                  <c:v>3.9976208925247197E-2</c:v>
                </c:pt>
                <c:pt idx="111">
                  <c:v>3.0689076304435736E-2</c:v>
                </c:pt>
                <c:pt idx="112">
                  <c:v>3.5322679281234864E-3</c:v>
                </c:pt>
                <c:pt idx="113">
                  <c:v>1.4205229282379661E-4</c:v>
                </c:pt>
                <c:pt idx="114">
                  <c:v>-1.2682961225509576E-3</c:v>
                </c:pt>
                <c:pt idx="115">
                  <c:v>1.804388773441315E-2</c:v>
                </c:pt>
                <c:pt idx="116">
                  <c:v>1.7626396536827099E-2</c:v>
                </c:pt>
                <c:pt idx="117">
                  <c:v>1.8664277315139782E-2</c:v>
                </c:pt>
                <c:pt idx="118">
                  <c:v>2.3254026174545361E-3</c:v>
                </c:pt>
                <c:pt idx="119">
                  <c:v>1.5564937591552724E-3</c:v>
                </c:pt>
                <c:pt idx="120">
                  <c:v>9.4487500190736096E-4</c:v>
                </c:pt>
                <c:pt idx="121">
                  <c:v>8.8959188461303768E-3</c:v>
                </c:pt>
                <c:pt idx="122">
                  <c:v>-6.6430567502975407E-3</c:v>
                </c:pt>
                <c:pt idx="123">
                  <c:v>-1.2776785969734181E-2</c:v>
                </c:pt>
                <c:pt idx="124">
                  <c:v>1.1107335805892946E-2</c:v>
                </c:pt>
                <c:pt idx="125">
                  <c:v>5.0069357156753563E-3</c:v>
                </c:pt>
                <c:pt idx="126">
                  <c:v>-7.5666475296019831E-4</c:v>
                </c:pt>
                <c:pt idx="127">
                  <c:v>1.6021020412445158E-3</c:v>
                </c:pt>
                <c:pt idx="128">
                  <c:v>2.8654829978942878E-2</c:v>
                </c:pt>
                <c:pt idx="129">
                  <c:v>3.5946307897567753E-2</c:v>
                </c:pt>
                <c:pt idx="130">
                  <c:v>2.4826657891273501E-2</c:v>
                </c:pt>
                <c:pt idx="131">
                  <c:v>6.8283433914184677E-3</c:v>
                </c:pt>
                <c:pt idx="132">
                  <c:v>2.6421193599700937E-2</c:v>
                </c:pt>
                <c:pt idx="133">
                  <c:v>4.7938362479209906E-2</c:v>
                </c:pt>
                <c:pt idx="134">
                  <c:v>6.2090378522872941E-2</c:v>
                </c:pt>
                <c:pt idx="135">
                  <c:v>8.3734431982040419E-2</c:v>
                </c:pt>
                <c:pt idx="136">
                  <c:v>7.71153838634491E-2</c:v>
                </c:pt>
                <c:pt idx="137">
                  <c:v>2.1247577190399172E-2</c:v>
                </c:pt>
                <c:pt idx="138">
                  <c:v>-3.0143016457557681E-2</c:v>
                </c:pt>
                <c:pt idx="139">
                  <c:v>-7.5846023440361024E-2</c:v>
                </c:pt>
                <c:pt idx="140">
                  <c:v>-0.12861012804508209</c:v>
                </c:pt>
                <c:pt idx="141">
                  <c:v>-0.1605411880016327</c:v>
                </c:pt>
                <c:pt idx="142">
                  <c:v>-0.16038389790058136</c:v>
                </c:pt>
                <c:pt idx="143">
                  <c:v>-0.12874636816978455</c:v>
                </c:pt>
                <c:pt idx="144">
                  <c:v>-6.6817922472953789E-2</c:v>
                </c:pt>
                <c:pt idx="145">
                  <c:v>3.79948568344117E-3</c:v>
                </c:pt>
                <c:pt idx="146">
                  <c:v>4.13029421567917E-2</c:v>
                </c:pt>
                <c:pt idx="147">
                  <c:v>6.706402015686036E-2</c:v>
                </c:pt>
                <c:pt idx="148">
                  <c:v>9.1945092201232925E-2</c:v>
                </c:pt>
                <c:pt idx="149">
                  <c:v>0.12538239490985872</c:v>
                </c:pt>
                <c:pt idx="150">
                  <c:v>0.1162928981781006</c:v>
                </c:pt>
                <c:pt idx="151">
                  <c:v>6.9074877619743347E-2</c:v>
                </c:pt>
                <c:pt idx="152">
                  <c:v>3.5532325029373174E-2</c:v>
                </c:pt>
                <c:pt idx="153">
                  <c:v>-1.1904966115951529E-2</c:v>
                </c:pt>
                <c:pt idx="154">
                  <c:v>-8.7790130853652948E-2</c:v>
                </c:pt>
                <c:pt idx="155">
                  <c:v>-0.10628253507614135</c:v>
                </c:pt>
                <c:pt idx="156">
                  <c:v>-9.7286009073257448E-2</c:v>
                </c:pt>
                <c:pt idx="157">
                  <c:v>-8.394032406806945E-2</c:v>
                </c:pt>
                <c:pt idx="158">
                  <c:v>-6.3338244438171376E-2</c:v>
                </c:pt>
                <c:pt idx="159">
                  <c:v>1.9042592167854311E-2</c:v>
                </c:pt>
                <c:pt idx="160">
                  <c:v>9.8888076066970837E-2</c:v>
                </c:pt>
                <c:pt idx="161">
                  <c:v>0.13431109321117402</c:v>
                </c:pt>
                <c:pt idx="162">
                  <c:v>0.13360708844661714</c:v>
                </c:pt>
                <c:pt idx="163">
                  <c:v>8.3802259683609021E-2</c:v>
                </c:pt>
                <c:pt idx="164">
                  <c:v>4.5204473733902045E-3</c:v>
                </c:pt>
                <c:pt idx="165">
                  <c:v>-6.3809530019760127E-2</c:v>
                </c:pt>
                <c:pt idx="166">
                  <c:v>-8.7959115386009215E-2</c:v>
                </c:pt>
                <c:pt idx="167">
                  <c:v>-0.11880960988998412</c:v>
                </c:pt>
                <c:pt idx="168">
                  <c:v>-0.10726896035671234</c:v>
                </c:pt>
                <c:pt idx="169">
                  <c:v>-7.1740108609199521E-2</c:v>
                </c:pt>
                <c:pt idx="170">
                  <c:v>-4.14041690826416E-2</c:v>
                </c:pt>
                <c:pt idx="171">
                  <c:v>-1.7767384529113764E-2</c:v>
                </c:pt>
                <c:pt idx="172">
                  <c:v>2.5761627674102797E-2</c:v>
                </c:pt>
                <c:pt idx="173">
                  <c:v>6.9652582526206985E-2</c:v>
                </c:pt>
                <c:pt idx="174">
                  <c:v>9.5680878281593329E-2</c:v>
                </c:pt>
                <c:pt idx="175">
                  <c:v>8.6230023622512836E-2</c:v>
                </c:pt>
                <c:pt idx="176">
                  <c:v>6.5118066787719725E-2</c:v>
                </c:pt>
                <c:pt idx="177">
                  <c:v>5.0304730653762814E-2</c:v>
                </c:pt>
                <c:pt idx="178">
                  <c:v>4.7425561666488647E-2</c:v>
                </c:pt>
                <c:pt idx="179">
                  <c:v>3.1670239090919497E-2</c:v>
                </c:pt>
                <c:pt idx="180">
                  <c:v>3.9368952512741084E-3</c:v>
                </c:pt>
                <c:pt idx="181">
                  <c:v>-4.1732782602310177E-2</c:v>
                </c:pt>
                <c:pt idx="182">
                  <c:v>-7.0164868712425235E-2</c:v>
                </c:pt>
                <c:pt idx="183">
                  <c:v>-9.1820616602897642E-2</c:v>
                </c:pt>
                <c:pt idx="184">
                  <c:v>-8.0804462313652042E-2</c:v>
                </c:pt>
                <c:pt idx="185">
                  <c:v>-6.9618154048919675E-2</c:v>
                </c:pt>
                <c:pt idx="186">
                  <c:v>-3.7471916556358335E-2</c:v>
                </c:pt>
                <c:pt idx="187">
                  <c:v>-4.9035100936889592E-3</c:v>
                </c:pt>
                <c:pt idx="188">
                  <c:v>2.4932492494583139E-2</c:v>
                </c:pt>
                <c:pt idx="189">
                  <c:v>3.8123811006546021E-2</c:v>
                </c:pt>
                <c:pt idx="190">
                  <c:v>5.5357894420623777E-2</c:v>
                </c:pt>
                <c:pt idx="191">
                  <c:v>4.9836368680000326E-2</c:v>
                </c:pt>
                <c:pt idx="192">
                  <c:v>3.8443068981170669E-2</c:v>
                </c:pt>
                <c:pt idx="193">
                  <c:v>3.8086973547935499E-2</c:v>
                </c:pt>
                <c:pt idx="194">
                  <c:v>3.0505473732948304E-2</c:v>
                </c:pt>
                <c:pt idx="195">
                  <c:v>9.8759121894836516E-3</c:v>
                </c:pt>
                <c:pt idx="196">
                  <c:v>-8.7878154516220081E-3</c:v>
                </c:pt>
                <c:pt idx="197">
                  <c:v>-2.5481616139411925E-2</c:v>
                </c:pt>
                <c:pt idx="198">
                  <c:v>-3.9317297816276547E-2</c:v>
                </c:pt>
                <c:pt idx="199">
                  <c:v>-1.9456060409545894E-2</c:v>
                </c:pt>
                <c:pt idx="200">
                  <c:v>-6.1267476081848099E-3</c:v>
                </c:pt>
                <c:pt idx="201">
                  <c:v>-4.2273650050163265E-2</c:v>
                </c:pt>
                <c:pt idx="202">
                  <c:v>-4.5452196478843687E-2</c:v>
                </c:pt>
                <c:pt idx="203">
                  <c:v>-9.75669908523559E-3</c:v>
                </c:pt>
                <c:pt idx="204">
                  <c:v>1.796378087997437E-2</c:v>
                </c:pt>
                <c:pt idx="205">
                  <c:v>4.3875717043876661E-2</c:v>
                </c:pt>
                <c:pt idx="206">
                  <c:v>4.493289363384248E-2</c:v>
                </c:pt>
                <c:pt idx="207">
                  <c:v>3.6347426891326917E-2</c:v>
                </c:pt>
                <c:pt idx="208">
                  <c:v>5.2701504349708578E-2</c:v>
                </c:pt>
                <c:pt idx="209">
                  <c:v>3.4443573474884054E-2</c:v>
                </c:pt>
                <c:pt idx="210">
                  <c:v>2.0897598266601675E-3</c:v>
                </c:pt>
                <c:pt idx="211">
                  <c:v>-3.2538035988807675E-2</c:v>
                </c:pt>
                <c:pt idx="212">
                  <c:v>-5.3090999007225033E-2</c:v>
                </c:pt>
                <c:pt idx="213">
                  <c:v>-6.8180323719978328E-2</c:v>
                </c:pt>
                <c:pt idx="214">
                  <c:v>-5.5759083509445188E-2</c:v>
                </c:pt>
                <c:pt idx="215">
                  <c:v>-4.7908611774444575E-2</c:v>
                </c:pt>
                <c:pt idx="216">
                  <c:v>-4.1655914783477743E-3</c:v>
                </c:pt>
                <c:pt idx="217">
                  <c:v>1.2727014541625989E-2</c:v>
                </c:pt>
                <c:pt idx="218">
                  <c:v>1.5212081193923963E-2</c:v>
                </c:pt>
                <c:pt idx="219">
                  <c:v>4.0586658239364637E-2</c:v>
                </c:pt>
                <c:pt idx="220">
                  <c:v>5.4453914880752574E-2</c:v>
                </c:pt>
                <c:pt idx="221">
                  <c:v>4.9804208993911747E-2</c:v>
                </c:pt>
                <c:pt idx="222">
                  <c:v>5.0710527420043949E-2</c:v>
                </c:pt>
                <c:pt idx="223">
                  <c:v>4.3516113281250018E-2</c:v>
                </c:pt>
                <c:pt idx="224">
                  <c:v>1.1290353655815127E-2</c:v>
                </c:pt>
                <c:pt idx="225">
                  <c:v>1.8190337419509983E-3</c:v>
                </c:pt>
                <c:pt idx="226">
                  <c:v>-4.8783355236053462E-2</c:v>
                </c:pt>
                <c:pt idx="227">
                  <c:v>-9.4854152083396912E-2</c:v>
                </c:pt>
                <c:pt idx="228">
                  <c:v>-0.10137906002998352</c:v>
                </c:pt>
                <c:pt idx="229">
                  <c:v>-8.4356061100959778E-2</c:v>
                </c:pt>
                <c:pt idx="230">
                  <c:v>-2.932089793682098E-2</c:v>
                </c:pt>
                <c:pt idx="231">
                  <c:v>3.0152886629104619E-2</c:v>
                </c:pt>
                <c:pt idx="232">
                  <c:v>9.3900401115417503E-2</c:v>
                </c:pt>
                <c:pt idx="233">
                  <c:v>0.10131467056274415</c:v>
                </c:pt>
                <c:pt idx="234">
                  <c:v>0.10721685004234316</c:v>
                </c:pt>
                <c:pt idx="235">
                  <c:v>8.0634238243103035E-2</c:v>
                </c:pt>
                <c:pt idx="236">
                  <c:v>4.7292245149612444E-2</c:v>
                </c:pt>
                <c:pt idx="237">
                  <c:v>4.8075456619262741E-3</c:v>
                </c:pt>
                <c:pt idx="238">
                  <c:v>-3.0062909603118887E-2</c:v>
                </c:pt>
                <c:pt idx="239">
                  <c:v>-7.9143268346786505E-2</c:v>
                </c:pt>
                <c:pt idx="240">
                  <c:v>-8.3897054672241206E-2</c:v>
                </c:pt>
                <c:pt idx="241">
                  <c:v>-7.1713211417198178E-2</c:v>
                </c:pt>
                <c:pt idx="242">
                  <c:v>-4.748351919651031E-2</c:v>
                </c:pt>
                <c:pt idx="243">
                  <c:v>-3.4997374892234798E-2</c:v>
                </c:pt>
                <c:pt idx="244">
                  <c:v>-1.0477660775184625E-2</c:v>
                </c:pt>
                <c:pt idx="245">
                  <c:v>3.0381512761116031E-2</c:v>
                </c:pt>
                <c:pt idx="246">
                  <c:v>6.5044976592063902E-2</c:v>
                </c:pt>
                <c:pt idx="247">
                  <c:v>7.47729892730713E-2</c:v>
                </c:pt>
                <c:pt idx="248">
                  <c:v>6.9621592283248906E-2</c:v>
                </c:pt>
                <c:pt idx="249">
                  <c:v>6.7154651999473569E-2</c:v>
                </c:pt>
                <c:pt idx="250">
                  <c:v>4.3444777250289918E-2</c:v>
                </c:pt>
                <c:pt idx="251">
                  <c:v>2.8440821886062631E-2</c:v>
                </c:pt>
                <c:pt idx="252">
                  <c:v>2.7663726925849924E-2</c:v>
                </c:pt>
                <c:pt idx="253">
                  <c:v>6.8137253522873031E-3</c:v>
                </c:pt>
                <c:pt idx="254">
                  <c:v>-2.214168655872345E-2</c:v>
                </c:pt>
                <c:pt idx="255">
                  <c:v>-6.9515243053436274E-2</c:v>
                </c:pt>
                <c:pt idx="256">
                  <c:v>-0.13167991626262665</c:v>
                </c:pt>
                <c:pt idx="257">
                  <c:v>-0.1294386785030365</c:v>
                </c:pt>
                <c:pt idx="258">
                  <c:v>-9.9457080245018009E-2</c:v>
                </c:pt>
                <c:pt idx="259">
                  <c:v>-4.3103369951248166E-2</c:v>
                </c:pt>
                <c:pt idx="260">
                  <c:v>2.2812292098999029E-2</c:v>
                </c:pt>
                <c:pt idx="261">
                  <c:v>7.3098931431770348E-2</c:v>
                </c:pt>
                <c:pt idx="262">
                  <c:v>0.10957503211498262</c:v>
                </c:pt>
                <c:pt idx="263">
                  <c:v>0.12299497675895693</c:v>
                </c:pt>
                <c:pt idx="264">
                  <c:v>0.10604272913932802</c:v>
                </c:pt>
                <c:pt idx="265">
                  <c:v>8.0961097598075876E-2</c:v>
                </c:pt>
                <c:pt idx="266">
                  <c:v>7.1973927140235899E-2</c:v>
                </c:pt>
                <c:pt idx="267">
                  <c:v>5.6956523180007934E-2</c:v>
                </c:pt>
                <c:pt idx="268">
                  <c:v>7.9401683807373002E-4</c:v>
                </c:pt>
                <c:pt idx="269">
                  <c:v>-4.7218055605888362E-2</c:v>
                </c:pt>
                <c:pt idx="270">
                  <c:v>-9.5630077600479119E-2</c:v>
                </c:pt>
                <c:pt idx="271">
                  <c:v>-0.11448851752281189</c:v>
                </c:pt>
                <c:pt idx="272">
                  <c:v>-0.12999942648410798</c:v>
                </c:pt>
                <c:pt idx="273">
                  <c:v>-0.12825403261184692</c:v>
                </c:pt>
                <c:pt idx="274">
                  <c:v>-9.478632438182831E-2</c:v>
                </c:pt>
                <c:pt idx="275">
                  <c:v>-3.844313907623291E-2</c:v>
                </c:pt>
                <c:pt idx="276">
                  <c:v>3.6747961163520831E-2</c:v>
                </c:pt>
                <c:pt idx="277">
                  <c:v>8.7668438673019405E-2</c:v>
                </c:pt>
                <c:pt idx="278">
                  <c:v>0.10129654419422152</c:v>
                </c:pt>
                <c:pt idx="279">
                  <c:v>9.8432577967643736E-2</c:v>
                </c:pt>
                <c:pt idx="280">
                  <c:v>6.8898876428604122E-2</c:v>
                </c:pt>
                <c:pt idx="281">
                  <c:v>8.5222817659378058E-3</c:v>
                </c:pt>
                <c:pt idx="282">
                  <c:v>-3.5521870136260986E-2</c:v>
                </c:pt>
                <c:pt idx="283">
                  <c:v>-5.2612696766853331E-2</c:v>
                </c:pt>
                <c:pt idx="284">
                  <c:v>-5.6530331254005431E-2</c:v>
                </c:pt>
                <c:pt idx="285">
                  <c:v>-3.8571193099021905E-2</c:v>
                </c:pt>
                <c:pt idx="286">
                  <c:v>-2.0715550661087032E-2</c:v>
                </c:pt>
                <c:pt idx="287">
                  <c:v>-3.6964962959289548E-2</c:v>
                </c:pt>
                <c:pt idx="288">
                  <c:v>-6.6524122953414838E-3</c:v>
                </c:pt>
                <c:pt idx="289">
                  <c:v>-4.6438937187194829E-3</c:v>
                </c:pt>
                <c:pt idx="290">
                  <c:v>1.8279530525207532E-2</c:v>
                </c:pt>
                <c:pt idx="291">
                  <c:v>4.4589662075042724E-2</c:v>
                </c:pt>
                <c:pt idx="292">
                  <c:v>6.6816098213195813E-2</c:v>
                </c:pt>
                <c:pt idx="293">
                  <c:v>6.7145296454429626E-2</c:v>
                </c:pt>
                <c:pt idx="294">
                  <c:v>4.4582060694694531E-2</c:v>
                </c:pt>
                <c:pt idx="295">
                  <c:v>-7.2599380016326875E-3</c:v>
                </c:pt>
                <c:pt idx="296">
                  <c:v>-3.8410979390144345E-2</c:v>
                </c:pt>
                <c:pt idx="297">
                  <c:v>-6.0250914573669434E-2</c:v>
                </c:pt>
                <c:pt idx="298">
                  <c:v>-6.6695715665817251E-2</c:v>
                </c:pt>
                <c:pt idx="299">
                  <c:v>-5.7865835309028626E-2</c:v>
                </c:pt>
                <c:pt idx="300">
                  <c:v>-1.7448711276054379E-2</c:v>
                </c:pt>
                <c:pt idx="301">
                  <c:v>1.3991182565689098E-2</c:v>
                </c:pt>
                <c:pt idx="302">
                  <c:v>1.5667579293251049E-2</c:v>
                </c:pt>
                <c:pt idx="303">
                  <c:v>2.1413053393363954E-2</c:v>
                </c:pt>
                <c:pt idx="304">
                  <c:v>2.0258228302001954E-2</c:v>
                </c:pt>
                <c:pt idx="305">
                  <c:v>6.4944673776626688E-3</c:v>
                </c:pt>
                <c:pt idx="306">
                  <c:v>1.9909418821334873E-3</c:v>
                </c:pt>
                <c:pt idx="307">
                  <c:v>-1.6092741966247548E-2</c:v>
                </c:pt>
                <c:pt idx="308">
                  <c:v>-3.5482109069824214E-2</c:v>
                </c:pt>
                <c:pt idx="309">
                  <c:v>1.9060718536376961E-2</c:v>
                </c:pt>
                <c:pt idx="310">
                  <c:v>5.562803578376771E-2</c:v>
                </c:pt>
                <c:pt idx="311">
                  <c:v>5.881184470653536E-2</c:v>
                </c:pt>
                <c:pt idx="312">
                  <c:v>8.1311345815658576E-2</c:v>
                </c:pt>
                <c:pt idx="313">
                  <c:v>7.5824318647384648E-2</c:v>
                </c:pt>
                <c:pt idx="314">
                  <c:v>4.7255992412567144E-2</c:v>
                </c:pt>
                <c:pt idx="315">
                  <c:v>1.2687253475189217E-2</c:v>
                </c:pt>
                <c:pt idx="316">
                  <c:v>-3.4895048618316646E-2</c:v>
                </c:pt>
                <c:pt idx="317">
                  <c:v>-8.1724229335784909E-2</c:v>
                </c:pt>
                <c:pt idx="318">
                  <c:v>-8.2417124390602114E-2</c:v>
                </c:pt>
                <c:pt idx="319">
                  <c:v>-6.2178156852722169E-2</c:v>
                </c:pt>
                <c:pt idx="320">
                  <c:v>-3.8941906571388241E-2</c:v>
                </c:pt>
                <c:pt idx="321">
                  <c:v>-3.7233350157737731E-2</c:v>
                </c:pt>
                <c:pt idx="322">
                  <c:v>-1.5450717687606808E-2</c:v>
                </c:pt>
                <c:pt idx="323">
                  <c:v>3.0273923993110657E-2</c:v>
                </c:pt>
                <c:pt idx="324">
                  <c:v>4.9199606895446779E-2</c:v>
                </c:pt>
                <c:pt idx="325">
                  <c:v>6.6728389978408825E-2</c:v>
                </c:pt>
                <c:pt idx="326">
                  <c:v>5.8887858510017405E-2</c:v>
                </c:pt>
                <c:pt idx="327">
                  <c:v>4.201045525074007E-2</c:v>
                </c:pt>
                <c:pt idx="328">
                  <c:v>2.286374759674073E-2</c:v>
                </c:pt>
                <c:pt idx="329">
                  <c:v>-2.7143125534057622E-3</c:v>
                </c:pt>
                <c:pt idx="330">
                  <c:v>-3.466876137256622E-2</c:v>
                </c:pt>
                <c:pt idx="331">
                  <c:v>-4.318990874290466E-2</c:v>
                </c:pt>
                <c:pt idx="332">
                  <c:v>-4.9411930918693538E-2</c:v>
                </c:pt>
                <c:pt idx="333">
                  <c:v>-5.4419486403465271E-2</c:v>
                </c:pt>
                <c:pt idx="334">
                  <c:v>-4.4926531791687006E-2</c:v>
                </c:pt>
                <c:pt idx="335">
                  <c:v>-4.7559532999992368E-2</c:v>
                </c:pt>
                <c:pt idx="336">
                  <c:v>-3.6866729736328124E-2</c:v>
                </c:pt>
                <c:pt idx="337">
                  <c:v>-1.7925844073295588E-2</c:v>
                </c:pt>
                <c:pt idx="338">
                  <c:v>1.8236261129379275E-2</c:v>
                </c:pt>
                <c:pt idx="339">
                  <c:v>5.0470206856727595E-2</c:v>
                </c:pt>
                <c:pt idx="340">
                  <c:v>8.8482955813407899E-2</c:v>
                </c:pt>
                <c:pt idx="341">
                  <c:v>9.6808806180953999E-2</c:v>
                </c:pt>
                <c:pt idx="342">
                  <c:v>8.1159318208694459E-2</c:v>
                </c:pt>
                <c:pt idx="343">
                  <c:v>5.0371388912200943E-2</c:v>
                </c:pt>
                <c:pt idx="344">
                  <c:v>1.0877540230751048E-2</c:v>
                </c:pt>
                <c:pt idx="345">
                  <c:v>-2.9225003600120536E-2</c:v>
                </c:pt>
                <c:pt idx="346">
                  <c:v>-9.0992650866508484E-2</c:v>
                </c:pt>
                <c:pt idx="347">
                  <c:v>-0.13040697741508483</c:v>
                </c:pt>
                <c:pt idx="348">
                  <c:v>-0.1095780258178711</c:v>
                </c:pt>
                <c:pt idx="349">
                  <c:v>-9.3493505001068108E-2</c:v>
                </c:pt>
                <c:pt idx="350">
                  <c:v>-2.3951399803161619E-2</c:v>
                </c:pt>
                <c:pt idx="351">
                  <c:v>3.1058620333671572E-2</c:v>
                </c:pt>
                <c:pt idx="352">
                  <c:v>8.8156681180000307E-2</c:v>
                </c:pt>
                <c:pt idx="353">
                  <c:v>9.3738433241844193E-2</c:v>
                </c:pt>
                <c:pt idx="354">
                  <c:v>8.4627886533737179E-2</c:v>
                </c:pt>
                <c:pt idx="355">
                  <c:v>6.9775374054908773E-2</c:v>
                </c:pt>
                <c:pt idx="356">
                  <c:v>5.1893419146537778E-2</c:v>
                </c:pt>
                <c:pt idx="357">
                  <c:v>2.7733308792114261E-2</c:v>
                </c:pt>
                <c:pt idx="358">
                  <c:v>-1.3758533477783205E-2</c:v>
                </c:pt>
                <c:pt idx="359">
                  <c:v>-5.0844498753547664E-2</c:v>
                </c:pt>
                <c:pt idx="360">
                  <c:v>-8.2950390458106996E-2</c:v>
                </c:pt>
                <c:pt idx="361">
                  <c:v>-0.10036866116523743</c:v>
                </c:pt>
                <c:pt idx="362">
                  <c:v>-0.11091411459445953</c:v>
                </c:pt>
                <c:pt idx="363">
                  <c:v>-0.11500833499431611</c:v>
                </c:pt>
                <c:pt idx="364">
                  <c:v>-0.10005349624156952</c:v>
                </c:pt>
                <c:pt idx="365">
                  <c:v>-6.4436936259269717E-2</c:v>
                </c:pt>
                <c:pt idx="366">
                  <c:v>3.4610219120979308E-2</c:v>
                </c:pt>
                <c:pt idx="367">
                  <c:v>0.1163846994638443</c:v>
                </c:pt>
                <c:pt idx="368">
                  <c:v>0.15260878515243531</c:v>
                </c:pt>
                <c:pt idx="369">
                  <c:v>0.17186717462539672</c:v>
                </c:pt>
                <c:pt idx="370">
                  <c:v>0.16385648918151854</c:v>
                </c:pt>
                <c:pt idx="371">
                  <c:v>0.10915110898017885</c:v>
                </c:pt>
                <c:pt idx="372">
                  <c:v>3.3945390701293959E-2</c:v>
                </c:pt>
                <c:pt idx="373">
                  <c:v>-1.8524598956108085E-2</c:v>
                </c:pt>
                <c:pt idx="374">
                  <c:v>-3.9115568876266479E-2</c:v>
                </c:pt>
                <c:pt idx="375">
                  <c:v>-8.3904656052589413E-2</c:v>
                </c:pt>
                <c:pt idx="376">
                  <c:v>-0.11947970080375672</c:v>
                </c:pt>
                <c:pt idx="377">
                  <c:v>-0.11052352058887482</c:v>
                </c:pt>
                <c:pt idx="378">
                  <c:v>-8.028289067745209E-2</c:v>
                </c:pt>
                <c:pt idx="379">
                  <c:v>-5.3968081355094906E-2</c:v>
                </c:pt>
                <c:pt idx="380">
                  <c:v>-1.2287958741188043E-2</c:v>
                </c:pt>
                <c:pt idx="381">
                  <c:v>1.1992019534111026E-2</c:v>
                </c:pt>
                <c:pt idx="382">
                  <c:v>3.9543514966964732E-2</c:v>
                </c:pt>
                <c:pt idx="383">
                  <c:v>0.1103404326438904</c:v>
                </c:pt>
                <c:pt idx="384">
                  <c:v>0.15464595508575441</c:v>
                </c:pt>
                <c:pt idx="385">
                  <c:v>0.14862215352058411</c:v>
                </c:pt>
                <c:pt idx="386">
                  <c:v>0.12009943556785585</c:v>
                </c:pt>
                <c:pt idx="387">
                  <c:v>5.5148564100265501E-2</c:v>
                </c:pt>
                <c:pt idx="388">
                  <c:v>-1.131322789192199E-2</c:v>
                </c:pt>
                <c:pt idx="389">
                  <c:v>-8.7470288157463078E-2</c:v>
                </c:pt>
                <c:pt idx="390">
                  <c:v>-0.15213932383060455</c:v>
                </c:pt>
                <c:pt idx="391">
                  <c:v>-0.19917374181747438</c:v>
                </c:pt>
                <c:pt idx="392">
                  <c:v>-0.17595152485370635</c:v>
                </c:pt>
                <c:pt idx="393">
                  <c:v>-0.10529260146617889</c:v>
                </c:pt>
                <c:pt idx="394">
                  <c:v>-1.9408697962760915E-2</c:v>
                </c:pt>
                <c:pt idx="395">
                  <c:v>8.7950859189033531E-2</c:v>
                </c:pt>
                <c:pt idx="396">
                  <c:v>0.17530592215061189</c:v>
                </c:pt>
                <c:pt idx="397">
                  <c:v>0.20254459154605867</c:v>
                </c:pt>
                <c:pt idx="398">
                  <c:v>0.1666181291341782</c:v>
                </c:pt>
                <c:pt idx="399">
                  <c:v>0.13041275453567505</c:v>
                </c:pt>
                <c:pt idx="400">
                  <c:v>2.0491532206535351E-2</c:v>
                </c:pt>
                <c:pt idx="401">
                  <c:v>-5.753110527992239E-3</c:v>
                </c:pt>
                <c:pt idx="402">
                  <c:v>-5.8665734410285948E-2</c:v>
                </c:pt>
                <c:pt idx="403">
                  <c:v>-0.10851851034164428</c:v>
                </c:pt>
                <c:pt idx="404">
                  <c:v>-0.15160430359840393</c:v>
                </c:pt>
                <c:pt idx="405">
                  <c:v>-0.13264879989624023</c:v>
                </c:pt>
                <c:pt idx="406">
                  <c:v>-0.11194965648651123</c:v>
                </c:pt>
                <c:pt idx="407">
                  <c:v>-9.6327065706253046E-2</c:v>
                </c:pt>
                <c:pt idx="408">
                  <c:v>-3.617032635211944E-2</c:v>
                </c:pt>
                <c:pt idx="409">
                  <c:v>3.9573335766792311E-2</c:v>
                </c:pt>
                <c:pt idx="410">
                  <c:v>0.11797689628601074</c:v>
                </c:pt>
                <c:pt idx="411">
                  <c:v>0.16559603583812713</c:v>
                </c:pt>
                <c:pt idx="412">
                  <c:v>0.1852502818107605</c:v>
                </c:pt>
                <c:pt idx="413">
                  <c:v>0.14568041932582856</c:v>
                </c:pt>
                <c:pt idx="414">
                  <c:v>7.4375963330268857E-2</c:v>
                </c:pt>
                <c:pt idx="415">
                  <c:v>-3.1146398663520806E-2</c:v>
                </c:pt>
                <c:pt idx="416">
                  <c:v>-0.12954685199260713</c:v>
                </c:pt>
                <c:pt idx="417">
                  <c:v>-0.17698180425167084</c:v>
                </c:pt>
                <c:pt idx="418">
                  <c:v>-0.19444451379776001</c:v>
                </c:pt>
                <c:pt idx="419">
                  <c:v>-0.17595854151248932</c:v>
                </c:pt>
                <c:pt idx="420">
                  <c:v>-0.12121281552314758</c:v>
                </c:pt>
                <c:pt idx="421">
                  <c:v>-2.7235780835151671E-2</c:v>
                </c:pt>
                <c:pt idx="422">
                  <c:v>6.5502228856086753E-2</c:v>
                </c:pt>
                <c:pt idx="423">
                  <c:v>0.13826088738441469</c:v>
                </c:pt>
                <c:pt idx="424">
                  <c:v>0.16141235303878784</c:v>
                </c:pt>
                <c:pt idx="425">
                  <c:v>0.16399565291404725</c:v>
                </c:pt>
                <c:pt idx="426">
                  <c:v>0.14212589693069461</c:v>
                </c:pt>
                <c:pt idx="427">
                  <c:v>9.6440431594848636E-2</c:v>
                </c:pt>
                <c:pt idx="428">
                  <c:v>4.2088223218917864E-2</c:v>
                </c:pt>
                <c:pt idx="429">
                  <c:v>-1.1481042981147757E-2</c:v>
                </c:pt>
                <c:pt idx="430">
                  <c:v>-5.7212116599082943E-2</c:v>
                </c:pt>
                <c:pt idx="431">
                  <c:v>-8.8361988544464115E-2</c:v>
                </c:pt>
                <c:pt idx="432">
                  <c:v>-0.10226023542881012</c:v>
                </c:pt>
                <c:pt idx="433">
                  <c:v>-0.10248944628238678</c:v>
                </c:pt>
                <c:pt idx="434">
                  <c:v>-9.7002419114112851E-2</c:v>
                </c:pt>
                <c:pt idx="435">
                  <c:v>-5.1382442593574523E-2</c:v>
                </c:pt>
                <c:pt idx="436">
                  <c:v>-7.4090420007705687E-3</c:v>
                </c:pt>
                <c:pt idx="437">
                  <c:v>1.9649533152580265E-2</c:v>
                </c:pt>
                <c:pt idx="438">
                  <c:v>5.5494719266891479E-2</c:v>
                </c:pt>
                <c:pt idx="439">
                  <c:v>9.8013917326927186E-2</c:v>
                </c:pt>
                <c:pt idx="440">
                  <c:v>9.2448537468910214E-2</c:v>
                </c:pt>
                <c:pt idx="441">
                  <c:v>5.6192876815795906E-2</c:v>
                </c:pt>
                <c:pt idx="442">
                  <c:v>1.4570641636848458E-2</c:v>
                </c:pt>
                <c:pt idx="443">
                  <c:v>-5.3968666076660156E-2</c:v>
                </c:pt>
                <c:pt idx="444">
                  <c:v>-7.3697171688079835E-2</c:v>
                </c:pt>
                <c:pt idx="445">
                  <c:v>-7.905789899826049E-2</c:v>
                </c:pt>
                <c:pt idx="446">
                  <c:v>-6.5253207564353932E-2</c:v>
                </c:pt>
                <c:pt idx="447">
                  <c:v>-1.4508146524429319E-2</c:v>
                </c:pt>
                <c:pt idx="448">
                  <c:v>4.3386305093765259E-2</c:v>
                </c:pt>
                <c:pt idx="449">
                  <c:v>6.4288346886634845E-2</c:v>
                </c:pt>
                <c:pt idx="450">
                  <c:v>7.4260188460350041E-2</c:v>
                </c:pt>
                <c:pt idx="451">
                  <c:v>4.8214351058006283E-2</c:v>
                </c:pt>
                <c:pt idx="452">
                  <c:v>6.9417793750762985E-3</c:v>
                </c:pt>
                <c:pt idx="453">
                  <c:v>-3.0911340594291681E-2</c:v>
                </c:pt>
                <c:pt idx="454">
                  <c:v>-5.4571514010429381E-2</c:v>
                </c:pt>
                <c:pt idx="455">
                  <c:v>-7.0747836112976067E-2</c:v>
                </c:pt>
                <c:pt idx="456">
                  <c:v>-8.7948005676269536E-2</c:v>
                </c:pt>
                <c:pt idx="457">
                  <c:v>-5.3910778641700741E-2</c:v>
                </c:pt>
                <c:pt idx="458">
                  <c:v>1.4729101181030282E-2</c:v>
                </c:pt>
                <c:pt idx="459">
                  <c:v>6.3023594141006473E-2</c:v>
                </c:pt>
                <c:pt idx="460">
                  <c:v>8.7801170468330386E-2</c:v>
                </c:pt>
                <c:pt idx="461">
                  <c:v>8.8577680706977857E-2</c:v>
                </c:pt>
                <c:pt idx="462">
                  <c:v>6.0554314970970163E-2</c:v>
                </c:pt>
                <c:pt idx="463">
                  <c:v>3.0216036558151249E-2</c:v>
                </c:pt>
                <c:pt idx="464">
                  <c:v>-1.939556479454041E-3</c:v>
                </c:pt>
                <c:pt idx="465">
                  <c:v>-3.9260579824447625E-2</c:v>
                </c:pt>
                <c:pt idx="466">
                  <c:v>-5.9146960258483885E-2</c:v>
                </c:pt>
                <c:pt idx="467">
                  <c:v>-5.8347061157226557E-2</c:v>
                </c:pt>
                <c:pt idx="468">
                  <c:v>-4.5011316418647765E-2</c:v>
                </c:pt>
                <c:pt idx="469">
                  <c:v>-2.9468247771263112E-2</c:v>
                </c:pt>
                <c:pt idx="470">
                  <c:v>-5.0859432220458911E-3</c:v>
                </c:pt>
                <c:pt idx="471">
                  <c:v>-4.6047173738479608E-3</c:v>
                </c:pt>
                <c:pt idx="472">
                  <c:v>1.386897575855256E-2</c:v>
                </c:pt>
                <c:pt idx="473">
                  <c:v>3.3544271707534795E-2</c:v>
                </c:pt>
                <c:pt idx="474">
                  <c:v>3.1769641757011427E-2</c:v>
                </c:pt>
                <c:pt idx="475">
                  <c:v>3.7750173926353464E-2</c:v>
                </c:pt>
                <c:pt idx="476">
                  <c:v>1.3350912451744079E-2</c:v>
                </c:pt>
                <c:pt idx="477">
                  <c:v>6.6213519573211782E-3</c:v>
                </c:pt>
                <c:pt idx="478">
                  <c:v>1.9786942720413217E-2</c:v>
                </c:pt>
                <c:pt idx="479">
                  <c:v>1.7063894391059875E-2</c:v>
                </c:pt>
                <c:pt idx="480">
                  <c:v>4.0080289363861099E-2</c:v>
                </c:pt>
                <c:pt idx="481">
                  <c:v>3.4505553960800184E-2</c:v>
                </c:pt>
                <c:pt idx="482">
                  <c:v>1.830233466625214E-2</c:v>
                </c:pt>
                <c:pt idx="483">
                  <c:v>-1.284110534191131E-2</c:v>
                </c:pt>
                <c:pt idx="484">
                  <c:v>-5.8189771056175232E-2</c:v>
                </c:pt>
                <c:pt idx="485">
                  <c:v>-7.2097373485565192E-2</c:v>
                </c:pt>
                <c:pt idx="486">
                  <c:v>-8.3155043005943299E-2</c:v>
                </c:pt>
                <c:pt idx="487">
                  <c:v>-6.993682730197906E-2</c:v>
                </c:pt>
                <c:pt idx="488">
                  <c:v>-3.6631086945533749E-2</c:v>
                </c:pt>
                <c:pt idx="489">
                  <c:v>2.407061290740968E-2</c:v>
                </c:pt>
                <c:pt idx="490">
                  <c:v>4.7654187798500058E-2</c:v>
                </c:pt>
                <c:pt idx="491">
                  <c:v>9.6635143876075746E-2</c:v>
                </c:pt>
                <c:pt idx="492">
                  <c:v>0.11950418901443483</c:v>
                </c:pt>
                <c:pt idx="493">
                  <c:v>0.10160469245910644</c:v>
                </c:pt>
                <c:pt idx="494">
                  <c:v>5.3023101210594198E-2</c:v>
                </c:pt>
                <c:pt idx="495">
                  <c:v>-1.9625629663467398E-2</c:v>
                </c:pt>
                <c:pt idx="496">
                  <c:v>-6.7683895111083983E-2</c:v>
                </c:pt>
                <c:pt idx="497">
                  <c:v>-7.4567822098732001E-2</c:v>
                </c:pt>
                <c:pt idx="498">
                  <c:v>-8.1282764554023737E-2</c:v>
                </c:pt>
                <c:pt idx="499">
                  <c:v>-5.7161245822906492E-2</c:v>
                </c:pt>
                <c:pt idx="500">
                  <c:v>-4.14205412864685E-2</c:v>
                </c:pt>
                <c:pt idx="501">
                  <c:v>-3.570547270774841E-2</c:v>
                </c:pt>
                <c:pt idx="502">
                  <c:v>-2.3550865530967705E-2</c:v>
                </c:pt>
                <c:pt idx="503">
                  <c:v>-1.8214427232742247E-3</c:v>
                </c:pt>
                <c:pt idx="504">
                  <c:v>9.8952080011367877E-3</c:v>
                </c:pt>
                <c:pt idx="505">
                  <c:v>2.130780351161958E-2</c:v>
                </c:pt>
                <c:pt idx="506">
                  <c:v>4.975333821773531E-2</c:v>
                </c:pt>
                <c:pt idx="507">
                  <c:v>5.9029361128807079E-2</c:v>
                </c:pt>
                <c:pt idx="508">
                  <c:v>8.0410289883613595E-2</c:v>
                </c:pt>
                <c:pt idx="509">
                  <c:v>6.8096053719520572E-2</c:v>
                </c:pt>
                <c:pt idx="510">
                  <c:v>5.5792927265167241E-2</c:v>
                </c:pt>
                <c:pt idx="511">
                  <c:v>3.3484630107879637E-2</c:v>
                </c:pt>
                <c:pt idx="512">
                  <c:v>8.5035706758499197E-3</c:v>
                </c:pt>
                <c:pt idx="513">
                  <c:v>-2.6367469310760491E-2</c:v>
                </c:pt>
                <c:pt idx="514">
                  <c:v>-3.3707479119300839E-2</c:v>
                </c:pt>
                <c:pt idx="515">
                  <c:v>-4.0143509387969969E-2</c:v>
                </c:pt>
                <c:pt idx="516">
                  <c:v>-4.3570562481880182E-2</c:v>
                </c:pt>
                <c:pt idx="517">
                  <c:v>-4.1144552707672116E-2</c:v>
                </c:pt>
                <c:pt idx="518">
                  <c:v>-5.9332047700881851E-3</c:v>
                </c:pt>
                <c:pt idx="519">
                  <c:v>4.4366883158683784E-2</c:v>
                </c:pt>
                <c:pt idx="520">
                  <c:v>5.3775637865066533E-2</c:v>
                </c:pt>
                <c:pt idx="521">
                  <c:v>3.6838008284568791E-2</c:v>
                </c:pt>
                <c:pt idx="522">
                  <c:v>2.4407997250556951E-2</c:v>
                </c:pt>
                <c:pt idx="523">
                  <c:v>-2.3346212983131401E-2</c:v>
                </c:pt>
                <c:pt idx="524">
                  <c:v>-7.1855298757553102E-2</c:v>
                </c:pt>
                <c:pt idx="525">
                  <c:v>-9.9987422704696655E-2</c:v>
                </c:pt>
                <c:pt idx="526">
                  <c:v>-9.3814517140388493E-2</c:v>
                </c:pt>
                <c:pt idx="527">
                  <c:v>-5.4685534715652462E-2</c:v>
                </c:pt>
                <c:pt idx="528">
                  <c:v>3.4439749717712492E-3</c:v>
                </c:pt>
                <c:pt idx="529">
                  <c:v>7.6797295331954979E-2</c:v>
                </c:pt>
                <c:pt idx="530">
                  <c:v>0.13392517697811127</c:v>
                </c:pt>
                <c:pt idx="531">
                  <c:v>0.16243912410736086</c:v>
                </c:pt>
                <c:pt idx="532">
                  <c:v>0.14649376702308656</c:v>
                </c:pt>
                <c:pt idx="533">
                  <c:v>0.11796578657627108</c:v>
                </c:pt>
                <c:pt idx="534">
                  <c:v>7.6546449780464182E-2</c:v>
                </c:pt>
                <c:pt idx="535">
                  <c:v>5.4784905910491843E-4</c:v>
                </c:pt>
                <c:pt idx="536">
                  <c:v>-5.9248701810836787E-2</c:v>
                </c:pt>
                <c:pt idx="537">
                  <c:v>-0.13261780965328218</c:v>
                </c:pt>
                <c:pt idx="538">
                  <c:v>-0.16774437296390532</c:v>
                </c:pt>
                <c:pt idx="539">
                  <c:v>-0.16913367140293123</c:v>
                </c:pt>
                <c:pt idx="540">
                  <c:v>-0.16119724559783938</c:v>
                </c:pt>
                <c:pt idx="541">
                  <c:v>-0.13423982727527617</c:v>
                </c:pt>
                <c:pt idx="542">
                  <c:v>-7.7637610316276556E-2</c:v>
                </c:pt>
                <c:pt idx="543">
                  <c:v>2.7312893986701975E-2</c:v>
                </c:pt>
                <c:pt idx="544">
                  <c:v>0.11591341388225557</c:v>
                </c:pt>
                <c:pt idx="545">
                  <c:v>0.15237606596946718</c:v>
                </c:pt>
                <c:pt idx="546">
                  <c:v>0.18605895173549655</c:v>
                </c:pt>
                <c:pt idx="547">
                  <c:v>0.1623069770336151</c:v>
                </c:pt>
                <c:pt idx="548">
                  <c:v>8.3685315370559704E-2</c:v>
                </c:pt>
                <c:pt idx="549">
                  <c:v>-5.8460812568664478E-3</c:v>
                </c:pt>
                <c:pt idx="550">
                  <c:v>-0.10098612713813782</c:v>
                </c:pt>
                <c:pt idx="551">
                  <c:v>-0.15980911660194397</c:v>
                </c:pt>
                <c:pt idx="552">
                  <c:v>-0.17081240701675415</c:v>
                </c:pt>
                <c:pt idx="553">
                  <c:v>-0.17009027588367462</c:v>
                </c:pt>
                <c:pt idx="554">
                  <c:v>-0.12442001330852509</c:v>
                </c:pt>
                <c:pt idx="555">
                  <c:v>-4.2822118878364561E-2</c:v>
                </c:pt>
                <c:pt idx="556">
                  <c:v>6.0891114592552198E-2</c:v>
                </c:pt>
                <c:pt idx="557">
                  <c:v>0.13357083570957184</c:v>
                </c:pt>
                <c:pt idx="558">
                  <c:v>0.18444921326637267</c:v>
                </c:pt>
                <c:pt idx="559">
                  <c:v>0.20647976768016815</c:v>
                </c:pt>
                <c:pt idx="560">
                  <c:v>0.18084557425975803</c:v>
                </c:pt>
                <c:pt idx="561">
                  <c:v>0.15249476444721224</c:v>
                </c:pt>
                <c:pt idx="562">
                  <c:v>9.7377155542373667E-2</c:v>
                </c:pt>
                <c:pt idx="563">
                  <c:v>-5.4256664514541614E-3</c:v>
                </c:pt>
                <c:pt idx="564">
                  <c:v>-0.11847222554683685</c:v>
                </c:pt>
                <c:pt idx="565">
                  <c:v>-0.17573576259613038</c:v>
                </c:pt>
                <c:pt idx="566">
                  <c:v>-0.21752055037021639</c:v>
                </c:pt>
                <c:pt idx="567">
                  <c:v>-0.2228982346057892</c:v>
                </c:pt>
                <c:pt idx="568">
                  <c:v>-0.16988036084175112</c:v>
                </c:pt>
                <c:pt idx="569">
                  <c:v>-9.398174750804901E-2</c:v>
                </c:pt>
                <c:pt idx="570">
                  <c:v>-1.5700393795967091E-2</c:v>
                </c:pt>
                <c:pt idx="571">
                  <c:v>8.0672829866409307E-2</c:v>
                </c:pt>
                <c:pt idx="572">
                  <c:v>0.15991780471801761</c:v>
                </c:pt>
                <c:pt idx="573">
                  <c:v>0.20450106990337372</c:v>
                </c:pt>
                <c:pt idx="574">
                  <c:v>0.21532543551921848</c:v>
                </c:pt>
                <c:pt idx="575">
                  <c:v>0.18539880108833315</c:v>
                </c:pt>
                <c:pt idx="576">
                  <c:v>0.11207003903388979</c:v>
                </c:pt>
                <c:pt idx="577">
                  <c:v>2.1250500798225408E-2</c:v>
                </c:pt>
                <c:pt idx="578">
                  <c:v>-6.1904507160186764E-2</c:v>
                </c:pt>
                <c:pt idx="579">
                  <c:v>-0.12420132744312287</c:v>
                </c:pt>
                <c:pt idx="580">
                  <c:v>-0.17369683849811554</c:v>
                </c:pt>
                <c:pt idx="581">
                  <c:v>-0.18044277119636537</c:v>
                </c:pt>
                <c:pt idx="582">
                  <c:v>-0.13505492913722991</c:v>
                </c:pt>
                <c:pt idx="583">
                  <c:v>-6.7986780881881717E-2</c:v>
                </c:pt>
                <c:pt idx="584">
                  <c:v>-3.7983863353729247E-3</c:v>
                </c:pt>
                <c:pt idx="585">
                  <c:v>4.1213479757308963E-2</c:v>
                </c:pt>
                <c:pt idx="586">
                  <c:v>8.9485753297805809E-2</c:v>
                </c:pt>
                <c:pt idx="587">
                  <c:v>0.14697674703598024</c:v>
                </c:pt>
                <c:pt idx="588">
                  <c:v>0.16233153533935549</c:v>
                </c:pt>
                <c:pt idx="589">
                  <c:v>0.14604645502567293</c:v>
                </c:pt>
                <c:pt idx="590">
                  <c:v>9.2473680496215821E-2</c:v>
                </c:pt>
                <c:pt idx="591">
                  <c:v>2.9933031320571901E-2</c:v>
                </c:pt>
                <c:pt idx="592">
                  <c:v>-4.0382075786590574E-2</c:v>
                </c:pt>
                <c:pt idx="593">
                  <c:v>-8.060331809520721E-2</c:v>
                </c:pt>
                <c:pt idx="594">
                  <c:v>-0.11480719077587127</c:v>
                </c:pt>
                <c:pt idx="595">
                  <c:v>-0.13804928827285767</c:v>
                </c:pt>
                <c:pt idx="596">
                  <c:v>-0.13869891393184663</c:v>
                </c:pt>
                <c:pt idx="597">
                  <c:v>-0.10519904601573944</c:v>
                </c:pt>
                <c:pt idx="598">
                  <c:v>-2.4443735361099242E-2</c:v>
                </c:pt>
                <c:pt idx="599">
                  <c:v>8.0267617821693421E-2</c:v>
                </c:pt>
                <c:pt idx="600">
                  <c:v>8.206856024265291E-2</c:v>
                </c:pt>
                <c:pt idx="601">
                  <c:v>6.1142544865608217E-2</c:v>
                </c:pt>
                <c:pt idx="602">
                  <c:v>7.791937601566315E-2</c:v>
                </c:pt>
                <c:pt idx="603">
                  <c:v>8.1071025252342221E-2</c:v>
                </c:pt>
                <c:pt idx="604">
                  <c:v>5.0503535985946674E-2</c:v>
                </c:pt>
                <c:pt idx="605">
                  <c:v>1.7151017904281626E-2</c:v>
                </c:pt>
                <c:pt idx="606">
                  <c:v>1.1734157323837285E-2</c:v>
                </c:pt>
                <c:pt idx="607">
                  <c:v>-1.9626799106597898E-2</c:v>
                </c:pt>
                <c:pt idx="608">
                  <c:v>-5.5088407874107355E-2</c:v>
                </c:pt>
                <c:pt idx="609">
                  <c:v>-6.224539983272552E-2</c:v>
                </c:pt>
                <c:pt idx="610">
                  <c:v>-5.6105238676071166E-2</c:v>
                </c:pt>
                <c:pt idx="611">
                  <c:v>-2.1151168227195732E-2</c:v>
                </c:pt>
                <c:pt idx="612">
                  <c:v>1.8545578837394716E-2</c:v>
                </c:pt>
                <c:pt idx="613">
                  <c:v>7.4060798406600958E-2</c:v>
                </c:pt>
                <c:pt idx="614">
                  <c:v>9.0491474390029913E-2</c:v>
                </c:pt>
                <c:pt idx="615">
                  <c:v>8.7027583837509165E-2</c:v>
                </c:pt>
                <c:pt idx="616">
                  <c:v>5.1526798725128192E-2</c:v>
                </c:pt>
                <c:pt idx="617">
                  <c:v>3.7094385623931969E-3</c:v>
                </c:pt>
                <c:pt idx="618">
                  <c:v>-4.5479093670845031E-2</c:v>
                </c:pt>
                <c:pt idx="619">
                  <c:v>-7.5774687409400937E-2</c:v>
                </c:pt>
                <c:pt idx="620">
                  <c:v>-6.8155180692672734E-2</c:v>
                </c:pt>
                <c:pt idx="621">
                  <c:v>-2.6345834612846369E-2</c:v>
                </c:pt>
                <c:pt idx="622">
                  <c:v>-2.533426630496978E-2</c:v>
                </c:pt>
                <c:pt idx="623">
                  <c:v>5.0659925937652645E-3</c:v>
                </c:pt>
                <c:pt idx="624">
                  <c:v>3.4403812408447282E-2</c:v>
                </c:pt>
                <c:pt idx="625">
                  <c:v>5.9036962509155272E-2</c:v>
                </c:pt>
                <c:pt idx="626">
                  <c:v>6.7275104641914385E-2</c:v>
                </c:pt>
                <c:pt idx="627">
                  <c:v>6.9014066576957717E-2</c:v>
                </c:pt>
                <c:pt idx="628">
                  <c:v>6.3103700995445267E-2</c:v>
                </c:pt>
                <c:pt idx="629">
                  <c:v>2.9800884246826184E-2</c:v>
                </c:pt>
                <c:pt idx="630">
                  <c:v>-1.9932023763656617E-2</c:v>
                </c:pt>
                <c:pt idx="631">
                  <c:v>-3.5233602404594416E-2</c:v>
                </c:pt>
                <c:pt idx="632">
                  <c:v>-5.607717204093933E-2</c:v>
                </c:pt>
                <c:pt idx="633">
                  <c:v>-6.7476903676986694E-2</c:v>
                </c:pt>
                <c:pt idx="634">
                  <c:v>-6.50555716753006E-2</c:v>
                </c:pt>
                <c:pt idx="635">
                  <c:v>-5.7945357441902157E-2</c:v>
                </c:pt>
                <c:pt idx="636">
                  <c:v>-5.1401153683662409E-2</c:v>
                </c:pt>
                <c:pt idx="637">
                  <c:v>-1.3130542516708366E-2</c:v>
                </c:pt>
                <c:pt idx="638">
                  <c:v>3.0200249075889599E-2</c:v>
                </c:pt>
                <c:pt idx="639">
                  <c:v>6.8697732210159318E-2</c:v>
                </c:pt>
                <c:pt idx="640">
                  <c:v>0.12014562857151032</c:v>
                </c:pt>
                <c:pt idx="641">
                  <c:v>0.14593886625766755</c:v>
                </c:pt>
                <c:pt idx="642">
                  <c:v>0.12859017741680145</c:v>
                </c:pt>
                <c:pt idx="643">
                  <c:v>8.3998726129531881E-2</c:v>
                </c:pt>
                <c:pt idx="644">
                  <c:v>2.058274877071381E-2</c:v>
                </c:pt>
                <c:pt idx="645">
                  <c:v>-5.4159870028495788E-2</c:v>
                </c:pt>
                <c:pt idx="646">
                  <c:v>-0.13184714663028718</c:v>
                </c:pt>
                <c:pt idx="647">
                  <c:v>-0.17999195086956024</c:v>
                </c:pt>
                <c:pt idx="648">
                  <c:v>-0.1679121880531311</c:v>
                </c:pt>
                <c:pt idx="649">
                  <c:v>-0.12839261162281035</c:v>
                </c:pt>
                <c:pt idx="650">
                  <c:v>-4.8560576319694515E-2</c:v>
                </c:pt>
                <c:pt idx="651">
                  <c:v>4.293782365322113E-2</c:v>
                </c:pt>
                <c:pt idx="652">
                  <c:v>0.13136000347137453</c:v>
                </c:pt>
                <c:pt idx="653">
                  <c:v>0.20318310749530796</c:v>
                </c:pt>
                <c:pt idx="654">
                  <c:v>0.20722470295429232</c:v>
                </c:pt>
                <c:pt idx="655">
                  <c:v>0.1598686881065369</c:v>
                </c:pt>
                <c:pt idx="656">
                  <c:v>6.8371457576751726E-2</c:v>
                </c:pt>
                <c:pt idx="657">
                  <c:v>-1.5590466141700746E-2</c:v>
                </c:pt>
                <c:pt idx="658">
                  <c:v>-7.0292338013648981E-2</c:v>
                </c:pt>
                <c:pt idx="659">
                  <c:v>-0.12402240264415741</c:v>
                </c:pt>
                <c:pt idx="660">
                  <c:v>-0.14015019285678865</c:v>
                </c:pt>
                <c:pt idx="661">
                  <c:v>-0.12901241648197176</c:v>
                </c:pt>
                <c:pt idx="662">
                  <c:v>-0.10692923712730408</c:v>
                </c:pt>
                <c:pt idx="663">
                  <c:v>-6.4932195425033562E-2</c:v>
                </c:pt>
                <c:pt idx="664">
                  <c:v>-1.6026668429374696E-2</c:v>
                </c:pt>
                <c:pt idx="665">
                  <c:v>2.1190859198570264E-2</c:v>
                </c:pt>
                <c:pt idx="666">
                  <c:v>5.6276491999626171E-2</c:v>
                </c:pt>
                <c:pt idx="667">
                  <c:v>0.10986096096038819</c:v>
                </c:pt>
                <c:pt idx="668">
                  <c:v>0.14539507520198824</c:v>
                </c:pt>
                <c:pt idx="669">
                  <c:v>0.14495302569866181</c:v>
                </c:pt>
                <c:pt idx="670">
                  <c:v>0.1170986444950104</c:v>
                </c:pt>
                <c:pt idx="671">
                  <c:v>6.3814722418785108E-2</c:v>
                </c:pt>
                <c:pt idx="672">
                  <c:v>-1.0843696475028988E-2</c:v>
                </c:pt>
                <c:pt idx="673">
                  <c:v>-7.9022230982780453E-2</c:v>
                </c:pt>
                <c:pt idx="674">
                  <c:v>-9.4646575927734372E-2</c:v>
                </c:pt>
                <c:pt idx="675">
                  <c:v>-0.11865641283988952</c:v>
                </c:pt>
                <c:pt idx="676">
                  <c:v>-0.10563934135437011</c:v>
                </c:pt>
                <c:pt idx="677">
                  <c:v>-6.5428039312362671E-2</c:v>
                </c:pt>
                <c:pt idx="678">
                  <c:v>-4.819921839237213E-2</c:v>
                </c:pt>
                <c:pt idx="679">
                  <c:v>-1.1352404236793512E-2</c:v>
                </c:pt>
                <c:pt idx="680">
                  <c:v>4.9061612606048605E-2</c:v>
                </c:pt>
                <c:pt idx="681">
                  <c:v>7.4925601601600667E-2</c:v>
                </c:pt>
                <c:pt idx="682">
                  <c:v>9.5300809264183051E-2</c:v>
                </c:pt>
                <c:pt idx="683">
                  <c:v>0.11055210185050965</c:v>
                </c:pt>
                <c:pt idx="684">
                  <c:v>8.2422901511192331E-2</c:v>
                </c:pt>
                <c:pt idx="685">
                  <c:v>3.5186169862747196E-2</c:v>
                </c:pt>
                <c:pt idx="686">
                  <c:v>-8.4165172576904229E-3</c:v>
                </c:pt>
                <c:pt idx="687">
                  <c:v>-2.0152463793754571E-2</c:v>
                </c:pt>
                <c:pt idx="688">
                  <c:v>-3.9817234754562378E-2</c:v>
                </c:pt>
                <c:pt idx="689">
                  <c:v>-5.8096215605735774E-2</c:v>
                </c:pt>
                <c:pt idx="690">
                  <c:v>-8.6066956400871281E-2</c:v>
                </c:pt>
                <c:pt idx="691">
                  <c:v>-9.9319085955619807E-2</c:v>
                </c:pt>
                <c:pt idx="692">
                  <c:v>-7.9473051309585568E-2</c:v>
                </c:pt>
                <c:pt idx="693">
                  <c:v>-4.0022472023963925E-2</c:v>
                </c:pt>
                <c:pt idx="694">
                  <c:v>8.6766482591629085E-3</c:v>
                </c:pt>
                <c:pt idx="695">
                  <c:v>4.6414578080177321E-2</c:v>
                </c:pt>
                <c:pt idx="696">
                  <c:v>7.6046512842178365E-2</c:v>
                </c:pt>
                <c:pt idx="697">
                  <c:v>0.10189997684955598</c:v>
                </c:pt>
                <c:pt idx="698">
                  <c:v>9.0797283768653869E-2</c:v>
                </c:pt>
                <c:pt idx="699">
                  <c:v>6.9233337163925185E-2</c:v>
                </c:pt>
                <c:pt idx="700">
                  <c:v>3.4062919735908526E-2</c:v>
                </c:pt>
                <c:pt idx="701">
                  <c:v>1.9236135005950936E-2</c:v>
                </c:pt>
                <c:pt idx="702">
                  <c:v>-2.0436369180679287E-3</c:v>
                </c:pt>
                <c:pt idx="703">
                  <c:v>-1.7047592282295229E-2</c:v>
                </c:pt>
                <c:pt idx="704">
                  <c:v>-4.2519233107566827E-2</c:v>
                </c:pt>
                <c:pt idx="705">
                  <c:v>-4.6556150794029236E-2</c:v>
                </c:pt>
                <c:pt idx="706">
                  <c:v>-5.4453984975814815E-2</c:v>
                </c:pt>
                <c:pt idx="707">
                  <c:v>-5.4552218198776245E-2</c:v>
                </c:pt>
                <c:pt idx="708">
                  <c:v>-2.1570998311042783E-2</c:v>
                </c:pt>
                <c:pt idx="709">
                  <c:v>-1.4967152953147878E-2</c:v>
                </c:pt>
                <c:pt idx="710">
                  <c:v>-4.7424423694610029E-4</c:v>
                </c:pt>
                <c:pt idx="711">
                  <c:v>2.9424323558807378E-2</c:v>
                </c:pt>
                <c:pt idx="712">
                  <c:v>2.3113423705101013E-2</c:v>
                </c:pt>
                <c:pt idx="713">
                  <c:v>1.1137156605720525E-2</c:v>
                </c:pt>
                <c:pt idx="714">
                  <c:v>3.3584032773971567E-2</c:v>
                </c:pt>
                <c:pt idx="715">
                  <c:v>5.8394938230514531E-2</c:v>
                </c:pt>
                <c:pt idx="716">
                  <c:v>6.7469232201576246E-2</c:v>
                </c:pt>
                <c:pt idx="717">
                  <c:v>5.9800608873367328E-2</c:v>
                </c:pt>
                <c:pt idx="718">
                  <c:v>3.4937663197517399E-2</c:v>
                </c:pt>
                <c:pt idx="719">
                  <c:v>1.0075302243232734E-2</c:v>
                </c:pt>
                <c:pt idx="720">
                  <c:v>-2.5124935984611504E-2</c:v>
                </c:pt>
                <c:pt idx="721">
                  <c:v>-5.8691462159156799E-2</c:v>
                </c:pt>
                <c:pt idx="722">
                  <c:v>-0.12804938006401062</c:v>
                </c:pt>
                <c:pt idx="723">
                  <c:v>-0.18639757561683656</c:v>
                </c:pt>
                <c:pt idx="724">
                  <c:v>-0.13072506594657898</c:v>
                </c:pt>
                <c:pt idx="725">
                  <c:v>1.4663027644157417E-2</c:v>
                </c:pt>
                <c:pt idx="726">
                  <c:v>6.9325723171234144E-2</c:v>
                </c:pt>
                <c:pt idx="727">
                  <c:v>9.5936986327171347E-2</c:v>
                </c:pt>
                <c:pt idx="728">
                  <c:v>0.12998941612243653</c:v>
                </c:pt>
                <c:pt idx="729">
                  <c:v>0.13863920223712922</c:v>
                </c:pt>
                <c:pt idx="730">
                  <c:v>0.10352140974998475</c:v>
                </c:pt>
                <c:pt idx="731">
                  <c:v>4.8150031685829181E-2</c:v>
                </c:pt>
                <c:pt idx="732">
                  <c:v>3.50066603422165E-2</c:v>
                </c:pt>
                <c:pt idx="733">
                  <c:v>8.8953341245651268E-3</c:v>
                </c:pt>
                <c:pt idx="734">
                  <c:v>-3.5233602404594416E-2</c:v>
                </c:pt>
                <c:pt idx="735">
                  <c:v>-6.1216289877891537E-2</c:v>
                </c:pt>
                <c:pt idx="736">
                  <c:v>-9.5286261320114141E-2</c:v>
                </c:pt>
                <c:pt idx="737">
                  <c:v>-0.10135801005363465</c:v>
                </c:pt>
                <c:pt idx="738">
                  <c:v>-6.5354364395141598E-2</c:v>
                </c:pt>
                <c:pt idx="739">
                  <c:v>-3.9065867543220514E-2</c:v>
                </c:pt>
                <c:pt idx="740">
                  <c:v>-1.5592220306396481E-2</c:v>
                </c:pt>
                <c:pt idx="741">
                  <c:v>-1.1565242886543273E-2</c:v>
                </c:pt>
                <c:pt idx="742">
                  <c:v>2.5664563894271852E-2</c:v>
                </c:pt>
                <c:pt idx="743">
                  <c:v>4.9228842973709108E-2</c:v>
                </c:pt>
                <c:pt idx="744">
                  <c:v>7.5724331259727495E-2</c:v>
                </c:pt>
                <c:pt idx="745">
                  <c:v>9.7799909234046939E-2</c:v>
                </c:pt>
                <c:pt idx="746">
                  <c:v>0.10500894141197206</c:v>
                </c:pt>
                <c:pt idx="747">
                  <c:v>7.3125243902206427E-2</c:v>
                </c:pt>
                <c:pt idx="748">
                  <c:v>5.3043566465377806E-2</c:v>
                </c:pt>
                <c:pt idx="749">
                  <c:v>1.8296487450599683E-2</c:v>
                </c:pt>
                <c:pt idx="750">
                  <c:v>-4.9932917833328247E-2</c:v>
                </c:pt>
                <c:pt idx="751">
                  <c:v>-0.10805891919136047</c:v>
                </c:pt>
                <c:pt idx="752">
                  <c:v>-0.15605286526679993</c:v>
                </c:pt>
                <c:pt idx="753">
                  <c:v>-0.18466855394840243</c:v>
                </c:pt>
                <c:pt idx="754">
                  <c:v>-0.14649325239658356</c:v>
                </c:pt>
                <c:pt idx="755">
                  <c:v>-9.2883055686950683E-2</c:v>
                </c:pt>
                <c:pt idx="756">
                  <c:v>8.3377790451050204E-4</c:v>
                </c:pt>
                <c:pt idx="757">
                  <c:v>9.4487461566925057E-2</c:v>
                </c:pt>
                <c:pt idx="758">
                  <c:v>0.16876113367080689</c:v>
                </c:pt>
                <c:pt idx="759">
                  <c:v>0.22274672162532808</c:v>
                </c:pt>
                <c:pt idx="760">
                  <c:v>0.24405222129821777</c:v>
                </c:pt>
                <c:pt idx="761">
                  <c:v>0.21742809426784518</c:v>
                </c:pt>
                <c:pt idx="762">
                  <c:v>0.14407477390766146</c:v>
                </c:pt>
                <c:pt idx="763">
                  <c:v>5.6339641928672801E-2</c:v>
                </c:pt>
                <c:pt idx="764">
                  <c:v>-3.6607113361358641E-2</c:v>
                </c:pt>
                <c:pt idx="765">
                  <c:v>-0.10076510238647461</c:v>
                </c:pt>
                <c:pt idx="766">
                  <c:v>-0.17024698126316071</c:v>
                </c:pt>
                <c:pt idx="767">
                  <c:v>-0.21255918788909911</c:v>
                </c:pt>
                <c:pt idx="768">
                  <c:v>-0.21229372429847718</c:v>
                </c:pt>
                <c:pt idx="769">
                  <c:v>-0.20553551244735718</c:v>
                </c:pt>
                <c:pt idx="770">
                  <c:v>-0.14695693659782411</c:v>
                </c:pt>
                <c:pt idx="771">
                  <c:v>-5.9938673257827757E-2</c:v>
                </c:pt>
                <c:pt idx="772">
                  <c:v>2.6583161473274233E-2</c:v>
                </c:pt>
                <c:pt idx="773">
                  <c:v>0.12471230399608613</c:v>
                </c:pt>
                <c:pt idx="774">
                  <c:v>0.21135868442058567</c:v>
                </c:pt>
                <c:pt idx="775">
                  <c:v>0.27621775460243225</c:v>
                </c:pt>
                <c:pt idx="776">
                  <c:v>0.26033086967468266</c:v>
                </c:pt>
                <c:pt idx="777">
                  <c:v>0.17423471224308015</c:v>
                </c:pt>
                <c:pt idx="778">
                  <c:v>5.3250557899475109E-2</c:v>
                </c:pt>
                <c:pt idx="779">
                  <c:v>-6.6817337751388539E-2</c:v>
                </c:pt>
                <c:pt idx="780">
                  <c:v>-0.15762342739105223</c:v>
                </c:pt>
                <c:pt idx="781">
                  <c:v>-0.23708708810806275</c:v>
                </c:pt>
                <c:pt idx="782">
                  <c:v>-0.25028542327880859</c:v>
                </c:pt>
                <c:pt idx="783">
                  <c:v>-0.18574093329906466</c:v>
                </c:pt>
                <c:pt idx="784">
                  <c:v>-8.4339688897132878E-2</c:v>
                </c:pt>
                <c:pt idx="785">
                  <c:v>1.0184060454368593E-2</c:v>
                </c:pt>
                <c:pt idx="786">
                  <c:v>0.11528074514865877</c:v>
                </c:pt>
                <c:pt idx="787">
                  <c:v>0.16249525737762452</c:v>
                </c:pt>
                <c:pt idx="788">
                  <c:v>0.1948075557947159</c:v>
                </c:pt>
                <c:pt idx="789">
                  <c:v>0.18333999645709995</c:v>
                </c:pt>
                <c:pt idx="790">
                  <c:v>0.1454862917661667</c:v>
                </c:pt>
                <c:pt idx="791">
                  <c:v>0.10595911395549776</c:v>
                </c:pt>
                <c:pt idx="792">
                  <c:v>5.8796057224273696E-2</c:v>
                </c:pt>
                <c:pt idx="793">
                  <c:v>2.0418126583099383E-3</c:v>
                </c:pt>
                <c:pt idx="794">
                  <c:v>-5.6023962378501886E-2</c:v>
                </c:pt>
                <c:pt idx="795">
                  <c:v>-0.11044107484817504</c:v>
                </c:pt>
                <c:pt idx="796">
                  <c:v>-0.15040503966808319</c:v>
                </c:pt>
                <c:pt idx="797">
                  <c:v>-0.171264981508255</c:v>
                </c:pt>
                <c:pt idx="798">
                  <c:v>-0.14822578239440917</c:v>
                </c:pt>
                <c:pt idx="799">
                  <c:v>-9.1668004274368289E-2</c:v>
                </c:pt>
                <c:pt idx="800">
                  <c:v>-1.5239048480987546E-2</c:v>
                </c:pt>
                <c:pt idx="801">
                  <c:v>6.7267503261566164E-2</c:v>
                </c:pt>
                <c:pt idx="802">
                  <c:v>0.13759605896472932</c:v>
                </c:pt>
                <c:pt idx="803">
                  <c:v>0.17493696284294127</c:v>
                </c:pt>
                <c:pt idx="804">
                  <c:v>0.15100723278522493</c:v>
                </c:pt>
                <c:pt idx="805">
                  <c:v>0.11552691292762757</c:v>
                </c:pt>
                <c:pt idx="806">
                  <c:v>4.1873630404472367E-2</c:v>
                </c:pt>
                <c:pt idx="807">
                  <c:v>-4.8792710781097412E-2</c:v>
                </c:pt>
                <c:pt idx="808">
                  <c:v>-0.11617368507385253</c:v>
                </c:pt>
                <c:pt idx="809">
                  <c:v>-0.15818826842308045</c:v>
                </c:pt>
                <c:pt idx="810">
                  <c:v>-0.17648829925060272</c:v>
                </c:pt>
                <c:pt idx="811">
                  <c:v>-0.16645564663410187</c:v>
                </c:pt>
                <c:pt idx="812">
                  <c:v>-0.11704024243354798</c:v>
                </c:pt>
                <c:pt idx="813">
                  <c:v>-3.2307070970535277E-2</c:v>
                </c:pt>
                <c:pt idx="814">
                  <c:v>6.0157289028167721E-2</c:v>
                </c:pt>
                <c:pt idx="815">
                  <c:v>0.11766114664077759</c:v>
                </c:pt>
                <c:pt idx="816">
                  <c:v>0.1668631274700165</c:v>
                </c:pt>
                <c:pt idx="817">
                  <c:v>0.18592621994018557</c:v>
                </c:pt>
                <c:pt idx="818">
                  <c:v>0.15978273403644563</c:v>
                </c:pt>
                <c:pt idx="819">
                  <c:v>0.10911310207843783</c:v>
                </c:pt>
                <c:pt idx="820">
                  <c:v>4.0494856953620928E-2</c:v>
                </c:pt>
                <c:pt idx="821">
                  <c:v>-3.636036086082458E-2</c:v>
                </c:pt>
                <c:pt idx="822">
                  <c:v>-9.3127469301223759E-2</c:v>
                </c:pt>
                <c:pt idx="823">
                  <c:v>-0.13667870092391968</c:v>
                </c:pt>
                <c:pt idx="824">
                  <c:v>-0.15457819747924806</c:v>
                </c:pt>
                <c:pt idx="825">
                  <c:v>-0.12707464921474457</c:v>
                </c:pt>
                <c:pt idx="826">
                  <c:v>-8.127691733837128E-2</c:v>
                </c:pt>
                <c:pt idx="827">
                  <c:v>-3.7861071825027459E-3</c:v>
                </c:pt>
                <c:pt idx="828">
                  <c:v>9.8654772162437454E-2</c:v>
                </c:pt>
                <c:pt idx="829">
                  <c:v>0.14942614567279816</c:v>
                </c:pt>
                <c:pt idx="830">
                  <c:v>0.15451965522766115</c:v>
                </c:pt>
                <c:pt idx="831">
                  <c:v>0.15148845863342286</c:v>
                </c:pt>
                <c:pt idx="832">
                  <c:v>0.11726295125484468</c:v>
                </c:pt>
                <c:pt idx="833">
                  <c:v>5.4718209028244036E-2</c:v>
                </c:pt>
                <c:pt idx="834">
                  <c:v>-1.6491522073745726E-2</c:v>
                </c:pt>
                <c:pt idx="835">
                  <c:v>-9.242521870136261E-2</c:v>
                </c:pt>
                <c:pt idx="836">
                  <c:v>-0.11948145496845246</c:v>
                </c:pt>
                <c:pt idx="837">
                  <c:v>-0.11401021528244018</c:v>
                </c:pt>
                <c:pt idx="838">
                  <c:v>-8.593363988399505E-2</c:v>
                </c:pt>
                <c:pt idx="839">
                  <c:v>-5.6063138723373408E-2</c:v>
                </c:pt>
                <c:pt idx="840">
                  <c:v>-6.4494238972663875E-2</c:v>
                </c:pt>
                <c:pt idx="841">
                  <c:v>-3.2794144034385679E-2</c:v>
                </c:pt>
                <c:pt idx="842">
                  <c:v>1.7618210434913642E-2</c:v>
                </c:pt>
                <c:pt idx="843">
                  <c:v>5.8721797585487373E-2</c:v>
                </c:pt>
                <c:pt idx="844">
                  <c:v>9.9919524908065799E-2</c:v>
                </c:pt>
                <c:pt idx="845">
                  <c:v>0.11021588695049286</c:v>
                </c:pt>
                <c:pt idx="846">
                  <c:v>0.10115854990482331</c:v>
                </c:pt>
                <c:pt idx="847">
                  <c:v>7.4713347673416142E-2</c:v>
                </c:pt>
                <c:pt idx="848">
                  <c:v>6.982624483108521E-2</c:v>
                </c:pt>
                <c:pt idx="849">
                  <c:v>3.0977928757667542E-2</c:v>
                </c:pt>
                <c:pt idx="850">
                  <c:v>1.1914251565933232E-2</c:v>
                </c:pt>
                <c:pt idx="851">
                  <c:v>-8.4814213514327885E-3</c:v>
                </c:pt>
                <c:pt idx="852">
                  <c:v>-3.8133236646652219E-2</c:v>
                </c:pt>
                <c:pt idx="853">
                  <c:v>-7.4790601015090941E-2</c:v>
                </c:pt>
                <c:pt idx="854">
                  <c:v>-8.808716940879821E-2</c:v>
                </c:pt>
                <c:pt idx="855">
                  <c:v>-7.3092569589614867E-2</c:v>
                </c:pt>
                <c:pt idx="856">
                  <c:v>-3.4630169749259948E-2</c:v>
                </c:pt>
                <c:pt idx="857">
                  <c:v>9.980846643447977E-4</c:v>
                </c:pt>
                <c:pt idx="858">
                  <c:v>2.9012679576873784E-2</c:v>
                </c:pt>
                <c:pt idx="859">
                  <c:v>5.1050250649452206E-2</c:v>
                </c:pt>
                <c:pt idx="860">
                  <c:v>5.7653511285781861E-2</c:v>
                </c:pt>
                <c:pt idx="861">
                  <c:v>5.9280206680297848E-2</c:v>
                </c:pt>
                <c:pt idx="862">
                  <c:v>3.8423188447952283E-2</c:v>
                </c:pt>
                <c:pt idx="863">
                  <c:v>9.7940511703491218E-3</c:v>
                </c:pt>
                <c:pt idx="864">
                  <c:v>-1.58284478187561E-2</c:v>
                </c:pt>
                <c:pt idx="865">
                  <c:v>-3.6201901316642755E-2</c:v>
                </c:pt>
                <c:pt idx="866">
                  <c:v>-3.5449949383735656E-2</c:v>
                </c:pt>
                <c:pt idx="867">
                  <c:v>-9.0854387283325205E-3</c:v>
                </c:pt>
                <c:pt idx="868">
                  <c:v>1.5470528125762939E-2</c:v>
                </c:pt>
                <c:pt idx="869">
                  <c:v>2.8045550107955938E-2</c:v>
                </c:pt>
                <c:pt idx="870">
                  <c:v>1.4285297513008124E-2</c:v>
                </c:pt>
                <c:pt idx="871">
                  <c:v>-7.9785608053207363E-3</c:v>
                </c:pt>
                <c:pt idx="872">
                  <c:v>-3.1551926136016845E-3</c:v>
                </c:pt>
                <c:pt idx="873">
                  <c:v>1.9756537199020388E-2</c:v>
                </c:pt>
                <c:pt idx="874">
                  <c:v>3.8756479740142818E-2</c:v>
                </c:pt>
                <c:pt idx="875">
                  <c:v>5.4291947007179264E-2</c:v>
                </c:pt>
                <c:pt idx="876">
                  <c:v>6.2024889707565312E-2</c:v>
                </c:pt>
                <c:pt idx="877">
                  <c:v>1.5594489097595227E-2</c:v>
                </c:pt>
                <c:pt idx="878">
                  <c:v>-1.7663888812065126E-2</c:v>
                </c:pt>
                <c:pt idx="879">
                  <c:v>-3.1621777296066279E-2</c:v>
                </c:pt>
                <c:pt idx="880">
                  <c:v>-6.3541142821311944E-2</c:v>
                </c:pt>
                <c:pt idx="881">
                  <c:v>-8.301120150089264E-2</c:v>
                </c:pt>
                <c:pt idx="882">
                  <c:v>-8.013846445083618E-2</c:v>
                </c:pt>
                <c:pt idx="883">
                  <c:v>-6.089586246013641E-2</c:v>
                </c:pt>
                <c:pt idx="884">
                  <c:v>-3.3849566459655756E-2</c:v>
                </c:pt>
                <c:pt idx="885">
                  <c:v>2.7159696936607372E-2</c:v>
                </c:pt>
                <c:pt idx="886">
                  <c:v>6.3556275486946118E-2</c:v>
                </c:pt>
                <c:pt idx="887">
                  <c:v>6.3677897572517406E-2</c:v>
                </c:pt>
                <c:pt idx="888">
                  <c:v>5.675362479686738E-2</c:v>
                </c:pt>
                <c:pt idx="889">
                  <c:v>7.0455405235290536E-2</c:v>
                </c:pt>
                <c:pt idx="890">
                  <c:v>5.6459509849548339E-2</c:v>
                </c:pt>
                <c:pt idx="891">
                  <c:v>4.2930806994438186E-2</c:v>
                </c:pt>
                <c:pt idx="892">
                  <c:v>1.1162884354591382E-2</c:v>
                </c:pt>
                <c:pt idx="893">
                  <c:v>-4.7952465891838068E-2</c:v>
                </c:pt>
                <c:pt idx="894">
                  <c:v>-9.5041262984275815E-2</c:v>
                </c:pt>
                <c:pt idx="895">
                  <c:v>-0.11603686022758483</c:v>
                </c:pt>
                <c:pt idx="896">
                  <c:v>-9.5097980976104737E-2</c:v>
                </c:pt>
                <c:pt idx="897">
                  <c:v>-5.2784604907035827E-2</c:v>
                </c:pt>
                <c:pt idx="898">
                  <c:v>2.0909023404121402E-2</c:v>
                </c:pt>
                <c:pt idx="899">
                  <c:v>8.229133915901185E-2</c:v>
                </c:pt>
                <c:pt idx="900">
                  <c:v>0.12643489372730257</c:v>
                </c:pt>
                <c:pt idx="901">
                  <c:v>0.13043672811985016</c:v>
                </c:pt>
                <c:pt idx="902">
                  <c:v>0.10344539594650271</c:v>
                </c:pt>
                <c:pt idx="903">
                  <c:v>5.6400452971458431E-2</c:v>
                </c:pt>
                <c:pt idx="904">
                  <c:v>8.3100278377532949E-3</c:v>
                </c:pt>
                <c:pt idx="905">
                  <c:v>-4.9495546102523803E-2</c:v>
                </c:pt>
                <c:pt idx="906">
                  <c:v>-8.556585001945495E-2</c:v>
                </c:pt>
                <c:pt idx="907">
                  <c:v>-9.5119030952453609E-2</c:v>
                </c:pt>
                <c:pt idx="908">
                  <c:v>-0.10687895107269287</c:v>
                </c:pt>
                <c:pt idx="909">
                  <c:v>-7.697278189659118E-2</c:v>
                </c:pt>
                <c:pt idx="910">
                  <c:v>-5.6189438581466675E-2</c:v>
                </c:pt>
                <c:pt idx="911">
                  <c:v>-1.5834610462188703E-3</c:v>
                </c:pt>
                <c:pt idx="912">
                  <c:v>8.3661341786384597E-2</c:v>
                </c:pt>
                <c:pt idx="913">
                  <c:v>0.1722723866701126</c:v>
                </c:pt>
                <c:pt idx="914">
                  <c:v>0.20527933430671694</c:v>
                </c:pt>
                <c:pt idx="915">
                  <c:v>0.18107010734081272</c:v>
                </c:pt>
                <c:pt idx="916">
                  <c:v>0.11521876466274264</c:v>
                </c:pt>
                <c:pt idx="917">
                  <c:v>4.0803589940071106E-2</c:v>
                </c:pt>
                <c:pt idx="918">
                  <c:v>-5.1730936646461487E-2</c:v>
                </c:pt>
                <c:pt idx="919">
                  <c:v>-0.12517898190021515</c:v>
                </c:pt>
                <c:pt idx="920">
                  <c:v>-0.20150678086280824</c:v>
                </c:pt>
                <c:pt idx="921">
                  <c:v>-0.22504650163650514</c:v>
                </c:pt>
                <c:pt idx="922">
                  <c:v>-0.18263430762290955</c:v>
                </c:pt>
                <c:pt idx="923">
                  <c:v>-0.10351855623722077</c:v>
                </c:pt>
                <c:pt idx="924">
                  <c:v>1.1777426719665529E-2</c:v>
                </c:pt>
                <c:pt idx="925">
                  <c:v>0.15180186939239504</c:v>
                </c:pt>
                <c:pt idx="926">
                  <c:v>0.21403027725219728</c:v>
                </c:pt>
                <c:pt idx="927">
                  <c:v>0.21193346571922303</c:v>
                </c:pt>
                <c:pt idx="928">
                  <c:v>0.14905777108669283</c:v>
                </c:pt>
                <c:pt idx="929">
                  <c:v>0.12017544937133789</c:v>
                </c:pt>
                <c:pt idx="930">
                  <c:v>0.14258373391628268</c:v>
                </c:pt>
                <c:pt idx="931">
                  <c:v>-7.9701054096222024E-4</c:v>
                </c:pt>
                <c:pt idx="932">
                  <c:v>-8.884146022796631E-2</c:v>
                </c:pt>
                <c:pt idx="933">
                  <c:v>-0.10142993080615997</c:v>
                </c:pt>
                <c:pt idx="934">
                  <c:v>-0.14587461698055268</c:v>
                </c:pt>
                <c:pt idx="935">
                  <c:v>-0.18698989856243134</c:v>
                </c:pt>
                <c:pt idx="936">
                  <c:v>-0.1586385040283203</c:v>
                </c:pt>
                <c:pt idx="937">
                  <c:v>-8.1017885684967039E-2</c:v>
                </c:pt>
                <c:pt idx="938">
                  <c:v>-2.0698593735694881E-2</c:v>
                </c:pt>
                <c:pt idx="939">
                  <c:v>4.20700968503952E-2</c:v>
                </c:pt>
                <c:pt idx="940">
                  <c:v>9.7290616750717179E-2</c:v>
                </c:pt>
                <c:pt idx="941">
                  <c:v>0.11515912306308748</c:v>
                </c:pt>
                <c:pt idx="942">
                  <c:v>0.10600296807289125</c:v>
                </c:pt>
                <c:pt idx="943">
                  <c:v>8.0911396265029911E-2</c:v>
                </c:pt>
                <c:pt idx="944">
                  <c:v>5.8609531044960028E-2</c:v>
                </c:pt>
                <c:pt idx="945">
                  <c:v>3.9623621821403499E-2</c:v>
                </c:pt>
                <c:pt idx="946">
                  <c:v>-1.4337723255157392E-3</c:v>
                </c:pt>
                <c:pt idx="947">
                  <c:v>-3.7184233546257016E-2</c:v>
                </c:pt>
                <c:pt idx="948">
                  <c:v>-5.8549959540367125E-2</c:v>
                </c:pt>
                <c:pt idx="949">
                  <c:v>-5.8077504515647888E-2</c:v>
                </c:pt>
                <c:pt idx="950">
                  <c:v>-3.7265509843826289E-2</c:v>
                </c:pt>
                <c:pt idx="951">
                  <c:v>-2.0045459747314448E-2</c:v>
                </c:pt>
                <c:pt idx="952">
                  <c:v>-9.9748002290725724E-3</c:v>
                </c:pt>
                <c:pt idx="953">
                  <c:v>-7.8063833713530595E-4</c:v>
                </c:pt>
                <c:pt idx="954">
                  <c:v>1.2275024771690374E-2</c:v>
                </c:pt>
                <c:pt idx="955">
                  <c:v>4.5189001679420471E-2</c:v>
                </c:pt>
                <c:pt idx="956">
                  <c:v>4.438734841346742E-2</c:v>
                </c:pt>
                <c:pt idx="957">
                  <c:v>4.2523256063461301E-2</c:v>
                </c:pt>
                <c:pt idx="958">
                  <c:v>3.2285950899124144E-2</c:v>
                </c:pt>
                <c:pt idx="959">
                  <c:v>1.8930910348892216E-2</c:v>
                </c:pt>
                <c:pt idx="960">
                  <c:v>4.1082186698913614E-3</c:v>
                </c:pt>
                <c:pt idx="961">
                  <c:v>-9.787104606628419E-3</c:v>
                </c:pt>
                <c:pt idx="962">
                  <c:v>-2.4560679674148558E-2</c:v>
                </c:pt>
                <c:pt idx="963">
                  <c:v>-3.9615505814552303E-2</c:v>
                </c:pt>
                <c:pt idx="964">
                  <c:v>-1.6360544443130495E-2</c:v>
                </c:pt>
                <c:pt idx="965">
                  <c:v>2.0771029114723213E-2</c:v>
                </c:pt>
                <c:pt idx="966">
                  <c:v>2.957869005203248E-2</c:v>
                </c:pt>
                <c:pt idx="967">
                  <c:v>3.1812911152839671E-2</c:v>
                </c:pt>
                <c:pt idx="968">
                  <c:v>1.3290686130523685E-2</c:v>
                </c:pt>
                <c:pt idx="969">
                  <c:v>-1.4199998259544364E-2</c:v>
                </c:pt>
                <c:pt idx="970">
                  <c:v>-2.1347049951553343E-2</c:v>
                </c:pt>
                <c:pt idx="971">
                  <c:v>-4.2446142911911004E-2</c:v>
                </c:pt>
                <c:pt idx="972">
                  <c:v>-4.424708533287048E-2</c:v>
                </c:pt>
                <c:pt idx="973">
                  <c:v>-4.5441086769104001E-2</c:v>
                </c:pt>
                <c:pt idx="974">
                  <c:v>-4.7046147465705866E-2</c:v>
                </c:pt>
                <c:pt idx="975">
                  <c:v>-3.9044817566871642E-2</c:v>
                </c:pt>
                <c:pt idx="976">
                  <c:v>-5.6092690229415793E-3</c:v>
                </c:pt>
                <c:pt idx="977">
                  <c:v>2.3920924186706549E-2</c:v>
                </c:pt>
                <c:pt idx="978">
                  <c:v>3.041191828250886E-2</c:v>
                </c:pt>
                <c:pt idx="979">
                  <c:v>4.5869032859802261E-2</c:v>
                </c:pt>
                <c:pt idx="980">
                  <c:v>9.4512019872665415E-2</c:v>
                </c:pt>
                <c:pt idx="981">
                  <c:v>0.11752783012390139</c:v>
                </c:pt>
                <c:pt idx="982">
                  <c:v>0.10594858896732331</c:v>
                </c:pt>
                <c:pt idx="983">
                  <c:v>7.4896950244903587E-2</c:v>
                </c:pt>
                <c:pt idx="984">
                  <c:v>2.7536257624626165E-2</c:v>
                </c:pt>
                <c:pt idx="985">
                  <c:v>-3.3724436044692989E-2</c:v>
                </c:pt>
                <c:pt idx="986">
                  <c:v>-9.6001375794410704E-2</c:v>
                </c:pt>
                <c:pt idx="987">
                  <c:v>-0.1235277281999588</c:v>
                </c:pt>
                <c:pt idx="988">
                  <c:v>-0.11763841259479522</c:v>
                </c:pt>
                <c:pt idx="989">
                  <c:v>-7.146412003040313E-2</c:v>
                </c:pt>
                <c:pt idx="990">
                  <c:v>-2.9318559050559995E-2</c:v>
                </c:pt>
                <c:pt idx="991">
                  <c:v>-3.200800895690914E-3</c:v>
                </c:pt>
                <c:pt idx="992">
                  <c:v>4.13006032705307E-2</c:v>
                </c:pt>
                <c:pt idx="993">
                  <c:v>0.10160293829441072</c:v>
                </c:pt>
                <c:pt idx="994">
                  <c:v>0.12441175711154939</c:v>
                </c:pt>
                <c:pt idx="995">
                  <c:v>0.14460511636734011</c:v>
                </c:pt>
                <c:pt idx="996">
                  <c:v>0.11793070328235628</c:v>
                </c:pt>
                <c:pt idx="997">
                  <c:v>5.2371136665344237E-2</c:v>
                </c:pt>
                <c:pt idx="998">
                  <c:v>-3.8544295907020562E-2</c:v>
                </c:pt>
                <c:pt idx="999">
                  <c:v>-0.11158829855918884</c:v>
                </c:pt>
                <c:pt idx="1000">
                  <c:v>-0.13655181634426117</c:v>
                </c:pt>
                <c:pt idx="1001">
                  <c:v>-0.15909107851982118</c:v>
                </c:pt>
                <c:pt idx="1002">
                  <c:v>-0.14533608841896056</c:v>
                </c:pt>
                <c:pt idx="1003">
                  <c:v>-0.136153036236763</c:v>
                </c:pt>
                <c:pt idx="1004">
                  <c:v>-7.6044828772544856E-2</c:v>
                </c:pt>
                <c:pt idx="1005">
                  <c:v>-3.6872892379760658E-3</c:v>
                </c:pt>
                <c:pt idx="1006">
                  <c:v>7.7723494291305539E-2</c:v>
                </c:pt>
                <c:pt idx="1007">
                  <c:v>0.16637897801399235</c:v>
                </c:pt>
                <c:pt idx="1008">
                  <c:v>0.22948797655105593</c:v>
                </c:pt>
                <c:pt idx="1009">
                  <c:v>0.24792717111110688</c:v>
                </c:pt>
                <c:pt idx="1010">
                  <c:v>0.18789322328567507</c:v>
                </c:pt>
                <c:pt idx="1011">
                  <c:v>0.1094317753314972</c:v>
                </c:pt>
                <c:pt idx="1012">
                  <c:v>3.900642514228822E-3</c:v>
                </c:pt>
                <c:pt idx="1013">
                  <c:v>-7.7626500606536863E-2</c:v>
                </c:pt>
                <c:pt idx="1014">
                  <c:v>-0.13663367736339568</c:v>
                </c:pt>
                <c:pt idx="1015">
                  <c:v>-0.15860108184814453</c:v>
                </c:pt>
                <c:pt idx="1016">
                  <c:v>-0.164938294172287</c:v>
                </c:pt>
                <c:pt idx="1017">
                  <c:v>-0.15280999946594237</c:v>
                </c:pt>
                <c:pt idx="1018">
                  <c:v>-8.4984052062034604E-2</c:v>
                </c:pt>
                <c:pt idx="1019">
                  <c:v>-9.414636969566334E-3</c:v>
                </c:pt>
                <c:pt idx="1020">
                  <c:v>6.1161840677261353E-2</c:v>
                </c:pt>
                <c:pt idx="1021">
                  <c:v>0.11224487078189851</c:v>
                </c:pt>
                <c:pt idx="1022">
                  <c:v>0.13814160418510438</c:v>
                </c:pt>
                <c:pt idx="1023">
                  <c:v>0.11057198238372803</c:v>
                </c:pt>
                <c:pt idx="1024">
                  <c:v>9.5980255722999591E-2</c:v>
                </c:pt>
                <c:pt idx="1025">
                  <c:v>5.816572737693787E-2</c:v>
                </c:pt>
                <c:pt idx="1026">
                  <c:v>1.8401737332344056E-2</c:v>
                </c:pt>
                <c:pt idx="1027">
                  <c:v>-2.6734089732170105E-2</c:v>
                </c:pt>
                <c:pt idx="1028">
                  <c:v>-5.3114387869834898E-2</c:v>
                </c:pt>
                <c:pt idx="1029">
                  <c:v>-7.6303860425949097E-2</c:v>
                </c:pt>
                <c:pt idx="1030">
                  <c:v>-8.5812017798423762E-2</c:v>
                </c:pt>
                <c:pt idx="1031">
                  <c:v>-8.0326160073280334E-2</c:v>
                </c:pt>
                <c:pt idx="1032">
                  <c:v>-4.3110386610031123E-2</c:v>
                </c:pt>
                <c:pt idx="1033">
                  <c:v>-7.8633706569671558E-3</c:v>
                </c:pt>
                <c:pt idx="1034">
                  <c:v>-6.3161973953246991E-3</c:v>
                </c:pt>
                <c:pt idx="1035">
                  <c:v>-7.6072626113891512E-3</c:v>
                </c:pt>
                <c:pt idx="1036">
                  <c:v>3.1013281345367433E-3</c:v>
                </c:pt>
                <c:pt idx="1037">
                  <c:v>3.1764379262924206E-2</c:v>
                </c:pt>
                <c:pt idx="1038">
                  <c:v>4.7063034296035783E-2</c:v>
                </c:pt>
                <c:pt idx="1039">
                  <c:v>5.8401370167732253E-2</c:v>
                </c:pt>
                <c:pt idx="1040">
                  <c:v>8.9139013409614581E-2</c:v>
                </c:pt>
                <c:pt idx="1041">
                  <c:v>0.11235772204399111</c:v>
                </c:pt>
                <c:pt idx="1042">
                  <c:v>8.0800299167633066E-2</c:v>
                </c:pt>
                <c:pt idx="1043">
                  <c:v>5.1384711384773268E-2</c:v>
                </c:pt>
                <c:pt idx="1044">
                  <c:v>2.7991755723953252E-2</c:v>
                </c:pt>
                <c:pt idx="1045">
                  <c:v>-1.6780374526977532E-2</c:v>
                </c:pt>
                <c:pt idx="1046">
                  <c:v>-6.9930980086326602E-2</c:v>
                </c:pt>
                <c:pt idx="1047">
                  <c:v>-0.10434535253047943</c:v>
                </c:pt>
                <c:pt idx="1048">
                  <c:v>-0.13453394222259521</c:v>
                </c:pt>
                <c:pt idx="1049">
                  <c:v>-0.14055949795246125</c:v>
                </c:pt>
                <c:pt idx="1050">
                  <c:v>-0.10523471403121948</c:v>
                </c:pt>
                <c:pt idx="1051">
                  <c:v>-2.0495110630989063E-2</c:v>
                </c:pt>
                <c:pt idx="1052">
                  <c:v>6.4374885678291333E-2</c:v>
                </c:pt>
                <c:pt idx="1053">
                  <c:v>0.12913513791561129</c:v>
                </c:pt>
                <c:pt idx="1054">
                  <c:v>0.16059198868274691</c:v>
                </c:pt>
                <c:pt idx="1055">
                  <c:v>0.15977396321296691</c:v>
                </c:pt>
                <c:pt idx="1056">
                  <c:v>0.14212121915817261</c:v>
                </c:pt>
                <c:pt idx="1057">
                  <c:v>9.3313340663909922E-2</c:v>
                </c:pt>
                <c:pt idx="1058">
                  <c:v>2.8505141258239747E-2</c:v>
                </c:pt>
                <c:pt idx="1059">
                  <c:v>-3.117329585552215E-2</c:v>
                </c:pt>
                <c:pt idx="1060">
                  <c:v>-7.106183159351348E-2</c:v>
                </c:pt>
                <c:pt idx="1061">
                  <c:v>-0.12691502022743226</c:v>
                </c:pt>
                <c:pt idx="1062">
                  <c:v>-0.14648974406719206</c:v>
                </c:pt>
                <c:pt idx="1063">
                  <c:v>-0.12276525127887726</c:v>
                </c:pt>
                <c:pt idx="1064">
                  <c:v>-0.10259352672100067</c:v>
                </c:pt>
                <c:pt idx="1065">
                  <c:v>-5.1709886670112608E-2</c:v>
                </c:pt>
                <c:pt idx="1066">
                  <c:v>1.0383450508117675E-2</c:v>
                </c:pt>
                <c:pt idx="1067">
                  <c:v>8.3794658303260799E-2</c:v>
                </c:pt>
                <c:pt idx="1068">
                  <c:v>0.1333229137659073</c:v>
                </c:pt>
                <c:pt idx="1069">
                  <c:v>0.15253803384304049</c:v>
                </c:pt>
                <c:pt idx="1070">
                  <c:v>0.1452114726305008</c:v>
                </c:pt>
                <c:pt idx="1071">
                  <c:v>0.10481773746013642</c:v>
                </c:pt>
                <c:pt idx="1072">
                  <c:v>4.1537415504455583E-2</c:v>
                </c:pt>
                <c:pt idx="1073">
                  <c:v>-2.1413123488426208E-2</c:v>
                </c:pt>
                <c:pt idx="1074">
                  <c:v>-9.1833480477333071E-2</c:v>
                </c:pt>
                <c:pt idx="1075">
                  <c:v>-0.12853996145725249</c:v>
                </c:pt>
                <c:pt idx="1076">
                  <c:v>-0.15273690927028655</c:v>
                </c:pt>
                <c:pt idx="1077">
                  <c:v>-0.15542545902729035</c:v>
                </c:pt>
                <c:pt idx="1078">
                  <c:v>-0.12376570987701416</c:v>
                </c:pt>
                <c:pt idx="1079">
                  <c:v>-7.9216943264007564E-2</c:v>
                </c:pt>
                <c:pt idx="1080">
                  <c:v>-1.4647894978523243E-2</c:v>
                </c:pt>
                <c:pt idx="1081">
                  <c:v>3.1433426856994642E-2</c:v>
                </c:pt>
                <c:pt idx="1082">
                  <c:v>9.9881518006324777E-2</c:v>
                </c:pt>
                <c:pt idx="1083">
                  <c:v>0.14788481962680819</c:v>
                </c:pt>
                <c:pt idx="1084">
                  <c:v>0.1802930123806</c:v>
                </c:pt>
                <c:pt idx="1085">
                  <c:v>0.16700521481037142</c:v>
                </c:pt>
                <c:pt idx="1086">
                  <c:v>0.16714028549194335</c:v>
                </c:pt>
                <c:pt idx="1087">
                  <c:v>0.11590347361564637</c:v>
                </c:pt>
                <c:pt idx="1088">
                  <c:v>5.4191959619522112E-2</c:v>
                </c:pt>
                <c:pt idx="1089">
                  <c:v>-3.963947939872741E-2</c:v>
                </c:pt>
                <c:pt idx="1090">
                  <c:v>-0.13608345437049865</c:v>
                </c:pt>
                <c:pt idx="1091">
                  <c:v>-0.20221897172927855</c:v>
                </c:pt>
                <c:pt idx="1092">
                  <c:v>-0.20374801862239839</c:v>
                </c:pt>
                <c:pt idx="1093">
                  <c:v>-0.16497162330150605</c:v>
                </c:pt>
                <c:pt idx="1094">
                  <c:v>-8.8014079213142388E-2</c:v>
                </c:pt>
                <c:pt idx="1095">
                  <c:v>5.5559892654419019E-3</c:v>
                </c:pt>
                <c:pt idx="1096">
                  <c:v>7.589857828617097E-2</c:v>
                </c:pt>
                <c:pt idx="1097">
                  <c:v>0.15784496676921847</c:v>
                </c:pt>
                <c:pt idx="1098">
                  <c:v>0.19061744105815889</c:v>
                </c:pt>
                <c:pt idx="1099">
                  <c:v>0.18528594982624055</c:v>
                </c:pt>
              </c:numCache>
            </c:numRef>
          </c:yVal>
          <c:smooth val="0"/>
          <c:extLst>
            <c:ext xmlns:c16="http://schemas.microsoft.com/office/drawing/2014/chart" uri="{C3380CC4-5D6E-409C-BE32-E72D297353CC}">
              <c16:uniqueId val="{00000000-0DA7-4CD1-B0A7-4E62BBE5A2E3}"/>
            </c:ext>
          </c:extLst>
        </c:ser>
        <c:ser>
          <c:idx val="2"/>
          <c:order val="2"/>
          <c:tx>
            <c:strRef>
              <c:f>'Linear Accelerometer'!$R$1</c:f>
              <c:strCache>
                <c:ptCount val="1"/>
                <c:pt idx="0">
                  <c:v>Displacement (mm)</c:v>
                </c:pt>
              </c:strCache>
            </c:strRef>
          </c:tx>
          <c:spPr>
            <a:ln w="19050" cap="rnd">
              <a:solidFill>
                <a:schemeClr val="bg1">
                  <a:lumMod val="75000"/>
                </a:schemeClr>
              </a:solidFill>
              <a:round/>
            </a:ln>
            <a:effectLst/>
          </c:spPr>
          <c:marker>
            <c:symbol val="circle"/>
            <c:size val="5"/>
            <c:spPr>
              <a:solidFill>
                <a:schemeClr val="accent3"/>
              </a:solidFill>
              <a:ln w="9525">
                <a:solidFill>
                  <a:schemeClr val="accent3"/>
                </a:solidFill>
              </a:ln>
              <a:effectLst/>
            </c:spPr>
          </c:marker>
          <c:xVal>
            <c:numRef>
              <c:f>'Linear Accelerometer'!$A$2:$A$1101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pt idx="1024">
                  <c:v>10.245299749978585</c:v>
                </c:pt>
                <c:pt idx="1025">
                  <c:v>10.255296749994159</c:v>
                </c:pt>
                <c:pt idx="1026">
                  <c:v>10.265294749988243</c:v>
                </c:pt>
                <c:pt idx="1027">
                  <c:v>10.275291749974713</c:v>
                </c:pt>
                <c:pt idx="1028">
                  <c:v>10.285289749997901</c:v>
                </c:pt>
                <c:pt idx="1029">
                  <c:v>10.295286749984371</c:v>
                </c:pt>
                <c:pt idx="1030">
                  <c:v>10.305284749978455</c:v>
                </c:pt>
                <c:pt idx="1031">
                  <c:v>10.315281749994028</c:v>
                </c:pt>
                <c:pt idx="1032">
                  <c:v>10.325279749988113</c:v>
                </c:pt>
                <c:pt idx="1033">
                  <c:v>10.335276749974582</c:v>
                </c:pt>
                <c:pt idx="1034">
                  <c:v>10.345273749990156</c:v>
                </c:pt>
                <c:pt idx="1035">
                  <c:v>10.35527174998424</c:v>
                </c:pt>
                <c:pt idx="1036">
                  <c:v>10.365268749999814</c:v>
                </c:pt>
                <c:pt idx="1037">
                  <c:v>10.375266749993898</c:v>
                </c:pt>
                <c:pt idx="1038">
                  <c:v>10.385263749980368</c:v>
                </c:pt>
                <c:pt idx="1039">
                  <c:v>10.395261749974452</c:v>
                </c:pt>
                <c:pt idx="1040">
                  <c:v>10.405258749990026</c:v>
                </c:pt>
                <c:pt idx="1041">
                  <c:v>10.41525674998411</c:v>
                </c:pt>
                <c:pt idx="1042">
                  <c:v>10.425253749999683</c:v>
                </c:pt>
                <c:pt idx="1043">
                  <c:v>10.435251749993768</c:v>
                </c:pt>
                <c:pt idx="1044">
                  <c:v>10.445248749980237</c:v>
                </c:pt>
                <c:pt idx="1045">
                  <c:v>10.455246749974322</c:v>
                </c:pt>
                <c:pt idx="1046">
                  <c:v>10.465243749989895</c:v>
                </c:pt>
                <c:pt idx="1047">
                  <c:v>10.475241749983979</c:v>
                </c:pt>
                <c:pt idx="1048">
                  <c:v>10.485238749999553</c:v>
                </c:pt>
                <c:pt idx="1049">
                  <c:v>10.495235749986023</c:v>
                </c:pt>
                <c:pt idx="1050">
                  <c:v>10.505233749980107</c:v>
                </c:pt>
                <c:pt idx="1051">
                  <c:v>10.515230749995681</c:v>
                </c:pt>
                <c:pt idx="1052">
                  <c:v>10.525228749989765</c:v>
                </c:pt>
                <c:pt idx="1053">
                  <c:v>10.535225749976235</c:v>
                </c:pt>
                <c:pt idx="1054">
                  <c:v>10.545223749999423</c:v>
                </c:pt>
                <c:pt idx="1055">
                  <c:v>10.555220749985892</c:v>
                </c:pt>
                <c:pt idx="1056">
                  <c:v>10.565218749979977</c:v>
                </c:pt>
                <c:pt idx="1057">
                  <c:v>10.57521574999555</c:v>
                </c:pt>
                <c:pt idx="1058">
                  <c:v>10.585213749989634</c:v>
                </c:pt>
                <c:pt idx="1059">
                  <c:v>10.595210749976104</c:v>
                </c:pt>
                <c:pt idx="1060">
                  <c:v>10.605208749999292</c:v>
                </c:pt>
                <c:pt idx="1061">
                  <c:v>10.615205749985762</c:v>
                </c:pt>
                <c:pt idx="1062">
                  <c:v>10.625203749979846</c:v>
                </c:pt>
                <c:pt idx="1063">
                  <c:v>10.63520074999542</c:v>
                </c:pt>
                <c:pt idx="1064">
                  <c:v>10.645198749989504</c:v>
                </c:pt>
                <c:pt idx="1065">
                  <c:v>10.655195749975974</c:v>
                </c:pt>
                <c:pt idx="1066">
                  <c:v>10.665192749991547</c:v>
                </c:pt>
                <c:pt idx="1067">
                  <c:v>10.675190749985632</c:v>
                </c:pt>
                <c:pt idx="1068">
                  <c:v>10.685187750001205</c:v>
                </c:pt>
                <c:pt idx="1069">
                  <c:v>10.695185749995289</c:v>
                </c:pt>
                <c:pt idx="1070">
                  <c:v>10.705182749981759</c:v>
                </c:pt>
                <c:pt idx="1071">
                  <c:v>10.715180749975843</c:v>
                </c:pt>
                <c:pt idx="1072">
                  <c:v>10.725177749991417</c:v>
                </c:pt>
                <c:pt idx="1073">
                  <c:v>10.735175749985501</c:v>
                </c:pt>
                <c:pt idx="1074">
                  <c:v>10.745172750001075</c:v>
                </c:pt>
                <c:pt idx="1075">
                  <c:v>10.755170749995159</c:v>
                </c:pt>
                <c:pt idx="1076">
                  <c:v>10.765167749981629</c:v>
                </c:pt>
                <c:pt idx="1077">
                  <c:v>10.775165749975713</c:v>
                </c:pt>
                <c:pt idx="1078">
                  <c:v>10.785162749991287</c:v>
                </c:pt>
                <c:pt idx="1079">
                  <c:v>10.795160749985371</c:v>
                </c:pt>
                <c:pt idx="1080">
                  <c:v>10.805157750000944</c:v>
                </c:pt>
                <c:pt idx="1081">
                  <c:v>10.815155749995029</c:v>
                </c:pt>
                <c:pt idx="1082">
                  <c:v>10.825152749981498</c:v>
                </c:pt>
                <c:pt idx="1083">
                  <c:v>10.835149749997072</c:v>
                </c:pt>
                <c:pt idx="1084">
                  <c:v>10.845147749991156</c:v>
                </c:pt>
                <c:pt idx="1085">
                  <c:v>10.855144749977626</c:v>
                </c:pt>
                <c:pt idx="1086">
                  <c:v>10.865142750000814</c:v>
                </c:pt>
                <c:pt idx="1087">
                  <c:v>10.875139749987284</c:v>
                </c:pt>
                <c:pt idx="1088">
                  <c:v>10.885137749981368</c:v>
                </c:pt>
                <c:pt idx="1089">
                  <c:v>10.895134749996942</c:v>
                </c:pt>
                <c:pt idx="1090">
                  <c:v>10.905132749991026</c:v>
                </c:pt>
                <c:pt idx="1091">
                  <c:v>10.915129749977496</c:v>
                </c:pt>
                <c:pt idx="1092">
                  <c:v>10.925128124974435</c:v>
                </c:pt>
                <c:pt idx="1093">
                  <c:v>10.935125124990009</c:v>
                </c:pt>
                <c:pt idx="1094">
                  <c:v>10.945123124984093</c:v>
                </c:pt>
                <c:pt idx="1095">
                  <c:v>10.955120124999667</c:v>
                </c:pt>
                <c:pt idx="1096">
                  <c:v>10.965118124993751</c:v>
                </c:pt>
                <c:pt idx="1097">
                  <c:v>10.975115124980221</c:v>
                </c:pt>
                <c:pt idx="1098">
                  <c:v>10.985112124995794</c:v>
                </c:pt>
                <c:pt idx="1099">
                  <c:v>10.995110124989878</c:v>
                </c:pt>
              </c:numCache>
            </c:numRef>
          </c:xVal>
          <c:yVal>
            <c:numRef>
              <c:f>'Linear Accelerometer'!$R$2:$R$1101</c:f>
              <c:numCache>
                <c:formatCode>General</c:formatCode>
                <c:ptCount val="1100"/>
                <c:pt idx="0">
                  <c:v>-0.06</c:v>
                </c:pt>
                <c:pt idx="1">
                  <c:v>-5.0510471104442449E-2</c:v>
                </c:pt>
                <c:pt idx="2">
                  <c:v>-3.593653160007057E-2</c:v>
                </c:pt>
                <c:pt idx="3">
                  <c:v>-1.3567728838125577E-2</c:v>
                </c:pt>
                <c:pt idx="4">
                  <c:v>1.3669346477984401E-2</c:v>
                </c:pt>
                <c:pt idx="5">
                  <c:v>4.4064265886068391E-2</c:v>
                </c:pt>
                <c:pt idx="6">
                  <c:v>7.2509076732486383E-2</c:v>
                </c:pt>
                <c:pt idx="7">
                  <c:v>9.4031309946184E-2</c:v>
                </c:pt>
                <c:pt idx="8">
                  <c:v>0.10697212265515756</c:v>
                </c:pt>
                <c:pt idx="9">
                  <c:v>0.11072537828405929</c:v>
                </c:pt>
                <c:pt idx="10">
                  <c:v>0.10604899864236852</c:v>
                </c:pt>
                <c:pt idx="11">
                  <c:v>9.5632282809058944E-2</c:v>
                </c:pt>
                <c:pt idx="12">
                  <c:v>8.1951209787782198E-2</c:v>
                </c:pt>
                <c:pt idx="13">
                  <c:v>6.7255222425928574E-2</c:v>
                </c:pt>
                <c:pt idx="14">
                  <c:v>5.3631523825663954E-2</c:v>
                </c:pt>
                <c:pt idx="15">
                  <c:v>4.303388758979057E-2</c:v>
                </c:pt>
                <c:pt idx="16">
                  <c:v>3.5049951932511869E-2</c:v>
                </c:pt>
                <c:pt idx="17">
                  <c:v>2.8330805320445948E-2</c:v>
                </c:pt>
                <c:pt idx="18">
                  <c:v>2.2927074055730558E-2</c:v>
                </c:pt>
                <c:pt idx="19">
                  <c:v>1.9198920187099185E-2</c:v>
                </c:pt>
                <c:pt idx="20">
                  <c:v>1.7250989969728164E-2</c:v>
                </c:pt>
                <c:pt idx="21">
                  <c:v>1.8038088488213047E-2</c:v>
                </c:pt>
                <c:pt idx="22">
                  <c:v>2.0905581655140369E-2</c:v>
                </c:pt>
                <c:pt idx="23">
                  <c:v>2.7005867368995674E-2</c:v>
                </c:pt>
                <c:pt idx="24">
                  <c:v>3.4983999308032948E-2</c:v>
                </c:pt>
                <c:pt idx="25">
                  <c:v>4.0071815846501484E-2</c:v>
                </c:pt>
                <c:pt idx="26">
                  <c:v>3.9774961328996078E-2</c:v>
                </c:pt>
                <c:pt idx="27">
                  <c:v>3.47310841253127E-2</c:v>
                </c:pt>
                <c:pt idx="28">
                  <c:v>2.5834749553430326E-2</c:v>
                </c:pt>
                <c:pt idx="29">
                  <c:v>1.4614031538956953E-2</c:v>
                </c:pt>
                <c:pt idx="30">
                  <c:v>2.7125453072935502E-3</c:v>
                </c:pt>
                <c:pt idx="31">
                  <c:v>-8.6690081184991503E-3</c:v>
                </c:pt>
                <c:pt idx="32">
                  <c:v>-1.582135689871603E-2</c:v>
                </c:pt>
                <c:pt idx="33">
                  <c:v>-1.6276922740081433E-2</c:v>
                </c:pt>
                <c:pt idx="34">
                  <c:v>-9.6040087368067777E-3</c:v>
                </c:pt>
                <c:pt idx="35">
                  <c:v>3.6381397204022087E-3</c:v>
                </c:pt>
                <c:pt idx="36">
                  <c:v>2.0276413919480762E-2</c:v>
                </c:pt>
                <c:pt idx="37">
                  <c:v>3.7632521785182865E-2</c:v>
                </c:pt>
                <c:pt idx="38">
                  <c:v>5.3216597275436595E-2</c:v>
                </c:pt>
                <c:pt idx="39">
                  <c:v>6.3097745101622124E-2</c:v>
                </c:pt>
                <c:pt idx="40">
                  <c:v>6.4750895449725135E-2</c:v>
                </c:pt>
                <c:pt idx="41">
                  <c:v>5.7405844178261847E-2</c:v>
                </c:pt>
                <c:pt idx="42">
                  <c:v>4.1478811929651929E-2</c:v>
                </c:pt>
                <c:pt idx="43">
                  <c:v>1.9508038144187476E-2</c:v>
                </c:pt>
                <c:pt idx="44">
                  <c:v>-5.0722195632128125E-3</c:v>
                </c:pt>
                <c:pt idx="45">
                  <c:v>-2.6964896980568229E-2</c:v>
                </c:pt>
                <c:pt idx="46">
                  <c:v>-4.1064513781900874E-2</c:v>
                </c:pt>
                <c:pt idx="47">
                  <c:v>-4.5080282520877132E-2</c:v>
                </c:pt>
                <c:pt idx="48">
                  <c:v>-4.1516995325205371E-2</c:v>
                </c:pt>
                <c:pt idx="49">
                  <c:v>-3.2540457056044733E-2</c:v>
                </c:pt>
                <c:pt idx="50">
                  <c:v>-1.7426137338572935E-2</c:v>
                </c:pt>
                <c:pt idx="51">
                  <c:v>1.7186502917750958E-3</c:v>
                </c:pt>
                <c:pt idx="52">
                  <c:v>2.1493736690659092E-2</c:v>
                </c:pt>
                <c:pt idx="53">
                  <c:v>3.8220005707968664E-2</c:v>
                </c:pt>
                <c:pt idx="54">
                  <c:v>4.9938527515284617E-2</c:v>
                </c:pt>
                <c:pt idx="55">
                  <c:v>5.3483806830322195E-2</c:v>
                </c:pt>
                <c:pt idx="56">
                  <c:v>4.7530014706107564E-2</c:v>
                </c:pt>
                <c:pt idx="57">
                  <c:v>3.0866990502169414E-2</c:v>
                </c:pt>
                <c:pt idx="58">
                  <c:v>6.5234911745939393E-3</c:v>
                </c:pt>
                <c:pt idx="59">
                  <c:v>-2.0069488633029556E-2</c:v>
                </c:pt>
                <c:pt idx="60">
                  <c:v>-4.2983385516074182E-2</c:v>
                </c:pt>
                <c:pt idx="61">
                  <c:v>-5.9451137408252183E-2</c:v>
                </c:pt>
                <c:pt idx="62">
                  <c:v>-6.5454294200325197E-2</c:v>
                </c:pt>
                <c:pt idx="63">
                  <c:v>-5.9879709104583956E-2</c:v>
                </c:pt>
                <c:pt idx="64">
                  <c:v>-4.2025476964805228E-2</c:v>
                </c:pt>
                <c:pt idx="65">
                  <c:v>-1.4329249729738817E-2</c:v>
                </c:pt>
                <c:pt idx="66">
                  <c:v>1.5604007075708103E-2</c:v>
                </c:pt>
                <c:pt idx="67">
                  <c:v>4.2015127136824607E-2</c:v>
                </c:pt>
                <c:pt idx="68">
                  <c:v>6.078904352302552E-2</c:v>
                </c:pt>
                <c:pt idx="69">
                  <c:v>6.8189710062730585E-2</c:v>
                </c:pt>
                <c:pt idx="70">
                  <c:v>6.3526349924589026E-2</c:v>
                </c:pt>
                <c:pt idx="71">
                  <c:v>4.9794251531072108E-2</c:v>
                </c:pt>
                <c:pt idx="72">
                  <c:v>2.9381593884726064E-2</c:v>
                </c:pt>
                <c:pt idx="73">
                  <c:v>6.4292790457923139E-3</c:v>
                </c:pt>
                <c:pt idx="74">
                  <c:v>-1.5371578502351602E-2</c:v>
                </c:pt>
                <c:pt idx="75">
                  <c:v>-3.159555535585043E-2</c:v>
                </c:pt>
                <c:pt idx="76">
                  <c:v>-4.0989724828755972E-2</c:v>
                </c:pt>
                <c:pt idx="77">
                  <c:v>-4.4291360264363415E-2</c:v>
                </c:pt>
                <c:pt idx="78">
                  <c:v>-4.2855063026788362E-2</c:v>
                </c:pt>
                <c:pt idx="79">
                  <c:v>-3.7691094850263382E-2</c:v>
                </c:pt>
                <c:pt idx="80">
                  <c:v>-2.8042248604756348E-2</c:v>
                </c:pt>
                <c:pt idx="81">
                  <c:v>-1.5785447612705159E-2</c:v>
                </c:pt>
                <c:pt idx="82">
                  <c:v>-4.000976000741523E-3</c:v>
                </c:pt>
                <c:pt idx="83">
                  <c:v>4.7078803048155905E-3</c:v>
                </c:pt>
                <c:pt idx="84">
                  <c:v>6.4407484190427385E-3</c:v>
                </c:pt>
                <c:pt idx="85">
                  <c:v>-1.4491606627444554E-3</c:v>
                </c:pt>
                <c:pt idx="86">
                  <c:v>-1.8717902739418299E-2</c:v>
                </c:pt>
                <c:pt idx="87">
                  <c:v>-4.1223982690153635E-2</c:v>
                </c:pt>
                <c:pt idx="88">
                  <c:v>-6.4144588378817549E-2</c:v>
                </c:pt>
                <c:pt idx="89">
                  <c:v>-8.4967484415074526E-2</c:v>
                </c:pt>
                <c:pt idx="90">
                  <c:v>-0.10153227037975673</c:v>
                </c:pt>
                <c:pt idx="91">
                  <c:v>-0.11201925639357525</c:v>
                </c:pt>
                <c:pt idx="92">
                  <c:v>-0.11612505416245467</c:v>
                </c:pt>
                <c:pt idx="93">
                  <c:v>-0.11504888747005704</c:v>
                </c:pt>
                <c:pt idx="94">
                  <c:v>-0.11253337410891502</c:v>
                </c:pt>
                <c:pt idx="95">
                  <c:v>-0.11082092444348482</c:v>
                </c:pt>
                <c:pt idx="96">
                  <c:v>-0.1131825369406097</c:v>
                </c:pt>
                <c:pt idx="97">
                  <c:v>-0.12195989891596756</c:v>
                </c:pt>
                <c:pt idx="98">
                  <c:v>-0.13632444201040375</c:v>
                </c:pt>
                <c:pt idx="99">
                  <c:v>-0.15512462077579431</c:v>
                </c:pt>
                <c:pt idx="100">
                  <c:v>-0.17435501687177521</c:v>
                </c:pt>
                <c:pt idx="101">
                  <c:v>-0.19204703961244995</c:v>
                </c:pt>
                <c:pt idx="102">
                  <c:v>-0.20751715484458327</c:v>
                </c:pt>
                <c:pt idx="103">
                  <c:v>-0.22176466998512631</c:v>
                </c:pt>
                <c:pt idx="104">
                  <c:v>-0.23925244362742737</c:v>
                </c:pt>
                <c:pt idx="105">
                  <c:v>-0.26089142361232298</c:v>
                </c:pt>
                <c:pt idx="106">
                  <c:v>-0.28261315189082853</c:v>
                </c:pt>
                <c:pt idx="107">
                  <c:v>-0.3035476192894172</c:v>
                </c:pt>
                <c:pt idx="108">
                  <c:v>-0.32254806882795167</c:v>
                </c:pt>
                <c:pt idx="109">
                  <c:v>-0.33965483783738104</c:v>
                </c:pt>
                <c:pt idx="110">
                  <c:v>-0.35276729605075691</c:v>
                </c:pt>
                <c:pt idx="111">
                  <c:v>-0.36281137621256954</c:v>
                </c:pt>
                <c:pt idx="112">
                  <c:v>-0.37250337554641266</c:v>
                </c:pt>
                <c:pt idx="113">
                  <c:v>-0.38218020877167674</c:v>
                </c:pt>
                <c:pt idx="114">
                  <c:v>-0.39198478889227062</c:v>
                </c:pt>
                <c:pt idx="115">
                  <c:v>-0.39998508202502497</c:v>
                </c:pt>
                <c:pt idx="116">
                  <c:v>-0.40622379294705369</c:v>
                </c:pt>
                <c:pt idx="117">
                  <c:v>-0.41059744668110987</c:v>
                </c:pt>
                <c:pt idx="118">
                  <c:v>-0.41473826220108284</c:v>
                </c:pt>
                <c:pt idx="119">
                  <c:v>-0.41872390480781707</c:v>
                </c:pt>
                <c:pt idx="120">
                  <c:v>-0.4226147179626395</c:v>
                </c:pt>
                <c:pt idx="121">
                  <c:v>-0.42561668422478205</c:v>
                </c:pt>
                <c:pt idx="122">
                  <c:v>-0.42928225739017994</c:v>
                </c:pt>
                <c:pt idx="123">
                  <c:v>-0.43422474264625632</c:v>
                </c:pt>
                <c:pt idx="124">
                  <c:v>-0.43805743297267008</c:v>
                </c:pt>
                <c:pt idx="125">
                  <c:v>-0.44138934675957364</c:v>
                </c:pt>
                <c:pt idx="126">
                  <c:v>-0.44479723004232358</c:v>
                </c:pt>
                <c:pt idx="127">
                  <c:v>-0.44804465837399082</c:v>
                </c:pt>
                <c:pt idx="128">
                  <c:v>-0.44842807462527057</c:v>
                </c:pt>
                <c:pt idx="129">
                  <c:v>-0.44521897820077194</c:v>
                </c:pt>
                <c:pt idx="130">
                  <c:v>-0.43952788794870279</c:v>
                </c:pt>
                <c:pt idx="131">
                  <c:v>-0.43315494220515188</c:v>
                </c:pt>
                <c:pt idx="132">
                  <c:v>-0.42414146216115695</c:v>
                </c:pt>
                <c:pt idx="133">
                  <c:v>-0.41033516159230093</c:v>
                </c:pt>
                <c:pt idx="134">
                  <c:v>-0.3903249288922862</c:v>
                </c:pt>
                <c:pt idx="135">
                  <c:v>-0.36194260046557358</c:v>
                </c:pt>
                <c:pt idx="136">
                  <c:v>-0.32585619872459148</c:v>
                </c:pt>
                <c:pt idx="137">
                  <c:v>-0.28764227921717606</c:v>
                </c:pt>
                <c:pt idx="138">
                  <c:v>-0.25244467533437798</c:v>
                </c:pt>
                <c:pt idx="139">
                  <c:v>-0.22482511940564329</c:v>
                </c:pt>
                <c:pt idx="140">
                  <c:v>-0.21006162332000328</c:v>
                </c:pt>
                <c:pt idx="141">
                  <c:v>-0.21134261500766724</c:v>
                </c:pt>
                <c:pt idx="142">
                  <c:v>-0.22865570989062278</c:v>
                </c:pt>
                <c:pt idx="143">
                  <c:v>-0.25883398638866434</c:v>
                </c:pt>
                <c:pt idx="144">
                  <c:v>-0.29569440134486458</c:v>
                </c:pt>
                <c:pt idx="145">
                  <c:v>-0.3321714089668561</c:v>
                </c:pt>
                <c:pt idx="146">
                  <c:v>-0.36452342304751367</c:v>
                </c:pt>
                <c:pt idx="147">
                  <c:v>-0.39016982249504184</c:v>
                </c:pt>
                <c:pt idx="148">
                  <c:v>-0.40662795559833609</c:v>
                </c:pt>
                <c:pt idx="149">
                  <c:v>-0.41055372487969088</c:v>
                </c:pt>
                <c:pt idx="150">
                  <c:v>-0.4028571808905213</c:v>
                </c:pt>
                <c:pt idx="151">
                  <c:v>-0.38825514191252036</c:v>
                </c:pt>
                <c:pt idx="152">
                  <c:v>-0.37010346261052585</c:v>
                </c:pt>
                <c:pt idx="153">
                  <c:v>-0.35313998804122126</c:v>
                </c:pt>
                <c:pt idx="154">
                  <c:v>-0.34495195661721251</c:v>
                </c:pt>
                <c:pt idx="155">
                  <c:v>-0.34738710878071766</c:v>
                </c:pt>
                <c:pt idx="156">
                  <c:v>-0.35954478197447615</c:v>
                </c:pt>
                <c:pt idx="157">
                  <c:v>-0.3800914519725917</c:v>
                </c:pt>
                <c:pt idx="158">
                  <c:v>-0.40697146837002246</c:v>
                </c:pt>
                <c:pt idx="159">
                  <c:v>-0.43194567944731083</c:v>
                </c:pt>
                <c:pt idx="160">
                  <c:v>-0.44703753617396108</c:v>
                </c:pt>
                <c:pt idx="161">
                  <c:v>-0.44870483157355606</c:v>
                </c:pt>
                <c:pt idx="162">
                  <c:v>-0.43701692867424746</c:v>
                </c:pt>
                <c:pt idx="163">
                  <c:v>-0.41695499616081833</c:v>
                </c:pt>
                <c:pt idx="164">
                  <c:v>-0.39643919295823593</c:v>
                </c:pt>
                <c:pt idx="165">
                  <c:v>-0.38230256672660673</c:v>
                </c:pt>
                <c:pt idx="166">
                  <c:v>-0.37695657529564763</c:v>
                </c:pt>
                <c:pt idx="167">
                  <c:v>-0.38348625816683202</c:v>
                </c:pt>
                <c:pt idx="168">
                  <c:v>-0.40073574885001545</c:v>
                </c:pt>
                <c:pt idx="169">
                  <c:v>-0.42515810649787517</c:v>
                </c:pt>
                <c:pt idx="170">
                  <c:v>-0.45371595442237955</c:v>
                </c:pt>
                <c:pt idx="171">
                  <c:v>-0.48405268693040182</c:v>
                </c:pt>
                <c:pt idx="172">
                  <c:v>-0.51181176775227533</c:v>
                </c:pt>
                <c:pt idx="173">
                  <c:v>-0.53260976886844913</c:v>
                </c:pt>
                <c:pt idx="174">
                  <c:v>-0.5438455894651385</c:v>
                </c:pt>
                <c:pt idx="175">
                  <c:v>-0.54646245690016826</c:v>
                </c:pt>
                <c:pt idx="176">
                  <c:v>-0.54257038389359491</c:v>
                </c:pt>
                <c:pt idx="177">
                  <c:v>-0.5336512449138705</c:v>
                </c:pt>
                <c:pt idx="178">
                  <c:v>-0.51999055444349307</c:v>
                </c:pt>
                <c:pt idx="179">
                  <c:v>-0.50316610635462489</c:v>
                </c:pt>
                <c:pt idx="180">
                  <c:v>-0.48594644318737518</c:v>
                </c:pt>
                <c:pt idx="181">
                  <c:v>-0.47289927705172091</c:v>
                </c:pt>
                <c:pt idx="182">
                  <c:v>-0.46686438851053441</c:v>
                </c:pt>
                <c:pt idx="183">
                  <c:v>-0.47000728550441273</c:v>
                </c:pt>
                <c:pt idx="184">
                  <c:v>-0.4812254668123343</c:v>
                </c:pt>
                <c:pt idx="185">
                  <c:v>-0.49940380123254668</c:v>
                </c:pt>
                <c:pt idx="186">
                  <c:v>-0.521325261184306</c:v>
                </c:pt>
                <c:pt idx="187">
                  <c:v>-0.54373906878077549</c:v>
                </c:pt>
                <c:pt idx="188">
                  <c:v>-0.56365888106422912</c:v>
                </c:pt>
                <c:pt idx="189">
                  <c:v>-0.57976982958766266</c:v>
                </c:pt>
                <c:pt idx="190">
                  <c:v>-0.59034669823004671</c:v>
                </c:pt>
                <c:pt idx="191">
                  <c:v>-0.59594291462039239</c:v>
                </c:pt>
                <c:pt idx="192">
                  <c:v>-0.59769696812302509</c:v>
                </c:pt>
                <c:pt idx="193">
                  <c:v>-0.59564443370991793</c:v>
                </c:pt>
                <c:pt idx="194">
                  <c:v>-0.59054236670745242</c:v>
                </c:pt>
                <c:pt idx="195">
                  <c:v>-0.58445381124660767</c:v>
                </c:pt>
                <c:pt idx="196">
                  <c:v>-0.57924307682724996</c:v>
                </c:pt>
                <c:pt idx="197">
                  <c:v>-0.57657949652895257</c:v>
                </c:pt>
                <c:pt idx="198">
                  <c:v>-0.57784528733275775</c:v>
                </c:pt>
                <c:pt idx="199">
                  <c:v>-0.58105603262496819</c:v>
                </c:pt>
                <c:pt idx="200">
                  <c:v>-0.58487876399833305</c:v>
                </c:pt>
                <c:pt idx="201">
                  <c:v>-0.59292755197444202</c:v>
                </c:pt>
                <c:pt idx="202">
                  <c:v>-0.60551802781748443</c:v>
                </c:pt>
                <c:pt idx="203">
                  <c:v>-0.61908504277396326</c:v>
                </c:pt>
                <c:pt idx="204">
                  <c:v>-0.63085540035829923</c:v>
                </c:pt>
                <c:pt idx="205">
                  <c:v>-0.63824111846028853</c:v>
                </c:pt>
                <c:pt idx="206">
                  <c:v>-0.6411355040504445</c:v>
                </c:pt>
                <c:pt idx="207">
                  <c:v>-0.64039732747136102</c:v>
                </c:pt>
                <c:pt idx="208">
                  <c:v>-0.63439103447253653</c:v>
                </c:pt>
                <c:pt idx="209">
                  <c:v>-0.62494305115645543</c:v>
                </c:pt>
                <c:pt idx="210">
                  <c:v>-0.61528523037844407</c:v>
                </c:pt>
                <c:pt idx="211">
                  <c:v>-0.60888022718382295</c:v>
                </c:pt>
                <c:pt idx="212">
                  <c:v>-0.60778155977089143</c:v>
                </c:pt>
                <c:pt idx="213">
                  <c:v>-0.6134969443984668</c:v>
                </c:pt>
                <c:pt idx="214">
                  <c:v>-0.62478489236780899</c:v>
                </c:pt>
                <c:pt idx="215">
                  <c:v>-0.64086291446536281</c:v>
                </c:pt>
                <c:pt idx="216">
                  <c:v>-0.65735563767554561</c:v>
                </c:pt>
                <c:pt idx="217">
                  <c:v>-0.67257781824256047</c:v>
                </c:pt>
                <c:pt idx="218">
                  <c:v>-0.68627818078356506</c:v>
                </c:pt>
                <c:pt idx="219">
                  <c:v>-0.6959228712273533</c:v>
                </c:pt>
                <c:pt idx="220">
                  <c:v>-0.70012447226967078</c:v>
                </c:pt>
                <c:pt idx="221">
                  <c:v>-0.69934806466478916</c:v>
                </c:pt>
                <c:pt idx="222">
                  <c:v>-0.69350372416375516</c:v>
                </c:pt>
                <c:pt idx="223">
                  <c:v>-0.68331038287918366</c:v>
                </c:pt>
                <c:pt idx="224">
                  <c:v>-0.67198743818124351</c:v>
                </c:pt>
                <c:pt idx="225">
                  <c:v>-0.66048383176485181</c:v>
                </c:pt>
                <c:pt idx="226">
                  <c:v>-0.65385545900750186</c:v>
                </c:pt>
                <c:pt idx="227">
                  <c:v>-0.6567074740316049</c:v>
                </c:pt>
                <c:pt idx="228">
                  <c:v>-0.66969362557909029</c:v>
                </c:pt>
                <c:pt idx="229">
                  <c:v>-0.69110902381145822</c:v>
                </c:pt>
                <c:pt idx="230">
                  <c:v>-0.71545748125184649</c:v>
                </c:pt>
                <c:pt idx="231">
                  <c:v>-0.73679002358794732</c:v>
                </c:pt>
                <c:pt idx="232">
                  <c:v>-0.74873815902433571</c:v>
                </c:pt>
                <c:pt idx="233">
                  <c:v>-0.75056007474440811</c:v>
                </c:pt>
                <c:pt idx="234">
                  <c:v>-0.74166655530589654</c:v>
                </c:pt>
                <c:pt idx="235">
                  <c:v>-0.72471194740118383</c:v>
                </c:pt>
                <c:pt idx="236">
                  <c:v>-0.70303264796559584</c:v>
                </c:pt>
                <c:pt idx="237">
                  <c:v>-0.68087061764994683</c:v>
                </c:pt>
                <c:pt idx="238">
                  <c:v>-0.66171529139868857</c:v>
                </c:pt>
                <c:pt idx="239">
                  <c:v>-0.65046954413265345</c:v>
                </c:pt>
                <c:pt idx="240">
                  <c:v>-0.64760902185655211</c:v>
                </c:pt>
                <c:pt idx="241">
                  <c:v>-0.65191580470053567</c:v>
                </c:pt>
                <c:pt idx="242">
                  <c:v>-0.6609694711059878</c:v>
                </c:pt>
                <c:pt idx="243">
                  <c:v>-0.67351986995575275</c:v>
                </c:pt>
                <c:pt idx="244">
                  <c:v>-0.68711887120680626</c:v>
                </c:pt>
                <c:pt idx="245">
                  <c:v>-0.69768018362478179</c:v>
                </c:pt>
                <c:pt idx="246">
                  <c:v>-0.70174065638635097</c:v>
                </c:pt>
                <c:pt idx="247">
                  <c:v>-0.69832790978395509</c:v>
                </c:pt>
                <c:pt idx="248">
                  <c:v>-0.68795718065094669</c:v>
                </c:pt>
                <c:pt idx="249">
                  <c:v>-0.67087263478209391</c:v>
                </c:pt>
                <c:pt idx="250">
                  <c:v>-0.64944792635468329</c:v>
                </c:pt>
                <c:pt idx="251">
                  <c:v>-0.6251781301310444</c:v>
                </c:pt>
                <c:pt idx="252">
                  <c:v>-0.59814604819380079</c:v>
                </c:pt>
                <c:pt idx="253">
                  <c:v>-0.5704301622826059</c:v>
                </c:pt>
                <c:pt idx="254">
                  <c:v>-0.54492988888350502</c:v>
                </c:pt>
                <c:pt idx="255">
                  <c:v>-0.52637580860407673</c:v>
                </c:pt>
                <c:pt idx="256">
                  <c:v>-0.52098367615275254</c:v>
                </c:pt>
                <c:pt idx="257">
                  <c:v>-0.52852764642057648</c:v>
                </c:pt>
                <c:pt idx="258">
                  <c:v>-0.54601410142295204</c:v>
                </c:pt>
                <c:pt idx="259">
                  <c:v>-0.56780655858590712</c:v>
                </c:pt>
                <c:pt idx="260">
                  <c:v>-0.58732087885838358</c:v>
                </c:pt>
                <c:pt idx="261">
                  <c:v>-0.59952773946246762</c:v>
                </c:pt>
                <c:pt idx="262">
                  <c:v>-0.60078270045713422</c:v>
                </c:pt>
                <c:pt idx="263">
                  <c:v>-0.58974541681075154</c:v>
                </c:pt>
                <c:pt idx="264">
                  <c:v>-0.56810699751211946</c:v>
                </c:pt>
                <c:pt idx="265">
                  <c:v>-0.53837948970405358</c:v>
                </c:pt>
                <c:pt idx="266">
                  <c:v>-0.50145890686087169</c:v>
                </c:pt>
                <c:pt idx="267">
                  <c:v>-0.4588412566526629</c:v>
                </c:pt>
                <c:pt idx="268">
                  <c:v>-0.41614851504473016</c:v>
                </c:pt>
                <c:pt idx="269">
                  <c:v>-0.37817141977378699</c:v>
                </c:pt>
                <c:pt idx="270">
                  <c:v>-0.34975539390172172</c:v>
                </c:pt>
                <c:pt idx="271">
                  <c:v>-0.33278079820867629</c:v>
                </c:pt>
                <c:pt idx="272">
                  <c:v>-0.32880004417157199</c:v>
                </c:pt>
                <c:pt idx="273">
                  <c:v>-0.33763699928487517</c:v>
                </c:pt>
                <c:pt idx="274">
                  <c:v>-0.35594967971875041</c:v>
                </c:pt>
                <c:pt idx="275">
                  <c:v>-0.37810253623485224</c:v>
                </c:pt>
                <c:pt idx="276">
                  <c:v>-0.39658428231321763</c:v>
                </c:pt>
                <c:pt idx="277">
                  <c:v>-0.40630259530690843</c:v>
                </c:pt>
                <c:pt idx="278">
                  <c:v>-0.40589627744942292</c:v>
                </c:pt>
                <c:pt idx="279">
                  <c:v>-0.39565264753199209</c:v>
                </c:pt>
                <c:pt idx="280">
                  <c:v>-0.37852086098111609</c:v>
                </c:pt>
                <c:pt idx="281">
                  <c:v>-0.36053907099573601</c:v>
                </c:pt>
                <c:pt idx="282">
                  <c:v>-0.34610733707421076</c:v>
                </c:pt>
                <c:pt idx="283">
                  <c:v>-0.33693332490825895</c:v>
                </c:pt>
                <c:pt idx="284">
                  <c:v>-0.33340987213922352</c:v>
                </c:pt>
                <c:pt idx="285">
                  <c:v>-0.33374164353865071</c:v>
                </c:pt>
                <c:pt idx="286">
                  <c:v>-0.33614369408097367</c:v>
                </c:pt>
                <c:pt idx="287">
                  <c:v>-0.34224100273616798</c:v>
                </c:pt>
                <c:pt idx="288">
                  <c:v>-0.34900254367675065</c:v>
                </c:pt>
                <c:pt idx="289">
                  <c:v>-0.35622896461363496</c:v>
                </c:pt>
                <c:pt idx="290">
                  <c:v>-0.36162780632850317</c:v>
                </c:pt>
                <c:pt idx="291">
                  <c:v>-0.36257032751331753</c:v>
                </c:pt>
                <c:pt idx="292">
                  <c:v>-0.35683399768319096</c:v>
                </c:pt>
                <c:pt idx="293">
                  <c:v>-0.34438774009136713</c:v>
                </c:pt>
                <c:pt idx="294">
                  <c:v>-0.32748381446852715</c:v>
                </c:pt>
                <c:pt idx="295">
                  <c:v>-0.31130713790573111</c:v>
                </c:pt>
                <c:pt idx="296">
                  <c:v>-0.29896840482644832</c:v>
                </c:pt>
                <c:pt idx="297">
                  <c:v>-0.29265238280428935</c:v>
                </c:pt>
                <c:pt idx="298">
                  <c:v>-0.2930026330008168</c:v>
                </c:pt>
                <c:pt idx="299">
                  <c:v>-0.29913596025097422</c:v>
                </c:pt>
                <c:pt idx="300">
                  <c:v>-0.30701311188638775</c:v>
                </c:pt>
                <c:pt idx="301">
                  <c:v>-0.31349249279284053</c:v>
                </c:pt>
                <c:pt idx="302">
                  <c:v>-0.31840540762506098</c:v>
                </c:pt>
                <c:pt idx="303">
                  <c:v>-0.32117836498531499</c:v>
                </c:pt>
                <c:pt idx="304">
                  <c:v>-0.32192643747890487</c:v>
                </c:pt>
                <c:pt idx="305">
                  <c:v>-0.32202539781848216</c:v>
                </c:pt>
                <c:pt idx="306">
                  <c:v>-0.32192537351001971</c:v>
                </c:pt>
                <c:pt idx="307">
                  <c:v>-0.32343365797443646</c:v>
                </c:pt>
                <c:pt idx="308">
                  <c:v>-0.32848888509910179</c:v>
                </c:pt>
                <c:pt idx="309">
                  <c:v>-0.33163867820444981</c:v>
                </c:pt>
                <c:pt idx="310">
                  <c:v>-0.32922820771315281</c:v>
                </c:pt>
                <c:pt idx="311">
                  <c:v>-0.32094032200435274</c:v>
                </c:pt>
                <c:pt idx="312">
                  <c:v>-0.30452372483272716</c:v>
                </c:pt>
                <c:pt idx="313">
                  <c:v>-0.28053088659419406</c:v>
                </c:pt>
                <c:pt idx="314">
                  <c:v>-0.2518119390512133</c:v>
                </c:pt>
                <c:pt idx="315">
                  <c:v>-0.22182789985988277</c:v>
                </c:pt>
                <c:pt idx="316">
                  <c:v>-0.19533127213208232</c:v>
                </c:pt>
                <c:pt idx="317">
                  <c:v>-0.1770011481782427</c:v>
                </c:pt>
                <c:pt idx="318">
                  <c:v>-0.16690962580184371</c:v>
                </c:pt>
                <c:pt idx="319">
                  <c:v>-0.16303242276303828</c:v>
                </c:pt>
                <c:pt idx="320">
                  <c:v>-0.16304746201911038</c:v>
                </c:pt>
                <c:pt idx="321">
                  <c:v>-0.16678434860582356</c:v>
                </c:pt>
                <c:pt idx="322">
                  <c:v>-0.17206500628685523</c:v>
                </c:pt>
                <c:pt idx="323">
                  <c:v>-0.17432001063403438</c:v>
                </c:pt>
                <c:pt idx="324">
                  <c:v>-0.17165778028477083</c:v>
                </c:pt>
                <c:pt idx="325">
                  <c:v>-0.1623267140119814</c:v>
                </c:pt>
                <c:pt idx="326">
                  <c:v>-0.14710828380736118</c:v>
                </c:pt>
                <c:pt idx="327">
                  <c:v>-0.12769285049729398</c:v>
                </c:pt>
                <c:pt idx="328">
                  <c:v>-0.10599001474794642</c:v>
                </c:pt>
                <c:pt idx="329">
                  <c:v>-8.4560618091532702E-2</c:v>
                </c:pt>
                <c:pt idx="330">
                  <c:v>-6.6594567419821782E-2</c:v>
                </c:pt>
                <c:pt idx="331">
                  <c:v>-5.2946713555879876E-2</c:v>
                </c:pt>
                <c:pt idx="332">
                  <c:v>-4.4236711332767666E-2</c:v>
                </c:pt>
                <c:pt idx="333">
                  <c:v>-4.0966264236962653E-2</c:v>
                </c:pt>
                <c:pt idx="334">
                  <c:v>-4.2185775137225649E-2</c:v>
                </c:pt>
                <c:pt idx="335">
                  <c:v>-4.8159459125844836E-2</c:v>
                </c:pt>
                <c:pt idx="336">
                  <c:v>-5.7817006913693528E-2</c:v>
                </c:pt>
                <c:pt idx="337">
                  <c:v>-6.9267388235188881E-2</c:v>
                </c:pt>
                <c:pt idx="338">
                  <c:v>-7.8894092150985848E-2</c:v>
                </c:pt>
                <c:pt idx="339">
                  <c:v>-8.3476756960086801E-2</c:v>
                </c:pt>
                <c:pt idx="340">
                  <c:v>-7.9215975992994514E-2</c:v>
                </c:pt>
                <c:pt idx="341">
                  <c:v>-6.5277760187471556E-2</c:v>
                </c:pt>
                <c:pt idx="342">
                  <c:v>-4.3229875522710182E-2</c:v>
                </c:pt>
                <c:pt idx="343">
                  <c:v>-1.6147873716849351E-2</c:v>
                </c:pt>
                <c:pt idx="344">
                  <c:v>1.202415600736614E-2</c:v>
                </c:pt>
                <c:pt idx="345">
                  <c:v>3.727262089368507E-2</c:v>
                </c:pt>
                <c:pt idx="346">
                  <c:v>5.3427985596073257E-2</c:v>
                </c:pt>
                <c:pt idx="347">
                  <c:v>5.65488599652662E-2</c:v>
                </c:pt>
                <c:pt idx="348">
                  <c:v>4.8716626631823572E-2</c:v>
                </c:pt>
                <c:pt idx="349">
                  <c:v>3.1541434901196312E-2</c:v>
                </c:pt>
                <c:pt idx="350">
                  <c:v>1.1970343155611327E-2</c:v>
                </c:pt>
                <c:pt idx="351">
                  <c:v>-4.4947923260175021E-3</c:v>
                </c:pt>
                <c:pt idx="352">
                  <c:v>-1.214954827302123E-2</c:v>
                </c:pt>
                <c:pt idx="353">
                  <c:v>-1.0434975780442732E-2</c:v>
                </c:pt>
                <c:pt idx="354">
                  <c:v>-2.6286300754272199E-4</c:v>
                </c:pt>
                <c:pt idx="355">
                  <c:v>1.6885013921398538E-2</c:v>
                </c:pt>
                <c:pt idx="356">
                  <c:v>3.9217404469067241E-2</c:v>
                </c:pt>
                <c:pt idx="357">
                  <c:v>6.4324250678643946E-2</c:v>
                </c:pt>
                <c:pt idx="358">
                  <c:v>8.8053557653287137E-2</c:v>
                </c:pt>
                <c:pt idx="359">
                  <c:v>0.10670146497865493</c:v>
                </c:pt>
                <c:pt idx="360">
                  <c:v>0.1170595163224</c:v>
                </c:pt>
                <c:pt idx="361">
                  <c:v>0.11738568674275034</c:v>
                </c:pt>
                <c:pt idx="362">
                  <c:v>0.1066249144647808</c:v>
                </c:pt>
                <c:pt idx="363">
                  <c:v>8.4371284385951345E-2</c:v>
                </c:pt>
                <c:pt idx="364">
                  <c:v>5.2114080451458364E-2</c:v>
                </c:pt>
                <c:pt idx="365">
                  <c:v>1.3420274934948899E-2</c:v>
                </c:pt>
                <c:pt idx="366">
                  <c:v>-2.1817763607578131E-2</c:v>
                </c:pt>
                <c:pt idx="367">
                  <c:v>-4.5420789631549226E-2</c:v>
                </c:pt>
                <c:pt idx="368">
                  <c:v>-5.3772092315102299E-2</c:v>
                </c:pt>
                <c:pt idx="369">
                  <c:v>-4.4944386918891993E-2</c:v>
                </c:pt>
                <c:pt idx="370">
                  <c:v>-1.9741745517352183E-2</c:v>
                </c:pt>
                <c:pt idx="371">
                  <c:v>1.6374162338078032E-2</c:v>
                </c:pt>
                <c:pt idx="372">
                  <c:v>5.5878960390643148E-2</c:v>
                </c:pt>
                <c:pt idx="373">
                  <c:v>9.3535991155048737E-2</c:v>
                </c:pt>
                <c:pt idx="374">
                  <c:v>0.12728004522630909</c:v>
                </c:pt>
                <c:pt idx="375">
                  <c:v>0.15264036489835101</c:v>
                </c:pt>
                <c:pt idx="376">
                  <c:v>0.16605734567047925</c:v>
                </c:pt>
                <c:pt idx="377">
                  <c:v>0.16842860480488933</c:v>
                </c:pt>
                <c:pt idx="378">
                  <c:v>0.16277502306752151</c:v>
                </c:pt>
                <c:pt idx="379">
                  <c:v>0.15172843628398652</c:v>
                </c:pt>
                <c:pt idx="380">
                  <c:v>0.13945244005908272</c:v>
                </c:pt>
                <c:pt idx="381">
                  <c:v>0.12837615426137511</c:v>
                </c:pt>
                <c:pt idx="382">
                  <c:v>0.12125153040385557</c:v>
                </c:pt>
                <c:pt idx="383">
                  <c:v>0.12515504300178168</c:v>
                </c:pt>
                <c:pt idx="384">
                  <c:v>0.1445173563303791</c:v>
                </c:pt>
                <c:pt idx="385">
                  <c:v>0.17873103234581311</c:v>
                </c:pt>
                <c:pt idx="386">
                  <c:v>0.2249474471697947</c:v>
                </c:pt>
                <c:pt idx="387">
                  <c:v>0.27668113560434737</c:v>
                </c:pt>
                <c:pt idx="388">
                  <c:v>0.32727900564550683</c:v>
                </c:pt>
                <c:pt idx="389">
                  <c:v>0.36913840653953589</c:v>
                </c:pt>
                <c:pt idx="390">
                  <c:v>0.3957888152725102</c:v>
                </c:pt>
                <c:pt idx="391">
                  <c:v>0.40253248186120349</c:v>
                </c:pt>
                <c:pt idx="392">
                  <c:v>0.39168969216569149</c:v>
                </c:pt>
                <c:pt idx="393">
                  <c:v>0.37032122087226571</c:v>
                </c:pt>
                <c:pt idx="394">
                  <c:v>0.34701518148807031</c:v>
                </c:pt>
                <c:pt idx="395">
                  <c:v>0.33249895172232075</c:v>
                </c:pt>
                <c:pt idx="396">
                  <c:v>0.33550485058784468</c:v>
                </c:pt>
                <c:pt idx="397">
                  <c:v>0.35875275704828391</c:v>
                </c:pt>
                <c:pt idx="398">
                  <c:v>0.39865813784974163</c:v>
                </c:pt>
                <c:pt idx="399">
                  <c:v>0.45159297930323861</c:v>
                </c:pt>
                <c:pt idx="400">
                  <c:v>0.50658144935451432</c:v>
                </c:pt>
                <c:pt idx="401">
                  <c:v>0.56098945365724551</c:v>
                </c:pt>
                <c:pt idx="402">
                  <c:v>0.60953867323679867</c:v>
                </c:pt>
                <c:pt idx="403">
                  <c:v>0.64723769601538361</c:v>
                </c:pt>
                <c:pt idx="404">
                  <c:v>0.66978538339045057</c:v>
                </c:pt>
                <c:pt idx="405">
                  <c:v>0.67907575160988498</c:v>
                </c:pt>
                <c:pt idx="406">
                  <c:v>0.67717694095305303</c:v>
                </c:pt>
                <c:pt idx="407">
                  <c:v>0.66564908643323029</c:v>
                </c:pt>
                <c:pt idx="408">
                  <c:v>0.65050752224041808</c:v>
                </c:pt>
                <c:pt idx="409">
                  <c:v>0.63932019422212905</c:v>
                </c:pt>
                <c:pt idx="410">
                  <c:v>0.6399245972497396</c:v>
                </c:pt>
                <c:pt idx="411">
                  <c:v>0.65708204111966584</c:v>
                </c:pt>
                <c:pt idx="412">
                  <c:v>0.69275168367022477</c:v>
                </c:pt>
                <c:pt idx="413">
                  <c:v>0.74298062878853588</c:v>
                </c:pt>
                <c:pt idx="414">
                  <c:v>0.80064921978390002</c:v>
                </c:pt>
                <c:pt idx="415">
                  <c:v>0.8551992715180613</c:v>
                </c:pt>
                <c:pt idx="416">
                  <c:v>0.89680527594907633</c:v>
                </c:pt>
                <c:pt idx="417">
                  <c:v>0.92071955585380172</c:v>
                </c:pt>
                <c:pt idx="418">
                  <c:v>0.92519955356837846</c:v>
                </c:pt>
                <c:pt idx="419">
                  <c:v>0.91209380492601999</c:v>
                </c:pt>
                <c:pt idx="420">
                  <c:v>0.88687031183347409</c:v>
                </c:pt>
                <c:pt idx="421">
                  <c:v>0.85892739735032753</c:v>
                </c:pt>
                <c:pt idx="422">
                  <c:v>0.8375307762722074</c:v>
                </c:pt>
                <c:pt idx="423">
                  <c:v>0.82995257371322251</c:v>
                </c:pt>
                <c:pt idx="424">
                  <c:v>0.838506681175468</c:v>
                </c:pt>
                <c:pt idx="425">
                  <c:v>0.86345465038864233</c:v>
                </c:pt>
                <c:pt idx="426">
                  <c:v>0.90260418766677253</c:v>
                </c:pt>
                <c:pt idx="427">
                  <c:v>0.95139782718996724</c:v>
                </c:pt>
                <c:pt idx="428">
                  <c:v>1.0043928835898619</c:v>
                </c:pt>
                <c:pt idx="429">
                  <c:v>1.056245596025136</c:v>
                </c:pt>
                <c:pt idx="430">
                  <c:v>1.1023753427977161</c:v>
                </c:pt>
                <c:pt idx="431">
                  <c:v>1.1396741915295132</c:v>
                </c:pt>
                <c:pt idx="432">
                  <c:v>1.1667548377634911</c:v>
                </c:pt>
                <c:pt idx="433">
                  <c:v>1.1835899792335491</c:v>
                </c:pt>
                <c:pt idx="434">
                  <c:v>1.1907304424955871</c:v>
                </c:pt>
                <c:pt idx="435">
                  <c:v>1.1927350298016788</c:v>
                </c:pt>
                <c:pt idx="436">
                  <c:v>1.1939992097625511</c:v>
                </c:pt>
                <c:pt idx="437">
                  <c:v>1.1972270377902954</c:v>
                </c:pt>
                <c:pt idx="438">
                  <c:v>1.206002441053498</c:v>
                </c:pt>
                <c:pt idx="439">
                  <c:v>1.2245724784299898</c:v>
                </c:pt>
                <c:pt idx="440">
                  <c:v>1.2523818233940898</c:v>
                </c:pt>
                <c:pt idx="441">
                  <c:v>1.2858109903330337</c:v>
                </c:pt>
                <c:pt idx="442">
                  <c:v>1.3206930038192755</c:v>
                </c:pt>
                <c:pt idx="443">
                  <c:v>1.3501837984081397</c:v>
                </c:pt>
                <c:pt idx="444">
                  <c:v>1.3723063473662669</c:v>
                </c:pt>
                <c:pt idx="445">
                  <c:v>1.3865284813048622</c:v>
                </c:pt>
                <c:pt idx="446">
                  <c:v>1.3942277866011237</c:v>
                </c:pt>
                <c:pt idx="447">
                  <c:v>1.4004776276819304</c:v>
                </c:pt>
                <c:pt idx="448">
                  <c:v>1.4110628714020972</c:v>
                </c:pt>
                <c:pt idx="449">
                  <c:v>1.4280730930405015</c:v>
                </c:pt>
                <c:pt idx="450">
                  <c:v>1.4525080650439786</c:v>
                </c:pt>
                <c:pt idx="451">
                  <c:v>1.4817591356373478</c:v>
                </c:pt>
                <c:pt idx="452">
                  <c:v>1.5117070325311344</c:v>
                </c:pt>
                <c:pt idx="453">
                  <c:v>1.5385626544337003</c:v>
                </c:pt>
                <c:pt idx="454">
                  <c:v>1.5599659938943213</c:v>
                </c:pt>
                <c:pt idx="455">
                  <c:v>1.5742966532178193</c:v>
                </c:pt>
                <c:pt idx="456">
                  <c:v>1.5798374630499652</c:v>
                </c:pt>
                <c:pt idx="457">
                  <c:v>1.5799898749818775</c:v>
                </c:pt>
                <c:pt idx="458">
                  <c:v>1.581614313423414</c:v>
                </c:pt>
                <c:pt idx="459">
                  <c:v>1.5895387530690244</c:v>
                </c:pt>
                <c:pt idx="460">
                  <c:v>1.6062372498491773</c:v>
                </c:pt>
                <c:pt idx="461">
                  <c:v>1.6317916423001366</c:v>
                </c:pt>
                <c:pt idx="462">
                  <c:v>1.663395277657628</c:v>
                </c:pt>
                <c:pt idx="463">
                  <c:v>1.6980224693907517</c:v>
                </c:pt>
                <c:pt idx="464">
                  <c:v>1.7324523584938276</c:v>
                </c:pt>
                <c:pt idx="465">
                  <c:v>1.7629612038333555</c:v>
                </c:pt>
                <c:pt idx="466">
                  <c:v>1.7875558499302582</c:v>
                </c:pt>
                <c:pt idx="467">
                  <c:v>1.8063205837888052</c:v>
                </c:pt>
                <c:pt idx="468">
                  <c:v>1.8205850094569307</c:v>
                </c:pt>
                <c:pt idx="469">
                  <c:v>1.8319043781440265</c:v>
                </c:pt>
                <c:pt idx="470">
                  <c:v>1.842716488242073</c:v>
                </c:pt>
                <c:pt idx="471">
                  <c:v>1.8530673213785795</c:v>
                </c:pt>
                <c:pt idx="472">
                  <c:v>1.8648055327875634</c:v>
                </c:pt>
                <c:pt idx="473">
                  <c:v>1.8798949849926188</c:v>
                </c:pt>
                <c:pt idx="474">
                  <c:v>1.898161640076627</c:v>
                </c:pt>
                <c:pt idx="475">
                  <c:v>1.9201992208275467</c:v>
                </c:pt>
                <c:pt idx="476">
                  <c:v>1.9435735633470832</c:v>
                </c:pt>
                <c:pt idx="477">
                  <c:v>1.9676073058513646</c:v>
                </c:pt>
                <c:pt idx="478">
                  <c:v>1.9936185556653361</c:v>
                </c:pt>
                <c:pt idx="479">
                  <c:v>2.0213381142785107</c:v>
                </c:pt>
                <c:pt idx="480">
                  <c:v>2.0530605248291134</c:v>
                </c:pt>
                <c:pt idx="481">
                  <c:v>2.0882352839047575</c:v>
                </c:pt>
                <c:pt idx="482">
                  <c:v>2.1252356603734248</c:v>
                </c:pt>
                <c:pt idx="483">
                  <c:v>2.1609561409707196</c:v>
                </c:pt>
                <c:pt idx="484">
                  <c:v>2.190857562620995</c:v>
                </c:pt>
                <c:pt idx="485">
                  <c:v>2.2135551215129889</c:v>
                </c:pt>
                <c:pt idx="486">
                  <c:v>2.2279398944538502</c:v>
                </c:pt>
                <c:pt idx="487">
                  <c:v>2.2353351802648214</c:v>
                </c:pt>
                <c:pt idx="488">
                  <c:v>2.2390695622171339</c:v>
                </c:pt>
                <c:pt idx="489">
                  <c:v>2.2452091879177947</c:v>
                </c:pt>
                <c:pt idx="490">
                  <c:v>2.2561129406128715</c:v>
                </c:pt>
                <c:pt idx="491">
                  <c:v>2.2766733197970668</c:v>
                </c:pt>
                <c:pt idx="492">
                  <c:v>2.3091817653318438</c:v>
                </c:pt>
                <c:pt idx="493">
                  <c:v>2.3518410624530128</c:v>
                </c:pt>
                <c:pt idx="494">
                  <c:v>2.3998048160951821</c:v>
                </c:pt>
                <c:pt idx="495">
                  <c:v>2.4458023868943002</c:v>
                </c:pt>
                <c:pt idx="496">
                  <c:v>2.4850356284912607</c:v>
                </c:pt>
                <c:pt idx="497">
                  <c:v>2.5168189948331801</c:v>
                </c:pt>
                <c:pt idx="498">
                  <c:v>2.5404757820245991</c:v>
                </c:pt>
                <c:pt idx="499">
                  <c:v>2.5584210971994574</c:v>
                </c:pt>
                <c:pt idx="500">
                  <c:v>2.5722250482124025</c:v>
                </c:pt>
                <c:pt idx="501">
                  <c:v>2.5824612608741506</c:v>
                </c:pt>
                <c:pt idx="502">
                  <c:v>2.5903427759655249</c:v>
                </c:pt>
                <c:pt idx="503">
                  <c:v>2.59804300802924</c:v>
                </c:pt>
                <c:pt idx="504">
                  <c:v>2.6067313971120352</c:v>
                </c:pt>
                <c:pt idx="505">
                  <c:v>2.6175505833975228</c:v>
                </c:pt>
                <c:pt idx="506">
                  <c:v>2.6333410365955157</c:v>
                </c:pt>
                <c:pt idx="507">
                  <c:v>2.6550308847403361</c:v>
                </c:pt>
                <c:pt idx="508">
                  <c:v>2.6847607153631299</c:v>
                </c:pt>
                <c:pt idx="509">
                  <c:v>2.7212930927148409</c:v>
                </c:pt>
                <c:pt idx="510">
                  <c:v>2.7634061855480505</c:v>
                </c:pt>
                <c:pt idx="511">
                  <c:v>2.8088615204227554</c:v>
                </c:pt>
                <c:pt idx="512">
                  <c:v>2.8551714191874118</c:v>
                </c:pt>
                <c:pt idx="513">
                  <c:v>2.8988415210069078</c:v>
                </c:pt>
                <c:pt idx="514">
                  <c:v>2.9391465913095947</c:v>
                </c:pt>
                <c:pt idx="515">
                  <c:v>2.9754356876835915</c:v>
                </c:pt>
                <c:pt idx="516">
                  <c:v>3.007370341557154</c:v>
                </c:pt>
                <c:pt idx="517">
                  <c:v>3.0351953802303893</c:v>
                </c:pt>
                <c:pt idx="518">
                  <c:v>3.0624246713629808</c:v>
                </c:pt>
                <c:pt idx="519">
                  <c:v>3.0940915999960348</c:v>
                </c:pt>
                <c:pt idx="520">
                  <c:v>3.1311296989963089</c:v>
                </c:pt>
                <c:pt idx="521">
                  <c:v>3.1718538305265609</c:v>
                </c:pt>
                <c:pt idx="522">
                  <c:v>3.2150132241377514</c:v>
                </c:pt>
                <c:pt idx="523">
                  <c:v>3.2558432474759358</c:v>
                </c:pt>
                <c:pt idx="524">
                  <c:v>3.289487967855877</c:v>
                </c:pt>
                <c:pt idx="525">
                  <c:v>3.3131399442399245</c:v>
                </c:pt>
                <c:pt idx="526">
                  <c:v>3.3274165870518875</c:v>
                </c:pt>
                <c:pt idx="527">
                  <c:v>3.3362265290959838</c:v>
                </c:pt>
                <c:pt idx="528">
                  <c:v>3.3453816121312698</c:v>
                </c:pt>
                <c:pt idx="529">
                  <c:v>3.3622109019053554</c:v>
                </c:pt>
                <c:pt idx="530">
                  <c:v>3.3924290362878606</c:v>
                </c:pt>
                <c:pt idx="531">
                  <c:v>3.4388783157107263</c:v>
                </c:pt>
                <c:pt idx="532">
                  <c:v>3.4999757590110905</c:v>
                </c:pt>
                <c:pt idx="533">
                  <c:v>3.5728565932851049</c:v>
                </c:pt>
                <c:pt idx="534">
                  <c:v>3.6533874802062143</c:v>
                </c:pt>
                <c:pt idx="535">
                  <c:v>3.7339811859228567</c:v>
                </c:pt>
                <c:pt idx="536">
                  <c:v>3.8086455145845783</c:v>
                </c:pt>
                <c:pt idx="537">
                  <c:v>3.870060835208923</c:v>
                </c:pt>
                <c:pt idx="538">
                  <c:v>3.9147056390087092</c:v>
                </c:pt>
                <c:pt idx="539">
                  <c:v>3.942448306082682</c:v>
                </c:pt>
                <c:pt idx="540">
                  <c:v>3.9540781441816373</c:v>
                </c:pt>
                <c:pt idx="541">
                  <c:v>3.9522905319224808</c:v>
                </c:pt>
                <c:pt idx="542">
                  <c:v>3.9427439950141299</c:v>
                </c:pt>
                <c:pt idx="543">
                  <c:v>3.9359267001472649</c:v>
                </c:pt>
                <c:pt idx="544">
                  <c:v>3.9406944747943138</c:v>
                </c:pt>
                <c:pt idx="545">
                  <c:v>3.9606907147906338</c:v>
                </c:pt>
                <c:pt idx="546">
                  <c:v>3.9992874085639611</c:v>
                </c:pt>
                <c:pt idx="547">
                  <c:v>4.0541012027748202</c:v>
                </c:pt>
                <c:pt idx="548">
                  <c:v>4.1172856643414555</c:v>
                </c:pt>
                <c:pt idx="549">
                  <c:v>4.1798795487380227</c:v>
                </c:pt>
                <c:pt idx="550">
                  <c:v>4.2323851209118244</c:v>
                </c:pt>
                <c:pt idx="551">
                  <c:v>4.2689141167770206</c:v>
                </c:pt>
                <c:pt idx="552">
                  <c:v>4.2883723577973916</c:v>
                </c:pt>
                <c:pt idx="553">
                  <c:v>4.2908298288906508</c:v>
                </c:pt>
                <c:pt idx="554">
                  <c:v>4.2808527627605804</c:v>
                </c:pt>
                <c:pt idx="555">
                  <c:v>4.2665941994475896</c:v>
                </c:pt>
                <c:pt idx="556">
                  <c:v>4.2584225208048725</c:v>
                </c:pt>
                <c:pt idx="557">
                  <c:v>4.2636017660226457</c:v>
                </c:pt>
                <c:pt idx="558">
                  <c:v>4.2872143493147412</c:v>
                </c:pt>
                <c:pt idx="559">
                  <c:v>4.331469012901799</c:v>
                </c:pt>
                <c:pt idx="560">
                  <c:v>4.3937929583737283</c:v>
                </c:pt>
                <c:pt idx="561">
                  <c:v>4.4713665154040472</c:v>
                </c:pt>
                <c:pt idx="562">
                  <c:v>4.5586641875252303</c:v>
                </c:pt>
                <c:pt idx="563">
                  <c:v>4.645428242206127</c:v>
                </c:pt>
                <c:pt idx="564">
                  <c:v>4.7203435036081194</c:v>
                </c:pt>
                <c:pt idx="565">
                  <c:v>4.7776957311440755</c:v>
                </c:pt>
                <c:pt idx="566">
                  <c:v>4.8133103406082016</c:v>
                </c:pt>
                <c:pt idx="567">
                  <c:v>4.8266449363335013</c:v>
                </c:pt>
                <c:pt idx="568">
                  <c:v>4.8229996243606985</c:v>
                </c:pt>
                <c:pt idx="569">
                  <c:v>4.8099621403284241</c:v>
                </c:pt>
                <c:pt idx="570">
                  <c:v>4.7953539406746906</c:v>
                </c:pt>
                <c:pt idx="571">
                  <c:v>4.7888096455078717</c:v>
                </c:pt>
                <c:pt idx="572">
                  <c:v>4.7982500800905301</c:v>
                </c:pt>
                <c:pt idx="573">
                  <c:v>4.8281274092915041</c:v>
                </c:pt>
                <c:pt idx="574">
                  <c:v>4.8795243643109663</c:v>
                </c:pt>
                <c:pt idx="575">
                  <c:v>4.9494589254839108</c:v>
                </c:pt>
                <c:pt idx="576">
                  <c:v>5.0305867726966511</c:v>
                </c:pt>
                <c:pt idx="577">
                  <c:v>5.1138469350965536</c:v>
                </c:pt>
                <c:pt idx="578">
                  <c:v>5.1909120329716263</c:v>
                </c:pt>
                <c:pt idx="579">
                  <c:v>5.2555696743301361</c:v>
                </c:pt>
                <c:pt idx="580">
                  <c:v>5.3028615850260667</c:v>
                </c:pt>
                <c:pt idx="581">
                  <c:v>5.3321211662590633</c:v>
                </c:pt>
                <c:pt idx="582">
                  <c:v>5.3478804301359935</c:v>
                </c:pt>
                <c:pt idx="583">
                  <c:v>5.3568450944922201</c:v>
                </c:pt>
                <c:pt idx="584">
                  <c:v>5.3654309689017916</c:v>
                </c:pt>
                <c:pt idx="585">
                  <c:v>5.378134860047358</c:v>
                </c:pt>
                <c:pt idx="586">
                  <c:v>5.399785018219954</c:v>
                </c:pt>
                <c:pt idx="587">
                  <c:v>5.4361218684575077</c:v>
                </c:pt>
                <c:pt idx="588">
                  <c:v>5.4886890142950486</c:v>
                </c:pt>
                <c:pt idx="589">
                  <c:v>5.5558467863165895</c:v>
                </c:pt>
                <c:pt idx="590">
                  <c:v>5.6322549458925186</c:v>
                </c:pt>
                <c:pt idx="591">
                  <c:v>5.7116469702549031</c:v>
                </c:pt>
                <c:pt idx="592">
                  <c:v>5.7870049931681429</c:v>
                </c:pt>
                <c:pt idx="593">
                  <c:v>5.8543056354566474</c:v>
                </c:pt>
                <c:pt idx="594">
                  <c:v>5.9101324459008753</c:v>
                </c:pt>
                <c:pt idx="595">
                  <c:v>5.9521654334345495</c:v>
                </c:pt>
                <c:pt idx="596">
                  <c:v>5.9803326460051656</c:v>
                </c:pt>
                <c:pt idx="597">
                  <c:v>5.9979869791156819</c:v>
                </c:pt>
                <c:pt idx="598">
                  <c:v>6.0131966393380809</c:v>
                </c:pt>
                <c:pt idx="599">
                  <c:v>6.0364313723392637</c:v>
                </c:pt>
                <c:pt idx="600">
                  <c:v>6.0678657140117283</c:v>
                </c:pt>
                <c:pt idx="601">
                  <c:v>6.1054150092348207</c:v>
                </c:pt>
                <c:pt idx="602">
                  <c:v>6.1507478117585617</c:v>
                </c:pt>
                <c:pt idx="603">
                  <c:v>6.2041828532537293</c:v>
                </c:pt>
                <c:pt idx="604">
                  <c:v>6.2626715737354353</c:v>
                </c:pt>
                <c:pt idx="605">
                  <c:v>6.3228685168393683</c:v>
                </c:pt>
                <c:pt idx="606">
                  <c:v>6.3842444279015602</c:v>
                </c:pt>
                <c:pt idx="607">
                  <c:v>6.4436526977913315</c:v>
                </c:pt>
                <c:pt idx="608">
                  <c:v>6.4975602726982293</c:v>
                </c:pt>
                <c:pt idx="609">
                  <c:v>6.5452416499255577</c:v>
                </c:pt>
                <c:pt idx="610">
                  <c:v>6.5873195169881216</c:v>
                </c:pt>
                <c:pt idx="611">
                  <c:v>6.6272793273304647</c:v>
                </c:pt>
                <c:pt idx="612">
                  <c:v>6.6690969510160123</c:v>
                </c:pt>
                <c:pt idx="613">
                  <c:v>6.7183120290749141</c:v>
                </c:pt>
                <c:pt idx="614">
                  <c:v>6.7765708257310209</c:v>
                </c:pt>
                <c:pt idx="615">
                  <c:v>6.8435347276776772</c:v>
                </c:pt>
                <c:pt idx="616">
                  <c:v>6.9156415207828941</c:v>
                </c:pt>
                <c:pt idx="617">
                  <c:v>6.988126322069359</c:v>
                </c:pt>
                <c:pt idx="618">
                  <c:v>7.0560586925365643</c:v>
                </c:pt>
                <c:pt idx="619">
                  <c:v>7.1164234200857832</c:v>
                </c:pt>
                <c:pt idx="620">
                  <c:v>7.1699706805553491</c:v>
                </c:pt>
                <c:pt idx="621">
                  <c:v>7.2208897676684884</c:v>
                </c:pt>
                <c:pt idx="622">
                  <c:v>7.2692718551533559</c:v>
                </c:pt>
                <c:pt idx="623">
                  <c:v>7.3181651788341986</c:v>
                </c:pt>
                <c:pt idx="624">
                  <c:v>7.3704919296421449</c:v>
                </c:pt>
                <c:pt idx="625">
                  <c:v>7.4287188348462809</c:v>
                </c:pt>
                <c:pt idx="626">
                  <c:v>7.4936763842537752</c:v>
                </c:pt>
                <c:pt idx="627">
                  <c:v>7.5655247032028488</c:v>
                </c:pt>
                <c:pt idx="628">
                  <c:v>7.6436880551819133</c:v>
                </c:pt>
                <c:pt idx="629">
                  <c:v>7.7248218898344403</c:v>
                </c:pt>
                <c:pt idx="630">
                  <c:v>7.803971435418803</c:v>
                </c:pt>
                <c:pt idx="631">
                  <c:v>7.8795918176427504</c:v>
                </c:pt>
                <c:pt idx="632">
                  <c:v>7.9496142898969335</c:v>
                </c:pt>
                <c:pt idx="633">
                  <c:v>8.012886116271881</c:v>
                </c:pt>
                <c:pt idx="634">
                  <c:v>8.0696562880614966</c:v>
                </c:pt>
                <c:pt idx="635">
                  <c:v>8.1206399204603361</c:v>
                </c:pt>
                <c:pt idx="636">
                  <c:v>8.1664814218078767</c:v>
                </c:pt>
                <c:pt idx="637">
                  <c:v>8.2110149795017247</c:v>
                </c:pt>
                <c:pt idx="638">
                  <c:v>8.2585622962185194</c:v>
                </c:pt>
                <c:pt idx="639">
                  <c:v>8.3129813945700128</c:v>
                </c:pt>
                <c:pt idx="640">
                  <c:v>8.3794024050498663</c:v>
                </c:pt>
                <c:pt idx="641">
                  <c:v>8.4604181093122062</c:v>
                </c:pt>
                <c:pt idx="642">
                  <c:v>8.5542770140859954</c:v>
                </c:pt>
                <c:pt idx="643">
                  <c:v>8.6565418203550699</c:v>
                </c:pt>
                <c:pt idx="644">
                  <c:v>8.7608534384214085</c:v>
                </c:pt>
                <c:pt idx="645">
                  <c:v>8.8597523183006341</c:v>
                </c:pt>
                <c:pt idx="646">
                  <c:v>8.9454816498220904</c:v>
                </c:pt>
                <c:pt idx="647">
                  <c:v>9.0132140096338471</c:v>
                </c:pt>
                <c:pt idx="648">
                  <c:v>9.0641686415989824</c:v>
                </c:pt>
                <c:pt idx="649">
                  <c:v>9.1022866183164304</c:v>
                </c:pt>
                <c:pt idx="650">
                  <c:v>9.1355542926897666</c:v>
                </c:pt>
                <c:pt idx="651">
                  <c:v>9.1731098459787379</c:v>
                </c:pt>
                <c:pt idx="652">
                  <c:v>9.2237999024355517</c:v>
                </c:pt>
                <c:pt idx="653">
                  <c:v>9.2947910106366614</c:v>
                </c:pt>
                <c:pt idx="654">
                  <c:v>9.3864921572533113</c:v>
                </c:pt>
                <c:pt idx="655">
                  <c:v>9.4941829514900355</c:v>
                </c:pt>
                <c:pt idx="656">
                  <c:v>9.6086960188314023</c:v>
                </c:pt>
                <c:pt idx="657">
                  <c:v>9.7216621176137128</c:v>
                </c:pt>
                <c:pt idx="658">
                  <c:v>9.8275919008535659</c:v>
                </c:pt>
                <c:pt idx="659">
                  <c:v>9.9211350001731411</c:v>
                </c:pt>
                <c:pt idx="660">
                  <c:v>10.000662131742754</c:v>
                </c:pt>
                <c:pt idx="661">
                  <c:v>10.067301136820312</c:v>
                </c:pt>
                <c:pt idx="662">
                  <c:v>10.123246967853383</c:v>
                </c:pt>
                <c:pt idx="663">
                  <c:v>10.172707772521433</c:v>
                </c:pt>
                <c:pt idx="664">
                  <c:v>10.220561924833845</c:v>
                </c:pt>
                <c:pt idx="665">
                  <c:v>10.270539102262417</c:v>
                </c:pt>
                <c:pt idx="666">
                  <c:v>10.326135554037144</c:v>
                </c:pt>
                <c:pt idx="667">
                  <c:v>10.392711511435063</c:v>
                </c:pt>
                <c:pt idx="668">
                  <c:v>10.473827820565052</c:v>
                </c:pt>
                <c:pt idx="669">
                  <c:v>10.569422623033383</c:v>
                </c:pt>
                <c:pt idx="670">
                  <c:v>10.676732169228202</c:v>
                </c:pt>
                <c:pt idx="671">
                  <c:v>10.790408625843309</c:v>
                </c:pt>
                <c:pt idx="672">
                  <c:v>10.903012517660258</c:v>
                </c:pt>
                <c:pt idx="673">
                  <c:v>11.007707664577291</c:v>
                </c:pt>
                <c:pt idx="674">
                  <c:v>11.102952411828619</c:v>
                </c:pt>
                <c:pt idx="675">
                  <c:v>11.186329109692377</c:v>
                </c:pt>
                <c:pt idx="676">
                  <c:v>11.259148211040261</c:v>
                </c:pt>
                <c:pt idx="677">
                  <c:v>11.32543440926333</c:v>
                </c:pt>
                <c:pt idx="678">
                  <c:v>11.386896947183214</c:v>
                </c:pt>
                <c:pt idx="679">
                  <c:v>11.447230847048891</c:v>
                </c:pt>
                <c:pt idx="680">
                  <c:v>11.512461930088227</c:v>
                </c:pt>
                <c:pt idx="681">
                  <c:v>11.585189101670016</c:v>
                </c:pt>
                <c:pt idx="682">
                  <c:v>11.667433363001368</c:v>
                </c:pt>
                <c:pt idx="683">
                  <c:v>11.760736639580227</c:v>
                </c:pt>
                <c:pt idx="684">
                  <c:v>11.862267929390461</c:v>
                </c:pt>
                <c:pt idx="685">
                  <c:v>11.967326585445999</c:v>
                </c:pt>
                <c:pt idx="686">
                  <c:v>12.071533586340323</c:v>
                </c:pt>
                <c:pt idx="687">
                  <c:v>12.173726550118825</c:v>
                </c:pt>
                <c:pt idx="688">
                  <c:v>12.271949605100103</c:v>
                </c:pt>
                <c:pt idx="689">
                  <c:v>12.364356699441428</c:v>
                </c:pt>
                <c:pt idx="690">
                  <c:v>12.448169784039711</c:v>
                </c:pt>
                <c:pt idx="691">
                  <c:v>12.522048535457875</c:v>
                </c:pt>
                <c:pt idx="692">
                  <c:v>12.58799562610019</c:v>
                </c:pt>
                <c:pt idx="693">
                  <c:v>12.649930503974169</c:v>
                </c:pt>
                <c:pt idx="694">
                  <c:v>12.712738895220745</c:v>
                </c:pt>
                <c:pt idx="695">
                  <c:v>12.780179677479632</c:v>
                </c:pt>
                <c:pt idx="696">
                  <c:v>12.855228815610847</c:v>
                </c:pt>
                <c:pt idx="697">
                  <c:v>12.940454332123442</c:v>
                </c:pt>
                <c:pt idx="698">
                  <c:v>13.034754129720378</c:v>
                </c:pt>
                <c:pt idx="699">
                  <c:v>13.135983924850404</c:v>
                </c:pt>
                <c:pt idx="700">
                  <c:v>13.24060784370907</c:v>
                </c:pt>
                <c:pt idx="701">
                  <c:v>13.347165072004231</c:v>
                </c:pt>
                <c:pt idx="702">
                  <c:v>13.453507401272399</c:v>
                </c:pt>
                <c:pt idx="703">
                  <c:v>13.55815629095469</c:v>
                </c:pt>
                <c:pt idx="704">
                  <c:v>13.658545340742371</c:v>
                </c:pt>
                <c:pt idx="705">
                  <c:v>13.754290679509996</c:v>
                </c:pt>
                <c:pt idx="706">
                  <c:v>13.844584310268715</c:v>
                </c:pt>
                <c:pt idx="707">
                  <c:v>13.929433932963118</c:v>
                </c:pt>
                <c:pt idx="708">
                  <c:v>14.012119263408227</c:v>
                </c:pt>
                <c:pt idx="709">
                  <c:v>14.093308776215824</c:v>
                </c:pt>
                <c:pt idx="710">
                  <c:v>14.174459005017203</c:v>
                </c:pt>
                <c:pt idx="711">
                  <c:v>14.258541784517238</c:v>
                </c:pt>
                <c:pt idx="712">
                  <c:v>14.344943392560989</c:v>
                </c:pt>
                <c:pt idx="713">
                  <c:v>14.432449406178145</c:v>
                </c:pt>
                <c:pt idx="714">
                  <c:v>14.523321233410043</c:v>
                </c:pt>
                <c:pt idx="715">
                  <c:v>14.620019961944219</c:v>
                </c:pt>
                <c:pt idx="716">
                  <c:v>14.723472588039513</c:v>
                </c:pt>
                <c:pt idx="717">
                  <c:v>14.832891340432713</c:v>
                </c:pt>
                <c:pt idx="718">
                  <c:v>14.945813406698321</c:v>
                </c:pt>
                <c:pt idx="719">
                  <c:v>15.059731104206541</c:v>
                </c:pt>
                <c:pt idx="720">
                  <c:v>15.171137815710155</c:v>
                </c:pt>
                <c:pt idx="721">
                  <c:v>15.276688872203376</c:v>
                </c:pt>
                <c:pt idx="722">
                  <c:v>15.369432115237709</c:v>
                </c:pt>
                <c:pt idx="723">
                  <c:v>15.443552333229455</c:v>
                </c:pt>
                <c:pt idx="724">
                  <c:v>15.504600473212644</c:v>
                </c:pt>
                <c:pt idx="725">
                  <c:v>15.56712043618856</c:v>
                </c:pt>
                <c:pt idx="726">
                  <c:v>15.636562559471153</c:v>
                </c:pt>
                <c:pt idx="727">
                  <c:v>15.715601490426346</c:v>
                </c:pt>
                <c:pt idx="728">
                  <c:v>15.807623659229163</c:v>
                </c:pt>
                <c:pt idx="729">
                  <c:v>15.913513408622821</c:v>
                </c:pt>
                <c:pt idx="730">
                  <c:v>16.029738497128559</c:v>
                </c:pt>
                <c:pt idx="731">
                  <c:v>16.150775700587683</c:v>
                </c:pt>
                <c:pt idx="732">
                  <c:v>16.275324277042856</c:v>
                </c:pt>
                <c:pt idx="733">
                  <c:v>16.400749395824111</c:v>
                </c:pt>
                <c:pt idx="734">
                  <c:v>16.522665109943546</c:v>
                </c:pt>
                <c:pt idx="735">
                  <c:v>16.638450673734397</c:v>
                </c:pt>
                <c:pt idx="736">
                  <c:v>16.744723004255896</c:v>
                </c:pt>
                <c:pt idx="737">
                  <c:v>16.840854985178339</c:v>
                </c:pt>
                <c:pt idx="738">
                  <c:v>16.930463759458416</c:v>
                </c:pt>
                <c:pt idx="739">
                  <c:v>17.016159327856986</c:v>
                </c:pt>
                <c:pt idx="740">
                  <c:v>17.100304870046966</c:v>
                </c:pt>
                <c:pt idx="741">
                  <c:v>17.183286165698565</c:v>
                </c:pt>
                <c:pt idx="742">
                  <c:v>17.268832377848216</c:v>
                </c:pt>
                <c:pt idx="743">
                  <c:v>17.35930806286385</c:v>
                </c:pt>
                <c:pt idx="744">
                  <c:v>17.45734258849598</c:v>
                </c:pt>
                <c:pt idx="745">
                  <c:v>17.56516299990394</c:v>
                </c:pt>
                <c:pt idx="746">
                  <c:v>17.683467221928151</c:v>
                </c:pt>
                <c:pt idx="747">
                  <c:v>17.809092877334749</c:v>
                </c:pt>
                <c:pt idx="748">
                  <c:v>17.940007142062697</c:v>
                </c:pt>
                <c:pt idx="749">
                  <c:v>18.072763419593812</c:v>
                </c:pt>
                <c:pt idx="750">
                  <c:v>18.200516122109843</c:v>
                </c:pt>
                <c:pt idx="751">
                  <c:v>18.317480033845357</c:v>
                </c:pt>
                <c:pt idx="752">
                  <c:v>18.418836322293512</c:v>
                </c:pt>
                <c:pt idx="753">
                  <c:v>18.501736833552929</c:v>
                </c:pt>
                <c:pt idx="754">
                  <c:v>18.570002171336181</c:v>
                </c:pt>
                <c:pt idx="755">
                  <c:v>18.628977947916578</c:v>
                </c:pt>
                <c:pt idx="756">
                  <c:v>18.688042968160225</c:v>
                </c:pt>
                <c:pt idx="757">
                  <c:v>18.756545158636065</c:v>
                </c:pt>
                <c:pt idx="758">
                  <c:v>18.841923564816192</c:v>
                </c:pt>
                <c:pt idx="759">
                  <c:v>18.949554740686455</c:v>
                </c:pt>
                <c:pt idx="760">
                  <c:v>19.081592143974515</c:v>
                </c:pt>
                <c:pt idx="761">
                  <c:v>19.235346106930443</c:v>
                </c:pt>
                <c:pt idx="762">
                  <c:v>19.403517164525205</c:v>
                </c:pt>
                <c:pt idx="763">
                  <c:v>19.577301986350516</c:v>
                </c:pt>
                <c:pt idx="764">
                  <c:v>19.74744494430583</c:v>
                </c:pt>
                <c:pt idx="765">
                  <c:v>19.907500419220085</c:v>
                </c:pt>
                <c:pt idx="766">
                  <c:v>20.050541409707627</c:v>
                </c:pt>
                <c:pt idx="767">
                  <c:v>20.172349291032749</c:v>
                </c:pt>
                <c:pt idx="768">
                  <c:v>20.272928352380713</c:v>
                </c:pt>
                <c:pt idx="769">
                  <c:v>20.352972144280844</c:v>
                </c:pt>
                <c:pt idx="770">
                  <c:v>20.418321052380197</c:v>
                </c:pt>
                <c:pt idx="771">
                  <c:v>20.477685027369684</c:v>
                </c:pt>
                <c:pt idx="772">
                  <c:v>20.539699786306912</c:v>
                </c:pt>
                <c:pt idx="773">
                  <c:v>20.614186990839261</c:v>
                </c:pt>
                <c:pt idx="774">
                  <c:v>20.709789933870429</c:v>
                </c:pt>
                <c:pt idx="775">
                  <c:v>20.833013168399006</c:v>
                </c:pt>
                <c:pt idx="776">
                  <c:v>20.982241547074498</c:v>
                </c:pt>
                <c:pt idx="777">
                  <c:v>21.148882944412538</c:v>
                </c:pt>
                <c:pt idx="778">
                  <c:v>21.320863937508467</c:v>
                </c:pt>
                <c:pt idx="779">
                  <c:v>21.48615000311505</c:v>
                </c:pt>
                <c:pt idx="780">
                  <c:v>21.635696564000323</c:v>
                </c:pt>
                <c:pt idx="781">
                  <c:v>21.761533681766274</c:v>
                </c:pt>
                <c:pt idx="782">
                  <c:v>21.862364854867245</c:v>
                </c:pt>
                <c:pt idx="783">
                  <c:v>21.944622992261749</c:v>
                </c:pt>
                <c:pt idx="784">
                  <c:v>22.018458762561998</c:v>
                </c:pt>
                <c:pt idx="785">
                  <c:v>22.093304942627768</c:v>
                </c:pt>
                <c:pt idx="786">
                  <c:v>22.179682073347166</c:v>
                </c:pt>
                <c:pt idx="787">
                  <c:v>22.282290342346631</c:v>
                </c:pt>
                <c:pt idx="788">
                  <c:v>22.404381839065014</c:v>
                </c:pt>
                <c:pt idx="789">
                  <c:v>22.544784124944798</c:v>
                </c:pt>
                <c:pt idx="790">
                  <c:v>22.699726312587117</c:v>
                </c:pt>
                <c:pt idx="791">
                  <c:v>22.865275672207069</c:v>
                </c:pt>
                <c:pt idx="792">
                  <c:v>23.036664601821204</c:v>
                </c:pt>
                <c:pt idx="793">
                  <c:v>23.208294065992039</c:v>
                </c:pt>
                <c:pt idx="794">
                  <c:v>23.374307328830298</c:v>
                </c:pt>
                <c:pt idx="795">
                  <c:v>23.529297507349327</c:v>
                </c:pt>
                <c:pt idx="796">
                  <c:v>23.669240702654644</c:v>
                </c:pt>
                <c:pt idx="797">
                  <c:v>23.792078248369293</c:v>
                </c:pt>
                <c:pt idx="798">
                  <c:v>23.900089822063457</c:v>
                </c:pt>
                <c:pt idx="799">
                  <c:v>23.998949065861019</c:v>
                </c:pt>
                <c:pt idx="800">
                  <c:v>24.096275431322017</c:v>
                </c:pt>
                <c:pt idx="801">
                  <c:v>24.20032451136284</c:v>
                </c:pt>
                <c:pt idx="802">
                  <c:v>24.318138102101567</c:v>
                </c:pt>
                <c:pt idx="803">
                  <c:v>24.453423111073121</c:v>
                </c:pt>
                <c:pt idx="804">
                  <c:v>24.603816335889892</c:v>
                </c:pt>
                <c:pt idx="805">
                  <c:v>24.765740278947643</c:v>
                </c:pt>
                <c:pt idx="806">
                  <c:v>24.931866108135772</c:v>
                </c:pt>
                <c:pt idx="807">
                  <c:v>25.093098976866337</c:v>
                </c:pt>
                <c:pt idx="808">
                  <c:v>25.242735251834105</c:v>
                </c:pt>
                <c:pt idx="809">
                  <c:v>25.376547223483513</c:v>
                </c:pt>
                <c:pt idx="810">
                  <c:v>25.492730808979822</c:v>
                </c:pt>
                <c:pt idx="811">
                  <c:v>25.59226719492727</c:v>
                </c:pt>
                <c:pt idx="812">
                  <c:v>25.68010657824588</c:v>
                </c:pt>
                <c:pt idx="813">
                  <c:v>25.764725333010343</c:v>
                </c:pt>
                <c:pt idx="814">
                  <c:v>25.855347744414107</c:v>
                </c:pt>
                <c:pt idx="815">
                  <c:v>25.957740629258627</c:v>
                </c:pt>
                <c:pt idx="816">
                  <c:v>26.076799575104385</c:v>
                </c:pt>
                <c:pt idx="817">
                  <c:v>26.214455616175201</c:v>
                </c:pt>
                <c:pt idx="818">
                  <c:v>26.368066577111502</c:v>
                </c:pt>
                <c:pt idx="819">
                  <c:v>26.532599849530694</c:v>
                </c:pt>
                <c:pt idx="820">
                  <c:v>26.70116372206596</c:v>
                </c:pt>
                <c:pt idx="821">
                  <c:v>26.866109873871757</c:v>
                </c:pt>
                <c:pt idx="822">
                  <c:v>27.021732367542239</c:v>
                </c:pt>
                <c:pt idx="823">
                  <c:v>27.163708024775815</c:v>
                </c:pt>
                <c:pt idx="824">
                  <c:v>27.290220935413327</c:v>
                </c:pt>
                <c:pt idx="825">
                  <c:v>27.404034004130708</c:v>
                </c:pt>
                <c:pt idx="826">
                  <c:v>27.509734016968483</c:v>
                </c:pt>
                <c:pt idx="827">
                  <c:v>27.615045073717518</c:v>
                </c:pt>
                <c:pt idx="828">
                  <c:v>27.730228196221042</c:v>
                </c:pt>
                <c:pt idx="829">
                  <c:v>27.860333448745656</c:v>
                </c:pt>
                <c:pt idx="830">
                  <c:v>28.005897500756518</c:v>
                </c:pt>
                <c:pt idx="831">
                  <c:v>28.166586751217686</c:v>
                </c:pt>
                <c:pt idx="832">
                  <c:v>28.339013681147101</c:v>
                </c:pt>
                <c:pt idx="833">
                  <c:v>28.51689190258903</c:v>
                </c:pt>
                <c:pt idx="834">
                  <c:v>28.693139424716055</c:v>
                </c:pt>
                <c:pt idx="835">
                  <c:v>28.860132341726402</c:v>
                </c:pt>
                <c:pt idx="836">
                  <c:v>29.015198595978312</c:v>
                </c:pt>
                <c:pt idx="837">
                  <c:v>29.158855158474164</c:v>
                </c:pt>
                <c:pt idx="838">
                  <c:v>29.293923512618072</c:v>
                </c:pt>
                <c:pt idx="839">
                  <c:v>29.423401305795892</c:v>
                </c:pt>
                <c:pt idx="840">
                  <c:v>29.546420593699771</c:v>
                </c:pt>
                <c:pt idx="841">
                  <c:v>29.666174084891928</c:v>
                </c:pt>
                <c:pt idx="842">
                  <c:v>29.787676362004305</c:v>
                </c:pt>
                <c:pt idx="843">
                  <c:v>29.915060624197704</c:v>
                </c:pt>
                <c:pt idx="844">
                  <c:v>30.052418103940173</c:v>
                </c:pt>
                <c:pt idx="845">
                  <c:v>30.200806503744694</c:v>
                </c:pt>
                <c:pt idx="846">
                  <c:v>30.3592898479884</c:v>
                </c:pt>
                <c:pt idx="847">
                  <c:v>30.525257392471509</c:v>
                </c:pt>
                <c:pt idx="848">
                  <c:v>30.698186771788631</c:v>
                </c:pt>
                <c:pt idx="849">
                  <c:v>30.874230003243728</c:v>
                </c:pt>
                <c:pt idx="850">
                  <c:v>31.051446337644919</c:v>
                </c:pt>
                <c:pt idx="851">
                  <c:v>31.227815038206284</c:v>
                </c:pt>
                <c:pt idx="852">
                  <c:v>31.400389582581493</c:v>
                </c:pt>
                <c:pt idx="853">
                  <c:v>31.565472293059148</c:v>
                </c:pt>
                <c:pt idx="854">
                  <c:v>31.721766322610904</c:v>
                </c:pt>
                <c:pt idx="855">
                  <c:v>31.87073984788374</c:v>
                </c:pt>
                <c:pt idx="856">
                  <c:v>32.01626664275684</c:v>
                </c:pt>
                <c:pt idx="857">
                  <c:v>32.161878630518558</c:v>
                </c:pt>
                <c:pt idx="858">
                  <c:v>32.310405291522777</c:v>
                </c:pt>
                <c:pt idx="859">
                  <c:v>32.464019059734248</c:v>
                </c:pt>
                <c:pt idx="860">
                  <c:v>32.623411238814029</c:v>
                </c:pt>
                <c:pt idx="861">
                  <c:v>32.788711940237611</c:v>
                </c:pt>
                <c:pt idx="862">
                  <c:v>32.957869958402902</c:v>
                </c:pt>
                <c:pt idx="863">
                  <c:v>33.12798987481316</c:v>
                </c:pt>
                <c:pt idx="864">
                  <c:v>33.296527896496286</c:v>
                </c:pt>
                <c:pt idx="865">
                  <c:v>33.461464034480791</c:v>
                </c:pt>
                <c:pt idx="866">
                  <c:v>33.622840807175621</c:v>
                </c:pt>
                <c:pt idx="867">
                  <c:v>33.783325542487383</c:v>
                </c:pt>
                <c:pt idx="868">
                  <c:v>33.945340350241864</c:v>
                </c:pt>
                <c:pt idx="869">
                  <c:v>34.110174797760102</c:v>
                </c:pt>
                <c:pt idx="870">
                  <c:v>34.276420431656987</c:v>
                </c:pt>
                <c:pt idx="871">
                  <c:v>34.441885157779673</c:v>
                </c:pt>
                <c:pt idx="872">
                  <c:v>34.607018004016417</c:v>
                </c:pt>
                <c:pt idx="873">
                  <c:v>34.774142232646398</c:v>
                </c:pt>
                <c:pt idx="874">
                  <c:v>34.945123067820184</c:v>
                </c:pt>
                <c:pt idx="875">
                  <c:v>35.121548029572288</c:v>
                </c:pt>
                <c:pt idx="876">
                  <c:v>35.304154113733112</c:v>
                </c:pt>
                <c:pt idx="877">
                  <c:v>35.488318710738874</c:v>
                </c:pt>
                <c:pt idx="878">
                  <c:v>35.670736047477007</c:v>
                </c:pt>
                <c:pt idx="879">
                  <c:v>35.849974858507046</c:v>
                </c:pt>
                <c:pt idx="880">
                  <c:v>36.022880025528586</c:v>
                </c:pt>
                <c:pt idx="881">
                  <c:v>36.18747175869531</c:v>
                </c:pt>
                <c:pt idx="882">
                  <c:v>36.344069314403171</c:v>
                </c:pt>
                <c:pt idx="883">
                  <c:v>36.494565274077758</c:v>
                </c:pt>
                <c:pt idx="884">
                  <c:v>36.641692685184495</c:v>
                </c:pt>
                <c:pt idx="885">
                  <c:v>36.791519721287941</c:v>
                </c:pt>
                <c:pt idx="886">
                  <c:v>36.947714829813457</c:v>
                </c:pt>
                <c:pt idx="887">
                  <c:v>37.110258285715624</c:v>
                </c:pt>
                <c:pt idx="888">
                  <c:v>37.278473698902218</c:v>
                </c:pt>
                <c:pt idx="889">
                  <c:v>37.45374866138706</c:v>
                </c:pt>
                <c:pt idx="890">
                  <c:v>37.634648657186254</c:v>
                </c:pt>
                <c:pt idx="891">
                  <c:v>37.819858111658576</c:v>
                </c:pt>
                <c:pt idx="892">
                  <c:v>38.006167784945461</c:v>
                </c:pt>
                <c:pt idx="893">
                  <c:v>38.187699659699462</c:v>
                </c:pt>
                <c:pt idx="894">
                  <c:v>38.359714953317173</c:v>
                </c:pt>
                <c:pt idx="895">
                  <c:v>38.520148408257697</c:v>
                </c:pt>
                <c:pt idx="896">
                  <c:v>38.671061723472313</c:v>
                </c:pt>
                <c:pt idx="897">
                  <c:v>38.816713785759404</c:v>
                </c:pt>
                <c:pt idx="898">
                  <c:v>38.964440927373289</c:v>
                </c:pt>
                <c:pt idx="899">
                  <c:v>39.120408688828789</c:v>
                </c:pt>
                <c:pt idx="900">
                  <c:v>39.288996755179774</c:v>
                </c:pt>
                <c:pt idx="901">
                  <c:v>39.470640140883312</c:v>
                </c:pt>
                <c:pt idx="902">
                  <c:v>39.662603692250251</c:v>
                </c:pt>
                <c:pt idx="903">
                  <c:v>39.860203905971183</c:v>
                </c:pt>
                <c:pt idx="904">
                  <c:v>40.058654555633403</c:v>
                </c:pt>
                <c:pt idx="905">
                  <c:v>40.252138770800137</c:v>
                </c:pt>
                <c:pt idx="906">
                  <c:v>40.437089178155453</c:v>
                </c:pt>
                <c:pt idx="907">
                  <c:v>40.612514889307363</c:v>
                </c:pt>
                <c:pt idx="908">
                  <c:v>40.777274528064282</c:v>
                </c:pt>
                <c:pt idx="909">
                  <c:v>40.934325027376119</c:v>
                </c:pt>
                <c:pt idx="910">
                  <c:v>41.085774539614484</c:v>
                </c:pt>
                <c:pt idx="911">
                  <c:v>41.237050652645898</c:v>
                </c:pt>
                <c:pt idx="912">
                  <c:v>41.396704686482309</c:v>
                </c:pt>
                <c:pt idx="913">
                  <c:v>41.573559654962978</c:v>
                </c:pt>
                <c:pt idx="914">
                  <c:v>41.770952037436594</c:v>
                </c:pt>
                <c:pt idx="915">
                  <c:v>41.986420825361236</c:v>
                </c:pt>
                <c:pt idx="916">
                  <c:v>42.213404577004788</c:v>
                </c:pt>
                <c:pt idx="917">
                  <c:v>42.444489761016776</c:v>
                </c:pt>
                <c:pt idx="918">
                  <c:v>42.670381842094272</c:v>
                </c:pt>
                <c:pt idx="919">
                  <c:v>42.883783627156411</c:v>
                </c:pt>
                <c:pt idx="920">
                  <c:v>43.077025478674088</c:v>
                </c:pt>
                <c:pt idx="921">
                  <c:v>43.247791010583342</c:v>
                </c:pt>
                <c:pt idx="922">
                  <c:v>43.40028698809521</c:v>
                </c:pt>
                <c:pt idx="923">
                  <c:v>43.542450504613953</c:v>
                </c:pt>
                <c:pt idx="924">
                  <c:v>43.685776838378786</c:v>
                </c:pt>
                <c:pt idx="925">
                  <c:v>43.844291624223679</c:v>
                </c:pt>
                <c:pt idx="926">
                  <c:v>44.024180743661255</c:v>
                </c:pt>
                <c:pt idx="927">
                  <c:v>44.225272727078313</c:v>
                </c:pt>
                <c:pt idx="928">
                  <c:v>44.441241432064821</c:v>
                </c:pt>
                <c:pt idx="929">
                  <c:v>44.669220473209236</c:v>
                </c:pt>
                <c:pt idx="930">
                  <c:v>44.911474989204834</c:v>
                </c:pt>
                <c:pt idx="931">
                  <c:v>45.153625621477836</c:v>
                </c:pt>
                <c:pt idx="932">
                  <c:v>45.386919884209256</c:v>
                </c:pt>
                <c:pt idx="933">
                  <c:v>45.610053903820649</c:v>
                </c:pt>
                <c:pt idx="934">
                  <c:v>45.818628616420405</c:v>
                </c:pt>
                <c:pt idx="935">
                  <c:v>46.008494695621401</c:v>
                </c:pt>
                <c:pt idx="936">
                  <c:v>46.182522261241388</c:v>
                </c:pt>
                <c:pt idx="937">
                  <c:v>46.348435492288417</c:v>
                </c:pt>
                <c:pt idx="938">
                  <c:v>46.512296288724635</c:v>
                </c:pt>
                <c:pt idx="939">
                  <c:v>46.680345181048068</c:v>
                </c:pt>
                <c:pt idx="940">
                  <c:v>46.858136053859788</c:v>
                </c:pt>
                <c:pt idx="941">
                  <c:v>47.047418148241043</c:v>
                </c:pt>
                <c:pt idx="942">
                  <c:v>47.247315233205036</c:v>
                </c:pt>
                <c:pt idx="943">
                  <c:v>47.455278609958576</c:v>
                </c:pt>
                <c:pt idx="944">
                  <c:v>47.669099424395917</c:v>
                </c:pt>
                <c:pt idx="945">
                  <c:v>47.886902404262671</c:v>
                </c:pt>
                <c:pt idx="946">
                  <c:v>48.104540308723067</c:v>
                </c:pt>
                <c:pt idx="947">
                  <c:v>48.318483046907524</c:v>
                </c:pt>
                <c:pt idx="948">
                  <c:v>48.526552902907923</c:v>
                </c:pt>
                <c:pt idx="949">
                  <c:v>48.728838144719575</c:v>
                </c:pt>
                <c:pt idx="950">
                  <c:v>48.927378838994521</c:v>
                </c:pt>
                <c:pt idx="951">
                  <c:v>49.123935648635943</c:v>
                </c:pt>
                <c:pt idx="952">
                  <c:v>49.319475917459165</c:v>
                </c:pt>
                <c:pt idx="953">
                  <c:v>49.51495771314567</c:v>
                </c:pt>
                <c:pt idx="954">
                  <c:v>49.711646722676129</c:v>
                </c:pt>
                <c:pt idx="955">
                  <c:v>49.912872499943113</c:v>
                </c:pt>
                <c:pt idx="956">
                  <c:v>50.118514223053289</c:v>
                </c:pt>
                <c:pt idx="957">
                  <c:v>50.328405720146982</c:v>
                </c:pt>
                <c:pt idx="958">
                  <c:v>50.541545517255955</c:v>
                </c:pt>
                <c:pt idx="959">
                  <c:v>50.756555950684373</c:v>
                </c:pt>
                <c:pt idx="960">
                  <c:v>50.971998549326365</c:v>
                </c:pt>
                <c:pt idx="961">
                  <c:v>51.186441476536316</c:v>
                </c:pt>
                <c:pt idx="962">
                  <c:v>51.398450768377643</c:v>
                </c:pt>
                <c:pt idx="963">
                  <c:v>51.606479680890345</c:v>
                </c:pt>
                <c:pt idx="964">
                  <c:v>51.812894003205578</c:v>
                </c:pt>
                <c:pt idx="965">
                  <c:v>52.021363536032496</c:v>
                </c:pt>
                <c:pt idx="966">
                  <c:v>52.232810608199891</c:v>
                </c:pt>
                <c:pt idx="967">
                  <c:v>52.447415914521578</c:v>
                </c:pt>
                <c:pt idx="968">
                  <c:v>52.663371224389842</c:v>
                </c:pt>
                <c:pt idx="969">
                  <c:v>52.877885786292651</c:v>
                </c:pt>
                <c:pt idx="970">
                  <c:v>53.090287955668501</c:v>
                </c:pt>
                <c:pt idx="971">
                  <c:v>53.298426811905358</c:v>
                </c:pt>
                <c:pt idx="972">
                  <c:v>53.502143614047796</c:v>
                </c:pt>
                <c:pt idx="973">
                  <c:v>53.701338503495776</c:v>
                </c:pt>
                <c:pt idx="974">
                  <c:v>53.895811676350199</c:v>
                </c:pt>
                <c:pt idx="975">
                  <c:v>54.086401382390456</c:v>
                </c:pt>
                <c:pt idx="976">
                  <c:v>54.276411435658808</c:v>
                </c:pt>
                <c:pt idx="977">
                  <c:v>54.468831630900581</c:v>
                </c:pt>
                <c:pt idx="978">
                  <c:v>54.664271948083559</c:v>
                </c:pt>
                <c:pt idx="979">
                  <c:v>54.864316883445795</c:v>
                </c:pt>
                <c:pt idx="980">
                  <c:v>55.073787342251542</c:v>
                </c:pt>
                <c:pt idx="981">
                  <c:v>55.295026836904142</c:v>
                </c:pt>
                <c:pt idx="982">
                  <c:v>55.526832706625036</c:v>
                </c:pt>
                <c:pt idx="983">
                  <c:v>55.766148462828049</c:v>
                </c:pt>
                <c:pt idx="984">
                  <c:v>56.008192257025939</c:v>
                </c:pt>
                <c:pt idx="985">
                  <c:v>56.246889167588478</c:v>
                </c:pt>
                <c:pt idx="986">
                  <c:v>56.475967825168325</c:v>
                </c:pt>
                <c:pt idx="987">
                  <c:v>56.692701121108563</c:v>
                </c:pt>
                <c:pt idx="988">
                  <c:v>56.897696960236807</c:v>
                </c:pt>
                <c:pt idx="989">
                  <c:v>57.095530170744588</c:v>
                </c:pt>
                <c:pt idx="990">
                  <c:v>57.290452487943284</c:v>
                </c:pt>
                <c:pt idx="991">
                  <c:v>57.485035420225763</c:v>
                </c:pt>
                <c:pt idx="992">
                  <c:v>57.6837755247087</c:v>
                </c:pt>
                <c:pt idx="993">
                  <c:v>57.892640840940622</c:v>
                </c:pt>
                <c:pt idx="994">
                  <c:v>58.113963249246808</c:v>
                </c:pt>
                <c:pt idx="995">
                  <c:v>58.34971535803674</c:v>
                </c:pt>
                <c:pt idx="996">
                  <c:v>58.597279402163309</c:v>
                </c:pt>
                <c:pt idx="997">
                  <c:v>58.850052656600141</c:v>
                </c:pt>
                <c:pt idx="998">
                  <c:v>59.098998308171971</c:v>
                </c:pt>
                <c:pt idx="999">
                  <c:v>59.33676692513675</c:v>
                </c:pt>
                <c:pt idx="1000">
                  <c:v>59.560909605495461</c:v>
                </c:pt>
                <c:pt idx="1001">
                  <c:v>59.769130303715507</c:v>
                </c:pt>
                <c:pt idx="1002">
                  <c:v>59.962826111384068</c:v>
                </c:pt>
                <c:pt idx="1003">
                  <c:v>60.14293143656284</c:v>
                </c:pt>
                <c:pt idx="1004">
                  <c:v>60.315418827097758</c:v>
                </c:pt>
                <c:pt idx="1005">
                  <c:v>60.487554889730568</c:v>
                </c:pt>
                <c:pt idx="1006">
                  <c:v>60.667441421880547</c:v>
                </c:pt>
                <c:pt idx="1007">
                  <c:v>60.863977192127635</c:v>
                </c:pt>
                <c:pt idx="1008">
                  <c:v>61.083428334524271</c:v>
                </c:pt>
                <c:pt idx="1009">
                  <c:v>61.327684229774484</c:v>
                </c:pt>
                <c:pt idx="1010">
                  <c:v>61.590693745558774</c:v>
                </c:pt>
                <c:pt idx="1011">
                  <c:v>61.864668370308813</c:v>
                </c:pt>
                <c:pt idx="1012">
                  <c:v>62.139005422154035</c:v>
                </c:pt>
                <c:pt idx="1013">
                  <c:v>62.405610371597554</c:v>
                </c:pt>
                <c:pt idx="1014">
                  <c:v>62.658533483325463</c:v>
                </c:pt>
                <c:pt idx="1015">
                  <c:v>62.895606001548963</c:v>
                </c:pt>
                <c:pt idx="1016">
                  <c:v>63.11621500238769</c:v>
                </c:pt>
                <c:pt idx="1017">
                  <c:v>63.321549114444451</c:v>
                </c:pt>
                <c:pt idx="1018">
                  <c:v>63.518369381921161</c:v>
                </c:pt>
                <c:pt idx="1019">
                  <c:v>63.714248751064467</c:v>
                </c:pt>
                <c:pt idx="1020">
                  <c:v>63.91626145143325</c:v>
                </c:pt>
                <c:pt idx="1021">
                  <c:v>64.129471699702847</c:v>
                </c:pt>
                <c:pt idx="1022">
                  <c:v>64.356511911549603</c:v>
                </c:pt>
                <c:pt idx="1023">
                  <c:v>64.594579978884354</c:v>
                </c:pt>
                <c:pt idx="1024">
                  <c:v>64.842266047086028</c:v>
                </c:pt>
                <c:pt idx="1025">
                  <c:v>65.095740425594173</c:v>
                </c:pt>
                <c:pt idx="1026">
                  <c:v>65.351079596336959</c:v>
                </c:pt>
                <c:pt idx="1027">
                  <c:v>65.603721422699167</c:v>
                </c:pt>
                <c:pt idx="1028">
                  <c:v>65.851079207304963</c:v>
                </c:pt>
                <c:pt idx="1029">
                  <c:v>66.090786441798713</c:v>
                </c:pt>
                <c:pt idx="1030">
                  <c:v>66.321939884759672</c:v>
                </c:pt>
                <c:pt idx="1031">
                  <c:v>66.545042411063491</c:v>
                </c:pt>
                <c:pt idx="1032">
                  <c:v>66.763857939422536</c:v>
                </c:pt>
                <c:pt idx="1033">
                  <c:v>66.981865716352786</c:v>
                </c:pt>
                <c:pt idx="1034">
                  <c:v>67.199242253091214</c:v>
                </c:pt>
                <c:pt idx="1035">
                  <c:v>67.41588011153911</c:v>
                </c:pt>
                <c:pt idx="1036">
                  <c:v>67.632806249095793</c:v>
                </c:pt>
                <c:pt idx="1037">
                  <c:v>67.852929252784065</c:v>
                </c:pt>
                <c:pt idx="1038">
                  <c:v>68.077733719659349</c:v>
                </c:pt>
                <c:pt idx="1039">
                  <c:v>68.308398475087401</c:v>
                </c:pt>
                <c:pt idx="1040">
                  <c:v>68.547948713751623</c:v>
                </c:pt>
                <c:pt idx="1041">
                  <c:v>68.79875419244506</c:v>
                </c:pt>
                <c:pt idx="1042">
                  <c:v>69.05760976876374</c:v>
                </c:pt>
                <c:pt idx="1043">
                  <c:v>69.321627653801073</c:v>
                </c:pt>
                <c:pt idx="1044">
                  <c:v>69.5884166278788</c:v>
                </c:pt>
                <c:pt idx="1045">
                  <c:v>69.853554922760395</c:v>
                </c:pt>
                <c:pt idx="1046">
                  <c:v>70.111677796277561</c:v>
                </c:pt>
                <c:pt idx="1047">
                  <c:v>70.359396127429207</c:v>
                </c:pt>
                <c:pt idx="1048">
                  <c:v>70.59364435888638</c:v>
                </c:pt>
                <c:pt idx="1049">
                  <c:v>70.813845072209205</c:v>
                </c:pt>
                <c:pt idx="1050">
                  <c:v>71.023548549956075</c:v>
                </c:pt>
                <c:pt idx="1051">
                  <c:v>71.231182772063676</c:v>
                </c:pt>
                <c:pt idx="1052">
                  <c:v>71.445272677200307</c:v>
                </c:pt>
                <c:pt idx="1053">
                  <c:v>71.672246935711286</c:v>
                </c:pt>
                <c:pt idx="1054">
                  <c:v>71.915296675198633</c:v>
                </c:pt>
                <c:pt idx="1055">
                  <c:v>72.174289915235747</c:v>
                </c:pt>
                <c:pt idx="1056">
                  <c:v>72.44751550018502</c:v>
                </c:pt>
                <c:pt idx="1057">
                  <c:v>72.730039493832265</c:v>
                </c:pt>
                <c:pt idx="1058">
                  <c:v>73.015441121780611</c:v>
                </c:pt>
                <c:pt idx="1059">
                  <c:v>73.297698744179684</c:v>
                </c:pt>
                <c:pt idx="1060">
                  <c:v>73.572881260844738</c:v>
                </c:pt>
                <c:pt idx="1061">
                  <c:v>73.835352364513369</c:v>
                </c:pt>
                <c:pt idx="1062">
                  <c:v>74.083206607983243</c:v>
                </c:pt>
                <c:pt idx="1063">
                  <c:v>74.318766901247471</c:v>
                </c:pt>
                <c:pt idx="1064">
                  <c:v>74.544095507774301</c:v>
                </c:pt>
                <c:pt idx="1065">
                  <c:v>74.764233690236168</c:v>
                </c:pt>
                <c:pt idx="1066">
                  <c:v>74.985409595479382</c:v>
                </c:pt>
                <c:pt idx="1067">
                  <c:v>75.214983738844182</c:v>
                </c:pt>
                <c:pt idx="1068">
                  <c:v>75.457859213938846</c:v>
                </c:pt>
                <c:pt idx="1069">
                  <c:v>75.716006685802412</c:v>
                </c:pt>
                <c:pt idx="1070">
                  <c:v>75.988640773400505</c:v>
                </c:pt>
                <c:pt idx="1071">
                  <c:v>76.271779714239912</c:v>
                </c:pt>
                <c:pt idx="1072">
                  <c:v>76.559041585822158</c:v>
                </c:pt>
                <c:pt idx="1073">
                  <c:v>76.844191735687446</c:v>
                </c:pt>
                <c:pt idx="1074">
                  <c:v>77.120135526552488</c:v>
                </c:pt>
                <c:pt idx="1075">
                  <c:v>77.383258064437982</c:v>
                </c:pt>
                <c:pt idx="1076">
                  <c:v>77.631089756559987</c:v>
                </c:pt>
                <c:pt idx="1077">
                  <c:v>77.8634099099895</c:v>
                </c:pt>
                <c:pt idx="1078">
                  <c:v>78.083337681058126</c:v>
                </c:pt>
                <c:pt idx="1079">
                  <c:v>78.295368925074726</c:v>
                </c:pt>
                <c:pt idx="1080">
                  <c:v>78.505915051420615</c:v>
                </c:pt>
                <c:pt idx="1081">
                  <c:v>78.71962432371545</c:v>
                </c:pt>
                <c:pt idx="1082">
                  <c:v>78.943294380426707</c:v>
                </c:pt>
                <c:pt idx="1083">
                  <c:v>79.181744048039633</c:v>
                </c:pt>
                <c:pt idx="1084">
                  <c:v>79.43823965747977</c:v>
                </c:pt>
                <c:pt idx="1085">
                  <c:v>79.711400114658673</c:v>
                </c:pt>
                <c:pt idx="1086">
                  <c:v>80.001295240767746</c:v>
                </c:pt>
                <c:pt idx="1087">
                  <c:v>80.302744764665476</c:v>
                </c:pt>
                <c:pt idx="1088">
                  <c:v>80.609641471285371</c:v>
                </c:pt>
                <c:pt idx="1089">
                  <c:v>80.912545912814849</c:v>
                </c:pt>
                <c:pt idx="1090">
                  <c:v>81.201877750600062</c:v>
                </c:pt>
                <c:pt idx="1091">
                  <c:v>81.470970883393434</c:v>
                </c:pt>
                <c:pt idx="1092">
                  <c:v>81.719732847300676</c:v>
                </c:pt>
                <c:pt idx="1093">
                  <c:v>81.951973335773445</c:v>
                </c:pt>
                <c:pt idx="1094">
                  <c:v>82.175439167065321</c:v>
                </c:pt>
                <c:pt idx="1095">
                  <c:v>82.399437913403077</c:v>
                </c:pt>
                <c:pt idx="1096">
                  <c:v>82.631045888035999</c:v>
                </c:pt>
                <c:pt idx="1097">
                  <c:v>82.878405724418784</c:v>
                </c:pt>
                <c:pt idx="1098">
                  <c:v>83.14481587035597</c:v>
                </c:pt>
                <c:pt idx="1099">
                  <c:v>83.429773848993591</c:v>
                </c:pt>
              </c:numCache>
            </c:numRef>
          </c:yVal>
          <c:smooth val="0"/>
          <c:extLst>
            <c:ext xmlns:c16="http://schemas.microsoft.com/office/drawing/2014/chart" uri="{C3380CC4-5D6E-409C-BE32-E72D297353CC}">
              <c16:uniqueId val="{00000001-0DA7-4CD1-B0A7-4E62BBE5A2E3}"/>
            </c:ext>
          </c:extLst>
        </c:ser>
        <c:dLbls>
          <c:showLegendKey val="0"/>
          <c:showVal val="0"/>
          <c:showCatName val="0"/>
          <c:showSerName val="0"/>
          <c:showPercent val="0"/>
          <c:showBubbleSize val="0"/>
        </c:dLbls>
        <c:axId val="461243071"/>
        <c:axId val="461243487"/>
      </c:scatterChart>
      <c:scatterChart>
        <c:scatterStyle val="lineMarker"/>
        <c:varyColors val="0"/>
        <c:ser>
          <c:idx val="1"/>
          <c:order val="1"/>
          <c:tx>
            <c:strRef>
              <c:f>'Linear Accelerometer'!$Q$1</c:f>
              <c:strCache>
                <c:ptCount val="1"/>
                <c:pt idx="0">
                  <c:v>Velocity (m/s)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'Linear Accelerometer'!$A$2:$A$1101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pt idx="1024">
                  <c:v>10.245299749978585</c:v>
                </c:pt>
                <c:pt idx="1025">
                  <c:v>10.255296749994159</c:v>
                </c:pt>
                <c:pt idx="1026">
                  <c:v>10.265294749988243</c:v>
                </c:pt>
                <c:pt idx="1027">
                  <c:v>10.275291749974713</c:v>
                </c:pt>
                <c:pt idx="1028">
                  <c:v>10.285289749997901</c:v>
                </c:pt>
                <c:pt idx="1029">
                  <c:v>10.295286749984371</c:v>
                </c:pt>
                <c:pt idx="1030">
                  <c:v>10.305284749978455</c:v>
                </c:pt>
                <c:pt idx="1031">
                  <c:v>10.315281749994028</c:v>
                </c:pt>
                <c:pt idx="1032">
                  <c:v>10.325279749988113</c:v>
                </c:pt>
                <c:pt idx="1033">
                  <c:v>10.335276749974582</c:v>
                </c:pt>
                <c:pt idx="1034">
                  <c:v>10.345273749990156</c:v>
                </c:pt>
                <c:pt idx="1035">
                  <c:v>10.35527174998424</c:v>
                </c:pt>
                <c:pt idx="1036">
                  <c:v>10.365268749999814</c:v>
                </c:pt>
                <c:pt idx="1037">
                  <c:v>10.375266749993898</c:v>
                </c:pt>
                <c:pt idx="1038">
                  <c:v>10.385263749980368</c:v>
                </c:pt>
                <c:pt idx="1039">
                  <c:v>10.395261749974452</c:v>
                </c:pt>
                <c:pt idx="1040">
                  <c:v>10.405258749990026</c:v>
                </c:pt>
                <c:pt idx="1041">
                  <c:v>10.41525674998411</c:v>
                </c:pt>
                <c:pt idx="1042">
                  <c:v>10.425253749999683</c:v>
                </c:pt>
                <c:pt idx="1043">
                  <c:v>10.435251749993768</c:v>
                </c:pt>
                <c:pt idx="1044">
                  <c:v>10.445248749980237</c:v>
                </c:pt>
                <c:pt idx="1045">
                  <c:v>10.455246749974322</c:v>
                </c:pt>
                <c:pt idx="1046">
                  <c:v>10.465243749989895</c:v>
                </c:pt>
                <c:pt idx="1047">
                  <c:v>10.475241749983979</c:v>
                </c:pt>
                <c:pt idx="1048">
                  <c:v>10.485238749999553</c:v>
                </c:pt>
                <c:pt idx="1049">
                  <c:v>10.495235749986023</c:v>
                </c:pt>
                <c:pt idx="1050">
                  <c:v>10.505233749980107</c:v>
                </c:pt>
                <c:pt idx="1051">
                  <c:v>10.515230749995681</c:v>
                </c:pt>
                <c:pt idx="1052">
                  <c:v>10.525228749989765</c:v>
                </c:pt>
                <c:pt idx="1053">
                  <c:v>10.535225749976235</c:v>
                </c:pt>
                <c:pt idx="1054">
                  <c:v>10.545223749999423</c:v>
                </c:pt>
                <c:pt idx="1055">
                  <c:v>10.555220749985892</c:v>
                </c:pt>
                <c:pt idx="1056">
                  <c:v>10.565218749979977</c:v>
                </c:pt>
                <c:pt idx="1057">
                  <c:v>10.57521574999555</c:v>
                </c:pt>
                <c:pt idx="1058">
                  <c:v>10.585213749989634</c:v>
                </c:pt>
                <c:pt idx="1059">
                  <c:v>10.595210749976104</c:v>
                </c:pt>
                <c:pt idx="1060">
                  <c:v>10.605208749999292</c:v>
                </c:pt>
                <c:pt idx="1061">
                  <c:v>10.615205749985762</c:v>
                </c:pt>
                <c:pt idx="1062">
                  <c:v>10.625203749979846</c:v>
                </c:pt>
                <c:pt idx="1063">
                  <c:v>10.63520074999542</c:v>
                </c:pt>
                <c:pt idx="1064">
                  <c:v>10.645198749989504</c:v>
                </c:pt>
                <c:pt idx="1065">
                  <c:v>10.655195749975974</c:v>
                </c:pt>
                <c:pt idx="1066">
                  <c:v>10.665192749991547</c:v>
                </c:pt>
                <c:pt idx="1067">
                  <c:v>10.675190749985632</c:v>
                </c:pt>
                <c:pt idx="1068">
                  <c:v>10.685187750001205</c:v>
                </c:pt>
                <c:pt idx="1069">
                  <c:v>10.695185749995289</c:v>
                </c:pt>
                <c:pt idx="1070">
                  <c:v>10.705182749981759</c:v>
                </c:pt>
                <c:pt idx="1071">
                  <c:v>10.715180749975843</c:v>
                </c:pt>
                <c:pt idx="1072">
                  <c:v>10.725177749991417</c:v>
                </c:pt>
                <c:pt idx="1073">
                  <c:v>10.735175749985501</c:v>
                </c:pt>
                <c:pt idx="1074">
                  <c:v>10.745172750001075</c:v>
                </c:pt>
                <c:pt idx="1075">
                  <c:v>10.755170749995159</c:v>
                </c:pt>
                <c:pt idx="1076">
                  <c:v>10.765167749981629</c:v>
                </c:pt>
                <c:pt idx="1077">
                  <c:v>10.775165749975713</c:v>
                </c:pt>
                <c:pt idx="1078">
                  <c:v>10.785162749991287</c:v>
                </c:pt>
                <c:pt idx="1079">
                  <c:v>10.795160749985371</c:v>
                </c:pt>
                <c:pt idx="1080">
                  <c:v>10.805157750000944</c:v>
                </c:pt>
                <c:pt idx="1081">
                  <c:v>10.815155749995029</c:v>
                </c:pt>
                <c:pt idx="1082">
                  <c:v>10.825152749981498</c:v>
                </c:pt>
                <c:pt idx="1083">
                  <c:v>10.835149749997072</c:v>
                </c:pt>
                <c:pt idx="1084">
                  <c:v>10.845147749991156</c:v>
                </c:pt>
                <c:pt idx="1085">
                  <c:v>10.855144749977626</c:v>
                </c:pt>
                <c:pt idx="1086">
                  <c:v>10.865142750000814</c:v>
                </c:pt>
                <c:pt idx="1087">
                  <c:v>10.875139749987284</c:v>
                </c:pt>
                <c:pt idx="1088">
                  <c:v>10.885137749981368</c:v>
                </c:pt>
                <c:pt idx="1089">
                  <c:v>10.895134749996942</c:v>
                </c:pt>
                <c:pt idx="1090">
                  <c:v>10.905132749991026</c:v>
                </c:pt>
                <c:pt idx="1091">
                  <c:v>10.915129749977496</c:v>
                </c:pt>
                <c:pt idx="1092">
                  <c:v>10.925128124974435</c:v>
                </c:pt>
                <c:pt idx="1093">
                  <c:v>10.935125124990009</c:v>
                </c:pt>
                <c:pt idx="1094">
                  <c:v>10.945123124984093</c:v>
                </c:pt>
                <c:pt idx="1095">
                  <c:v>10.955120124999667</c:v>
                </c:pt>
                <c:pt idx="1096">
                  <c:v>10.965118124993751</c:v>
                </c:pt>
                <c:pt idx="1097">
                  <c:v>10.975115124980221</c:v>
                </c:pt>
                <c:pt idx="1098">
                  <c:v>10.985112124995794</c:v>
                </c:pt>
                <c:pt idx="1099">
                  <c:v>10.995110124989878</c:v>
                </c:pt>
              </c:numCache>
            </c:numRef>
          </c:xVal>
          <c:yVal>
            <c:numRef>
              <c:f>'Linear Accelerometer'!$Q$2:$Q$1101</c:f>
              <c:numCache>
                <c:formatCode>General</c:formatCode>
                <c:ptCount val="1100"/>
                <c:pt idx="0">
                  <c:v>1E-3</c:v>
                </c:pt>
                <c:pt idx="1">
                  <c:v>9.4923766213873926E-4</c:v>
                </c:pt>
                <c:pt idx="2">
                  <c:v>1.4576854883971988E-3</c:v>
                </c:pt>
                <c:pt idx="3">
                  <c:v>2.2375515381712827E-3</c:v>
                </c:pt>
                <c:pt idx="4">
                  <c:v>2.7245248927651789E-3</c:v>
                </c:pt>
                <c:pt idx="5">
                  <c:v>3.0400999625993692E-3</c:v>
                </c:pt>
                <c:pt idx="6">
                  <c:v>2.8453346806147791E-3</c:v>
                </c:pt>
                <c:pt idx="7">
                  <c:v>2.1526538534139034E-3</c:v>
                </c:pt>
                <c:pt idx="8">
                  <c:v>1.2944696097643327E-3</c:v>
                </c:pt>
                <c:pt idx="9">
                  <c:v>3.7540064324089904E-4</c:v>
                </c:pt>
                <c:pt idx="10">
                  <c:v>-4.6777829829148002E-4</c:v>
                </c:pt>
                <c:pt idx="11">
                  <c:v>-1.0419841769613038E-3</c:v>
                </c:pt>
                <c:pt idx="12">
                  <c:v>-1.3683809791330027E-3</c:v>
                </c:pt>
                <c:pt idx="13">
                  <c:v>-1.4700397500993928E-3</c:v>
                </c:pt>
                <c:pt idx="14">
                  <c:v>-1.3626423853438261E-3</c:v>
                </c:pt>
                <c:pt idx="15">
                  <c:v>-1.0600816495165105E-3</c:v>
                </c:pt>
                <c:pt idx="16">
                  <c:v>-7.9855327685564629E-4</c:v>
                </c:pt>
                <c:pt idx="17">
                  <c:v>-6.721162950483814E-4</c:v>
                </c:pt>
                <c:pt idx="18">
                  <c:v>-5.4048122303588175E-4</c:v>
                </c:pt>
                <c:pt idx="19">
                  <c:v>-3.7292726554738161E-4</c:v>
                </c:pt>
                <c:pt idx="20">
                  <c:v>-1.948514768767116E-4</c:v>
                </c:pt>
                <c:pt idx="21">
                  <c:v>7.8725597014463476E-5</c:v>
                </c:pt>
                <c:pt idx="22">
                  <c:v>2.8683536685608386E-4</c:v>
                </c:pt>
                <c:pt idx="23">
                  <c:v>6.1015060186685427E-4</c:v>
                </c:pt>
                <c:pt idx="24">
                  <c:v>7.9805261076674246E-4</c:v>
                </c:pt>
                <c:pt idx="25">
                  <c:v>5.0888343083406353E-4</c:v>
                </c:pt>
                <c:pt idx="26">
                  <c:v>-2.9694360012299192E-5</c:v>
                </c:pt>
                <c:pt idx="27">
                  <c:v>-5.0453908277582507E-4</c:v>
                </c:pt>
                <c:pt idx="28">
                  <c:v>-8.8981141740841817E-4</c:v>
                </c:pt>
                <c:pt idx="29">
                  <c:v>-1.1224085255236418E-3</c:v>
                </c:pt>
                <c:pt idx="30">
                  <c:v>-1.1903867012107868E-3</c:v>
                </c:pt>
                <c:pt idx="31">
                  <c:v>-1.1384968898731852E-3</c:v>
                </c:pt>
                <c:pt idx="32">
                  <c:v>-7.1537795403569561E-4</c:v>
                </c:pt>
                <c:pt idx="33">
                  <c:v>-4.5570255274780575E-5</c:v>
                </c:pt>
                <c:pt idx="34">
                  <c:v>6.6742488375658735E-4</c:v>
                </c:pt>
                <c:pt idx="35">
                  <c:v>1.3246122311824874E-3</c:v>
                </c:pt>
                <c:pt idx="36">
                  <c:v>1.6643267201757845E-3</c:v>
                </c:pt>
                <c:pt idx="37">
                  <c:v>1.7359579741396864E-3</c:v>
                </c:pt>
                <c:pt idx="38">
                  <c:v>1.5588752136986804E-3</c:v>
                </c:pt>
                <c:pt idx="39">
                  <c:v>9.8831244569235377E-4</c:v>
                </c:pt>
                <c:pt idx="40">
                  <c:v>1.653646439459534E-4</c:v>
                </c:pt>
                <c:pt idx="41">
                  <c:v>-7.3465205799252953E-4</c:v>
                </c:pt>
                <c:pt idx="42">
                  <c:v>-1.5931811813710175E-3</c:v>
                </c:pt>
                <c:pt idx="43">
                  <c:v>-2.1977366961326229E-3</c:v>
                </c:pt>
                <c:pt idx="44">
                  <c:v>-2.4585174756895671E-3</c:v>
                </c:pt>
                <c:pt idx="45">
                  <c:v>-2.1899247157397676E-3</c:v>
                </c:pt>
                <c:pt idx="46">
                  <c:v>-1.4102437297134735E-3</c:v>
                </c:pt>
                <c:pt idx="47">
                  <c:v>-4.0169738365622974E-4</c:v>
                </c:pt>
                <c:pt idx="48">
                  <c:v>3.5639999977796937E-4</c:v>
                </c:pt>
                <c:pt idx="49">
                  <c:v>8.9792320247841925E-4</c:v>
                </c:pt>
                <c:pt idx="50">
                  <c:v>1.5117343195053866E-3</c:v>
                </c:pt>
                <c:pt idx="51">
                  <c:v>1.9150532760351907E-3</c:v>
                </c:pt>
                <c:pt idx="52">
                  <c:v>1.9781020731867781E-3</c:v>
                </c:pt>
                <c:pt idx="53">
                  <c:v>1.6729614950196452E-3</c:v>
                </c:pt>
                <c:pt idx="54">
                  <c:v>1.1722038400580721E-3</c:v>
                </c:pt>
                <c:pt idx="55">
                  <c:v>3.5459885148382672E-4</c:v>
                </c:pt>
                <c:pt idx="56">
                  <c:v>-5.955578805914455E-4</c:v>
                </c:pt>
                <c:pt idx="57">
                  <c:v>-1.666635743677944E-3</c:v>
                </c:pt>
                <c:pt idx="58">
                  <c:v>-2.4350804601903303E-3</c:v>
                </c:pt>
                <c:pt idx="59">
                  <c:v>-2.6600960054212553E-3</c:v>
                </c:pt>
                <c:pt idx="60">
                  <c:v>-2.2918480592721202E-3</c:v>
                </c:pt>
                <c:pt idx="61">
                  <c:v>-1.647269372258275E-3</c:v>
                </c:pt>
                <c:pt idx="62">
                  <c:v>-6.0043576671584779E-4</c:v>
                </c:pt>
                <c:pt idx="63">
                  <c:v>5.5762579644463481E-4</c:v>
                </c:pt>
                <c:pt idx="64">
                  <c:v>1.7857803711085198E-3</c:v>
                </c:pt>
                <c:pt idx="65">
                  <c:v>2.7704538553486582E-3</c:v>
                </c:pt>
                <c:pt idx="66">
                  <c:v>2.993924467209268E-3</c:v>
                </c:pt>
                <c:pt idx="67">
                  <c:v>2.6419045810605322E-3</c:v>
                </c:pt>
                <c:pt idx="68">
                  <c:v>1.8779550222021042E-3</c:v>
                </c:pt>
                <c:pt idx="69">
                  <c:v>7.4021469734786923E-4</c:v>
                </c:pt>
                <c:pt idx="70">
                  <c:v>-4.6647595723247953E-4</c:v>
                </c:pt>
                <c:pt idx="71">
                  <c:v>-1.3734845330734609E-3</c:v>
                </c:pt>
                <c:pt idx="72">
                  <c:v>-2.0418783308965866E-3</c:v>
                </c:pt>
                <c:pt idx="73">
                  <c:v>-2.2956906233761259E-3</c:v>
                </c:pt>
                <c:pt idx="74">
                  <c:v>-2.1807399734102228E-3</c:v>
                </c:pt>
                <c:pt idx="75">
                  <c:v>-1.6228845529115605E-3</c:v>
                </c:pt>
                <c:pt idx="76">
                  <c:v>-9.3960486882016568E-4</c:v>
                </c:pt>
                <c:pt idx="77">
                  <c:v>-3.3026262183295709E-4</c:v>
                </c:pt>
                <c:pt idx="78">
                  <c:v>1.4365845553359718E-4</c:v>
                </c:pt>
                <c:pt idx="79">
                  <c:v>5.1655178388657194E-4</c:v>
                </c:pt>
                <c:pt idx="80">
                  <c:v>9.6507763784044296E-4</c:v>
                </c:pt>
                <c:pt idx="81">
                  <c:v>1.2260479152385643E-3</c:v>
                </c:pt>
                <c:pt idx="82">
                  <c:v>1.1786828984733388E-3</c:v>
                </c:pt>
                <c:pt idx="83">
                  <c:v>8.7114697329101131E-4</c:v>
                </c:pt>
                <c:pt idx="84">
                  <c:v>1.73338813301237E-4</c:v>
                </c:pt>
                <c:pt idx="85">
                  <c:v>-7.8914873839323961E-4</c:v>
                </c:pt>
                <c:pt idx="86">
                  <c:v>-1.7273924227040279E-3</c:v>
                </c:pt>
                <c:pt idx="87">
                  <c:v>-2.2510582080468152E-3</c:v>
                </c:pt>
                <c:pt idx="88">
                  <c:v>-2.2927483898127063E-3</c:v>
                </c:pt>
                <c:pt idx="89">
                  <c:v>-2.0827061460869942E-3</c:v>
                </c:pt>
                <c:pt idx="90">
                  <c:v>-1.656975691417577E-3</c:v>
                </c:pt>
                <c:pt idx="91">
                  <c:v>-1.0490264206044295E-3</c:v>
                </c:pt>
                <c:pt idx="92">
                  <c:v>-4.1066190951278192E-4</c:v>
                </c:pt>
                <c:pt idx="93">
                  <c:v>1.0764896407463654E-4</c:v>
                </c:pt>
                <c:pt idx="94">
                  <c:v>2.5160165586195877E-4</c:v>
                </c:pt>
                <c:pt idx="95">
                  <c:v>1.7129635568149243E-4</c:v>
                </c:pt>
                <c:pt idx="96">
                  <c:v>-2.3620849155053374E-4</c:v>
                </c:pt>
                <c:pt idx="97">
                  <c:v>-8.7799959604724104E-4</c:v>
                </c:pt>
                <c:pt idx="98">
                  <c:v>-1.4367416586252859E-3</c:v>
                </c:pt>
                <c:pt idx="99">
                  <c:v>-1.8805820536996415E-3</c:v>
                </c:pt>
                <c:pt idx="100">
                  <c:v>-1.9236166916098139E-3</c:v>
                </c:pt>
                <c:pt idx="101">
                  <c:v>-1.7695561863515729E-3</c:v>
                </c:pt>
                <c:pt idx="102">
                  <c:v>-1.5474757635324183E-3</c:v>
                </c:pt>
                <c:pt idx="103">
                  <c:v>-1.4250365222017618E-3</c:v>
                </c:pt>
                <c:pt idx="104">
                  <c:v>-1.7493021572441288E-3</c:v>
                </c:pt>
                <c:pt idx="105">
                  <c:v>-2.1643308659431179E-3</c:v>
                </c:pt>
                <c:pt idx="106">
                  <c:v>-2.1728246718682484E-3</c:v>
                </c:pt>
                <c:pt idx="107">
                  <c:v>-2.0940749651817609E-3</c:v>
                </c:pt>
                <c:pt idx="108">
                  <c:v>-1.9004250344536178E-3</c:v>
                </c:pt>
                <c:pt idx="109">
                  <c:v>-1.711190260336322E-3</c:v>
                </c:pt>
                <c:pt idx="110">
                  <c:v>-1.3115081237381901E-3</c:v>
                </c:pt>
                <c:pt idx="111">
                  <c:v>-1.0047094274448073E-3</c:v>
                </c:pt>
                <c:pt idx="112">
                  <c:v>-9.6939381272032478E-4</c:v>
                </c:pt>
                <c:pt idx="113">
                  <c:v>-9.6797371595088724E-4</c:v>
                </c:pt>
                <c:pt idx="114">
                  <c:v>-9.8065414061356102E-4</c:v>
                </c:pt>
                <c:pt idx="115">
                  <c:v>-8.0026939517677113E-4</c:v>
                </c:pt>
                <c:pt idx="116">
                  <c:v>-6.2405830872360455E-4</c:v>
                </c:pt>
                <c:pt idx="117">
                  <c:v>-4.3745286423725041E-4</c:v>
                </c:pt>
                <c:pt idx="118">
                  <c:v>-4.1420581430202068E-4</c:v>
                </c:pt>
                <c:pt idx="119">
                  <c:v>-3.9864398970719409E-4</c:v>
                </c:pt>
                <c:pt idx="120">
                  <c:v>-3.8919807429841112E-4</c:v>
                </c:pt>
                <c:pt idx="121">
                  <c:v>-3.0025667772742577E-4</c:v>
                </c:pt>
                <c:pt idx="122">
                  <c:v>-3.6666731616360646E-4</c:v>
                </c:pt>
                <c:pt idx="123">
                  <c:v>-4.9439684533016592E-4</c:v>
                </c:pt>
                <c:pt idx="124">
                  <c:v>-3.8334570200855659E-4</c:v>
                </c:pt>
                <c:pt idx="125">
                  <c:v>-3.3329136558097418E-4</c:v>
                </c:pt>
                <c:pt idx="126">
                  <c:v>-3.4085649977659397E-4</c:v>
                </c:pt>
                <c:pt idx="127">
                  <c:v>-3.2484028569194939E-4</c:v>
                </c:pt>
                <c:pt idx="128">
                  <c:v>-3.8349294898028328E-5</c:v>
                </c:pt>
                <c:pt idx="129">
                  <c:v>3.2100594466759379E-4</c:v>
                </c:pt>
                <c:pt idx="130">
                  <c:v>5.6922287011767765E-4</c:v>
                </c:pt>
                <c:pt idx="131">
                  <c:v>6.374858191080298E-4</c:v>
                </c:pt>
                <c:pt idx="132">
                  <c:v>9.0161849116675459E-4</c:v>
                </c:pt>
                <c:pt idx="133">
                  <c:v>1.3809062389503034E-3</c:v>
                </c:pt>
                <c:pt idx="134">
                  <c:v>2.0016237540104332E-3</c:v>
                </c:pt>
                <c:pt idx="135">
                  <c:v>2.8388006044715204E-3</c:v>
                </c:pt>
                <c:pt idx="136">
                  <c:v>3.6097230959110304E-3</c:v>
                </c:pt>
                <c:pt idx="137">
                  <c:v>3.8221563731533317E-3</c:v>
                </c:pt>
                <c:pt idx="138">
                  <c:v>3.5208166380349703E-3</c:v>
                </c:pt>
                <c:pt idx="139">
                  <c:v>2.7625080961269279E-3</c:v>
                </c:pt>
                <c:pt idx="140">
                  <c:v>1.4767926440573227E-3</c:v>
                </c:pt>
                <c:pt idx="141">
                  <c:v>-1.2813761022283619E-4</c:v>
                </c:pt>
                <c:pt idx="142">
                  <c:v>-1.7316558204840558E-3</c:v>
                </c:pt>
                <c:pt idx="143">
                  <c:v>-3.0187332650824334E-3</c:v>
                </c:pt>
                <c:pt idx="144">
                  <c:v>-3.6867788535717466E-3</c:v>
                </c:pt>
                <c:pt idx="145">
                  <c:v>-3.6487953951352139E-3</c:v>
                </c:pt>
                <c:pt idx="146">
                  <c:v>-3.2358485796959487E-3</c:v>
                </c:pt>
                <c:pt idx="147">
                  <c:v>-2.5654095710952087E-3</c:v>
                </c:pt>
                <c:pt idx="148">
                  <c:v>-1.6461425398112072E-3</c:v>
                </c:pt>
                <c:pt idx="149">
                  <c:v>-3.9269473594469718E-4</c:v>
                </c:pt>
                <c:pt idx="150">
                  <c:v>7.6988536556830208E-4</c:v>
                </c:pt>
                <c:pt idx="151">
                  <c:v>1.460495993612209E-3</c:v>
                </c:pt>
                <c:pt idx="152">
                  <c:v>1.8157126464500913E-3</c:v>
                </c:pt>
                <c:pt idx="153">
                  <c:v>1.6966867952932349E-3</c:v>
                </c:pt>
                <c:pt idx="154">
                  <c:v>8.1904885578206008E-4</c:v>
                </c:pt>
                <c:pt idx="155">
                  <c:v>-2.4356392928045914E-4</c:v>
                </c:pt>
                <c:pt idx="156">
                  <c:v>-1.2161321606695094E-3</c:v>
                </c:pt>
                <c:pt idx="157">
                  <c:v>-2.0552835816852505E-3</c:v>
                </c:pt>
                <c:pt idx="158">
                  <c:v>-2.6885393492033938E-3</c:v>
                </c:pt>
                <c:pt idx="159">
                  <c:v>-2.4981705550047931E-3</c:v>
                </c:pt>
                <c:pt idx="160">
                  <c:v>-1.509487571072217E-3</c:v>
                </c:pt>
                <c:pt idx="161">
                  <c:v>-1.6677957405737361E-4</c:v>
                </c:pt>
                <c:pt idx="162">
                  <c:v>1.1690240954415169E-3</c:v>
                </c:pt>
                <c:pt idx="163">
                  <c:v>2.0067952868036572E-3</c:v>
                </c:pt>
                <c:pt idx="164">
                  <c:v>2.0519907196160708E-3</c:v>
                </c:pt>
                <c:pt idx="165">
                  <c:v>1.4140868470147862E-3</c:v>
                </c:pt>
                <c:pt idx="166">
                  <c:v>5.3475957169096127E-4</c:v>
                </c:pt>
                <c:pt idx="167">
                  <c:v>-6.5309890728625075E-4</c:v>
                </c:pt>
                <c:pt idx="168">
                  <c:v>-1.7254667056428655E-3</c:v>
                </c:pt>
                <c:pt idx="169">
                  <c:v>-2.4427243110932452E-3</c:v>
                </c:pt>
                <c:pt idx="170">
                  <c:v>-2.8566417888522041E-3</c:v>
                </c:pt>
                <c:pt idx="171">
                  <c:v>-3.034280099786275E-3</c:v>
                </c:pt>
                <c:pt idx="172">
                  <c:v>-2.7767411082768307E-3</c:v>
                </c:pt>
                <c:pt idx="173">
                  <c:v>-2.0804242417047569E-3</c:v>
                </c:pt>
                <c:pt idx="174">
                  <c:v>-1.123806818426732E-3</c:v>
                </c:pt>
                <c:pt idx="175">
                  <c:v>-2.6176527343918531E-4</c:v>
                </c:pt>
                <c:pt idx="176">
                  <c:v>3.8928515791921358E-4</c:v>
                </c:pt>
                <c:pt idx="177">
                  <c:v>8.92181551048305E-4</c:v>
                </c:pt>
                <c:pt idx="178">
                  <c:v>1.3663423163093001E-3</c:v>
                </c:pt>
                <c:pt idx="179">
                  <c:v>1.6829496960727159E-3</c:v>
                </c:pt>
                <c:pt idx="180">
                  <c:v>1.7223107748862434E-3</c:v>
                </c:pt>
                <c:pt idx="181">
                  <c:v>1.3051081477756037E-3</c:v>
                </c:pt>
                <c:pt idx="182">
                  <c:v>6.0366995416477078E-4</c:v>
                </c:pt>
                <c:pt idx="183">
                  <c:v>-3.14352570087811E-4</c:v>
                </c:pt>
                <c:pt idx="184">
                  <c:v>-1.1221547787440855E-3</c:v>
                </c:pt>
                <c:pt idx="185">
                  <c:v>-1.81819708251334E-3</c:v>
                </c:pt>
                <c:pt idx="186">
                  <c:v>-2.1928038329108259E-3</c:v>
                </c:pt>
                <c:pt idx="187">
                  <c:v>-2.2418291267985203E-3</c:v>
                </c:pt>
                <c:pt idx="188">
                  <c:v>-1.9925789989418846E-3</c:v>
                </c:pt>
                <c:pt idx="189">
                  <c:v>-1.6114171367239689E-3</c:v>
                </c:pt>
                <c:pt idx="190">
                  <c:v>-1.0580042669499994E-3</c:v>
                </c:pt>
                <c:pt idx="191">
                  <c:v>-5.5979424250920506E-4</c:v>
                </c:pt>
                <c:pt idx="192">
                  <c:v>-1.7544043794404015E-4</c:v>
                </c:pt>
                <c:pt idx="193">
                  <c:v>2.0531503609934456E-4</c:v>
                </c:pt>
                <c:pt idx="194">
                  <c:v>5.1030876230089863E-4</c:v>
                </c:pt>
                <c:pt idx="195">
                  <c:v>6.0903825661296992E-4</c:v>
                </c:pt>
                <c:pt idx="196">
                  <c:v>5.2117767777963976E-4</c:v>
                </c:pt>
                <c:pt idx="197">
                  <c:v>2.6643796157871147E-4</c:v>
                </c:pt>
                <c:pt idx="198">
                  <c:v>-1.2661706530291611E-4</c:v>
                </c:pt>
                <c:pt idx="199">
                  <c:v>-3.2113875716245855E-4</c:v>
                </c:pt>
                <c:pt idx="200">
                  <c:v>-3.8238785309689747E-4</c:v>
                </c:pt>
                <c:pt idx="201">
                  <c:v>-8.0503980604834896E-4</c:v>
                </c:pt>
                <c:pt idx="202">
                  <c:v>-1.2594254136323695E-3</c:v>
                </c:pt>
                <c:pt idx="203">
                  <c:v>-1.3569728910288366E-3</c:v>
                </c:pt>
                <c:pt idx="204">
                  <c:v>-1.1773889732919725E-3</c:v>
                </c:pt>
                <c:pt idx="205">
                  <c:v>-7.3871955454685189E-4</c:v>
                </c:pt>
                <c:pt idx="206">
                  <c:v>-2.895254161895628E-4</c:v>
                </c:pt>
                <c:pt idx="207">
                  <c:v>7.3839809951242437E-5</c:v>
                </c:pt>
                <c:pt idx="208">
                  <c:v>6.0074945012785928E-4</c:v>
                </c:pt>
                <c:pt idx="209">
                  <c:v>9.4508185469268486E-4</c:v>
                </c:pt>
                <c:pt idx="210">
                  <c:v>9.6597527342727073E-4</c:v>
                </c:pt>
                <c:pt idx="211">
                  <c:v>6.4069252808740833E-4</c:v>
                </c:pt>
                <c:pt idx="212">
                  <c:v>1.0988871878209465E-4</c:v>
                </c:pt>
                <c:pt idx="213">
                  <c:v>-5.7170997652403156E-4</c:v>
                </c:pt>
                <c:pt idx="214">
                  <c:v>-1.1291335352363234E-3</c:v>
                </c:pt>
                <c:pt idx="215">
                  <c:v>-1.6081238354738044E-3</c:v>
                </c:pt>
                <c:pt idx="216">
                  <c:v>-1.6497672534264856E-3</c:v>
                </c:pt>
                <c:pt idx="217">
                  <c:v>-1.5225225621145989E-3</c:v>
                </c:pt>
                <c:pt idx="218">
                  <c:v>-1.3704473861820346E-3</c:v>
                </c:pt>
                <c:pt idx="219">
                  <c:v>-9.6466197734496788E-4</c:v>
                </c:pt>
                <c:pt idx="220">
                  <c:v>-4.202861894340422E-4</c:v>
                </c:pt>
                <c:pt idx="221">
                  <c:v>7.7656291792457658E-5</c:v>
                </c:pt>
                <c:pt idx="222">
                  <c:v>5.8460943372451067E-4</c:v>
                </c:pt>
                <c:pt idx="223">
                  <c:v>1.0196400188748687E-3</c:v>
                </c:pt>
                <c:pt idx="224">
                  <c:v>1.1325209746589173E-3</c:v>
                </c:pt>
                <c:pt idx="225">
                  <c:v>1.1507058549525895E-3</c:v>
                </c:pt>
                <c:pt idx="226">
                  <c:v>6.6296986817133518E-4</c:v>
                </c:pt>
                <c:pt idx="227">
                  <c:v>-2.8528708892298297E-4</c:v>
                </c:pt>
                <c:pt idx="228">
                  <c:v>-1.2988749305030238E-3</c:v>
                </c:pt>
                <c:pt idx="229">
                  <c:v>-2.1421824746430443E-3</c:v>
                </c:pt>
                <c:pt idx="230">
                  <c:v>-2.4353328120419251E-3</c:v>
                </c:pt>
                <c:pt idx="231">
                  <c:v>-2.1338944048187427E-3</c:v>
                </c:pt>
                <c:pt idx="232">
                  <c:v>-1.1951720934055489E-3</c:v>
                </c:pt>
                <c:pt idx="233">
                  <c:v>-1.8222801771858635E-4</c:v>
                </c:pt>
                <c:pt idx="234">
                  <c:v>8.8961883070404701E-4</c:v>
                </c:pt>
                <c:pt idx="235">
                  <c:v>1.6957999465283436E-3</c:v>
                </c:pt>
                <c:pt idx="236">
                  <c:v>2.168580520649143E-3</c:v>
                </c:pt>
                <c:pt idx="237">
                  <c:v>2.2166463621486414E-3</c:v>
                </c:pt>
                <c:pt idx="238">
                  <c:v>1.9161074543780749E-3</c:v>
                </c:pt>
                <c:pt idx="239">
                  <c:v>1.1249122017860788E-3</c:v>
                </c:pt>
                <c:pt idx="240">
                  <c:v>2.8610944966932607E-4</c:v>
                </c:pt>
                <c:pt idx="241">
                  <c:v>-4.3080752598523525E-4</c:v>
                </c:pt>
                <c:pt idx="242">
                  <c:v>-9.0554775063104412E-4</c:v>
                </c:pt>
                <c:pt idx="243">
                  <c:v>-1.2554165079737497E-3</c:v>
                </c:pt>
                <c:pt idx="244">
                  <c:v>-1.3601721603420623E-3</c:v>
                </c:pt>
                <c:pt idx="245">
                  <c:v>-1.0564481776802548E-3</c:v>
                </c:pt>
                <c:pt idx="246">
                  <c:v>-4.0612850209759046E-4</c:v>
                </c:pt>
                <c:pt idx="247">
                  <c:v>3.4137707282978617E-4</c:v>
                </c:pt>
                <c:pt idx="248">
                  <c:v>1.0373841299434277E-3</c:v>
                </c:pt>
                <c:pt idx="249">
                  <c:v>1.708796342191351E-3</c:v>
                </c:pt>
                <c:pt idx="250">
                  <c:v>2.1431137797746805E-3</c:v>
                </c:pt>
                <c:pt idx="251">
                  <c:v>2.4274651168232856E-3</c:v>
                </c:pt>
                <c:pt idx="252">
                  <c:v>2.7040193953318304E-3</c:v>
                </c:pt>
                <c:pt idx="253">
                  <c:v>2.7721430213636907E-3</c:v>
                </c:pt>
                <c:pt idx="254">
                  <c:v>2.5507925811357151E-3</c:v>
                </c:pt>
                <c:pt idx="255">
                  <c:v>1.855779179475535E-3</c:v>
                </c:pt>
                <c:pt idx="256">
                  <c:v>5.3937505837971917E-4</c:v>
                </c:pt>
                <c:pt idx="257">
                  <c:v>-7.5462341263095984E-4</c:v>
                </c:pt>
                <c:pt idx="258">
                  <c:v>-1.7489953003322857E-3</c:v>
                </c:pt>
                <c:pt idx="259">
                  <c:v>-2.1798996891517139E-3</c:v>
                </c:pt>
                <c:pt idx="260">
                  <c:v>-1.9518223928808736E-3</c:v>
                </c:pt>
                <c:pt idx="261">
                  <c:v>-1.2210523742190536E-3</c:v>
                </c:pt>
                <c:pt idx="262">
                  <c:v>-1.2552120378167705E-4</c:v>
                </c:pt>
                <c:pt idx="263">
                  <c:v>1.1040595807930869E-3</c:v>
                </c:pt>
                <c:pt idx="264">
                  <c:v>2.1642747861007651E-3</c:v>
                </c:pt>
                <c:pt idx="265">
                  <c:v>2.9736428776933055E-3</c:v>
                </c:pt>
                <c:pt idx="266">
                  <c:v>3.6931662284351353E-3</c:v>
                </c:pt>
                <c:pt idx="267">
                  <c:v>4.2626175468519134E-3</c:v>
                </c:pt>
                <c:pt idx="268">
                  <c:v>4.2705553331713929E-3</c:v>
                </c:pt>
                <c:pt idx="269">
                  <c:v>3.7984692121288254E-3</c:v>
                </c:pt>
                <c:pt idx="270">
                  <c:v>2.8424553276507349E-3</c:v>
                </c:pt>
                <c:pt idx="271">
                  <c:v>1.6977991301349484E-3</c:v>
                </c:pt>
                <c:pt idx="272">
                  <c:v>3.9819486154876499E-4</c:v>
                </c:pt>
                <c:pt idx="273">
                  <c:v>-8.839607007365591E-4</c:v>
                </c:pt>
                <c:pt idx="274">
                  <c:v>-1.8316343713453453E-3</c:v>
                </c:pt>
                <c:pt idx="275">
                  <c:v>-2.2159504332891428E-3</c:v>
                </c:pt>
                <c:pt idx="276">
                  <c:v>-1.8485443177936537E-3</c:v>
                </c:pt>
                <c:pt idx="277">
                  <c:v>-9.7212293756565506E-4</c:v>
                </c:pt>
                <c:pt idx="278">
                  <c:v>4.0639913637043057E-5</c:v>
                </c:pt>
                <c:pt idx="279">
                  <c:v>1.0246703942477598E-3</c:v>
                </c:pt>
                <c:pt idx="280">
                  <c:v>1.7135213603733544E-3</c:v>
                </c:pt>
                <c:pt idx="281">
                  <c:v>1.798718611320157E-3</c:v>
                </c:pt>
                <c:pt idx="282">
                  <c:v>1.4436064760485758E-3</c:v>
                </c:pt>
                <c:pt idx="283">
                  <c:v>9.1758473408482032E-4</c:v>
                </c:pt>
                <c:pt idx="284">
                  <c:v>3.5245101165814856E-4</c:v>
                </c:pt>
                <c:pt idx="285">
                  <c:v>-3.3183776717694499E-5</c:v>
                </c:pt>
                <c:pt idx="286">
                  <c:v>-2.4027713699919677E-4</c:v>
                </c:pt>
                <c:pt idx="287">
                  <c:v>-6.0985283644749777E-4</c:v>
                </c:pt>
                <c:pt idx="288">
                  <c:v>-6.7635700207401776E-4</c:v>
                </c:pt>
                <c:pt idx="289">
                  <c:v>-7.2278665144630294E-4</c:v>
                </c:pt>
                <c:pt idx="290">
                  <c:v>-5.4004618450112561E-4</c:v>
                </c:pt>
                <c:pt idx="291">
                  <c:v>-9.4279616641612782E-5</c:v>
                </c:pt>
                <c:pt idx="292">
                  <c:v>5.7374773289865094E-4</c:v>
                </c:pt>
                <c:pt idx="293">
                  <c:v>1.2449992606450911E-3</c:v>
                </c:pt>
                <c:pt idx="294">
                  <c:v>1.6907307045044189E-3</c:v>
                </c:pt>
                <c:pt idx="295">
                  <c:v>1.6181531044003256E-3</c:v>
                </c:pt>
                <c:pt idx="296">
                  <c:v>1.2341201326848926E-3</c:v>
                </c:pt>
                <c:pt idx="297">
                  <c:v>6.3179173875359707E-4</c:v>
                </c:pt>
                <c:pt idx="298">
                  <c:v>-3.5032026078687874E-5</c:v>
                </c:pt>
                <c:pt idx="299">
                  <c:v>-6.1351678088010758E-4</c:v>
                </c:pt>
                <c:pt idx="300">
                  <c:v>-7.8795154777856204E-4</c:v>
                </c:pt>
                <c:pt idx="301">
                  <c:v>-6.4806770456957087E-4</c:v>
                </c:pt>
                <c:pt idx="302">
                  <c:v>-4.9143891413093986E-4</c:v>
                </c:pt>
                <c:pt idx="303">
                  <c:v>-2.7735120643076154E-4</c:v>
                </c:pt>
                <c:pt idx="304">
                  <c:v>-7.4829698369746985E-5</c:v>
                </c:pt>
                <c:pt idx="305">
                  <c:v>-9.8980135662953369E-6</c:v>
                </c:pt>
                <c:pt idx="306">
                  <c:v>1.0005432460399221E-5</c:v>
                </c:pt>
                <c:pt idx="307">
                  <c:v>-1.5087370875843862E-4</c:v>
                </c:pt>
                <c:pt idx="308">
                  <c:v>-5.0562383606130273E-4</c:v>
                </c:pt>
                <c:pt idx="309">
                  <c:v>-3.1507383311103862E-4</c:v>
                </c:pt>
                <c:pt idx="310">
                  <c:v>2.410952683259888E-4</c:v>
                </c:pt>
                <c:pt idx="311">
                  <c:v>8.290372807731335E-4</c:v>
                </c:pt>
                <c:pt idx="312">
                  <c:v>1.6419881157570693E-3</c:v>
                </c:pt>
                <c:pt idx="313">
                  <c:v>2.4000038282490513E-3</c:v>
                </c:pt>
                <c:pt idx="314">
                  <c:v>2.8724692414856729E-3</c:v>
                </c:pt>
                <c:pt idx="315">
                  <c:v>2.9993037143054777E-3</c:v>
                </c:pt>
                <c:pt idx="316">
                  <c:v>2.6504579137403049E-3</c:v>
                </c:pt>
                <c:pt idx="317">
                  <c:v>1.8333790669461004E-3</c:v>
                </c:pt>
                <c:pt idx="318">
                  <c:v>1.0094550755283757E-3</c:v>
                </c:pt>
                <c:pt idx="319">
                  <c:v>3.8779786368269053E-4</c:v>
                </c:pt>
                <c:pt idx="320">
                  <c:v>-1.5043769179424863E-6</c:v>
                </c:pt>
                <c:pt idx="321">
                  <c:v>-3.737634115747407E-4</c:v>
                </c:pt>
                <c:pt idx="322">
                  <c:v>-5.2822423608869383E-4</c:v>
                </c:pt>
                <c:pt idx="323">
                  <c:v>-2.2554554330357965E-4</c:v>
                </c:pt>
                <c:pt idx="324">
                  <c:v>2.6630292616451856E-4</c:v>
                </c:pt>
                <c:pt idx="325">
                  <c:v>9.3338664181787123E-4</c:v>
                </c:pt>
                <c:pt idx="326">
                  <c:v>1.5221474508526588E-3</c:v>
                </c:pt>
                <c:pt idx="327">
                  <c:v>1.9421259714258951E-3</c:v>
                </c:pt>
                <c:pt idx="328">
                  <c:v>2.1707177197628526E-3</c:v>
                </c:pt>
                <c:pt idx="329">
                  <c:v>2.1435827371241835E-3</c:v>
                </c:pt>
                <c:pt idx="330">
                  <c:v>1.7969644611263585E-3</c:v>
                </c:pt>
                <c:pt idx="331">
                  <c:v>1.3651949427509193E-3</c:v>
                </c:pt>
                <c:pt idx="332">
                  <c:v>8.7117445771813049E-4</c:v>
                </c:pt>
                <c:pt idx="333">
                  <c:v>3.2714285287899767E-4</c:v>
                </c:pt>
                <c:pt idx="334">
                  <c:v>-1.2198768614216408E-4</c:v>
                </c:pt>
                <c:pt idx="335">
                  <c:v>-5.9748789679473695E-4</c:v>
                </c:pt>
                <c:pt idx="336">
                  <c:v>-9.6604459346999298E-4</c:v>
                </c:pt>
                <c:pt idx="337">
                  <c:v>-1.145267182930468E-3</c:v>
                </c:pt>
                <c:pt idx="338">
                  <c:v>-9.6295928066680468E-4</c:v>
                </c:pt>
                <c:pt idx="339">
                  <c:v>-4.5835815281181189E-4</c:v>
                </c:pt>
                <c:pt idx="340">
                  <c:v>4.2620595783282296E-4</c:v>
                </c:pt>
                <c:pt idx="341">
                  <c:v>1.3941004014573033E-3</c:v>
                </c:pt>
                <c:pt idx="342">
                  <c:v>2.2054501044915156E-3</c:v>
                </c:pt>
                <c:pt idx="343">
                  <c:v>2.709012880231251E-3</c:v>
                </c:pt>
                <c:pt idx="344">
                  <c:v>2.8177665273939512E-3</c:v>
                </c:pt>
                <c:pt idx="345">
                  <c:v>2.5256041659484085E-3</c:v>
                </c:pt>
                <c:pt idx="346">
                  <c:v>1.6158596431233474E-3</c:v>
                </c:pt>
                <c:pt idx="347">
                  <c:v>3.1218109166918388E-4</c:v>
                </c:pt>
                <c:pt idx="348">
                  <c:v>-7.8338000980965393E-4</c:v>
                </c:pt>
                <c:pt idx="349">
                  <c:v>-1.71803458076136E-3</c:v>
                </c:pt>
                <c:pt idx="350">
                  <c:v>-1.9575006758516793E-3</c:v>
                </c:pt>
                <c:pt idx="351">
                  <c:v>-1.6470076478922709E-3</c:v>
                </c:pt>
                <c:pt idx="352">
                  <c:v>-7.6570530732859019E-4</c:v>
                </c:pt>
                <c:pt idx="353">
                  <c:v>1.7149154766883386E-4</c:v>
                </c:pt>
                <c:pt idx="354">
                  <c:v>1.0175165306645633E-3</c:v>
                </c:pt>
                <c:pt idx="355">
                  <c:v>1.7151307200527668E-3</c:v>
                </c:pt>
                <c:pt idx="356">
                  <c:v>2.233909230558574E-3</c:v>
                </c:pt>
                <c:pt idx="357">
                  <c:v>2.5111868525052143E-3</c:v>
                </c:pt>
                <c:pt idx="358">
                  <c:v>2.373642793513972E-3</c:v>
                </c:pt>
                <c:pt idx="359">
                  <c:v>1.8653503401626949E-3</c:v>
                </c:pt>
                <c:pt idx="360">
                  <c:v>1.0360123344390817E-3</c:v>
                </c:pt>
                <c:pt idx="361">
                  <c:v>3.262683012821661E-5</c:v>
                </c:pt>
                <c:pt idx="362">
                  <c:v>-1.0762924869310484E-3</c:v>
                </c:pt>
                <c:pt idx="363">
                  <c:v>-2.2260308136603174E-3</c:v>
                </c:pt>
                <c:pt idx="364">
                  <c:v>-3.2263656684916372E-3</c:v>
                </c:pt>
                <c:pt idx="365">
                  <c:v>-3.8705417194037084E-3</c:v>
                </c:pt>
                <c:pt idx="366">
                  <c:v>-3.5245087478296133E-3</c:v>
                </c:pt>
                <c:pt idx="367">
                  <c:v>-2.3610109088642766E-3</c:v>
                </c:pt>
                <c:pt idx="368">
                  <c:v>-8.3538088131871629E-4</c:v>
                </c:pt>
                <c:pt idx="369">
                  <c:v>8.8294712956927504E-4</c:v>
                </c:pt>
                <c:pt idx="370">
                  <c:v>2.5210204496998959E-3</c:v>
                </c:pt>
                <c:pt idx="371">
                  <c:v>3.6123132398147278E-3</c:v>
                </c:pt>
                <c:pt idx="372">
                  <c:v>3.9516653101962741E-3</c:v>
                </c:pt>
                <c:pt idx="373">
                  <c:v>3.7664563699426924E-3</c:v>
                </c:pt>
                <c:pt idx="374">
                  <c:v>3.3754180272774874E-3</c:v>
                </c:pt>
                <c:pt idx="375">
                  <c:v>2.5365392765600583E-3</c:v>
                </c:pt>
                <c:pt idx="376">
                  <c:v>1.3421007092414929E-3</c:v>
                </c:pt>
                <c:pt idx="377">
                  <c:v>2.3719707219326479E-4</c:v>
                </c:pt>
                <c:pt idx="378">
                  <c:v>-5.6547126832496685E-4</c:v>
                </c:pt>
                <c:pt idx="379">
                  <c:v>-1.1049901769016489E-3</c:v>
                </c:pt>
                <c:pt idx="380">
                  <c:v>-1.227845188680981E-3</c:v>
                </c:pt>
                <c:pt idx="381">
                  <c:v>-1.1079609695607282E-3</c:v>
                </c:pt>
                <c:pt idx="382">
                  <c:v>-7.1260490715494484E-4</c:v>
                </c:pt>
                <c:pt idx="383">
                  <c:v>3.9046839970442271E-4</c:v>
                </c:pt>
                <c:pt idx="384">
                  <c:v>1.9366186577369467E-3</c:v>
                </c:pt>
                <c:pt idx="385">
                  <c:v>3.4223943244713305E-3</c:v>
                </c:pt>
                <c:pt idx="386">
                  <c:v>4.623028383713563E-3</c:v>
                </c:pt>
                <c:pt idx="387">
                  <c:v>5.1744037272617718E-3</c:v>
                </c:pt>
                <c:pt idx="388">
                  <c:v>5.0613053878500406E-3</c:v>
                </c:pt>
                <c:pt idx="389">
                  <c:v>4.1867774473691782E-3</c:v>
                </c:pt>
                <c:pt idx="390">
                  <c:v>2.6658406290931084E-3</c:v>
                </c:pt>
                <c:pt idx="391">
                  <c:v>6.7450155958026373E-4</c:v>
                </c:pt>
                <c:pt idx="392">
                  <c:v>-1.0845591474021223E-3</c:v>
                </c:pt>
                <c:pt idx="393">
                  <c:v>-2.1372745793025111E-3</c:v>
                </c:pt>
                <c:pt idx="394">
                  <c:v>-2.3313033325736273E-3</c:v>
                </c:pt>
                <c:pt idx="395">
                  <c:v>-1.4520585918911498E-3</c:v>
                </c:pt>
                <c:pt idx="396">
                  <c:v>3.0065001673359993E-4</c:v>
                </c:pt>
                <c:pt idx="397">
                  <c:v>2.3254882956790686E-3</c:v>
                </c:pt>
                <c:pt idx="398">
                  <c:v>3.9913363497769087E-3</c:v>
                </c:pt>
                <c:pt idx="399">
                  <c:v>5.2950726589010453E-3</c:v>
                </c:pt>
                <c:pt idx="400">
                  <c:v>5.4999469977807629E-3</c:v>
                </c:pt>
                <c:pt idx="401">
                  <c:v>5.4424331517428284E-3</c:v>
                </c:pt>
                <c:pt idx="402">
                  <c:v>4.8558931394558419E-3</c:v>
                </c:pt>
                <c:pt idx="403">
                  <c:v>3.7710335930387067E-3</c:v>
                </c:pt>
                <c:pt idx="404">
                  <c:v>2.2554453676044417E-3</c:v>
                </c:pt>
                <c:pt idx="405">
                  <c:v>9.2922266702655048E-4</c:v>
                </c:pt>
                <c:pt idx="406">
                  <c:v>-1.8993804735439488E-4</c:v>
                </c:pt>
                <c:pt idx="407">
                  <c:v>-1.1530160525191516E-3</c:v>
                </c:pt>
                <c:pt idx="408">
                  <c:v>-1.5146108045718959E-3</c:v>
                </c:pt>
                <c:pt idx="409">
                  <c:v>-1.1189565938096128E-3</c:v>
                </c:pt>
                <c:pt idx="410">
                  <c:v>6.0458440198958878E-5</c:v>
                </c:pt>
                <c:pt idx="411">
                  <c:v>1.7160876055289274E-3</c:v>
                </c:pt>
                <c:pt idx="412">
                  <c:v>3.5680346702846167E-3</c:v>
                </c:pt>
                <c:pt idx="413">
                  <c:v>5.0244018245536905E-3</c:v>
                </c:pt>
                <c:pt idx="414">
                  <c:v>5.7680127054897277E-3</c:v>
                </c:pt>
                <c:pt idx="415">
                  <c:v>5.4566421575654497E-3</c:v>
                </c:pt>
                <c:pt idx="416">
                  <c:v>4.1614327321097318E-3</c:v>
                </c:pt>
                <c:pt idx="417">
                  <c:v>2.3921456374003873E-3</c:v>
                </c:pt>
                <c:pt idx="418">
                  <c:v>4.4808938960066991E-4</c:v>
                </c:pt>
                <c:pt idx="419">
                  <c:v>-1.3109681526399897E-3</c:v>
                </c:pt>
                <c:pt idx="420">
                  <c:v>-2.5228538815233528E-3</c:v>
                </c:pt>
                <c:pt idx="421">
                  <c:v>-2.7951299829565225E-3</c:v>
                </c:pt>
                <c:pt idx="422">
                  <c:v>-2.1403042019684853E-3</c:v>
                </c:pt>
                <c:pt idx="423">
                  <c:v>-7.5797185071702555E-4</c:v>
                </c:pt>
                <c:pt idx="424">
                  <c:v>8.5566744512550401E-4</c:v>
                </c:pt>
                <c:pt idx="425">
                  <c:v>2.4952959819899891E-3</c:v>
                </c:pt>
                <c:pt idx="426">
                  <c:v>3.9161285716831432E-3</c:v>
                </c:pt>
                <c:pt idx="427">
                  <c:v>4.8803400090047071E-3</c:v>
                </c:pt>
                <c:pt idx="428">
                  <c:v>5.3010959759547645E-3</c:v>
                </c:pt>
                <c:pt idx="429">
                  <c:v>5.186308508297168E-3</c:v>
                </c:pt>
                <c:pt idx="430">
                  <c:v>4.6143589777651386E-3</c:v>
                </c:pt>
                <c:pt idx="431">
                  <c:v>3.7310041794816912E-3</c:v>
                </c:pt>
                <c:pt idx="432">
                  <c:v>2.7086063462693948E-3</c:v>
                </c:pt>
                <c:pt idx="433">
                  <c:v>1.684019350188247E-3</c:v>
                </c:pt>
                <c:pt idx="434">
                  <c:v>7.1418916445918992E-4</c:v>
                </c:pt>
                <c:pt idx="435">
                  <c:v>2.0051888654644293E-4</c:v>
                </c:pt>
                <c:pt idx="436">
                  <c:v>1.264432844509374E-4</c:v>
                </c:pt>
                <c:pt idx="437">
                  <c:v>3.2287966711141915E-4</c:v>
                </c:pt>
                <c:pt idx="438">
                  <c:v>8.7771587001350671E-4</c:v>
                </c:pt>
                <c:pt idx="439">
                  <c:v>1.8575610030572248E-3</c:v>
                </c:pt>
                <c:pt idx="440">
                  <c:v>2.7817690308830677E-3</c:v>
                </c:pt>
                <c:pt idx="441">
                  <c:v>3.3435854129549715E-3</c:v>
                </c:pt>
                <c:pt idx="442">
                  <c:v>3.4892481176254627E-3</c:v>
                </c:pt>
                <c:pt idx="443">
                  <c:v>2.9496693945102802E-3</c:v>
                </c:pt>
                <c:pt idx="444">
                  <c:v>2.2129187679968175E-3</c:v>
                </c:pt>
                <c:pt idx="445">
                  <c:v>1.4224978942798967E-3</c:v>
                </c:pt>
                <c:pt idx="446">
                  <c:v>7.7016157914194285E-4</c:v>
                </c:pt>
                <c:pt idx="447">
                  <c:v>6.2510913027652524E-4</c:v>
                </c:pt>
                <c:pt idx="448">
                  <c:v>1.0588420229745764E-3</c:v>
                </c:pt>
                <c:pt idx="449">
                  <c:v>1.7015326259304272E-3</c:v>
                </c:pt>
                <c:pt idx="450">
                  <c:v>2.4439859918789575E-3</c:v>
                </c:pt>
                <c:pt idx="451">
                  <c:v>2.9259848587534941E-3</c:v>
                </c:pt>
                <c:pt idx="452">
                  <c:v>2.9953887689044409E-3</c:v>
                </c:pt>
                <c:pt idx="453">
                  <c:v>2.6863680965019069E-3</c:v>
                </c:pt>
                <c:pt idx="454">
                  <c:v>2.140762099748466E-3</c:v>
                </c:pt>
                <c:pt idx="455">
                  <c:v>1.4334959830842806E-3</c:v>
                </c:pt>
                <c:pt idx="456">
                  <c:v>5.5419182029359324E-4</c:v>
                </c:pt>
                <c:pt idx="457">
                  <c:v>1.5245766941937469E-5</c:v>
                </c:pt>
                <c:pt idx="458">
                  <c:v>1.6249259167808199E-4</c:v>
                </c:pt>
                <c:pt idx="459">
                  <c:v>7.926024855270321E-4</c:v>
                </c:pt>
                <c:pt idx="460">
                  <c:v>1.6703507855109589E-3</c:v>
                </c:pt>
                <c:pt idx="461">
                  <c:v>2.5559504366953192E-3</c:v>
                </c:pt>
                <c:pt idx="462">
                  <c:v>3.1613119244031551E-3</c:v>
                </c:pt>
                <c:pt idx="463">
                  <c:v>3.4634118577328006E-3</c:v>
                </c:pt>
                <c:pt idx="464">
                  <c:v>3.4440221115774926E-3</c:v>
                </c:pt>
                <c:pt idx="465">
                  <c:v>3.0514948347249216E-3</c:v>
                </c:pt>
                <c:pt idx="466">
                  <c:v>2.4602026738211316E-3</c:v>
                </c:pt>
                <c:pt idx="467">
                  <c:v>1.8768487567163478E-3</c:v>
                </c:pt>
                <c:pt idx="468">
                  <c:v>1.4268706257781389E-3</c:v>
                </c:pt>
                <c:pt idx="469">
                  <c:v>1.1322765532075345E-3</c:v>
                </c:pt>
                <c:pt idx="470">
                  <c:v>1.0814272927555865E-3</c:v>
                </c:pt>
                <c:pt idx="471">
                  <c:v>1.0353939332315315E-3</c:v>
                </c:pt>
                <c:pt idx="472">
                  <c:v>1.1740559527834945E-3</c:v>
                </c:pt>
                <c:pt idx="473">
                  <c:v>1.5093980375661242E-3</c:v>
                </c:pt>
                <c:pt idx="474">
                  <c:v>1.8270309156647828E-3</c:v>
                </c:pt>
                <c:pt idx="475">
                  <c:v>2.2044194038957688E-3</c:v>
                </c:pt>
                <c:pt idx="476">
                  <c:v>2.3379018268978881E-3</c:v>
                </c:pt>
                <c:pt idx="477">
                  <c:v>2.4040954823256393E-3</c:v>
                </c:pt>
                <c:pt idx="478">
                  <c:v>2.6019055490097637E-3</c:v>
                </c:pt>
                <c:pt idx="479">
                  <c:v>2.7725103650306344E-3</c:v>
                </c:pt>
                <c:pt idx="480">
                  <c:v>3.173193017258857E-3</c:v>
                </c:pt>
                <c:pt idx="481">
                  <c:v>3.5181795455548107E-3</c:v>
                </c:pt>
                <c:pt idx="482">
                  <c:v>3.7011479854983662E-3</c:v>
                </c:pt>
                <c:pt idx="483">
                  <c:v>3.5727626143659016E-3</c:v>
                </c:pt>
                <c:pt idx="484">
                  <c:v>2.9910394722110949E-3</c:v>
                </c:pt>
                <c:pt idx="485">
                  <c:v>2.2702099325289252E-3</c:v>
                </c:pt>
                <c:pt idx="486">
                  <c:v>1.4389089687236189E-3</c:v>
                </c:pt>
                <c:pt idx="487">
                  <c:v>7.3975050509656772E-4</c:v>
                </c:pt>
                <c:pt idx="488">
                  <c:v>3.7351289803182208E-4</c:v>
                </c:pt>
                <c:pt idx="489">
                  <c:v>6.1414681494151519E-4</c:v>
                </c:pt>
                <c:pt idx="490">
                  <c:v>1.0905933856559273E-3</c:v>
                </c:pt>
                <c:pt idx="491">
                  <c:v>2.0566549176775583E-3</c:v>
                </c:pt>
                <c:pt idx="492">
                  <c:v>3.2514677563358243E-3</c:v>
                </c:pt>
                <c:pt idx="493">
                  <c:v>4.2672098684318604E-3</c:v>
                </c:pt>
                <c:pt idx="494">
                  <c:v>4.7973348340217097E-3</c:v>
                </c:pt>
                <c:pt idx="495">
                  <c:v>4.6011374139703848E-3</c:v>
                </c:pt>
                <c:pt idx="496">
                  <c:v>3.9245015154606589E-3</c:v>
                </c:pt>
                <c:pt idx="497">
                  <c:v>3.178972430558662E-3</c:v>
                </c:pt>
                <c:pt idx="498">
                  <c:v>2.3663886320462232E-3</c:v>
                </c:pt>
                <c:pt idx="499">
                  <c:v>1.7948904966469564E-3</c:v>
                </c:pt>
                <c:pt idx="500">
                  <c:v>1.3808093459665612E-3</c:v>
                </c:pt>
                <c:pt idx="501">
                  <c:v>1.0238260290065515E-3</c:v>
                </c:pt>
                <c:pt idx="502">
                  <c:v>7.8838802661211659E-4</c:v>
                </c:pt>
                <c:pt idx="503">
                  <c:v>7.7017724227559611E-4</c:v>
                </c:pt>
                <c:pt idx="504">
                  <c:v>8.6909963681706438E-4</c:v>
                </c:pt>
                <c:pt idx="505">
                  <c:v>1.082135056200185E-3</c:v>
                </c:pt>
                <c:pt idx="506">
                  <c:v>1.5795191776897097E-3</c:v>
                </c:pt>
                <c:pt idx="507">
                  <c:v>2.1696357018136923E-3</c:v>
                </c:pt>
                <c:pt idx="508">
                  <c:v>2.9735777795943728E-3</c:v>
                </c:pt>
                <c:pt idx="509">
                  <c:v>3.6543340296889193E-3</c:v>
                </c:pt>
                <c:pt idx="510">
                  <c:v>4.2121517161560033E-3</c:v>
                </c:pt>
                <c:pt idx="511">
                  <c:v>4.5468975628914204E-3</c:v>
                </c:pt>
                <c:pt idx="512">
                  <c:v>4.6319162624582624E-3</c:v>
                </c:pt>
                <c:pt idx="513">
                  <c:v>4.368320671347954E-3</c:v>
                </c:pt>
                <c:pt idx="514">
                  <c:v>4.0313132953125894E-3</c:v>
                </c:pt>
                <c:pt idx="515">
                  <c:v>3.6299986313358757E-3</c:v>
                </c:pt>
                <c:pt idx="516">
                  <c:v>3.1944237187940404E-3</c:v>
                </c:pt>
                <c:pt idx="517">
                  <c:v>2.7830604810661361E-3</c:v>
                </c:pt>
                <c:pt idx="518">
                  <c:v>2.7237462328871631E-3</c:v>
                </c:pt>
                <c:pt idx="519">
                  <c:v>3.1673263304452196E-3</c:v>
                </c:pt>
                <c:pt idx="520">
                  <c:v>3.7049213814546915E-3</c:v>
                </c:pt>
                <c:pt idx="521">
                  <c:v>4.0732277891380123E-3</c:v>
                </c:pt>
                <c:pt idx="522">
                  <c:v>4.3172345373215836E-3</c:v>
                </c:pt>
                <c:pt idx="523">
                  <c:v>4.0838191000543466E-3</c:v>
                </c:pt>
                <c:pt idx="524">
                  <c:v>3.3654816772560442E-3</c:v>
                </c:pt>
                <c:pt idx="525">
                  <c:v>2.365907413830047E-3</c:v>
                </c:pt>
                <c:pt idx="526">
                  <c:v>1.4279498720154273E-3</c:v>
                </c:pt>
                <c:pt idx="527">
                  <c:v>8.8125858061140032E-4</c:v>
                </c:pt>
                <c:pt idx="528">
                  <c:v>9.1569144235879559E-4</c:v>
                </c:pt>
                <c:pt idx="529">
                  <c:v>1.683434004988358E-3</c:v>
                </c:pt>
                <c:pt idx="530">
                  <c:v>3.0224179236232451E-3</c:v>
                </c:pt>
                <c:pt idx="531">
                  <c:v>4.6463218451266892E-3</c:v>
                </c:pt>
                <c:pt idx="532">
                  <c:v>6.1109665269568868E-3</c:v>
                </c:pt>
                <c:pt idx="533">
                  <c:v>7.2902704971970177E-3</c:v>
                </c:pt>
                <c:pt idx="534">
                  <c:v>8.0555053546166253E-3</c:v>
                </c:pt>
                <c:pt idx="535">
                  <c:v>8.0609827495222598E-3</c:v>
                </c:pt>
                <c:pt idx="536">
                  <c:v>7.4686734783209743E-3</c:v>
                </c:pt>
                <c:pt idx="537">
                  <c:v>6.1427606181919947E-3</c:v>
                </c:pt>
                <c:pt idx="538">
                  <c:v>4.4658201190594538E-3</c:v>
                </c:pt>
                <c:pt idx="539">
                  <c:v>2.7748216733735017E-3</c:v>
                </c:pt>
                <c:pt idx="540">
                  <c:v>1.1633328113129413E-3</c:v>
                </c:pt>
                <c:pt idx="541">
                  <c:v>-1.7879698489803222E-4</c:v>
                </c:pt>
                <c:pt idx="542">
                  <c:v>-9.5494017417939231E-4</c:v>
                </c:pt>
                <c:pt idx="543">
                  <c:v>-6.8186586026192249E-4</c:v>
                </c:pt>
                <c:pt idx="544">
                  <c:v>4.7692054012417285E-4</c:v>
                </c:pt>
                <c:pt idx="545">
                  <c:v>2.0002240695592491E-3</c:v>
                </c:pt>
                <c:pt idx="546">
                  <c:v>3.8604414679100632E-3</c:v>
                </c:pt>
                <c:pt idx="547">
                  <c:v>5.4830243198428132E-3</c:v>
                </c:pt>
                <c:pt idx="548">
                  <c:v>6.3197101024226069E-3</c:v>
                </c:pt>
                <c:pt idx="549">
                  <c:v>6.2612668281768124E-3</c:v>
                </c:pt>
                <c:pt idx="550">
                  <c:v>5.2516075267080367E-3</c:v>
                </c:pt>
                <c:pt idx="551">
                  <c:v>3.6539957902006611E-3</c:v>
                </c:pt>
                <c:pt idx="552">
                  <c:v>1.9462133458576386E-3</c:v>
                </c:pt>
                <c:pt idx="553">
                  <c:v>2.4582085519962954E-4</c:v>
                </c:pt>
                <c:pt idx="554">
                  <c:v>-9.9800601616226127E-4</c:v>
                </c:pt>
                <c:pt idx="555">
                  <c:v>-1.4261415604548246E-3</c:v>
                </c:pt>
                <c:pt idx="556">
                  <c:v>-8.1741308692478791E-4</c:v>
                </c:pt>
                <c:pt idx="557">
                  <c:v>5.1802812770933824E-4</c:v>
                </c:pt>
                <c:pt idx="558">
                  <c:v>2.3619669156057996E-3</c:v>
                </c:pt>
                <c:pt idx="559">
                  <c:v>4.4263516316506357E-3</c:v>
                </c:pt>
                <c:pt idx="560">
                  <c:v>6.2342648350785504E-3</c:v>
                </c:pt>
                <c:pt idx="561">
                  <c:v>7.758907489119656E-3</c:v>
                </c:pt>
                <c:pt idx="562">
                  <c:v>8.7323869145932761E-3</c:v>
                </c:pt>
                <c:pt idx="563">
                  <c:v>8.6781411014437339E-3</c:v>
                </c:pt>
                <c:pt idx="564">
                  <c:v>7.4937742608069697E-3</c:v>
                </c:pt>
                <c:pt idx="565">
                  <c:v>5.7369438445112036E-3</c:v>
                </c:pt>
                <c:pt idx="566">
                  <c:v>3.5621733831965796E-3</c:v>
                </c:pt>
                <c:pt idx="567">
                  <c:v>1.3338597283711826E-3</c:v>
                </c:pt>
                <c:pt idx="568">
                  <c:v>-3.6460411831967365E-4</c:v>
                </c:pt>
                <c:pt idx="569">
                  <c:v>-1.3041396468860427E-3</c:v>
                </c:pt>
                <c:pt idx="570">
                  <c:v>-1.4611121844221836E-3</c:v>
                </c:pt>
                <c:pt idx="571">
                  <c:v>-6.5462590533921358E-4</c:v>
                </c:pt>
                <c:pt idx="572">
                  <c:v>9.4423230528549104E-4</c:v>
                </c:pt>
                <c:pt idx="573">
                  <c:v>2.9886295042943311E-3</c:v>
                </c:pt>
                <c:pt idx="574">
                  <c:v>5.1412378802665505E-3</c:v>
                </c:pt>
                <c:pt idx="575">
                  <c:v>6.9948550924509301E-3</c:v>
                </c:pt>
                <c:pt idx="576">
                  <c:v>8.1152192744180576E-3</c:v>
                </c:pt>
                <c:pt idx="577">
                  <c:v>8.3276817812730029E-3</c:v>
                </c:pt>
                <c:pt idx="578">
                  <c:v>7.7088224222285409E-3</c:v>
                </c:pt>
                <c:pt idx="579">
                  <c:v>6.4670575511869433E-3</c:v>
                </c:pt>
                <c:pt idx="580">
                  <c:v>4.7306102590714445E-3</c:v>
                </c:pt>
                <c:pt idx="581">
                  <c:v>2.9265434337176401E-3</c:v>
                </c:pt>
                <c:pt idx="582">
                  <c:v>1.5763993050294644E-3</c:v>
                </c:pt>
                <c:pt idx="583">
                  <c:v>8.9673545747317128E-4</c:v>
                </c:pt>
                <c:pt idx="584">
                  <c:v>8.587591908040355E-4</c:v>
                </c:pt>
                <c:pt idx="585">
                  <c:v>1.2707703473802245E-3</c:v>
                </c:pt>
                <c:pt idx="586">
                  <c:v>2.1654489083223105E-3</c:v>
                </c:pt>
                <c:pt idx="587">
                  <c:v>3.6347754507299584E-3</c:v>
                </c:pt>
                <c:pt idx="588">
                  <c:v>5.2577661400925197E-3</c:v>
                </c:pt>
                <c:pt idx="589">
                  <c:v>6.7177925490081265E-3</c:v>
                </c:pt>
                <c:pt idx="590">
                  <c:v>7.6423444087535784E-3</c:v>
                </c:pt>
                <c:pt idx="591">
                  <c:v>7.9415849224603336E-3</c:v>
                </c:pt>
                <c:pt idx="592">
                  <c:v>7.5378752157723482E-3</c:v>
                </c:pt>
                <c:pt idx="593">
                  <c:v>6.7320838435192803E-3</c:v>
                </c:pt>
                <c:pt idx="594">
                  <c:v>5.5843563588862657E-3</c:v>
                </c:pt>
                <c:pt idx="595">
                  <c:v>4.2041395715331385E-3</c:v>
                </c:pt>
                <c:pt idx="596">
                  <c:v>2.8175665308330993E-3</c:v>
                </c:pt>
                <c:pt idx="597">
                  <c:v>1.7657864693900688E-3</c:v>
                </c:pt>
                <c:pt idx="598">
                  <c:v>1.5214224466044834E-3</c:v>
                </c:pt>
                <c:pt idx="599">
                  <c:v>2.3239380891109302E-3</c:v>
                </c:pt>
                <c:pt idx="600">
                  <c:v>3.1443774847463228E-3</c:v>
                </c:pt>
                <c:pt idx="601">
                  <c:v>3.7556806497304513E-3</c:v>
                </c:pt>
                <c:pt idx="602">
                  <c:v>4.5346406507047665E-3</c:v>
                </c:pt>
                <c:pt idx="603">
                  <c:v>5.3451076890555201E-3</c:v>
                </c:pt>
                <c:pt idx="604">
                  <c:v>5.8500420430140946E-3</c:v>
                </c:pt>
                <c:pt idx="605">
                  <c:v>6.0215007687711404E-3</c:v>
                </c:pt>
                <c:pt idx="606">
                  <c:v>6.1388188736254488E-3</c:v>
                </c:pt>
                <c:pt idx="607">
                  <c:v>5.9426097626511304E-3</c:v>
                </c:pt>
                <c:pt idx="608">
                  <c:v>5.3918358610516946E-3</c:v>
                </c:pt>
                <c:pt idx="609">
                  <c:v>4.7695685997661335E-3</c:v>
                </c:pt>
                <c:pt idx="610">
                  <c:v>4.2086284221818015E-3</c:v>
                </c:pt>
                <c:pt idx="611">
                  <c:v>3.9971801937007069E-3</c:v>
                </c:pt>
                <c:pt idx="612">
                  <c:v>4.1825988908072683E-3</c:v>
                </c:pt>
                <c:pt idx="613">
                  <c:v>4.9229846936314492E-3</c:v>
                </c:pt>
                <c:pt idx="614">
                  <c:v>5.8276279618842053E-3</c:v>
                </c:pt>
                <c:pt idx="615">
                  <c:v>6.6977297445767877E-3</c:v>
                </c:pt>
                <c:pt idx="616">
                  <c:v>7.212843152234351E-3</c:v>
                </c:pt>
                <c:pt idx="617">
                  <c:v>7.2499301189592139E-3</c:v>
                </c:pt>
                <c:pt idx="618">
                  <c:v>6.7952756188235037E-3</c:v>
                </c:pt>
                <c:pt idx="619">
                  <c:v>6.0376802945525778E-3</c:v>
                </c:pt>
                <c:pt idx="620">
                  <c:v>5.3563329540900857E-3</c:v>
                </c:pt>
                <c:pt idx="621">
                  <c:v>5.092927299786703E-3</c:v>
                </c:pt>
                <c:pt idx="622">
                  <c:v>4.8396606391413752E-3</c:v>
                </c:pt>
                <c:pt idx="623">
                  <c:v>4.8903104330638714E-3</c:v>
                </c:pt>
                <c:pt idx="624">
                  <c:v>5.234245346246909E-3</c:v>
                </c:pt>
                <c:pt idx="625">
                  <c:v>5.824437859652149E-3</c:v>
                </c:pt>
                <c:pt idx="626">
                  <c:v>6.4970543554640258E-3</c:v>
                </c:pt>
                <c:pt idx="627">
                  <c:v>7.1869879801086676E-3</c:v>
                </c:pt>
                <c:pt idx="628">
                  <c:v>7.8178987822878233E-3</c:v>
                </c:pt>
                <c:pt idx="629">
                  <c:v>8.1158182217001308E-3</c:v>
                </c:pt>
                <c:pt idx="630">
                  <c:v>7.9165378476489072E-3</c:v>
                </c:pt>
                <c:pt idx="631">
                  <c:v>7.5643075248868962E-3</c:v>
                </c:pt>
                <c:pt idx="632">
                  <c:v>7.0036479591533236E-3</c:v>
                </c:pt>
                <c:pt idx="633">
                  <c:v>6.3290813520436306E-3</c:v>
                </c:pt>
                <c:pt idx="634">
                  <c:v>5.6787208028858688E-3</c:v>
                </c:pt>
                <c:pt idx="635">
                  <c:v>5.0993831195245221E-3</c:v>
                </c:pt>
                <c:pt idx="636">
                  <c:v>4.5855257853484495E-3</c:v>
                </c:pt>
                <c:pt idx="637">
                  <c:v>4.4542466213440763E-3</c:v>
                </c:pt>
                <c:pt idx="638">
                  <c:v>4.7561585118260702E-3</c:v>
                </c:pt>
                <c:pt idx="639">
                  <c:v>5.4429984380568435E-3</c:v>
                </c:pt>
                <c:pt idx="640">
                  <c:v>6.6440942852606308E-3</c:v>
                </c:pt>
                <c:pt idx="641">
                  <c:v>8.103191069241452E-3</c:v>
                </c:pt>
                <c:pt idx="642">
                  <c:v>9.3887070748798242E-3</c:v>
                </c:pt>
                <c:pt idx="643">
                  <c:v>1.0228526338225968E-2</c:v>
                </c:pt>
                <c:pt idx="644">
                  <c:v>1.0434292078007341E-2</c:v>
                </c:pt>
                <c:pt idx="645">
                  <c:v>9.8928558580652654E-3</c:v>
                </c:pt>
                <c:pt idx="646">
                  <c:v>8.5746480868356297E-3</c:v>
                </c:pt>
                <c:pt idx="647">
                  <c:v>6.7752685511895177E-3</c:v>
                </c:pt>
                <c:pt idx="648">
                  <c:v>5.0964824960276411E-3</c:v>
                </c:pt>
                <c:pt idx="649">
                  <c:v>3.812941559371591E-3</c:v>
                </c:pt>
                <c:pt idx="650">
                  <c:v>3.3274329162012594E-3</c:v>
                </c:pt>
                <c:pt idx="651">
                  <c:v>3.7566823386815515E-3</c:v>
                </c:pt>
                <c:pt idx="652">
                  <c:v>5.0700196526112596E-3</c:v>
                </c:pt>
                <c:pt idx="653">
                  <c:v>7.1012411814061413E-3</c:v>
                </c:pt>
                <c:pt idx="654">
                  <c:v>9.1728665340363984E-3</c:v>
                </c:pt>
                <c:pt idx="655">
                  <c:v>1.0771233676779809E-2</c:v>
                </c:pt>
                <c:pt idx="656">
                  <c:v>1.1454743139239384E-2</c:v>
                </c:pt>
                <c:pt idx="657">
                  <c:v>1.129886965884689E-2</c:v>
                </c:pt>
                <c:pt idx="658">
                  <c:v>1.0596157154629738E-2</c:v>
                </c:pt>
                <c:pt idx="659">
                  <c:v>9.3561811737271385E-3</c:v>
                </c:pt>
                <c:pt idx="660">
                  <c:v>7.9550996976340896E-3</c:v>
                </c:pt>
                <c:pt idx="661">
                  <c:v>6.6652335584105431E-3</c:v>
                </c:pt>
                <c:pt idx="662">
                  <c:v>5.5962619731836135E-3</c:v>
                </c:pt>
                <c:pt idx="663">
                  <c:v>4.9470698837082517E-3</c:v>
                </c:pt>
                <c:pt idx="664">
                  <c:v>4.7868512791701999E-3</c:v>
                </c:pt>
                <c:pt idx="665">
                  <c:v>4.9987174893121452E-3</c:v>
                </c:pt>
                <c:pt idx="666">
                  <c:v>5.5613135790709726E-3</c:v>
                </c:pt>
                <c:pt idx="667">
                  <c:v>6.6595936075029014E-3</c:v>
                </c:pt>
                <c:pt idx="668">
                  <c:v>8.1132535685122572E-3</c:v>
                </c:pt>
                <c:pt idx="669">
                  <c:v>9.5623489644605271E-3</c:v>
                </c:pt>
                <c:pt idx="670">
                  <c:v>1.0733101214836933E-2</c:v>
                </c:pt>
                <c:pt idx="671">
                  <c:v>1.1371056993994098E-2</c:v>
                </c:pt>
                <c:pt idx="672">
                  <c:v>1.1262641716700907E-2</c:v>
                </c:pt>
                <c:pt idx="673">
                  <c:v>1.0472656472335392E-2</c:v>
                </c:pt>
                <c:pt idx="674">
                  <c:v>9.5263800067698096E-3</c:v>
                </c:pt>
                <c:pt idx="675">
                  <c:v>8.3401718492148863E-3</c:v>
                </c:pt>
                <c:pt idx="676">
                  <c:v>7.2840953520500662E-3</c:v>
                </c:pt>
                <c:pt idx="677">
                  <c:v>6.6299458153921209E-3</c:v>
                </c:pt>
                <c:pt idx="678">
                  <c:v>6.1480982297757248E-3</c:v>
                </c:pt>
                <c:pt idx="679">
                  <c:v>6.0345968919530233E-3</c:v>
                </c:pt>
                <c:pt idx="680">
                  <c:v>6.5250658325118754E-3</c:v>
                </c:pt>
                <c:pt idx="681">
                  <c:v>7.2741719968814371E-3</c:v>
                </c:pt>
                <c:pt idx="682">
                  <c:v>8.2268941885796486E-3</c:v>
                </c:pt>
                <c:pt idx="683">
                  <c:v>9.3321941022270448E-3</c:v>
                </c:pt>
                <c:pt idx="684">
                  <c:v>1.0156175847519232E-2</c:v>
                </c:pt>
                <c:pt idx="685">
                  <c:v>1.0507967174622877E-2</c:v>
                </c:pt>
                <c:pt idx="686">
                  <c:v>1.0423827251711624E-2</c:v>
                </c:pt>
                <c:pt idx="687">
                  <c:v>1.0222363070851613E-2</c:v>
                </c:pt>
                <c:pt idx="688">
                  <c:v>9.8242703580110474E-3</c:v>
                </c:pt>
                <c:pt idx="689">
                  <c:v>9.2434824913865642E-3</c:v>
                </c:pt>
                <c:pt idx="690">
                  <c:v>8.3829850617998039E-3</c:v>
                </c:pt>
                <c:pt idx="691">
                  <c:v>7.3900921579547196E-3</c:v>
                </c:pt>
                <c:pt idx="692">
                  <c:v>6.5954510519822271E-3</c:v>
                </c:pt>
                <c:pt idx="693">
                  <c:v>6.195346399700174E-3</c:v>
                </c:pt>
                <c:pt idx="694">
                  <c:v>6.2820955291964797E-3</c:v>
                </c:pt>
                <c:pt idx="695">
                  <c:v>6.7461020656360117E-3</c:v>
                </c:pt>
                <c:pt idx="696">
                  <c:v>7.5064151005822376E-3</c:v>
                </c:pt>
                <c:pt idx="697">
                  <c:v>8.5251091707341953E-3</c:v>
                </c:pt>
                <c:pt idx="698">
                  <c:v>9.4328096153409174E-3</c:v>
                </c:pt>
                <c:pt idx="699">
                  <c:v>1.0125004519896274E-2</c:v>
                </c:pt>
                <c:pt idx="700">
                  <c:v>1.0465531529026632E-2</c:v>
                </c:pt>
                <c:pt idx="701">
                  <c:v>1.0657854406702333E-2</c:v>
                </c:pt>
                <c:pt idx="702">
                  <c:v>1.0637424168460058E-2</c:v>
                </c:pt>
                <c:pt idx="703">
                  <c:v>1.0466982340426369E-2</c:v>
                </c:pt>
                <c:pt idx="704">
                  <c:v>1.0041917567625319E-2</c:v>
                </c:pt>
                <c:pt idx="705">
                  <c:v>9.5764491722620301E-3</c:v>
                </c:pt>
                <c:pt idx="706">
                  <c:v>9.0320726836107656E-3</c:v>
                </c:pt>
                <c:pt idx="707">
                  <c:v>8.4866596063821187E-3</c:v>
                </c:pt>
                <c:pt idx="708">
                  <c:v>8.2710143359306862E-3</c:v>
                </c:pt>
                <c:pt idx="709">
                  <c:v>8.1213877080605762E-3</c:v>
                </c:pt>
                <c:pt idx="710">
                  <c:v>8.116646214182394E-3</c:v>
                </c:pt>
                <c:pt idx="711">
                  <c:v>8.4108011772580336E-3</c:v>
                </c:pt>
                <c:pt idx="712">
                  <c:v>8.6418891873249002E-3</c:v>
                </c:pt>
                <c:pt idx="713">
                  <c:v>8.7532273417616005E-3</c:v>
                </c:pt>
                <c:pt idx="714">
                  <c:v>9.0890005022145164E-3</c:v>
                </c:pt>
                <c:pt idx="715">
                  <c:v>9.6727746989148725E-3</c:v>
                </c:pt>
                <c:pt idx="716">
                  <c:v>1.03473320820671E-2</c:v>
                </c:pt>
                <c:pt idx="717">
                  <c:v>1.0945158769905462E-2</c:v>
                </c:pt>
                <c:pt idx="718">
                  <c:v>1.1294465526347558E-2</c:v>
                </c:pt>
                <c:pt idx="719">
                  <c:v>1.1395188322736834E-2</c:v>
                </c:pt>
                <c:pt idx="720">
                  <c:v>1.1144014337307388E-2</c:v>
                </c:pt>
                <c:pt idx="721">
                  <c:v>1.0557217098987343E-2</c:v>
                </c:pt>
                <c:pt idx="722">
                  <c:v>9.2771074482199695E-3</c:v>
                </c:pt>
                <c:pt idx="723">
                  <c:v>7.4135044828806378E-3</c:v>
                </c:pt>
                <c:pt idx="724">
                  <c:v>6.1066460003814313E-3</c:v>
                </c:pt>
                <c:pt idx="725">
                  <c:v>6.2532469506809745E-3</c:v>
                </c:pt>
                <c:pt idx="726">
                  <c:v>6.946296206303452E-3</c:v>
                </c:pt>
                <c:pt idx="727">
                  <c:v>7.90547419503497E-3</c:v>
                </c:pt>
                <c:pt idx="728">
                  <c:v>9.2049783862521786E-3</c:v>
                </c:pt>
                <c:pt idx="729">
                  <c:v>1.0591093133433772E-2</c:v>
                </c:pt>
                <c:pt idx="730">
                  <c:v>1.1625996665303699E-2</c:v>
                </c:pt>
                <c:pt idx="731">
                  <c:v>1.2107352532816801E-2</c:v>
                </c:pt>
                <c:pt idx="732">
                  <c:v>1.2457349122711191E-2</c:v>
                </c:pt>
                <c:pt idx="733">
                  <c:v>1.2546275777834112E-2</c:v>
                </c:pt>
                <c:pt idx="734">
                  <c:v>1.2194010221201411E-2</c:v>
                </c:pt>
                <c:pt idx="735">
                  <c:v>1.1582030970338773E-2</c:v>
                </c:pt>
                <c:pt idx="736">
                  <c:v>1.0629358930223962E-2</c:v>
                </c:pt>
                <c:pt idx="737">
                  <c:v>9.6160829021392693E-3</c:v>
                </c:pt>
                <c:pt idx="738">
                  <c:v>8.9626699673032648E-3</c:v>
                </c:pt>
                <c:pt idx="739">
                  <c:v>8.572128490002261E-3</c:v>
                </c:pt>
                <c:pt idx="740">
                  <c:v>8.4162374714711486E-3</c:v>
                </c:pt>
                <c:pt idx="741">
                  <c:v>8.3006197381542638E-3</c:v>
                </c:pt>
                <c:pt idx="742">
                  <c:v>8.5571883830580509E-3</c:v>
                </c:pt>
                <c:pt idx="743">
                  <c:v>9.0493783562507167E-3</c:v>
                </c:pt>
                <c:pt idx="744">
                  <c:v>9.8063944948296438E-3</c:v>
                </c:pt>
                <c:pt idx="745">
                  <c:v>1.0784197986773084E-2</c:v>
                </c:pt>
                <c:pt idx="746">
                  <c:v>1.1833972375703933E-2</c:v>
                </c:pt>
                <c:pt idx="747">
                  <c:v>1.2565078563805602E-2</c:v>
                </c:pt>
                <c:pt idx="748">
                  <c:v>1.309535509704229E-2</c:v>
                </c:pt>
                <c:pt idx="749">
                  <c:v>1.3278283378997646E-2</c:v>
                </c:pt>
                <c:pt idx="750">
                  <c:v>1.2779104000093468E-2</c:v>
                </c:pt>
                <c:pt idx="751">
                  <c:v>1.1698730926657496E-2</c:v>
                </c:pt>
                <c:pt idx="752">
                  <c:v>1.0138670430154997E-2</c:v>
                </c:pt>
                <c:pt idx="753">
                  <c:v>8.2925388988314315E-3</c:v>
                </c:pt>
                <c:pt idx="754">
                  <c:v>6.8278993622370079E-3</c:v>
                </c:pt>
                <c:pt idx="755">
                  <c:v>5.8993474530880403E-3</c:v>
                </c:pt>
                <c:pt idx="756">
                  <c:v>5.907683564572404E-3</c:v>
                </c:pt>
                <c:pt idx="757">
                  <c:v>6.8522747193284616E-3</c:v>
                </c:pt>
                <c:pt idx="758">
                  <c:v>8.5395485327708388E-3</c:v>
                </c:pt>
                <c:pt idx="759">
                  <c:v>1.0766347505845424E-2</c:v>
                </c:pt>
                <c:pt idx="760">
                  <c:v>1.320638161294125E-2</c:v>
                </c:pt>
                <c:pt idx="761">
                  <c:v>1.538001027472303E-2</c:v>
                </c:pt>
                <c:pt idx="762">
                  <c:v>1.6820469863399516E-2</c:v>
                </c:pt>
                <c:pt idx="763">
                  <c:v>1.7383697264637867E-2</c:v>
                </c:pt>
                <c:pt idx="764">
                  <c:v>1.7017699345467562E-2</c:v>
                </c:pt>
                <c:pt idx="765">
                  <c:v>1.6010350618273352E-2</c:v>
                </c:pt>
                <c:pt idx="766">
                  <c:v>1.4308391543934181E-2</c:v>
                </c:pt>
                <c:pt idx="767">
                  <c:v>1.2183224784676417E-2</c:v>
                </c:pt>
                <c:pt idx="768">
                  <c:v>1.0060924425736929E-2</c:v>
                </c:pt>
                <c:pt idx="769">
                  <c:v>8.0059803675222793E-3</c:v>
                </c:pt>
                <c:pt idx="770">
                  <c:v>6.5368518743421965E-3</c:v>
                </c:pt>
                <c:pt idx="771">
                  <c:v>5.9375850194650177E-3</c:v>
                </c:pt>
                <c:pt idx="772">
                  <c:v>6.2033368851273354E-3</c:v>
                </c:pt>
                <c:pt idx="773">
                  <c:v>7.4502104997424363E-3</c:v>
                </c:pt>
                <c:pt idx="774">
                  <c:v>9.5631632650352953E-3</c:v>
                </c:pt>
                <c:pt idx="775">
                  <c:v>1.232478838195537E-2</c:v>
                </c:pt>
                <c:pt idx="776">
                  <c:v>1.492731608257083E-2</c:v>
                </c:pt>
                <c:pt idx="777">
                  <c:v>1.6669140498507463E-2</c:v>
                </c:pt>
                <c:pt idx="778">
                  <c:v>1.7201539577621192E-2</c:v>
                </c:pt>
                <c:pt idx="779">
                  <c:v>1.6533566653024617E-2</c:v>
                </c:pt>
                <c:pt idx="780">
                  <c:v>1.4957647626901339E-2</c:v>
                </c:pt>
                <c:pt idx="781">
                  <c:v>1.2587488003392742E-2</c:v>
                </c:pt>
                <c:pt idx="782">
                  <c:v>1.0085134342931842E-2</c:v>
                </c:pt>
                <c:pt idx="783">
                  <c:v>8.2282822352542154E-3</c:v>
                </c:pt>
                <c:pt idx="784">
                  <c:v>7.3850540237050061E-3</c:v>
                </c:pt>
                <c:pt idx="785">
                  <c:v>7.4868640759295363E-3</c:v>
                </c:pt>
                <c:pt idx="786">
                  <c:v>8.6394409652438536E-3</c:v>
                </c:pt>
                <c:pt idx="787">
                  <c:v>1.0263906055778598E-2</c:v>
                </c:pt>
                <c:pt idx="788">
                  <c:v>1.2211591997461734E-2</c:v>
                </c:pt>
                <c:pt idx="789">
                  <c:v>1.4044441939562726E-2</c:v>
                </c:pt>
                <c:pt idx="790">
                  <c:v>1.5498868400614835E-2</c:v>
                </c:pt>
                <c:pt idx="791">
                  <c:v>1.6558247621315074E-2</c:v>
                </c:pt>
                <c:pt idx="792">
                  <c:v>1.7145965660233759E-2</c:v>
                </c:pt>
                <c:pt idx="793">
                  <c:v>1.7166379703179462E-2</c:v>
                </c:pt>
                <c:pt idx="794">
                  <c:v>1.6606308150409085E-2</c:v>
                </c:pt>
                <c:pt idx="795">
                  <c:v>1.5502118284730373E-2</c:v>
                </c:pt>
                <c:pt idx="796">
                  <c:v>1.3998519105203564E-2</c:v>
                </c:pt>
                <c:pt idx="797">
                  <c:v>1.2286211821097194E-2</c:v>
                </c:pt>
                <c:pt idx="798">
                  <c:v>1.080439867219188E-2</c:v>
                </c:pt>
                <c:pt idx="799">
                  <c:v>9.8879019659990318E-3</c:v>
                </c:pt>
                <c:pt idx="800">
                  <c:v>9.7355571980972735E-3</c:v>
                </c:pt>
                <c:pt idx="801">
                  <c:v>1.0408030427293003E-2</c:v>
                </c:pt>
                <c:pt idx="802">
                  <c:v>1.1783715824008383E-2</c:v>
                </c:pt>
                <c:pt idx="803">
                  <c:v>1.3532560644273661E-2</c:v>
                </c:pt>
                <c:pt idx="804">
                  <c:v>1.5042330956767018E-2</c:v>
                </c:pt>
                <c:pt idx="805">
                  <c:v>1.6197253503741401E-2</c:v>
                </c:pt>
                <c:pt idx="806">
                  <c:v>1.6615906061496283E-2</c:v>
                </c:pt>
                <c:pt idx="807">
                  <c:v>1.612812533247783E-2</c:v>
                </c:pt>
                <c:pt idx="808">
                  <c:v>1.4966620829796709E-2</c:v>
                </c:pt>
                <c:pt idx="809">
                  <c:v>1.3385212707907617E-2</c:v>
                </c:pt>
                <c:pt idx="810">
                  <c:v>1.1620682693044154E-2</c:v>
                </c:pt>
                <c:pt idx="811">
                  <c:v>9.956625595895224E-3</c:v>
                </c:pt>
                <c:pt idx="812">
                  <c:v>8.786574290464309E-3</c:v>
                </c:pt>
                <c:pt idx="813">
                  <c:v>8.4635681950920184E-3</c:v>
                </c:pt>
                <c:pt idx="814">
                  <c:v>9.0649606144434756E-3</c:v>
                </c:pt>
                <c:pt idx="815">
                  <c:v>1.0241336757861914E-2</c:v>
                </c:pt>
                <c:pt idx="816">
                  <c:v>1.1909467440921969E-2</c:v>
                </c:pt>
                <c:pt idx="817">
                  <c:v>1.376835778678405E-2</c:v>
                </c:pt>
                <c:pt idx="818">
                  <c:v>1.5365705781434785E-2</c:v>
                </c:pt>
                <c:pt idx="819">
                  <c:v>1.6456618575369519E-2</c:v>
                </c:pt>
                <c:pt idx="820">
                  <c:v>1.6861445660965518E-2</c:v>
                </c:pt>
                <c:pt idx="821">
                  <c:v>1.6497914773294094E-2</c:v>
                </c:pt>
                <c:pt idx="822">
                  <c:v>1.5566919463949799E-2</c:v>
                </c:pt>
                <c:pt idx="823">
                  <c:v>1.4200405812921009E-2</c:v>
                </c:pt>
                <c:pt idx="824">
                  <c:v>1.2655087570313632E-2</c:v>
                </c:pt>
                <c:pt idx="825">
                  <c:v>1.1384722303833182E-2</c:v>
                </c:pt>
                <c:pt idx="826">
                  <c:v>1.0572115682399491E-2</c:v>
                </c:pt>
                <c:pt idx="827">
                  <c:v>1.0534265968947238E-2</c:v>
                </c:pt>
                <c:pt idx="828">
                  <c:v>1.1520616380443669E-2</c:v>
                </c:pt>
                <c:pt idx="829">
                  <c:v>1.3014429561061731E-2</c:v>
                </c:pt>
                <c:pt idx="830">
                  <c:v>1.4559317073113786E-2</c:v>
                </c:pt>
                <c:pt idx="831">
                  <c:v>1.6073747192022439E-2</c:v>
                </c:pt>
                <c:pt idx="832">
                  <c:v>1.7246142181387477E-2</c:v>
                </c:pt>
                <c:pt idx="833">
                  <c:v>1.779316011630248E-2</c:v>
                </c:pt>
                <c:pt idx="834">
                  <c:v>1.762827787870673E-2</c:v>
                </c:pt>
                <c:pt idx="835">
                  <c:v>1.6704302965909818E-2</c:v>
                </c:pt>
                <c:pt idx="836">
                  <c:v>1.5509727379842055E-2</c:v>
                </c:pt>
                <c:pt idx="837">
                  <c:v>1.4369967259206088E-2</c:v>
                </c:pt>
                <c:pt idx="838">
                  <c:v>1.3510888659947495E-2</c:v>
                </c:pt>
                <c:pt idx="839">
                  <c:v>1.2950369399322863E-2</c:v>
                </c:pt>
                <c:pt idx="840">
                  <c:v>1.2305620493185766E-2</c:v>
                </c:pt>
                <c:pt idx="841">
                  <c:v>1.1977744640369546E-2</c:v>
                </c:pt>
                <c:pt idx="842">
                  <c:v>1.2153873889848999E-2</c:v>
                </c:pt>
                <c:pt idx="843">
                  <c:v>1.2740974421761317E-2</c:v>
                </c:pt>
                <c:pt idx="844">
                  <c:v>1.3739869913823356E-2</c:v>
                </c:pt>
                <c:pt idx="845">
                  <c:v>1.4841808350902373E-2</c:v>
                </c:pt>
                <c:pt idx="846">
                  <c:v>1.5853090372932192E-2</c:v>
                </c:pt>
                <c:pt idx="847">
                  <c:v>1.6600074424703466E-2</c:v>
                </c:pt>
                <c:pt idx="848">
                  <c:v>1.7298127393335059E-2</c:v>
                </c:pt>
                <c:pt idx="849">
                  <c:v>1.7607844724870959E-2</c:v>
                </c:pt>
                <c:pt idx="850">
                  <c:v>1.7726951497961142E-2</c:v>
                </c:pt>
                <c:pt idx="851">
                  <c:v>1.7642162728825624E-2</c:v>
                </c:pt>
                <c:pt idx="852">
                  <c:v>1.7260906629057982E-2</c:v>
                </c:pt>
                <c:pt idx="853">
                  <c:v>1.6513224989545362E-2</c:v>
                </c:pt>
                <c:pt idx="854">
                  <c:v>1.5632529470317302E-2</c:v>
                </c:pt>
                <c:pt idx="855">
                  <c:v>1.4901823050991608E-2</c:v>
                </c:pt>
                <c:pt idx="856">
                  <c:v>1.4555590614043372E-2</c:v>
                </c:pt>
                <c:pt idx="857">
                  <c:v>1.4565568466419323E-2</c:v>
                </c:pt>
                <c:pt idx="858">
                  <c:v>1.4855637236657275E-2</c:v>
                </c:pt>
                <c:pt idx="859">
                  <c:v>1.5365986593194884E-2</c:v>
                </c:pt>
                <c:pt idx="860">
                  <c:v>1.5942406398689067E-2</c:v>
                </c:pt>
                <c:pt idx="861">
                  <c:v>1.653503062579521E-2</c:v>
                </c:pt>
                <c:pt idx="862">
                  <c:v>1.6919185663670535E-2</c:v>
                </c:pt>
                <c:pt idx="863">
                  <c:v>1.7017096793088E-2</c:v>
                </c:pt>
                <c:pt idx="864">
                  <c:v>1.6858859799997392E-2</c:v>
                </c:pt>
                <c:pt idx="865">
                  <c:v>1.649691319084776E-2</c:v>
                </c:pt>
                <c:pt idx="866">
                  <c:v>1.61425200473382E-2</c:v>
                </c:pt>
                <c:pt idx="867">
                  <c:v>1.6051683830721659E-2</c:v>
                </c:pt>
                <c:pt idx="868">
                  <c:v>1.6206342700185592E-2</c:v>
                </c:pt>
                <c:pt idx="869">
                  <c:v>1.6486742109999026E-2</c:v>
                </c:pt>
                <c:pt idx="870">
                  <c:v>1.6629552229459041E-2</c:v>
                </c:pt>
                <c:pt idx="871">
                  <c:v>1.6549782578574642E-2</c:v>
                </c:pt>
                <c:pt idx="872">
                  <c:v>1.6518240118059156E-2</c:v>
                </c:pt>
                <c:pt idx="873">
                  <c:v>1.6715765977433079E-2</c:v>
                </c:pt>
                <c:pt idx="874">
                  <c:v>1.7103214504870901E-2</c:v>
                </c:pt>
                <c:pt idx="875">
                  <c:v>1.7646025390727502E-2</c:v>
                </c:pt>
                <c:pt idx="876">
                  <c:v>1.8266088214099981E-2</c:v>
                </c:pt>
                <c:pt idx="877">
                  <c:v>1.8421986321397642E-2</c:v>
                </c:pt>
                <c:pt idx="878">
                  <c:v>1.8245382761159112E-2</c:v>
                </c:pt>
                <c:pt idx="879">
                  <c:v>1.7929259853037872E-2</c:v>
                </c:pt>
                <c:pt idx="880">
                  <c:v>1.7293975507486289E-2</c:v>
                </c:pt>
                <c:pt idx="881">
                  <c:v>1.6464112524789083E-2</c:v>
                </c:pt>
                <c:pt idx="882">
                  <c:v>1.5662888157683703E-2</c:v>
                </c:pt>
                <c:pt idx="883">
                  <c:v>1.5054112221493655E-2</c:v>
                </c:pt>
                <c:pt idx="884">
                  <c:v>1.4715684256230262E-2</c:v>
                </c:pt>
                <c:pt idx="885">
                  <c:v>1.49871997469285E-2</c:v>
                </c:pt>
                <c:pt idx="886">
                  <c:v>1.5622635388871002E-2</c:v>
                </c:pt>
                <c:pt idx="887">
                  <c:v>1.625922333189515E-2</c:v>
                </c:pt>
                <c:pt idx="888">
                  <c:v>1.6826589318221542E-2</c:v>
                </c:pt>
                <c:pt idx="889">
                  <c:v>1.7531002459347179E-2</c:v>
                </c:pt>
                <c:pt idx="890">
                  <c:v>1.8095428180192389E-2</c:v>
                </c:pt>
                <c:pt idx="891">
                  <c:v>1.8524650388268813E-2</c:v>
                </c:pt>
                <c:pt idx="892">
                  <c:v>1.8636247603613813E-2</c:v>
                </c:pt>
                <c:pt idx="893">
                  <c:v>1.8156818849910893E-2</c:v>
                </c:pt>
                <c:pt idx="894">
                  <c:v>1.7206691342376956E-2</c:v>
                </c:pt>
                <c:pt idx="895">
                  <c:v>1.6046554814508011E-2</c:v>
                </c:pt>
                <c:pt idx="896">
                  <c:v>1.5095860299976591E-2</c:v>
                </c:pt>
                <c:pt idx="897">
                  <c:v>1.4568119818892075E-2</c:v>
                </c:pt>
                <c:pt idx="898">
                  <c:v>1.4777147325580171E-2</c:v>
                </c:pt>
                <c:pt idx="899">
                  <c:v>1.5599896134005156E-2</c:v>
                </c:pt>
                <c:pt idx="900">
                  <c:v>1.6863865768566043E-2</c:v>
                </c:pt>
                <c:pt idx="901">
                  <c:v>1.8167972175536673E-2</c:v>
                </c:pt>
                <c:pt idx="902">
                  <c:v>1.9202115797414217E-2</c:v>
                </c:pt>
                <c:pt idx="903">
                  <c:v>1.9765951126648244E-2</c:v>
                </c:pt>
                <c:pt idx="904">
                  <c:v>1.9849034784920942E-2</c:v>
                </c:pt>
                <c:pt idx="905">
                  <c:v>1.93542278112037E-2</c:v>
                </c:pt>
                <c:pt idx="906">
                  <c:v>1.8498740440725081E-2</c:v>
                </c:pt>
                <c:pt idx="907">
                  <c:v>1.7547835489580388E-2</c:v>
                </c:pt>
                <c:pt idx="908">
                  <c:v>1.6479259737387876E-2</c:v>
                </c:pt>
                <c:pt idx="909">
                  <c:v>1.5709762835568911E-2</c:v>
                </c:pt>
                <c:pt idx="910">
                  <c:v>1.5147980828963811E-2</c:v>
                </c:pt>
                <c:pt idx="911">
                  <c:v>1.5132150968906185E-2</c:v>
                </c:pt>
                <c:pt idx="912">
                  <c:v>1.5968597066026404E-2</c:v>
                </c:pt>
                <c:pt idx="913">
                  <c:v>1.7690804113236629E-2</c:v>
                </c:pt>
                <c:pt idx="914">
                  <c:v>1.9743186896420802E-2</c:v>
                </c:pt>
                <c:pt idx="915">
                  <c:v>2.1553344762326815E-2</c:v>
                </c:pt>
                <c:pt idx="916">
                  <c:v>2.2705186751101315E-2</c:v>
                </c:pt>
                <c:pt idx="917">
                  <c:v>2.3113141043080761E-2</c:v>
                </c:pt>
                <c:pt idx="918">
                  <c:v>2.2595986868620452E-2</c:v>
                </c:pt>
                <c:pt idx="919">
                  <c:v>2.1344447408322628E-2</c:v>
                </c:pt>
                <c:pt idx="920">
                  <c:v>1.9329984116898954E-2</c:v>
                </c:pt>
                <c:pt idx="921">
                  <c:v>1.7079969194868497E-2</c:v>
                </c:pt>
                <c:pt idx="922">
                  <c:v>1.5254174024033359E-2</c:v>
                </c:pt>
                <c:pt idx="923">
                  <c:v>1.4219195499386017E-2</c:v>
                </c:pt>
                <c:pt idx="924">
                  <c:v>1.4336934434485931E-2</c:v>
                </c:pt>
                <c:pt idx="925">
                  <c:v>1.5854649523773072E-2</c:v>
                </c:pt>
                <c:pt idx="926">
                  <c:v>1.7994310208796504E-2</c:v>
                </c:pt>
                <c:pt idx="927">
                  <c:v>2.0113220997803549E-2</c:v>
                </c:pt>
                <c:pt idx="928">
                  <c:v>2.1603351533340427E-2</c:v>
                </c:pt>
                <c:pt idx="929">
                  <c:v>2.2804745502577252E-2</c:v>
                </c:pt>
                <c:pt idx="930">
                  <c:v>2.4230297673428755E-2</c:v>
                </c:pt>
                <c:pt idx="931">
                  <c:v>2.4222329959061539E-2</c:v>
                </c:pt>
                <c:pt idx="932">
                  <c:v>2.3334093037642271E-2</c:v>
                </c:pt>
                <c:pt idx="933">
                  <c:v>2.2320098020745464E-2</c:v>
                </c:pt>
                <c:pt idx="934">
                  <c:v>2.0861643601036858E-2</c:v>
                </c:pt>
                <c:pt idx="935">
                  <c:v>1.8992305582196133E-2</c:v>
                </c:pt>
                <c:pt idx="936">
                  <c:v>1.7406237819859453E-2</c:v>
                </c:pt>
                <c:pt idx="937">
                  <c:v>1.6596302017763031E-2</c:v>
                </c:pt>
                <c:pt idx="938">
                  <c:v>1.6389357477113592E-2</c:v>
                </c:pt>
                <c:pt idx="939">
                  <c:v>1.6809932234757775E-2</c:v>
                </c:pt>
                <c:pt idx="940">
                  <c:v>1.7782643820455898E-2</c:v>
                </c:pt>
                <c:pt idx="941">
                  <c:v>1.8933889575511023E-2</c:v>
                </c:pt>
                <c:pt idx="942">
                  <c:v>1.9993707249676702E-2</c:v>
                </c:pt>
                <c:pt idx="943">
                  <c:v>2.0802578477043455E-2</c:v>
                </c:pt>
                <c:pt idx="944">
                  <c:v>2.138849795981268E-2</c:v>
                </c:pt>
                <c:pt idx="945">
                  <c:v>2.178465493054867E-2</c:v>
                </c:pt>
                <c:pt idx="946">
                  <c:v>2.177032150858816E-2</c:v>
                </c:pt>
                <c:pt idx="947">
                  <c:v>2.1398553541812654E-2</c:v>
                </c:pt>
                <c:pt idx="948">
                  <c:v>2.0813229597079801E-2</c:v>
                </c:pt>
                <c:pt idx="949">
                  <c:v>2.0232570707275927E-2</c:v>
                </c:pt>
                <c:pt idx="950">
                  <c:v>1.9860027404786838E-2</c:v>
                </c:pt>
                <c:pt idx="951">
                  <c:v>1.9659612898351771E-2</c:v>
                </c:pt>
                <c:pt idx="952">
                  <c:v>1.955989482030639E-2</c:v>
                </c:pt>
                <c:pt idx="953">
                  <c:v>1.9552089998216331E-2</c:v>
                </c:pt>
                <c:pt idx="954">
                  <c:v>1.9674803420692836E-2</c:v>
                </c:pt>
                <c:pt idx="955">
                  <c:v>2.0126603059216354E-2</c:v>
                </c:pt>
                <c:pt idx="956">
                  <c:v>2.0570343381997057E-2</c:v>
                </c:pt>
                <c:pt idx="957">
                  <c:v>2.0995448372288131E-2</c:v>
                </c:pt>
                <c:pt idx="958">
                  <c:v>2.1318243310126224E-2</c:v>
                </c:pt>
                <c:pt idx="959">
                  <c:v>2.150749562062796E-2</c:v>
                </c:pt>
                <c:pt idx="960">
                  <c:v>2.1548569590865232E-2</c:v>
                </c:pt>
                <c:pt idx="961">
                  <c:v>2.1450727905960348E-2</c:v>
                </c:pt>
                <c:pt idx="962">
                  <c:v>2.1205170230723505E-2</c:v>
                </c:pt>
                <c:pt idx="963">
                  <c:v>2.0809134019631435E-2</c:v>
                </c:pt>
                <c:pt idx="964">
                  <c:v>2.0645561295909647E-2</c:v>
                </c:pt>
                <c:pt idx="965">
                  <c:v>2.0853209273688497E-2</c:v>
                </c:pt>
                <c:pt idx="966">
                  <c:v>2.1148937016653737E-2</c:v>
                </c:pt>
                <c:pt idx="967">
                  <c:v>2.1466970689944118E-2</c:v>
                </c:pt>
                <c:pt idx="968">
                  <c:v>2.1599850969798468E-2</c:v>
                </c:pt>
                <c:pt idx="969">
                  <c:v>2.1457893587389931E-2</c:v>
                </c:pt>
                <c:pt idx="970">
                  <c:v>2.1244465781479302E-2</c:v>
                </c:pt>
                <c:pt idx="971">
                  <c:v>2.0820131691363236E-2</c:v>
                </c:pt>
                <c:pt idx="972">
                  <c:v>2.0377793579889204E-2</c:v>
                </c:pt>
                <c:pt idx="973">
                  <c:v>1.992347359331801E-2</c:v>
                </c:pt>
                <c:pt idx="974">
                  <c:v>1.9453153257739896E-2</c:v>
                </c:pt>
                <c:pt idx="975">
                  <c:v>1.9062783171937294E-2</c:v>
                </c:pt>
                <c:pt idx="976">
                  <c:v>1.9006707309427592E-2</c:v>
                </c:pt>
                <c:pt idx="977">
                  <c:v>1.9245868709304774E-2</c:v>
                </c:pt>
                <c:pt idx="978">
                  <c:v>1.9549896656848639E-2</c:v>
                </c:pt>
                <c:pt idx="979">
                  <c:v>2.0008495247109591E-2</c:v>
                </c:pt>
                <c:pt idx="980">
                  <c:v>2.0953331908497855E-2</c:v>
                </c:pt>
                <c:pt idx="981">
                  <c:v>2.2128375153381355E-2</c:v>
                </c:pt>
                <c:pt idx="982">
                  <c:v>2.3187543198937684E-2</c:v>
                </c:pt>
                <c:pt idx="983">
                  <c:v>2.3936362907043159E-2</c:v>
                </c:pt>
                <c:pt idx="984">
                  <c:v>2.4211642874945385E-2</c:v>
                </c:pt>
                <c:pt idx="985">
                  <c:v>2.3874465963570051E-2</c:v>
                </c:pt>
                <c:pt idx="986">
                  <c:v>2.2914740211052251E-2</c:v>
                </c:pt>
                <c:pt idx="987">
                  <c:v>2.1679833510313495E-2</c:v>
                </c:pt>
                <c:pt idx="988">
                  <c:v>2.0503684661886654E-2</c:v>
                </c:pt>
                <c:pt idx="989">
                  <c:v>1.9789257854909641E-2</c:v>
                </c:pt>
                <c:pt idx="990">
                  <c:v>1.94961309008423E-2</c:v>
                </c:pt>
                <c:pt idx="991">
                  <c:v>1.9464132494331387E-2</c:v>
                </c:pt>
                <c:pt idx="992">
                  <c:v>1.9877074854772463E-2</c:v>
                </c:pt>
                <c:pt idx="993">
                  <c:v>2.0892799430484006E-2</c:v>
                </c:pt>
                <c:pt idx="994">
                  <c:v>2.2136668177349286E-2</c:v>
                </c:pt>
                <c:pt idx="995">
                  <c:v>2.3582285527925604E-2</c:v>
                </c:pt>
                <c:pt idx="996">
                  <c:v>2.4761356698644953E-2</c:v>
                </c:pt>
                <c:pt idx="997">
                  <c:v>2.5284910951179806E-2</c:v>
                </c:pt>
                <c:pt idx="998">
                  <c:v>2.4899545080929432E-2</c:v>
                </c:pt>
                <c:pt idx="999">
                  <c:v>2.3783996858495391E-2</c:v>
                </c:pt>
                <c:pt idx="1000">
                  <c:v>2.2418751799493274E-2</c:v>
                </c:pt>
                <c:pt idx="1001">
                  <c:v>2.0828318285053004E-2</c:v>
                </c:pt>
                <c:pt idx="1002">
                  <c:v>1.937539341109509E-2</c:v>
                </c:pt>
                <c:pt idx="1003">
                  <c:v>1.8014135355605383E-2</c:v>
                </c:pt>
                <c:pt idx="1004">
                  <c:v>1.7253915201181962E-2</c:v>
                </c:pt>
                <c:pt idx="1005">
                  <c:v>1.7217049683402489E-2</c:v>
                </c:pt>
                <c:pt idx="1006">
                  <c:v>1.799405145478105E-2</c:v>
                </c:pt>
                <c:pt idx="1007">
                  <c:v>1.9657508480822952E-2</c:v>
                </c:pt>
                <c:pt idx="1008">
                  <c:v>2.1951699779298828E-2</c:v>
                </c:pt>
                <c:pt idx="1009">
                  <c:v>2.4430475634600997E-2</c:v>
                </c:pt>
                <c:pt idx="1010">
                  <c:v>2.630884419071406E-2</c:v>
                </c:pt>
                <c:pt idx="1011">
                  <c:v>2.7402943079830999E-2</c:v>
                </c:pt>
                <c:pt idx="1012">
                  <c:v>2.7441937802992967E-2</c:v>
                </c:pt>
                <c:pt idx="1013">
                  <c:v>2.6665828048128802E-2</c:v>
                </c:pt>
                <c:pt idx="1014">
                  <c:v>2.5299901177375624E-2</c:v>
                </c:pt>
                <c:pt idx="1015">
                  <c:v>2.3714366164285638E-2</c:v>
                </c:pt>
                <c:pt idx="1016">
                  <c:v>2.206531309532651E-2</c:v>
                </c:pt>
                <c:pt idx="1017">
                  <c:v>2.0537518721570006E-2</c:v>
                </c:pt>
                <c:pt idx="1018">
                  <c:v>1.9687933154255703E-2</c:v>
                </c:pt>
                <c:pt idx="1019">
                  <c:v>1.959381502832433E-2</c:v>
                </c:pt>
                <c:pt idx="1020">
                  <c:v>2.020531111105377E-2</c:v>
                </c:pt>
                <c:pt idx="1021">
                  <c:v>2.1327423082741707E-2</c:v>
                </c:pt>
                <c:pt idx="1022">
                  <c:v>2.2708562844587617E-2</c:v>
                </c:pt>
                <c:pt idx="1023">
                  <c:v>2.3813950950981679E-2</c:v>
                </c:pt>
                <c:pt idx="1024">
                  <c:v>2.4773561547132433E-2</c:v>
                </c:pt>
                <c:pt idx="1025">
                  <c:v>2.5355044324625528E-2</c:v>
                </c:pt>
                <c:pt idx="1026">
                  <c:v>2.5539024894365443E-2</c:v>
                </c:pt>
                <c:pt idx="1027">
                  <c:v>2.5271764199674657E-2</c:v>
                </c:pt>
                <c:pt idx="1028">
                  <c:v>2.4740726548520428E-2</c:v>
                </c:pt>
                <c:pt idx="1029">
                  <c:v>2.3977916856874625E-2</c:v>
                </c:pt>
                <c:pt idx="1030">
                  <c:v>2.3119968303433627E-2</c:v>
                </c:pt>
                <c:pt idx="1031">
                  <c:v>2.2316947679930078E-2</c:v>
                </c:pt>
                <c:pt idx="1032">
                  <c:v>2.1885930034858017E-2</c:v>
                </c:pt>
                <c:pt idx="1033">
                  <c:v>2.180731991850671E-2</c:v>
                </c:pt>
                <c:pt idx="1034">
                  <c:v>2.1744176893047282E-2</c:v>
                </c:pt>
                <c:pt idx="1035">
                  <c:v>2.1668119481503618E-2</c:v>
                </c:pt>
                <c:pt idx="1036">
                  <c:v>2.1699123458912881E-2</c:v>
                </c:pt>
                <c:pt idx="1037">
                  <c:v>2.2016703722595687E-2</c:v>
                </c:pt>
                <c:pt idx="1038">
                  <c:v>2.2487192875816381E-2</c:v>
                </c:pt>
                <c:pt idx="1039">
                  <c:v>2.3071089774407881E-2</c:v>
                </c:pt>
                <c:pt idx="1040">
                  <c:v>2.3962212492852013E-2</c:v>
                </c:pt>
                <c:pt idx="1041">
                  <c:v>2.5085564997183153E-2</c:v>
                </c:pt>
                <c:pt idx="1042">
                  <c:v>2.5893325589220331E-2</c:v>
                </c:pt>
                <c:pt idx="1043">
                  <c:v>2.6407069933341312E-2</c:v>
                </c:pt>
                <c:pt idx="1044">
                  <c:v>2.6686903514934936E-2</c:v>
                </c:pt>
                <c:pt idx="1045">
                  <c:v>2.6519133330513485E-2</c:v>
                </c:pt>
                <c:pt idx="1046">
                  <c:v>2.5820033321501401E-2</c:v>
                </c:pt>
                <c:pt idx="1047">
                  <c:v>2.477678848751895E-2</c:v>
                </c:pt>
                <c:pt idx="1048">
                  <c:v>2.343185266502449E-2</c:v>
                </c:pt>
                <c:pt idx="1049">
                  <c:v>2.202667936589554E-2</c:v>
                </c:pt>
                <c:pt idx="1050">
                  <c:v>2.0974542695633952E-2</c:v>
                </c:pt>
                <c:pt idx="1051">
                  <c:v>2.0769653074336772E-2</c:v>
                </c:pt>
                <c:pt idx="1052">
                  <c:v>2.1413273180967501E-2</c:v>
                </c:pt>
                <c:pt idx="1053">
                  <c:v>2.2704237152962638E-2</c:v>
                </c:pt>
                <c:pt idx="1054">
                  <c:v>2.4309835859536558E-2</c:v>
                </c:pt>
                <c:pt idx="1055">
                  <c:v>2.5907096167614805E-2</c:v>
                </c:pt>
                <c:pt idx="1056">
                  <c:v>2.7328024115917459E-2</c:v>
                </c:pt>
                <c:pt idx="1057">
                  <c:v>2.8260877583987789E-2</c:v>
                </c:pt>
                <c:pt idx="1058">
                  <c:v>2.8545871986119041E-2</c:v>
                </c:pt>
                <c:pt idx="1059">
                  <c:v>2.8234232547873168E-2</c:v>
                </c:pt>
                <c:pt idx="1060">
                  <c:v>2.7523756353953432E-2</c:v>
                </c:pt>
                <c:pt idx="1061">
                  <c:v>2.6254986898456983E-2</c:v>
                </c:pt>
                <c:pt idx="1062">
                  <c:v>2.4790382438139795E-2</c:v>
                </c:pt>
                <c:pt idx="1063">
                  <c:v>2.3563098219192963E-2</c:v>
                </c:pt>
                <c:pt idx="1064">
                  <c:v>2.2537368139643316E-2</c:v>
                </c:pt>
                <c:pt idx="1065">
                  <c:v>2.2020424403301847E-2</c:v>
                </c:pt>
                <c:pt idx="1066">
                  <c:v>2.2124227758193206E-2</c:v>
                </c:pt>
                <c:pt idx="1067">
                  <c:v>2.2962006751413497E-2</c:v>
                </c:pt>
                <c:pt idx="1068">
                  <c:v>2.4294835922407589E-2</c:v>
                </c:pt>
                <c:pt idx="1069">
                  <c:v>2.5819911183867929E-2</c:v>
                </c:pt>
                <c:pt idx="1070">
                  <c:v>2.7271590273790298E-2</c:v>
                </c:pt>
                <c:pt idx="1071">
                  <c:v>2.8319558012296665E-2</c:v>
                </c:pt>
                <c:pt idx="1072">
                  <c:v>2.8734807555741593E-2</c:v>
                </c:pt>
                <c:pt idx="1073">
                  <c:v>2.8520719147230981E-2</c:v>
                </c:pt>
                <c:pt idx="1074">
                  <c:v>2.7602659841468907E-2</c:v>
                </c:pt>
                <c:pt idx="1075">
                  <c:v>2.6317517307579707E-2</c:v>
                </c:pt>
                <c:pt idx="1076">
                  <c:v>2.4790606427671221E-2</c:v>
                </c:pt>
                <c:pt idx="1077">
                  <c:v>2.3236662689235833E-2</c:v>
                </c:pt>
                <c:pt idx="1078">
                  <c:v>2.1999376885667849E-2</c:v>
                </c:pt>
                <c:pt idx="1079">
                  <c:v>2.120736588738293E-2</c:v>
                </c:pt>
                <c:pt idx="1080">
                  <c:v>2.1060930881054513E-2</c:v>
                </c:pt>
                <c:pt idx="1081">
                  <c:v>2.1375202282584792E-2</c:v>
                </c:pt>
                <c:pt idx="1082">
                  <c:v>2.2373717816742598E-2</c:v>
                </c:pt>
                <c:pt idx="1083">
                  <c:v>2.3852122360854894E-2</c:v>
                </c:pt>
                <c:pt idx="1084">
                  <c:v>2.5654691897569564E-2</c:v>
                </c:pt>
                <c:pt idx="1085">
                  <c:v>2.7324243027769222E-2</c:v>
                </c:pt>
                <c:pt idx="1086">
                  <c:v>2.8995311605993331E-2</c:v>
                </c:pt>
                <c:pt idx="1087">
                  <c:v>3.0153998630160744E-2</c:v>
                </c:pt>
                <c:pt idx="1088">
                  <c:v>3.0695809842116138E-2</c:v>
                </c:pt>
                <c:pt idx="1089">
                  <c:v>3.0299533965949733E-2</c:v>
                </c:pt>
                <c:pt idx="1090">
                  <c:v>2.8938971589958524E-2</c:v>
                </c:pt>
                <c:pt idx="1091">
                  <c:v>2.6917388532317E-2</c:v>
                </c:pt>
                <c:pt idx="1092">
                  <c:v>2.4880239437246814E-2</c:v>
                </c:pt>
                <c:pt idx="1093">
                  <c:v>2.323101811653246E-2</c:v>
                </c:pt>
                <c:pt idx="1094">
                  <c:v>2.2351053353080134E-2</c:v>
                </c:pt>
                <c:pt idx="1095">
                  <c:v>2.2406596577853283E-2</c:v>
                </c:pt>
                <c:pt idx="1096">
                  <c:v>2.3165430563109424E-2</c:v>
                </c:pt>
                <c:pt idx="1097">
                  <c:v>2.474340669376562E-2</c:v>
                </c:pt>
                <c:pt idx="1098">
                  <c:v>2.6649009254992629E-2</c:v>
                </c:pt>
                <c:pt idx="1099">
                  <c:v>2.8501498180259273E-2</c:v>
                </c:pt>
              </c:numCache>
            </c:numRef>
          </c:yVal>
          <c:smooth val="0"/>
          <c:extLst>
            <c:ext xmlns:c16="http://schemas.microsoft.com/office/drawing/2014/chart" uri="{C3380CC4-5D6E-409C-BE32-E72D297353CC}">
              <c16:uniqueId val="{00000002-0DA7-4CD1-B0A7-4E62BBE5A2E3}"/>
            </c:ext>
          </c:extLst>
        </c:ser>
        <c:dLbls>
          <c:showLegendKey val="0"/>
          <c:showVal val="0"/>
          <c:showCatName val="0"/>
          <c:showSerName val="0"/>
          <c:showPercent val="0"/>
          <c:showBubbleSize val="0"/>
        </c:dLbls>
        <c:axId val="464805999"/>
        <c:axId val="464811823"/>
      </c:scatterChart>
      <c:valAx>
        <c:axId val="461243071"/>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1243487"/>
        <c:crosses val="autoZero"/>
        <c:crossBetween val="midCat"/>
      </c:valAx>
      <c:valAx>
        <c:axId val="461243487"/>
        <c:scaling>
          <c:orientation val="minMax"/>
          <c:max val="0.2"/>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Acceleration (m/s</a:t>
                </a:r>
                <a:r>
                  <a:rPr lang="en-US" sz="2000" baseline="30000" dirty="0"/>
                  <a:t>2</a:t>
                </a:r>
                <a:r>
                  <a:rPr lang="en-US" sz="2000" dirty="0"/>
                  <a:t>)</a:t>
                </a:r>
              </a:p>
              <a:p>
                <a:pPr>
                  <a:defRPr/>
                </a:pPr>
                <a:r>
                  <a:rPr lang="en-US" sz="2000" dirty="0"/>
                  <a:t>Displacement</a:t>
                </a:r>
                <a:r>
                  <a:rPr lang="en-US" sz="2000" baseline="0" dirty="0"/>
                  <a:t> (mm)</a:t>
                </a:r>
                <a:endParaRPr lang="en-US" sz="2000" dirty="0"/>
              </a:p>
            </c:rich>
          </c:tx>
          <c:layout>
            <c:manualLayout>
              <c:xMode val="edge"/>
              <c:yMode val="edge"/>
              <c:x val="1.5542831104560667E-2"/>
              <c:y val="0.2577274626231466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1243071"/>
        <c:crosses val="autoZero"/>
        <c:crossBetween val="midCat"/>
      </c:valAx>
      <c:valAx>
        <c:axId val="464811823"/>
        <c:scaling>
          <c:orientation val="minMax"/>
          <c:max val="4.000000000000001E-3"/>
          <c:min val="-4.000000000000001E-3"/>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Velocity (m/s)</a:t>
                </a:r>
              </a:p>
            </c:rich>
          </c:tx>
          <c:layout>
            <c:manualLayout>
              <c:xMode val="edge"/>
              <c:yMode val="edge"/>
              <c:x val="0.95973911893996111"/>
              <c:y val="0.312754325358435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4805999"/>
        <c:crosses val="max"/>
        <c:crossBetween val="midCat"/>
        <c:majorUnit val="1.0000000000000002E-3"/>
      </c:valAx>
      <c:valAx>
        <c:axId val="464805999"/>
        <c:scaling>
          <c:orientation val="minMax"/>
        </c:scaling>
        <c:delete val="1"/>
        <c:axPos val="b"/>
        <c:numFmt formatCode="General" sourceLinked="1"/>
        <c:majorTickMark val="out"/>
        <c:minorTickMark val="none"/>
        <c:tickLblPos val="nextTo"/>
        <c:crossAx val="464811823"/>
        <c:crosses val="autoZero"/>
        <c:crossBetween val="midCat"/>
      </c:valAx>
      <c:spPr>
        <a:noFill/>
        <a:ln>
          <a:noFill/>
        </a:ln>
        <a:effectLst/>
      </c:spPr>
    </c:plotArea>
    <c:legend>
      <c:legendPos val="b"/>
      <c:layout>
        <c:manualLayout>
          <c:xMode val="edge"/>
          <c:yMode val="edge"/>
          <c:x val="0.24799337533634416"/>
          <c:y val="0.7754657355089587"/>
          <c:w val="0.51660167970742443"/>
          <c:h val="5.4004036329652387E-2"/>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706272659015"/>
          <c:y val="3.4079358322949338E-2"/>
          <c:w val="0.8427631655842579"/>
          <c:h val="0.81318665271988999"/>
        </c:manualLayout>
      </c:layout>
      <c:scatterChart>
        <c:scatterStyle val="lineMarker"/>
        <c:varyColors val="0"/>
        <c:ser>
          <c:idx val="2"/>
          <c:order val="0"/>
          <c:tx>
            <c:strRef>
              <c:f>'Linear Accelerometer'!$R$1</c:f>
              <c:strCache>
                <c:ptCount val="1"/>
                <c:pt idx="0">
                  <c:v>Displacement (mm)</c:v>
                </c:pt>
              </c:strCache>
            </c:strRef>
          </c:tx>
          <c:spPr>
            <a:ln w="19050" cap="rnd">
              <a:solidFill>
                <a:schemeClr val="bg1">
                  <a:lumMod val="75000"/>
                </a:schemeClr>
              </a:solidFill>
              <a:round/>
            </a:ln>
            <a:effectLst/>
          </c:spPr>
          <c:marker>
            <c:symbol val="circle"/>
            <c:size val="5"/>
            <c:spPr>
              <a:solidFill>
                <a:schemeClr val="accent3"/>
              </a:solidFill>
              <a:ln w="9525">
                <a:solidFill>
                  <a:schemeClr val="accent3"/>
                </a:solidFill>
              </a:ln>
              <a:effectLst/>
            </c:spPr>
          </c:marker>
          <c:xVal>
            <c:numRef>
              <c:f>'Linear Accelerometer'!$A$2:$A$1101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pt idx="1024">
                  <c:v>10.245299749978585</c:v>
                </c:pt>
                <c:pt idx="1025">
                  <c:v>10.255296749994159</c:v>
                </c:pt>
                <c:pt idx="1026">
                  <c:v>10.265294749988243</c:v>
                </c:pt>
                <c:pt idx="1027">
                  <c:v>10.275291749974713</c:v>
                </c:pt>
                <c:pt idx="1028">
                  <c:v>10.285289749997901</c:v>
                </c:pt>
                <c:pt idx="1029">
                  <c:v>10.295286749984371</c:v>
                </c:pt>
                <c:pt idx="1030">
                  <c:v>10.305284749978455</c:v>
                </c:pt>
                <c:pt idx="1031">
                  <c:v>10.315281749994028</c:v>
                </c:pt>
                <c:pt idx="1032">
                  <c:v>10.325279749988113</c:v>
                </c:pt>
                <c:pt idx="1033">
                  <c:v>10.335276749974582</c:v>
                </c:pt>
                <c:pt idx="1034">
                  <c:v>10.345273749990156</c:v>
                </c:pt>
                <c:pt idx="1035">
                  <c:v>10.35527174998424</c:v>
                </c:pt>
                <c:pt idx="1036">
                  <c:v>10.365268749999814</c:v>
                </c:pt>
                <c:pt idx="1037">
                  <c:v>10.375266749993898</c:v>
                </c:pt>
                <c:pt idx="1038">
                  <c:v>10.385263749980368</c:v>
                </c:pt>
                <c:pt idx="1039">
                  <c:v>10.395261749974452</c:v>
                </c:pt>
                <c:pt idx="1040">
                  <c:v>10.405258749990026</c:v>
                </c:pt>
                <c:pt idx="1041">
                  <c:v>10.41525674998411</c:v>
                </c:pt>
                <c:pt idx="1042">
                  <c:v>10.425253749999683</c:v>
                </c:pt>
                <c:pt idx="1043">
                  <c:v>10.435251749993768</c:v>
                </c:pt>
                <c:pt idx="1044">
                  <c:v>10.445248749980237</c:v>
                </c:pt>
                <c:pt idx="1045">
                  <c:v>10.455246749974322</c:v>
                </c:pt>
                <c:pt idx="1046">
                  <c:v>10.465243749989895</c:v>
                </c:pt>
                <c:pt idx="1047">
                  <c:v>10.475241749983979</c:v>
                </c:pt>
                <c:pt idx="1048">
                  <c:v>10.485238749999553</c:v>
                </c:pt>
                <c:pt idx="1049">
                  <c:v>10.495235749986023</c:v>
                </c:pt>
                <c:pt idx="1050">
                  <c:v>10.505233749980107</c:v>
                </c:pt>
                <c:pt idx="1051">
                  <c:v>10.515230749995681</c:v>
                </c:pt>
                <c:pt idx="1052">
                  <c:v>10.525228749989765</c:v>
                </c:pt>
                <c:pt idx="1053">
                  <c:v>10.535225749976235</c:v>
                </c:pt>
                <c:pt idx="1054">
                  <c:v>10.545223749999423</c:v>
                </c:pt>
                <c:pt idx="1055">
                  <c:v>10.555220749985892</c:v>
                </c:pt>
                <c:pt idx="1056">
                  <c:v>10.565218749979977</c:v>
                </c:pt>
                <c:pt idx="1057">
                  <c:v>10.57521574999555</c:v>
                </c:pt>
                <c:pt idx="1058">
                  <c:v>10.585213749989634</c:v>
                </c:pt>
                <c:pt idx="1059">
                  <c:v>10.595210749976104</c:v>
                </c:pt>
                <c:pt idx="1060">
                  <c:v>10.605208749999292</c:v>
                </c:pt>
                <c:pt idx="1061">
                  <c:v>10.615205749985762</c:v>
                </c:pt>
                <c:pt idx="1062">
                  <c:v>10.625203749979846</c:v>
                </c:pt>
                <c:pt idx="1063">
                  <c:v>10.63520074999542</c:v>
                </c:pt>
                <c:pt idx="1064">
                  <c:v>10.645198749989504</c:v>
                </c:pt>
                <c:pt idx="1065">
                  <c:v>10.655195749975974</c:v>
                </c:pt>
                <c:pt idx="1066">
                  <c:v>10.665192749991547</c:v>
                </c:pt>
                <c:pt idx="1067">
                  <c:v>10.675190749985632</c:v>
                </c:pt>
                <c:pt idx="1068">
                  <c:v>10.685187750001205</c:v>
                </c:pt>
                <c:pt idx="1069">
                  <c:v>10.695185749995289</c:v>
                </c:pt>
                <c:pt idx="1070">
                  <c:v>10.705182749981759</c:v>
                </c:pt>
                <c:pt idx="1071">
                  <c:v>10.715180749975843</c:v>
                </c:pt>
                <c:pt idx="1072">
                  <c:v>10.725177749991417</c:v>
                </c:pt>
                <c:pt idx="1073">
                  <c:v>10.735175749985501</c:v>
                </c:pt>
                <c:pt idx="1074">
                  <c:v>10.745172750001075</c:v>
                </c:pt>
                <c:pt idx="1075">
                  <c:v>10.755170749995159</c:v>
                </c:pt>
                <c:pt idx="1076">
                  <c:v>10.765167749981629</c:v>
                </c:pt>
                <c:pt idx="1077">
                  <c:v>10.775165749975713</c:v>
                </c:pt>
                <c:pt idx="1078">
                  <c:v>10.785162749991287</c:v>
                </c:pt>
                <c:pt idx="1079">
                  <c:v>10.795160749985371</c:v>
                </c:pt>
                <c:pt idx="1080">
                  <c:v>10.805157750000944</c:v>
                </c:pt>
                <c:pt idx="1081">
                  <c:v>10.815155749995029</c:v>
                </c:pt>
                <c:pt idx="1082">
                  <c:v>10.825152749981498</c:v>
                </c:pt>
                <c:pt idx="1083">
                  <c:v>10.835149749997072</c:v>
                </c:pt>
                <c:pt idx="1084">
                  <c:v>10.845147749991156</c:v>
                </c:pt>
                <c:pt idx="1085">
                  <c:v>10.855144749977626</c:v>
                </c:pt>
                <c:pt idx="1086">
                  <c:v>10.865142750000814</c:v>
                </c:pt>
                <c:pt idx="1087">
                  <c:v>10.875139749987284</c:v>
                </c:pt>
                <c:pt idx="1088">
                  <c:v>10.885137749981368</c:v>
                </c:pt>
                <c:pt idx="1089">
                  <c:v>10.895134749996942</c:v>
                </c:pt>
                <c:pt idx="1090">
                  <c:v>10.905132749991026</c:v>
                </c:pt>
                <c:pt idx="1091">
                  <c:v>10.915129749977496</c:v>
                </c:pt>
                <c:pt idx="1092">
                  <c:v>10.925128124974435</c:v>
                </c:pt>
                <c:pt idx="1093">
                  <c:v>10.935125124990009</c:v>
                </c:pt>
                <c:pt idx="1094">
                  <c:v>10.945123124984093</c:v>
                </c:pt>
                <c:pt idx="1095">
                  <c:v>10.955120124999667</c:v>
                </c:pt>
                <c:pt idx="1096">
                  <c:v>10.965118124993751</c:v>
                </c:pt>
                <c:pt idx="1097">
                  <c:v>10.975115124980221</c:v>
                </c:pt>
                <c:pt idx="1098">
                  <c:v>10.985112124995794</c:v>
                </c:pt>
                <c:pt idx="1099">
                  <c:v>10.995110124989878</c:v>
                </c:pt>
              </c:numCache>
            </c:numRef>
          </c:xVal>
          <c:yVal>
            <c:numRef>
              <c:f>'Linear Accelerometer'!$R$2:$R$1101</c:f>
              <c:numCache>
                <c:formatCode>General</c:formatCode>
                <c:ptCount val="1100"/>
                <c:pt idx="0">
                  <c:v>-0.06</c:v>
                </c:pt>
                <c:pt idx="1">
                  <c:v>-5.0510471104442449E-2</c:v>
                </c:pt>
                <c:pt idx="2">
                  <c:v>-3.593653160007057E-2</c:v>
                </c:pt>
                <c:pt idx="3">
                  <c:v>-1.3567728838125577E-2</c:v>
                </c:pt>
                <c:pt idx="4">
                  <c:v>1.3669346477984401E-2</c:v>
                </c:pt>
                <c:pt idx="5">
                  <c:v>4.4064265886068391E-2</c:v>
                </c:pt>
                <c:pt idx="6">
                  <c:v>7.2509076732486383E-2</c:v>
                </c:pt>
                <c:pt idx="7">
                  <c:v>9.4031309946184E-2</c:v>
                </c:pt>
                <c:pt idx="8">
                  <c:v>0.10697212265515756</c:v>
                </c:pt>
                <c:pt idx="9">
                  <c:v>0.11072537828405929</c:v>
                </c:pt>
                <c:pt idx="10">
                  <c:v>0.10604899864236852</c:v>
                </c:pt>
                <c:pt idx="11">
                  <c:v>9.5632282809058944E-2</c:v>
                </c:pt>
                <c:pt idx="12">
                  <c:v>8.1951209787782198E-2</c:v>
                </c:pt>
                <c:pt idx="13">
                  <c:v>6.7255222425928574E-2</c:v>
                </c:pt>
                <c:pt idx="14">
                  <c:v>5.3631523825663954E-2</c:v>
                </c:pt>
                <c:pt idx="15">
                  <c:v>4.303388758979057E-2</c:v>
                </c:pt>
                <c:pt idx="16">
                  <c:v>3.5049951932511869E-2</c:v>
                </c:pt>
                <c:pt idx="17">
                  <c:v>2.8330805320445948E-2</c:v>
                </c:pt>
                <c:pt idx="18">
                  <c:v>2.2927074055730558E-2</c:v>
                </c:pt>
                <c:pt idx="19">
                  <c:v>1.9198920187099185E-2</c:v>
                </c:pt>
                <c:pt idx="20">
                  <c:v>1.7250989969728164E-2</c:v>
                </c:pt>
                <c:pt idx="21">
                  <c:v>1.8038088488213047E-2</c:v>
                </c:pt>
                <c:pt idx="22">
                  <c:v>2.0905581655140369E-2</c:v>
                </c:pt>
                <c:pt idx="23">
                  <c:v>2.7005867368995674E-2</c:v>
                </c:pt>
                <c:pt idx="24">
                  <c:v>3.4983999308032948E-2</c:v>
                </c:pt>
                <c:pt idx="25">
                  <c:v>4.0071815846501484E-2</c:v>
                </c:pt>
                <c:pt idx="26">
                  <c:v>3.9774961328996078E-2</c:v>
                </c:pt>
                <c:pt idx="27">
                  <c:v>3.47310841253127E-2</c:v>
                </c:pt>
                <c:pt idx="28">
                  <c:v>2.5834749553430326E-2</c:v>
                </c:pt>
                <c:pt idx="29">
                  <c:v>1.4614031538956953E-2</c:v>
                </c:pt>
                <c:pt idx="30">
                  <c:v>2.7125453072935502E-3</c:v>
                </c:pt>
                <c:pt idx="31">
                  <c:v>-8.6690081184991503E-3</c:v>
                </c:pt>
                <c:pt idx="32">
                  <c:v>-1.582135689871603E-2</c:v>
                </c:pt>
                <c:pt idx="33">
                  <c:v>-1.6276922740081433E-2</c:v>
                </c:pt>
                <c:pt idx="34">
                  <c:v>-9.6040087368067777E-3</c:v>
                </c:pt>
                <c:pt idx="35">
                  <c:v>3.6381397204022087E-3</c:v>
                </c:pt>
                <c:pt idx="36">
                  <c:v>2.0276413919480762E-2</c:v>
                </c:pt>
                <c:pt idx="37">
                  <c:v>3.7632521785182865E-2</c:v>
                </c:pt>
                <c:pt idx="38">
                  <c:v>5.3216597275436595E-2</c:v>
                </c:pt>
                <c:pt idx="39">
                  <c:v>6.3097745101622124E-2</c:v>
                </c:pt>
                <c:pt idx="40">
                  <c:v>6.4750895449725135E-2</c:v>
                </c:pt>
                <c:pt idx="41">
                  <c:v>5.7405844178261847E-2</c:v>
                </c:pt>
                <c:pt idx="42">
                  <c:v>4.1478811929651929E-2</c:v>
                </c:pt>
                <c:pt idx="43">
                  <c:v>1.9508038144187476E-2</c:v>
                </c:pt>
                <c:pt idx="44">
                  <c:v>-5.0722195632128125E-3</c:v>
                </c:pt>
                <c:pt idx="45">
                  <c:v>-2.6964896980568229E-2</c:v>
                </c:pt>
                <c:pt idx="46">
                  <c:v>-4.1064513781900874E-2</c:v>
                </c:pt>
                <c:pt idx="47">
                  <c:v>-4.5080282520877132E-2</c:v>
                </c:pt>
                <c:pt idx="48">
                  <c:v>-4.1516995325205371E-2</c:v>
                </c:pt>
                <c:pt idx="49">
                  <c:v>-3.2540457056044733E-2</c:v>
                </c:pt>
                <c:pt idx="50">
                  <c:v>-1.7426137338572935E-2</c:v>
                </c:pt>
                <c:pt idx="51">
                  <c:v>1.7186502917750958E-3</c:v>
                </c:pt>
                <c:pt idx="52">
                  <c:v>2.1493736690659092E-2</c:v>
                </c:pt>
                <c:pt idx="53">
                  <c:v>3.8220005707968664E-2</c:v>
                </c:pt>
                <c:pt idx="54">
                  <c:v>4.9938527515284617E-2</c:v>
                </c:pt>
                <c:pt idx="55">
                  <c:v>5.3483806830322195E-2</c:v>
                </c:pt>
                <c:pt idx="56">
                  <c:v>4.7530014706107564E-2</c:v>
                </c:pt>
                <c:pt idx="57">
                  <c:v>3.0866990502169414E-2</c:v>
                </c:pt>
                <c:pt idx="58">
                  <c:v>6.5234911745939393E-3</c:v>
                </c:pt>
                <c:pt idx="59">
                  <c:v>-2.0069488633029556E-2</c:v>
                </c:pt>
                <c:pt idx="60">
                  <c:v>-4.2983385516074182E-2</c:v>
                </c:pt>
                <c:pt idx="61">
                  <c:v>-5.9451137408252183E-2</c:v>
                </c:pt>
                <c:pt idx="62">
                  <c:v>-6.5454294200325197E-2</c:v>
                </c:pt>
                <c:pt idx="63">
                  <c:v>-5.9879709104583956E-2</c:v>
                </c:pt>
                <c:pt idx="64">
                  <c:v>-4.2025476964805228E-2</c:v>
                </c:pt>
                <c:pt idx="65">
                  <c:v>-1.4329249729738817E-2</c:v>
                </c:pt>
                <c:pt idx="66">
                  <c:v>1.5604007075708103E-2</c:v>
                </c:pt>
                <c:pt idx="67">
                  <c:v>4.2015127136824607E-2</c:v>
                </c:pt>
                <c:pt idx="68">
                  <c:v>6.078904352302552E-2</c:v>
                </c:pt>
                <c:pt idx="69">
                  <c:v>6.8189710062730585E-2</c:v>
                </c:pt>
                <c:pt idx="70">
                  <c:v>6.3526349924589026E-2</c:v>
                </c:pt>
                <c:pt idx="71">
                  <c:v>4.9794251531072108E-2</c:v>
                </c:pt>
                <c:pt idx="72">
                  <c:v>2.9381593884726064E-2</c:v>
                </c:pt>
                <c:pt idx="73">
                  <c:v>6.4292790457923139E-3</c:v>
                </c:pt>
                <c:pt idx="74">
                  <c:v>-1.5371578502351602E-2</c:v>
                </c:pt>
                <c:pt idx="75">
                  <c:v>-3.159555535585043E-2</c:v>
                </c:pt>
                <c:pt idx="76">
                  <c:v>-4.0989724828755972E-2</c:v>
                </c:pt>
                <c:pt idx="77">
                  <c:v>-4.4291360264363415E-2</c:v>
                </c:pt>
                <c:pt idx="78">
                  <c:v>-4.2855063026788362E-2</c:v>
                </c:pt>
                <c:pt idx="79">
                  <c:v>-3.7691094850263382E-2</c:v>
                </c:pt>
                <c:pt idx="80">
                  <c:v>-2.8042248604756348E-2</c:v>
                </c:pt>
                <c:pt idx="81">
                  <c:v>-1.5785447612705159E-2</c:v>
                </c:pt>
                <c:pt idx="82">
                  <c:v>-4.000976000741523E-3</c:v>
                </c:pt>
                <c:pt idx="83">
                  <c:v>4.7078803048155905E-3</c:v>
                </c:pt>
                <c:pt idx="84">
                  <c:v>6.4407484190427385E-3</c:v>
                </c:pt>
                <c:pt idx="85">
                  <c:v>-1.4491606627444554E-3</c:v>
                </c:pt>
                <c:pt idx="86">
                  <c:v>-1.8717902739418299E-2</c:v>
                </c:pt>
                <c:pt idx="87">
                  <c:v>-4.1223982690153635E-2</c:v>
                </c:pt>
                <c:pt idx="88">
                  <c:v>-6.4144588378817549E-2</c:v>
                </c:pt>
                <c:pt idx="89">
                  <c:v>-8.4967484415074526E-2</c:v>
                </c:pt>
                <c:pt idx="90">
                  <c:v>-0.10153227037975673</c:v>
                </c:pt>
                <c:pt idx="91">
                  <c:v>-0.11201925639357525</c:v>
                </c:pt>
                <c:pt idx="92">
                  <c:v>-0.11612505416245467</c:v>
                </c:pt>
                <c:pt idx="93">
                  <c:v>-0.11504888747005704</c:v>
                </c:pt>
                <c:pt idx="94">
                  <c:v>-0.11253337410891502</c:v>
                </c:pt>
                <c:pt idx="95">
                  <c:v>-0.11082092444348482</c:v>
                </c:pt>
                <c:pt idx="96">
                  <c:v>-0.1131825369406097</c:v>
                </c:pt>
                <c:pt idx="97">
                  <c:v>-0.12195989891596756</c:v>
                </c:pt>
                <c:pt idx="98">
                  <c:v>-0.13632444201040375</c:v>
                </c:pt>
                <c:pt idx="99">
                  <c:v>-0.15512462077579431</c:v>
                </c:pt>
                <c:pt idx="100">
                  <c:v>-0.17435501687177521</c:v>
                </c:pt>
                <c:pt idx="101">
                  <c:v>-0.19204703961244995</c:v>
                </c:pt>
                <c:pt idx="102">
                  <c:v>-0.20751715484458327</c:v>
                </c:pt>
                <c:pt idx="103">
                  <c:v>-0.22176466998512631</c:v>
                </c:pt>
                <c:pt idx="104">
                  <c:v>-0.23925244362742737</c:v>
                </c:pt>
                <c:pt idx="105">
                  <c:v>-0.26089142361232298</c:v>
                </c:pt>
                <c:pt idx="106">
                  <c:v>-0.28261315189082853</c:v>
                </c:pt>
                <c:pt idx="107">
                  <c:v>-0.3035476192894172</c:v>
                </c:pt>
                <c:pt idx="108">
                  <c:v>-0.32254806882795167</c:v>
                </c:pt>
                <c:pt idx="109">
                  <c:v>-0.33965483783738104</c:v>
                </c:pt>
                <c:pt idx="110">
                  <c:v>-0.35276729605075691</c:v>
                </c:pt>
                <c:pt idx="111">
                  <c:v>-0.36281137621256954</c:v>
                </c:pt>
                <c:pt idx="112">
                  <c:v>-0.37250337554641266</c:v>
                </c:pt>
                <c:pt idx="113">
                  <c:v>-0.38218020877167674</c:v>
                </c:pt>
                <c:pt idx="114">
                  <c:v>-0.39198478889227062</c:v>
                </c:pt>
                <c:pt idx="115">
                  <c:v>-0.39998508202502497</c:v>
                </c:pt>
                <c:pt idx="116">
                  <c:v>-0.40622379294705369</c:v>
                </c:pt>
                <c:pt idx="117">
                  <c:v>-0.41059744668110987</c:v>
                </c:pt>
                <c:pt idx="118">
                  <c:v>-0.41473826220108284</c:v>
                </c:pt>
                <c:pt idx="119">
                  <c:v>-0.41872390480781707</c:v>
                </c:pt>
                <c:pt idx="120">
                  <c:v>-0.4226147179626395</c:v>
                </c:pt>
                <c:pt idx="121">
                  <c:v>-0.42561668422478205</c:v>
                </c:pt>
                <c:pt idx="122">
                  <c:v>-0.42928225739017994</c:v>
                </c:pt>
                <c:pt idx="123">
                  <c:v>-0.43422474264625632</c:v>
                </c:pt>
                <c:pt idx="124">
                  <c:v>-0.43805743297267008</c:v>
                </c:pt>
                <c:pt idx="125">
                  <c:v>-0.44138934675957364</c:v>
                </c:pt>
                <c:pt idx="126">
                  <c:v>-0.44479723004232358</c:v>
                </c:pt>
                <c:pt idx="127">
                  <c:v>-0.44804465837399082</c:v>
                </c:pt>
                <c:pt idx="128">
                  <c:v>-0.44842807462527057</c:v>
                </c:pt>
                <c:pt idx="129">
                  <c:v>-0.44521897820077194</c:v>
                </c:pt>
                <c:pt idx="130">
                  <c:v>-0.43952788794870279</c:v>
                </c:pt>
                <c:pt idx="131">
                  <c:v>-0.43315494220515188</c:v>
                </c:pt>
                <c:pt idx="132">
                  <c:v>-0.42414146216115695</c:v>
                </c:pt>
                <c:pt idx="133">
                  <c:v>-0.41033516159230093</c:v>
                </c:pt>
                <c:pt idx="134">
                  <c:v>-0.3903249288922862</c:v>
                </c:pt>
                <c:pt idx="135">
                  <c:v>-0.36194260046557358</c:v>
                </c:pt>
                <c:pt idx="136">
                  <c:v>-0.32585619872459148</c:v>
                </c:pt>
                <c:pt idx="137">
                  <c:v>-0.28764227921717606</c:v>
                </c:pt>
                <c:pt idx="138">
                  <c:v>-0.25244467533437798</c:v>
                </c:pt>
                <c:pt idx="139">
                  <c:v>-0.22482511940564329</c:v>
                </c:pt>
                <c:pt idx="140">
                  <c:v>-0.21006162332000328</c:v>
                </c:pt>
                <c:pt idx="141">
                  <c:v>-0.21134261500766724</c:v>
                </c:pt>
                <c:pt idx="142">
                  <c:v>-0.22865570989062278</c:v>
                </c:pt>
                <c:pt idx="143">
                  <c:v>-0.25883398638866434</c:v>
                </c:pt>
                <c:pt idx="144">
                  <c:v>-0.29569440134486458</c:v>
                </c:pt>
                <c:pt idx="145">
                  <c:v>-0.3321714089668561</c:v>
                </c:pt>
                <c:pt idx="146">
                  <c:v>-0.36452342304751367</c:v>
                </c:pt>
                <c:pt idx="147">
                  <c:v>-0.39016982249504184</c:v>
                </c:pt>
                <c:pt idx="148">
                  <c:v>-0.40662795559833609</c:v>
                </c:pt>
                <c:pt idx="149">
                  <c:v>-0.41055372487969088</c:v>
                </c:pt>
                <c:pt idx="150">
                  <c:v>-0.4028571808905213</c:v>
                </c:pt>
                <c:pt idx="151">
                  <c:v>-0.38825514191252036</c:v>
                </c:pt>
                <c:pt idx="152">
                  <c:v>-0.37010346261052585</c:v>
                </c:pt>
                <c:pt idx="153">
                  <c:v>-0.35313998804122126</c:v>
                </c:pt>
                <c:pt idx="154">
                  <c:v>-0.34495195661721251</c:v>
                </c:pt>
                <c:pt idx="155">
                  <c:v>-0.34738710878071766</c:v>
                </c:pt>
                <c:pt idx="156">
                  <c:v>-0.35954478197447615</c:v>
                </c:pt>
                <c:pt idx="157">
                  <c:v>-0.3800914519725917</c:v>
                </c:pt>
                <c:pt idx="158">
                  <c:v>-0.40697146837002246</c:v>
                </c:pt>
                <c:pt idx="159">
                  <c:v>-0.43194567944731083</c:v>
                </c:pt>
                <c:pt idx="160">
                  <c:v>-0.44703753617396108</c:v>
                </c:pt>
                <c:pt idx="161">
                  <c:v>-0.44870483157355606</c:v>
                </c:pt>
                <c:pt idx="162">
                  <c:v>-0.43701692867424746</c:v>
                </c:pt>
                <c:pt idx="163">
                  <c:v>-0.41695499616081833</c:v>
                </c:pt>
                <c:pt idx="164">
                  <c:v>-0.39643919295823593</c:v>
                </c:pt>
                <c:pt idx="165">
                  <c:v>-0.38230256672660673</c:v>
                </c:pt>
                <c:pt idx="166">
                  <c:v>-0.37695657529564763</c:v>
                </c:pt>
                <c:pt idx="167">
                  <c:v>-0.38348625816683202</c:v>
                </c:pt>
                <c:pt idx="168">
                  <c:v>-0.40073574885001545</c:v>
                </c:pt>
                <c:pt idx="169">
                  <c:v>-0.42515810649787517</c:v>
                </c:pt>
                <c:pt idx="170">
                  <c:v>-0.45371595442237955</c:v>
                </c:pt>
                <c:pt idx="171">
                  <c:v>-0.48405268693040182</c:v>
                </c:pt>
                <c:pt idx="172">
                  <c:v>-0.51181176775227533</c:v>
                </c:pt>
                <c:pt idx="173">
                  <c:v>-0.53260976886844913</c:v>
                </c:pt>
                <c:pt idx="174">
                  <c:v>-0.5438455894651385</c:v>
                </c:pt>
                <c:pt idx="175">
                  <c:v>-0.54646245690016826</c:v>
                </c:pt>
                <c:pt idx="176">
                  <c:v>-0.54257038389359491</c:v>
                </c:pt>
                <c:pt idx="177">
                  <c:v>-0.5336512449138705</c:v>
                </c:pt>
                <c:pt idx="178">
                  <c:v>-0.51999055444349307</c:v>
                </c:pt>
                <c:pt idx="179">
                  <c:v>-0.50316610635462489</c:v>
                </c:pt>
                <c:pt idx="180">
                  <c:v>-0.48594644318737518</c:v>
                </c:pt>
                <c:pt idx="181">
                  <c:v>-0.47289927705172091</c:v>
                </c:pt>
                <c:pt idx="182">
                  <c:v>-0.46686438851053441</c:v>
                </c:pt>
                <c:pt idx="183">
                  <c:v>-0.47000728550441273</c:v>
                </c:pt>
                <c:pt idx="184">
                  <c:v>-0.4812254668123343</c:v>
                </c:pt>
                <c:pt idx="185">
                  <c:v>-0.49940380123254668</c:v>
                </c:pt>
                <c:pt idx="186">
                  <c:v>-0.521325261184306</c:v>
                </c:pt>
                <c:pt idx="187">
                  <c:v>-0.54373906878077549</c:v>
                </c:pt>
                <c:pt idx="188">
                  <c:v>-0.56365888106422912</c:v>
                </c:pt>
                <c:pt idx="189">
                  <c:v>-0.57976982958766266</c:v>
                </c:pt>
                <c:pt idx="190">
                  <c:v>-0.59034669823004671</c:v>
                </c:pt>
                <c:pt idx="191">
                  <c:v>-0.59594291462039239</c:v>
                </c:pt>
                <c:pt idx="192">
                  <c:v>-0.59769696812302509</c:v>
                </c:pt>
                <c:pt idx="193">
                  <c:v>-0.59564443370991793</c:v>
                </c:pt>
                <c:pt idx="194">
                  <c:v>-0.59054236670745242</c:v>
                </c:pt>
                <c:pt idx="195">
                  <c:v>-0.58445381124660767</c:v>
                </c:pt>
                <c:pt idx="196">
                  <c:v>-0.57924307682724996</c:v>
                </c:pt>
                <c:pt idx="197">
                  <c:v>-0.57657949652895257</c:v>
                </c:pt>
                <c:pt idx="198">
                  <c:v>-0.57784528733275775</c:v>
                </c:pt>
                <c:pt idx="199">
                  <c:v>-0.58105603262496819</c:v>
                </c:pt>
                <c:pt idx="200">
                  <c:v>-0.58487876399833305</c:v>
                </c:pt>
                <c:pt idx="201">
                  <c:v>-0.59292755197444202</c:v>
                </c:pt>
                <c:pt idx="202">
                  <c:v>-0.60551802781748443</c:v>
                </c:pt>
                <c:pt idx="203">
                  <c:v>-0.61908504277396326</c:v>
                </c:pt>
                <c:pt idx="204">
                  <c:v>-0.63085540035829923</c:v>
                </c:pt>
                <c:pt idx="205">
                  <c:v>-0.63824111846028853</c:v>
                </c:pt>
                <c:pt idx="206">
                  <c:v>-0.6411355040504445</c:v>
                </c:pt>
                <c:pt idx="207">
                  <c:v>-0.64039732747136102</c:v>
                </c:pt>
                <c:pt idx="208">
                  <c:v>-0.63439103447253653</c:v>
                </c:pt>
                <c:pt idx="209">
                  <c:v>-0.62494305115645543</c:v>
                </c:pt>
                <c:pt idx="210">
                  <c:v>-0.61528523037844407</c:v>
                </c:pt>
                <c:pt idx="211">
                  <c:v>-0.60888022718382295</c:v>
                </c:pt>
                <c:pt idx="212">
                  <c:v>-0.60778155977089143</c:v>
                </c:pt>
                <c:pt idx="213">
                  <c:v>-0.6134969443984668</c:v>
                </c:pt>
                <c:pt idx="214">
                  <c:v>-0.62478489236780899</c:v>
                </c:pt>
                <c:pt idx="215">
                  <c:v>-0.64086291446536281</c:v>
                </c:pt>
                <c:pt idx="216">
                  <c:v>-0.65735563767554561</c:v>
                </c:pt>
                <c:pt idx="217">
                  <c:v>-0.67257781824256047</c:v>
                </c:pt>
                <c:pt idx="218">
                  <c:v>-0.68627818078356506</c:v>
                </c:pt>
                <c:pt idx="219">
                  <c:v>-0.6959228712273533</c:v>
                </c:pt>
                <c:pt idx="220">
                  <c:v>-0.70012447226967078</c:v>
                </c:pt>
                <c:pt idx="221">
                  <c:v>-0.69934806466478916</c:v>
                </c:pt>
                <c:pt idx="222">
                  <c:v>-0.69350372416375516</c:v>
                </c:pt>
                <c:pt idx="223">
                  <c:v>-0.68331038287918366</c:v>
                </c:pt>
                <c:pt idx="224">
                  <c:v>-0.67198743818124351</c:v>
                </c:pt>
                <c:pt idx="225">
                  <c:v>-0.66048383176485181</c:v>
                </c:pt>
                <c:pt idx="226">
                  <c:v>-0.65385545900750186</c:v>
                </c:pt>
                <c:pt idx="227">
                  <c:v>-0.6567074740316049</c:v>
                </c:pt>
                <c:pt idx="228">
                  <c:v>-0.66969362557909029</c:v>
                </c:pt>
                <c:pt idx="229">
                  <c:v>-0.69110902381145822</c:v>
                </c:pt>
                <c:pt idx="230">
                  <c:v>-0.71545748125184649</c:v>
                </c:pt>
                <c:pt idx="231">
                  <c:v>-0.73679002358794732</c:v>
                </c:pt>
                <c:pt idx="232">
                  <c:v>-0.74873815902433571</c:v>
                </c:pt>
                <c:pt idx="233">
                  <c:v>-0.75056007474440811</c:v>
                </c:pt>
                <c:pt idx="234">
                  <c:v>-0.74166655530589654</c:v>
                </c:pt>
                <c:pt idx="235">
                  <c:v>-0.72471194740118383</c:v>
                </c:pt>
                <c:pt idx="236">
                  <c:v>-0.70303264796559584</c:v>
                </c:pt>
                <c:pt idx="237">
                  <c:v>-0.68087061764994683</c:v>
                </c:pt>
                <c:pt idx="238">
                  <c:v>-0.66171529139868857</c:v>
                </c:pt>
                <c:pt idx="239">
                  <c:v>-0.65046954413265345</c:v>
                </c:pt>
                <c:pt idx="240">
                  <c:v>-0.64760902185655211</c:v>
                </c:pt>
                <c:pt idx="241">
                  <c:v>-0.65191580470053567</c:v>
                </c:pt>
                <c:pt idx="242">
                  <c:v>-0.6609694711059878</c:v>
                </c:pt>
                <c:pt idx="243">
                  <c:v>-0.67351986995575275</c:v>
                </c:pt>
                <c:pt idx="244">
                  <c:v>-0.68711887120680626</c:v>
                </c:pt>
                <c:pt idx="245">
                  <c:v>-0.69768018362478179</c:v>
                </c:pt>
                <c:pt idx="246">
                  <c:v>-0.70174065638635097</c:v>
                </c:pt>
                <c:pt idx="247">
                  <c:v>-0.69832790978395509</c:v>
                </c:pt>
                <c:pt idx="248">
                  <c:v>-0.68795718065094669</c:v>
                </c:pt>
                <c:pt idx="249">
                  <c:v>-0.67087263478209391</c:v>
                </c:pt>
                <c:pt idx="250">
                  <c:v>-0.64944792635468329</c:v>
                </c:pt>
                <c:pt idx="251">
                  <c:v>-0.6251781301310444</c:v>
                </c:pt>
                <c:pt idx="252">
                  <c:v>-0.59814604819380079</c:v>
                </c:pt>
                <c:pt idx="253">
                  <c:v>-0.5704301622826059</c:v>
                </c:pt>
                <c:pt idx="254">
                  <c:v>-0.54492988888350502</c:v>
                </c:pt>
                <c:pt idx="255">
                  <c:v>-0.52637580860407673</c:v>
                </c:pt>
                <c:pt idx="256">
                  <c:v>-0.52098367615275254</c:v>
                </c:pt>
                <c:pt idx="257">
                  <c:v>-0.52852764642057648</c:v>
                </c:pt>
                <c:pt idx="258">
                  <c:v>-0.54601410142295204</c:v>
                </c:pt>
                <c:pt idx="259">
                  <c:v>-0.56780655858590712</c:v>
                </c:pt>
                <c:pt idx="260">
                  <c:v>-0.58732087885838358</c:v>
                </c:pt>
                <c:pt idx="261">
                  <c:v>-0.59952773946246762</c:v>
                </c:pt>
                <c:pt idx="262">
                  <c:v>-0.60078270045713422</c:v>
                </c:pt>
                <c:pt idx="263">
                  <c:v>-0.58974541681075154</c:v>
                </c:pt>
                <c:pt idx="264">
                  <c:v>-0.56810699751211946</c:v>
                </c:pt>
                <c:pt idx="265">
                  <c:v>-0.53837948970405358</c:v>
                </c:pt>
                <c:pt idx="266">
                  <c:v>-0.50145890686087169</c:v>
                </c:pt>
                <c:pt idx="267">
                  <c:v>-0.4588412566526629</c:v>
                </c:pt>
                <c:pt idx="268">
                  <c:v>-0.41614851504473016</c:v>
                </c:pt>
                <c:pt idx="269">
                  <c:v>-0.37817141977378699</c:v>
                </c:pt>
                <c:pt idx="270">
                  <c:v>-0.34975539390172172</c:v>
                </c:pt>
                <c:pt idx="271">
                  <c:v>-0.33278079820867629</c:v>
                </c:pt>
                <c:pt idx="272">
                  <c:v>-0.32880004417157199</c:v>
                </c:pt>
                <c:pt idx="273">
                  <c:v>-0.33763699928487517</c:v>
                </c:pt>
                <c:pt idx="274">
                  <c:v>-0.35594967971875041</c:v>
                </c:pt>
                <c:pt idx="275">
                  <c:v>-0.37810253623485224</c:v>
                </c:pt>
                <c:pt idx="276">
                  <c:v>-0.39658428231321763</c:v>
                </c:pt>
                <c:pt idx="277">
                  <c:v>-0.40630259530690843</c:v>
                </c:pt>
                <c:pt idx="278">
                  <c:v>-0.40589627744942292</c:v>
                </c:pt>
                <c:pt idx="279">
                  <c:v>-0.39565264753199209</c:v>
                </c:pt>
                <c:pt idx="280">
                  <c:v>-0.37852086098111609</c:v>
                </c:pt>
                <c:pt idx="281">
                  <c:v>-0.36053907099573601</c:v>
                </c:pt>
                <c:pt idx="282">
                  <c:v>-0.34610733707421076</c:v>
                </c:pt>
                <c:pt idx="283">
                  <c:v>-0.33693332490825895</c:v>
                </c:pt>
                <c:pt idx="284">
                  <c:v>-0.33340987213922352</c:v>
                </c:pt>
                <c:pt idx="285">
                  <c:v>-0.33374164353865071</c:v>
                </c:pt>
                <c:pt idx="286">
                  <c:v>-0.33614369408097367</c:v>
                </c:pt>
                <c:pt idx="287">
                  <c:v>-0.34224100273616798</c:v>
                </c:pt>
                <c:pt idx="288">
                  <c:v>-0.34900254367675065</c:v>
                </c:pt>
                <c:pt idx="289">
                  <c:v>-0.35622896461363496</c:v>
                </c:pt>
                <c:pt idx="290">
                  <c:v>-0.36162780632850317</c:v>
                </c:pt>
                <c:pt idx="291">
                  <c:v>-0.36257032751331753</c:v>
                </c:pt>
                <c:pt idx="292">
                  <c:v>-0.35683399768319096</c:v>
                </c:pt>
                <c:pt idx="293">
                  <c:v>-0.34438774009136713</c:v>
                </c:pt>
                <c:pt idx="294">
                  <c:v>-0.32748381446852715</c:v>
                </c:pt>
                <c:pt idx="295">
                  <c:v>-0.31130713790573111</c:v>
                </c:pt>
                <c:pt idx="296">
                  <c:v>-0.29896840482644832</c:v>
                </c:pt>
                <c:pt idx="297">
                  <c:v>-0.29265238280428935</c:v>
                </c:pt>
                <c:pt idx="298">
                  <c:v>-0.2930026330008168</c:v>
                </c:pt>
                <c:pt idx="299">
                  <c:v>-0.29913596025097422</c:v>
                </c:pt>
                <c:pt idx="300">
                  <c:v>-0.30701311188638775</c:v>
                </c:pt>
                <c:pt idx="301">
                  <c:v>-0.31349249279284053</c:v>
                </c:pt>
                <c:pt idx="302">
                  <c:v>-0.31840540762506098</c:v>
                </c:pt>
                <c:pt idx="303">
                  <c:v>-0.32117836498531499</c:v>
                </c:pt>
                <c:pt idx="304">
                  <c:v>-0.32192643747890487</c:v>
                </c:pt>
                <c:pt idx="305">
                  <c:v>-0.32202539781848216</c:v>
                </c:pt>
                <c:pt idx="306">
                  <c:v>-0.32192537351001971</c:v>
                </c:pt>
                <c:pt idx="307">
                  <c:v>-0.32343365797443646</c:v>
                </c:pt>
                <c:pt idx="308">
                  <c:v>-0.32848888509910179</c:v>
                </c:pt>
                <c:pt idx="309">
                  <c:v>-0.33163867820444981</c:v>
                </c:pt>
                <c:pt idx="310">
                  <c:v>-0.32922820771315281</c:v>
                </c:pt>
                <c:pt idx="311">
                  <c:v>-0.32094032200435274</c:v>
                </c:pt>
                <c:pt idx="312">
                  <c:v>-0.30452372483272716</c:v>
                </c:pt>
                <c:pt idx="313">
                  <c:v>-0.28053088659419406</c:v>
                </c:pt>
                <c:pt idx="314">
                  <c:v>-0.2518119390512133</c:v>
                </c:pt>
                <c:pt idx="315">
                  <c:v>-0.22182789985988277</c:v>
                </c:pt>
                <c:pt idx="316">
                  <c:v>-0.19533127213208232</c:v>
                </c:pt>
                <c:pt idx="317">
                  <c:v>-0.1770011481782427</c:v>
                </c:pt>
                <c:pt idx="318">
                  <c:v>-0.16690962580184371</c:v>
                </c:pt>
                <c:pt idx="319">
                  <c:v>-0.16303242276303828</c:v>
                </c:pt>
                <c:pt idx="320">
                  <c:v>-0.16304746201911038</c:v>
                </c:pt>
                <c:pt idx="321">
                  <c:v>-0.16678434860582356</c:v>
                </c:pt>
                <c:pt idx="322">
                  <c:v>-0.17206500628685523</c:v>
                </c:pt>
                <c:pt idx="323">
                  <c:v>-0.17432001063403438</c:v>
                </c:pt>
                <c:pt idx="324">
                  <c:v>-0.17165778028477083</c:v>
                </c:pt>
                <c:pt idx="325">
                  <c:v>-0.1623267140119814</c:v>
                </c:pt>
                <c:pt idx="326">
                  <c:v>-0.14710828380736118</c:v>
                </c:pt>
                <c:pt idx="327">
                  <c:v>-0.12769285049729398</c:v>
                </c:pt>
                <c:pt idx="328">
                  <c:v>-0.10599001474794642</c:v>
                </c:pt>
                <c:pt idx="329">
                  <c:v>-8.4560618091532702E-2</c:v>
                </c:pt>
                <c:pt idx="330">
                  <c:v>-6.6594567419821782E-2</c:v>
                </c:pt>
                <c:pt idx="331">
                  <c:v>-5.2946713555879876E-2</c:v>
                </c:pt>
                <c:pt idx="332">
                  <c:v>-4.4236711332767666E-2</c:v>
                </c:pt>
                <c:pt idx="333">
                  <c:v>-4.0966264236962653E-2</c:v>
                </c:pt>
                <c:pt idx="334">
                  <c:v>-4.2185775137225649E-2</c:v>
                </c:pt>
                <c:pt idx="335">
                  <c:v>-4.8159459125844836E-2</c:v>
                </c:pt>
                <c:pt idx="336">
                  <c:v>-5.7817006913693528E-2</c:v>
                </c:pt>
                <c:pt idx="337">
                  <c:v>-6.9267388235188881E-2</c:v>
                </c:pt>
                <c:pt idx="338">
                  <c:v>-7.8894092150985848E-2</c:v>
                </c:pt>
                <c:pt idx="339">
                  <c:v>-8.3476756960086801E-2</c:v>
                </c:pt>
                <c:pt idx="340">
                  <c:v>-7.9215975992994514E-2</c:v>
                </c:pt>
                <c:pt idx="341">
                  <c:v>-6.5277760187471556E-2</c:v>
                </c:pt>
                <c:pt idx="342">
                  <c:v>-4.3229875522710182E-2</c:v>
                </c:pt>
                <c:pt idx="343">
                  <c:v>-1.6147873716849351E-2</c:v>
                </c:pt>
                <c:pt idx="344">
                  <c:v>1.202415600736614E-2</c:v>
                </c:pt>
                <c:pt idx="345">
                  <c:v>3.727262089368507E-2</c:v>
                </c:pt>
                <c:pt idx="346">
                  <c:v>5.3427985596073257E-2</c:v>
                </c:pt>
                <c:pt idx="347">
                  <c:v>5.65488599652662E-2</c:v>
                </c:pt>
                <c:pt idx="348">
                  <c:v>4.8716626631823572E-2</c:v>
                </c:pt>
                <c:pt idx="349">
                  <c:v>3.1541434901196312E-2</c:v>
                </c:pt>
                <c:pt idx="350">
                  <c:v>1.1970343155611327E-2</c:v>
                </c:pt>
                <c:pt idx="351">
                  <c:v>-4.4947923260175021E-3</c:v>
                </c:pt>
                <c:pt idx="352">
                  <c:v>-1.214954827302123E-2</c:v>
                </c:pt>
                <c:pt idx="353">
                  <c:v>-1.0434975780442732E-2</c:v>
                </c:pt>
                <c:pt idx="354">
                  <c:v>-2.6286300754272199E-4</c:v>
                </c:pt>
                <c:pt idx="355">
                  <c:v>1.6885013921398538E-2</c:v>
                </c:pt>
                <c:pt idx="356">
                  <c:v>3.9217404469067241E-2</c:v>
                </c:pt>
                <c:pt idx="357">
                  <c:v>6.4324250678643946E-2</c:v>
                </c:pt>
                <c:pt idx="358">
                  <c:v>8.8053557653287137E-2</c:v>
                </c:pt>
                <c:pt idx="359">
                  <c:v>0.10670146497865493</c:v>
                </c:pt>
                <c:pt idx="360">
                  <c:v>0.1170595163224</c:v>
                </c:pt>
                <c:pt idx="361">
                  <c:v>0.11738568674275034</c:v>
                </c:pt>
                <c:pt idx="362">
                  <c:v>0.1066249144647808</c:v>
                </c:pt>
                <c:pt idx="363">
                  <c:v>8.4371284385951345E-2</c:v>
                </c:pt>
                <c:pt idx="364">
                  <c:v>5.2114080451458364E-2</c:v>
                </c:pt>
                <c:pt idx="365">
                  <c:v>1.3420274934948899E-2</c:v>
                </c:pt>
                <c:pt idx="366">
                  <c:v>-2.1817763607578131E-2</c:v>
                </c:pt>
                <c:pt idx="367">
                  <c:v>-4.5420789631549226E-2</c:v>
                </c:pt>
                <c:pt idx="368">
                  <c:v>-5.3772092315102299E-2</c:v>
                </c:pt>
                <c:pt idx="369">
                  <c:v>-4.4944386918891993E-2</c:v>
                </c:pt>
                <c:pt idx="370">
                  <c:v>-1.9741745517352183E-2</c:v>
                </c:pt>
                <c:pt idx="371">
                  <c:v>1.6374162338078032E-2</c:v>
                </c:pt>
                <c:pt idx="372">
                  <c:v>5.5878960390643148E-2</c:v>
                </c:pt>
                <c:pt idx="373">
                  <c:v>9.3535991155048737E-2</c:v>
                </c:pt>
                <c:pt idx="374">
                  <c:v>0.12728004522630909</c:v>
                </c:pt>
                <c:pt idx="375">
                  <c:v>0.15264036489835101</c:v>
                </c:pt>
                <c:pt idx="376">
                  <c:v>0.16605734567047925</c:v>
                </c:pt>
                <c:pt idx="377">
                  <c:v>0.16842860480488933</c:v>
                </c:pt>
                <c:pt idx="378">
                  <c:v>0.16277502306752151</c:v>
                </c:pt>
                <c:pt idx="379">
                  <c:v>0.15172843628398652</c:v>
                </c:pt>
                <c:pt idx="380">
                  <c:v>0.13945244005908272</c:v>
                </c:pt>
                <c:pt idx="381">
                  <c:v>0.12837615426137511</c:v>
                </c:pt>
                <c:pt idx="382">
                  <c:v>0.12125153040385557</c:v>
                </c:pt>
                <c:pt idx="383">
                  <c:v>0.12515504300178168</c:v>
                </c:pt>
                <c:pt idx="384">
                  <c:v>0.1445173563303791</c:v>
                </c:pt>
                <c:pt idx="385">
                  <c:v>0.17873103234581311</c:v>
                </c:pt>
                <c:pt idx="386">
                  <c:v>0.2249474471697947</c:v>
                </c:pt>
                <c:pt idx="387">
                  <c:v>0.27668113560434737</c:v>
                </c:pt>
                <c:pt idx="388">
                  <c:v>0.32727900564550683</c:v>
                </c:pt>
                <c:pt idx="389">
                  <c:v>0.36913840653953589</c:v>
                </c:pt>
                <c:pt idx="390">
                  <c:v>0.3957888152725102</c:v>
                </c:pt>
                <c:pt idx="391">
                  <c:v>0.40253248186120349</c:v>
                </c:pt>
                <c:pt idx="392">
                  <c:v>0.39168969216569149</c:v>
                </c:pt>
                <c:pt idx="393">
                  <c:v>0.37032122087226571</c:v>
                </c:pt>
                <c:pt idx="394">
                  <c:v>0.34701518148807031</c:v>
                </c:pt>
                <c:pt idx="395">
                  <c:v>0.33249895172232075</c:v>
                </c:pt>
                <c:pt idx="396">
                  <c:v>0.33550485058784468</c:v>
                </c:pt>
                <c:pt idx="397">
                  <c:v>0.35875275704828391</c:v>
                </c:pt>
                <c:pt idx="398">
                  <c:v>0.39865813784974163</c:v>
                </c:pt>
                <c:pt idx="399">
                  <c:v>0.45159297930323861</c:v>
                </c:pt>
                <c:pt idx="400">
                  <c:v>0.50658144935451432</c:v>
                </c:pt>
                <c:pt idx="401">
                  <c:v>0.56098945365724551</c:v>
                </c:pt>
                <c:pt idx="402">
                  <c:v>0.60953867323679867</c:v>
                </c:pt>
                <c:pt idx="403">
                  <c:v>0.64723769601538361</c:v>
                </c:pt>
                <c:pt idx="404">
                  <c:v>0.66978538339045057</c:v>
                </c:pt>
                <c:pt idx="405">
                  <c:v>0.67907575160988498</c:v>
                </c:pt>
                <c:pt idx="406">
                  <c:v>0.67717694095305303</c:v>
                </c:pt>
                <c:pt idx="407">
                  <c:v>0.66564908643323029</c:v>
                </c:pt>
                <c:pt idx="408">
                  <c:v>0.65050752224041808</c:v>
                </c:pt>
                <c:pt idx="409">
                  <c:v>0.63932019422212905</c:v>
                </c:pt>
                <c:pt idx="410">
                  <c:v>0.6399245972497396</c:v>
                </c:pt>
                <c:pt idx="411">
                  <c:v>0.65708204111966584</c:v>
                </c:pt>
                <c:pt idx="412">
                  <c:v>0.69275168367022477</c:v>
                </c:pt>
                <c:pt idx="413">
                  <c:v>0.74298062878853588</c:v>
                </c:pt>
                <c:pt idx="414">
                  <c:v>0.80064921978390002</c:v>
                </c:pt>
                <c:pt idx="415">
                  <c:v>0.8551992715180613</c:v>
                </c:pt>
                <c:pt idx="416">
                  <c:v>0.89680527594907633</c:v>
                </c:pt>
                <c:pt idx="417">
                  <c:v>0.92071955585380172</c:v>
                </c:pt>
                <c:pt idx="418">
                  <c:v>0.92519955356837846</c:v>
                </c:pt>
                <c:pt idx="419">
                  <c:v>0.91209380492601999</c:v>
                </c:pt>
                <c:pt idx="420">
                  <c:v>0.88687031183347409</c:v>
                </c:pt>
                <c:pt idx="421">
                  <c:v>0.85892739735032753</c:v>
                </c:pt>
                <c:pt idx="422">
                  <c:v>0.8375307762722074</c:v>
                </c:pt>
                <c:pt idx="423">
                  <c:v>0.82995257371322251</c:v>
                </c:pt>
                <c:pt idx="424">
                  <c:v>0.838506681175468</c:v>
                </c:pt>
                <c:pt idx="425">
                  <c:v>0.86345465038864233</c:v>
                </c:pt>
                <c:pt idx="426">
                  <c:v>0.90260418766677253</c:v>
                </c:pt>
                <c:pt idx="427">
                  <c:v>0.95139782718996724</c:v>
                </c:pt>
                <c:pt idx="428">
                  <c:v>1.0043928835898619</c:v>
                </c:pt>
                <c:pt idx="429">
                  <c:v>1.056245596025136</c:v>
                </c:pt>
                <c:pt idx="430">
                  <c:v>1.1023753427977161</c:v>
                </c:pt>
                <c:pt idx="431">
                  <c:v>1.1396741915295132</c:v>
                </c:pt>
                <c:pt idx="432">
                  <c:v>1.1667548377634911</c:v>
                </c:pt>
                <c:pt idx="433">
                  <c:v>1.1835899792335491</c:v>
                </c:pt>
                <c:pt idx="434">
                  <c:v>1.1907304424955871</c:v>
                </c:pt>
                <c:pt idx="435">
                  <c:v>1.1927350298016788</c:v>
                </c:pt>
                <c:pt idx="436">
                  <c:v>1.1939992097625511</c:v>
                </c:pt>
                <c:pt idx="437">
                  <c:v>1.1972270377902954</c:v>
                </c:pt>
                <c:pt idx="438">
                  <c:v>1.206002441053498</c:v>
                </c:pt>
                <c:pt idx="439">
                  <c:v>1.2245724784299898</c:v>
                </c:pt>
                <c:pt idx="440">
                  <c:v>1.2523818233940898</c:v>
                </c:pt>
                <c:pt idx="441">
                  <c:v>1.2858109903330337</c:v>
                </c:pt>
                <c:pt idx="442">
                  <c:v>1.3206930038192755</c:v>
                </c:pt>
                <c:pt idx="443">
                  <c:v>1.3501837984081397</c:v>
                </c:pt>
                <c:pt idx="444">
                  <c:v>1.3723063473662669</c:v>
                </c:pt>
                <c:pt idx="445">
                  <c:v>1.3865284813048622</c:v>
                </c:pt>
                <c:pt idx="446">
                  <c:v>1.3942277866011237</c:v>
                </c:pt>
                <c:pt idx="447">
                  <c:v>1.4004776276819304</c:v>
                </c:pt>
                <c:pt idx="448">
                  <c:v>1.4110628714020972</c:v>
                </c:pt>
                <c:pt idx="449">
                  <c:v>1.4280730930405015</c:v>
                </c:pt>
                <c:pt idx="450">
                  <c:v>1.4525080650439786</c:v>
                </c:pt>
                <c:pt idx="451">
                  <c:v>1.4817591356373478</c:v>
                </c:pt>
                <c:pt idx="452">
                  <c:v>1.5117070325311344</c:v>
                </c:pt>
                <c:pt idx="453">
                  <c:v>1.5385626544337003</c:v>
                </c:pt>
                <c:pt idx="454">
                  <c:v>1.5599659938943213</c:v>
                </c:pt>
                <c:pt idx="455">
                  <c:v>1.5742966532178193</c:v>
                </c:pt>
                <c:pt idx="456">
                  <c:v>1.5798374630499652</c:v>
                </c:pt>
                <c:pt idx="457">
                  <c:v>1.5799898749818775</c:v>
                </c:pt>
                <c:pt idx="458">
                  <c:v>1.581614313423414</c:v>
                </c:pt>
                <c:pt idx="459">
                  <c:v>1.5895387530690244</c:v>
                </c:pt>
                <c:pt idx="460">
                  <c:v>1.6062372498491773</c:v>
                </c:pt>
                <c:pt idx="461">
                  <c:v>1.6317916423001366</c:v>
                </c:pt>
                <c:pt idx="462">
                  <c:v>1.663395277657628</c:v>
                </c:pt>
                <c:pt idx="463">
                  <c:v>1.6980224693907517</c:v>
                </c:pt>
                <c:pt idx="464">
                  <c:v>1.7324523584938276</c:v>
                </c:pt>
                <c:pt idx="465">
                  <c:v>1.7629612038333555</c:v>
                </c:pt>
                <c:pt idx="466">
                  <c:v>1.7875558499302582</c:v>
                </c:pt>
                <c:pt idx="467">
                  <c:v>1.8063205837888052</c:v>
                </c:pt>
                <c:pt idx="468">
                  <c:v>1.8205850094569307</c:v>
                </c:pt>
                <c:pt idx="469">
                  <c:v>1.8319043781440265</c:v>
                </c:pt>
                <c:pt idx="470">
                  <c:v>1.842716488242073</c:v>
                </c:pt>
                <c:pt idx="471">
                  <c:v>1.8530673213785795</c:v>
                </c:pt>
                <c:pt idx="472">
                  <c:v>1.8648055327875634</c:v>
                </c:pt>
                <c:pt idx="473">
                  <c:v>1.8798949849926188</c:v>
                </c:pt>
                <c:pt idx="474">
                  <c:v>1.898161640076627</c:v>
                </c:pt>
                <c:pt idx="475">
                  <c:v>1.9201992208275467</c:v>
                </c:pt>
                <c:pt idx="476">
                  <c:v>1.9435735633470832</c:v>
                </c:pt>
                <c:pt idx="477">
                  <c:v>1.9676073058513646</c:v>
                </c:pt>
                <c:pt idx="478">
                  <c:v>1.9936185556653361</c:v>
                </c:pt>
                <c:pt idx="479">
                  <c:v>2.0213381142785107</c:v>
                </c:pt>
                <c:pt idx="480">
                  <c:v>2.0530605248291134</c:v>
                </c:pt>
                <c:pt idx="481">
                  <c:v>2.0882352839047575</c:v>
                </c:pt>
                <c:pt idx="482">
                  <c:v>2.1252356603734248</c:v>
                </c:pt>
                <c:pt idx="483">
                  <c:v>2.1609561409707196</c:v>
                </c:pt>
                <c:pt idx="484">
                  <c:v>2.190857562620995</c:v>
                </c:pt>
                <c:pt idx="485">
                  <c:v>2.2135551215129889</c:v>
                </c:pt>
                <c:pt idx="486">
                  <c:v>2.2279398944538502</c:v>
                </c:pt>
                <c:pt idx="487">
                  <c:v>2.2353351802648214</c:v>
                </c:pt>
                <c:pt idx="488">
                  <c:v>2.2390695622171339</c:v>
                </c:pt>
                <c:pt idx="489">
                  <c:v>2.2452091879177947</c:v>
                </c:pt>
                <c:pt idx="490">
                  <c:v>2.2561129406128715</c:v>
                </c:pt>
                <c:pt idx="491">
                  <c:v>2.2766733197970668</c:v>
                </c:pt>
                <c:pt idx="492">
                  <c:v>2.3091817653318438</c:v>
                </c:pt>
                <c:pt idx="493">
                  <c:v>2.3518410624530128</c:v>
                </c:pt>
                <c:pt idx="494">
                  <c:v>2.3998048160951821</c:v>
                </c:pt>
                <c:pt idx="495">
                  <c:v>2.4458023868943002</c:v>
                </c:pt>
                <c:pt idx="496">
                  <c:v>2.4850356284912607</c:v>
                </c:pt>
                <c:pt idx="497">
                  <c:v>2.5168189948331801</c:v>
                </c:pt>
                <c:pt idx="498">
                  <c:v>2.5404757820245991</c:v>
                </c:pt>
                <c:pt idx="499">
                  <c:v>2.5584210971994574</c:v>
                </c:pt>
                <c:pt idx="500">
                  <c:v>2.5722250482124025</c:v>
                </c:pt>
                <c:pt idx="501">
                  <c:v>2.5824612608741506</c:v>
                </c:pt>
                <c:pt idx="502">
                  <c:v>2.5903427759655249</c:v>
                </c:pt>
                <c:pt idx="503">
                  <c:v>2.59804300802924</c:v>
                </c:pt>
                <c:pt idx="504">
                  <c:v>2.6067313971120352</c:v>
                </c:pt>
                <c:pt idx="505">
                  <c:v>2.6175505833975228</c:v>
                </c:pt>
                <c:pt idx="506">
                  <c:v>2.6333410365955157</c:v>
                </c:pt>
                <c:pt idx="507">
                  <c:v>2.6550308847403361</c:v>
                </c:pt>
                <c:pt idx="508">
                  <c:v>2.6847607153631299</c:v>
                </c:pt>
                <c:pt idx="509">
                  <c:v>2.7212930927148409</c:v>
                </c:pt>
                <c:pt idx="510">
                  <c:v>2.7634061855480505</c:v>
                </c:pt>
                <c:pt idx="511">
                  <c:v>2.8088615204227554</c:v>
                </c:pt>
                <c:pt idx="512">
                  <c:v>2.8551714191874118</c:v>
                </c:pt>
                <c:pt idx="513">
                  <c:v>2.8988415210069078</c:v>
                </c:pt>
                <c:pt idx="514">
                  <c:v>2.9391465913095947</c:v>
                </c:pt>
                <c:pt idx="515">
                  <c:v>2.9754356876835915</c:v>
                </c:pt>
                <c:pt idx="516">
                  <c:v>3.007370341557154</c:v>
                </c:pt>
                <c:pt idx="517">
                  <c:v>3.0351953802303893</c:v>
                </c:pt>
                <c:pt idx="518">
                  <c:v>3.0624246713629808</c:v>
                </c:pt>
                <c:pt idx="519">
                  <c:v>3.0940915999960348</c:v>
                </c:pt>
                <c:pt idx="520">
                  <c:v>3.1311296989963089</c:v>
                </c:pt>
                <c:pt idx="521">
                  <c:v>3.1718538305265609</c:v>
                </c:pt>
                <c:pt idx="522">
                  <c:v>3.2150132241377514</c:v>
                </c:pt>
                <c:pt idx="523">
                  <c:v>3.2558432474759358</c:v>
                </c:pt>
                <c:pt idx="524">
                  <c:v>3.289487967855877</c:v>
                </c:pt>
                <c:pt idx="525">
                  <c:v>3.3131399442399245</c:v>
                </c:pt>
                <c:pt idx="526">
                  <c:v>3.3274165870518875</c:v>
                </c:pt>
                <c:pt idx="527">
                  <c:v>3.3362265290959838</c:v>
                </c:pt>
                <c:pt idx="528">
                  <c:v>3.3453816121312698</c:v>
                </c:pt>
                <c:pt idx="529">
                  <c:v>3.3622109019053554</c:v>
                </c:pt>
                <c:pt idx="530">
                  <c:v>3.3924290362878606</c:v>
                </c:pt>
                <c:pt idx="531">
                  <c:v>3.4388783157107263</c:v>
                </c:pt>
                <c:pt idx="532">
                  <c:v>3.4999757590110905</c:v>
                </c:pt>
                <c:pt idx="533">
                  <c:v>3.5728565932851049</c:v>
                </c:pt>
                <c:pt idx="534">
                  <c:v>3.6533874802062143</c:v>
                </c:pt>
                <c:pt idx="535">
                  <c:v>3.7339811859228567</c:v>
                </c:pt>
                <c:pt idx="536">
                  <c:v>3.8086455145845783</c:v>
                </c:pt>
                <c:pt idx="537">
                  <c:v>3.870060835208923</c:v>
                </c:pt>
                <c:pt idx="538">
                  <c:v>3.9147056390087092</c:v>
                </c:pt>
                <c:pt idx="539">
                  <c:v>3.942448306082682</c:v>
                </c:pt>
                <c:pt idx="540">
                  <c:v>3.9540781441816373</c:v>
                </c:pt>
                <c:pt idx="541">
                  <c:v>3.9522905319224808</c:v>
                </c:pt>
                <c:pt idx="542">
                  <c:v>3.9427439950141299</c:v>
                </c:pt>
                <c:pt idx="543">
                  <c:v>3.9359267001472649</c:v>
                </c:pt>
                <c:pt idx="544">
                  <c:v>3.9406944747943138</c:v>
                </c:pt>
                <c:pt idx="545">
                  <c:v>3.9606907147906338</c:v>
                </c:pt>
                <c:pt idx="546">
                  <c:v>3.9992874085639611</c:v>
                </c:pt>
                <c:pt idx="547">
                  <c:v>4.0541012027748202</c:v>
                </c:pt>
                <c:pt idx="548">
                  <c:v>4.1172856643414555</c:v>
                </c:pt>
                <c:pt idx="549">
                  <c:v>4.1798795487380227</c:v>
                </c:pt>
                <c:pt idx="550">
                  <c:v>4.2323851209118244</c:v>
                </c:pt>
                <c:pt idx="551">
                  <c:v>4.2689141167770206</c:v>
                </c:pt>
                <c:pt idx="552">
                  <c:v>4.2883723577973916</c:v>
                </c:pt>
                <c:pt idx="553">
                  <c:v>4.2908298288906508</c:v>
                </c:pt>
                <c:pt idx="554">
                  <c:v>4.2808527627605804</c:v>
                </c:pt>
                <c:pt idx="555">
                  <c:v>4.2665941994475896</c:v>
                </c:pt>
                <c:pt idx="556">
                  <c:v>4.2584225208048725</c:v>
                </c:pt>
                <c:pt idx="557">
                  <c:v>4.2636017660226457</c:v>
                </c:pt>
                <c:pt idx="558">
                  <c:v>4.2872143493147412</c:v>
                </c:pt>
                <c:pt idx="559">
                  <c:v>4.331469012901799</c:v>
                </c:pt>
                <c:pt idx="560">
                  <c:v>4.3937929583737283</c:v>
                </c:pt>
                <c:pt idx="561">
                  <c:v>4.4713665154040472</c:v>
                </c:pt>
                <c:pt idx="562">
                  <c:v>4.5586641875252303</c:v>
                </c:pt>
                <c:pt idx="563">
                  <c:v>4.645428242206127</c:v>
                </c:pt>
                <c:pt idx="564">
                  <c:v>4.7203435036081194</c:v>
                </c:pt>
                <c:pt idx="565">
                  <c:v>4.7776957311440755</c:v>
                </c:pt>
                <c:pt idx="566">
                  <c:v>4.8133103406082016</c:v>
                </c:pt>
                <c:pt idx="567">
                  <c:v>4.8266449363335013</c:v>
                </c:pt>
                <c:pt idx="568">
                  <c:v>4.8229996243606985</c:v>
                </c:pt>
                <c:pt idx="569">
                  <c:v>4.8099621403284241</c:v>
                </c:pt>
                <c:pt idx="570">
                  <c:v>4.7953539406746906</c:v>
                </c:pt>
                <c:pt idx="571">
                  <c:v>4.7888096455078717</c:v>
                </c:pt>
                <c:pt idx="572">
                  <c:v>4.7982500800905301</c:v>
                </c:pt>
                <c:pt idx="573">
                  <c:v>4.8281274092915041</c:v>
                </c:pt>
                <c:pt idx="574">
                  <c:v>4.8795243643109663</c:v>
                </c:pt>
                <c:pt idx="575">
                  <c:v>4.9494589254839108</c:v>
                </c:pt>
                <c:pt idx="576">
                  <c:v>5.0305867726966511</c:v>
                </c:pt>
                <c:pt idx="577">
                  <c:v>5.1138469350965536</c:v>
                </c:pt>
                <c:pt idx="578">
                  <c:v>5.1909120329716263</c:v>
                </c:pt>
                <c:pt idx="579">
                  <c:v>5.2555696743301361</c:v>
                </c:pt>
                <c:pt idx="580">
                  <c:v>5.3028615850260667</c:v>
                </c:pt>
                <c:pt idx="581">
                  <c:v>5.3321211662590633</c:v>
                </c:pt>
                <c:pt idx="582">
                  <c:v>5.3478804301359935</c:v>
                </c:pt>
                <c:pt idx="583">
                  <c:v>5.3568450944922201</c:v>
                </c:pt>
                <c:pt idx="584">
                  <c:v>5.3654309689017916</c:v>
                </c:pt>
                <c:pt idx="585">
                  <c:v>5.378134860047358</c:v>
                </c:pt>
                <c:pt idx="586">
                  <c:v>5.399785018219954</c:v>
                </c:pt>
                <c:pt idx="587">
                  <c:v>5.4361218684575077</c:v>
                </c:pt>
                <c:pt idx="588">
                  <c:v>5.4886890142950486</c:v>
                </c:pt>
                <c:pt idx="589">
                  <c:v>5.5558467863165895</c:v>
                </c:pt>
                <c:pt idx="590">
                  <c:v>5.6322549458925186</c:v>
                </c:pt>
                <c:pt idx="591">
                  <c:v>5.7116469702549031</c:v>
                </c:pt>
                <c:pt idx="592">
                  <c:v>5.7870049931681429</c:v>
                </c:pt>
                <c:pt idx="593">
                  <c:v>5.8543056354566474</c:v>
                </c:pt>
                <c:pt idx="594">
                  <c:v>5.9101324459008753</c:v>
                </c:pt>
                <c:pt idx="595">
                  <c:v>5.9521654334345495</c:v>
                </c:pt>
                <c:pt idx="596">
                  <c:v>5.9803326460051656</c:v>
                </c:pt>
                <c:pt idx="597">
                  <c:v>5.9979869791156819</c:v>
                </c:pt>
                <c:pt idx="598">
                  <c:v>6.0131966393380809</c:v>
                </c:pt>
                <c:pt idx="599">
                  <c:v>6.0364313723392637</c:v>
                </c:pt>
                <c:pt idx="600">
                  <c:v>6.0678657140117283</c:v>
                </c:pt>
                <c:pt idx="601">
                  <c:v>6.1054150092348207</c:v>
                </c:pt>
                <c:pt idx="602">
                  <c:v>6.1507478117585617</c:v>
                </c:pt>
                <c:pt idx="603">
                  <c:v>6.2041828532537293</c:v>
                </c:pt>
                <c:pt idx="604">
                  <c:v>6.2626715737354353</c:v>
                </c:pt>
                <c:pt idx="605">
                  <c:v>6.3228685168393683</c:v>
                </c:pt>
                <c:pt idx="606">
                  <c:v>6.3842444279015602</c:v>
                </c:pt>
                <c:pt idx="607">
                  <c:v>6.4436526977913315</c:v>
                </c:pt>
                <c:pt idx="608">
                  <c:v>6.4975602726982293</c:v>
                </c:pt>
                <c:pt idx="609">
                  <c:v>6.5452416499255577</c:v>
                </c:pt>
                <c:pt idx="610">
                  <c:v>6.5873195169881216</c:v>
                </c:pt>
                <c:pt idx="611">
                  <c:v>6.6272793273304647</c:v>
                </c:pt>
                <c:pt idx="612">
                  <c:v>6.6690969510160123</c:v>
                </c:pt>
                <c:pt idx="613">
                  <c:v>6.7183120290749141</c:v>
                </c:pt>
                <c:pt idx="614">
                  <c:v>6.7765708257310209</c:v>
                </c:pt>
                <c:pt idx="615">
                  <c:v>6.8435347276776772</c:v>
                </c:pt>
                <c:pt idx="616">
                  <c:v>6.9156415207828941</c:v>
                </c:pt>
                <c:pt idx="617">
                  <c:v>6.988126322069359</c:v>
                </c:pt>
                <c:pt idx="618">
                  <c:v>7.0560586925365643</c:v>
                </c:pt>
                <c:pt idx="619">
                  <c:v>7.1164234200857832</c:v>
                </c:pt>
                <c:pt idx="620">
                  <c:v>7.1699706805553491</c:v>
                </c:pt>
                <c:pt idx="621">
                  <c:v>7.2208897676684884</c:v>
                </c:pt>
                <c:pt idx="622">
                  <c:v>7.2692718551533559</c:v>
                </c:pt>
                <c:pt idx="623">
                  <c:v>7.3181651788341986</c:v>
                </c:pt>
                <c:pt idx="624">
                  <c:v>7.3704919296421449</c:v>
                </c:pt>
                <c:pt idx="625">
                  <c:v>7.4287188348462809</c:v>
                </c:pt>
                <c:pt idx="626">
                  <c:v>7.4936763842537752</c:v>
                </c:pt>
                <c:pt idx="627">
                  <c:v>7.5655247032028488</c:v>
                </c:pt>
                <c:pt idx="628">
                  <c:v>7.6436880551819133</c:v>
                </c:pt>
                <c:pt idx="629">
                  <c:v>7.7248218898344403</c:v>
                </c:pt>
                <c:pt idx="630">
                  <c:v>7.803971435418803</c:v>
                </c:pt>
                <c:pt idx="631">
                  <c:v>7.8795918176427504</c:v>
                </c:pt>
                <c:pt idx="632">
                  <c:v>7.9496142898969335</c:v>
                </c:pt>
                <c:pt idx="633">
                  <c:v>8.012886116271881</c:v>
                </c:pt>
                <c:pt idx="634">
                  <c:v>8.0696562880614966</c:v>
                </c:pt>
                <c:pt idx="635">
                  <c:v>8.1206399204603361</c:v>
                </c:pt>
                <c:pt idx="636">
                  <c:v>8.1664814218078767</c:v>
                </c:pt>
                <c:pt idx="637">
                  <c:v>8.2110149795017247</c:v>
                </c:pt>
                <c:pt idx="638">
                  <c:v>8.2585622962185194</c:v>
                </c:pt>
                <c:pt idx="639">
                  <c:v>8.3129813945700128</c:v>
                </c:pt>
                <c:pt idx="640">
                  <c:v>8.3794024050498663</c:v>
                </c:pt>
                <c:pt idx="641">
                  <c:v>8.4604181093122062</c:v>
                </c:pt>
                <c:pt idx="642">
                  <c:v>8.5542770140859954</c:v>
                </c:pt>
                <c:pt idx="643">
                  <c:v>8.6565418203550699</c:v>
                </c:pt>
                <c:pt idx="644">
                  <c:v>8.7608534384214085</c:v>
                </c:pt>
                <c:pt idx="645">
                  <c:v>8.8597523183006341</c:v>
                </c:pt>
                <c:pt idx="646">
                  <c:v>8.9454816498220904</c:v>
                </c:pt>
                <c:pt idx="647">
                  <c:v>9.0132140096338471</c:v>
                </c:pt>
                <c:pt idx="648">
                  <c:v>9.0641686415989824</c:v>
                </c:pt>
                <c:pt idx="649">
                  <c:v>9.1022866183164304</c:v>
                </c:pt>
                <c:pt idx="650">
                  <c:v>9.1355542926897666</c:v>
                </c:pt>
                <c:pt idx="651">
                  <c:v>9.1731098459787379</c:v>
                </c:pt>
                <c:pt idx="652">
                  <c:v>9.2237999024355517</c:v>
                </c:pt>
                <c:pt idx="653">
                  <c:v>9.2947910106366614</c:v>
                </c:pt>
                <c:pt idx="654">
                  <c:v>9.3864921572533113</c:v>
                </c:pt>
                <c:pt idx="655">
                  <c:v>9.4941829514900355</c:v>
                </c:pt>
                <c:pt idx="656">
                  <c:v>9.6086960188314023</c:v>
                </c:pt>
                <c:pt idx="657">
                  <c:v>9.7216621176137128</c:v>
                </c:pt>
                <c:pt idx="658">
                  <c:v>9.8275919008535659</c:v>
                </c:pt>
                <c:pt idx="659">
                  <c:v>9.9211350001731411</c:v>
                </c:pt>
                <c:pt idx="660">
                  <c:v>10.000662131742754</c:v>
                </c:pt>
                <c:pt idx="661">
                  <c:v>10.067301136820312</c:v>
                </c:pt>
                <c:pt idx="662">
                  <c:v>10.123246967853383</c:v>
                </c:pt>
                <c:pt idx="663">
                  <c:v>10.172707772521433</c:v>
                </c:pt>
                <c:pt idx="664">
                  <c:v>10.220561924833845</c:v>
                </c:pt>
                <c:pt idx="665">
                  <c:v>10.270539102262417</c:v>
                </c:pt>
                <c:pt idx="666">
                  <c:v>10.326135554037144</c:v>
                </c:pt>
                <c:pt idx="667">
                  <c:v>10.392711511435063</c:v>
                </c:pt>
                <c:pt idx="668">
                  <c:v>10.473827820565052</c:v>
                </c:pt>
                <c:pt idx="669">
                  <c:v>10.569422623033383</c:v>
                </c:pt>
                <c:pt idx="670">
                  <c:v>10.676732169228202</c:v>
                </c:pt>
                <c:pt idx="671">
                  <c:v>10.790408625843309</c:v>
                </c:pt>
                <c:pt idx="672">
                  <c:v>10.903012517660258</c:v>
                </c:pt>
                <c:pt idx="673">
                  <c:v>11.007707664577291</c:v>
                </c:pt>
                <c:pt idx="674">
                  <c:v>11.102952411828619</c:v>
                </c:pt>
                <c:pt idx="675">
                  <c:v>11.186329109692377</c:v>
                </c:pt>
                <c:pt idx="676">
                  <c:v>11.259148211040261</c:v>
                </c:pt>
                <c:pt idx="677">
                  <c:v>11.32543440926333</c:v>
                </c:pt>
                <c:pt idx="678">
                  <c:v>11.386896947183214</c:v>
                </c:pt>
                <c:pt idx="679">
                  <c:v>11.447230847048891</c:v>
                </c:pt>
                <c:pt idx="680">
                  <c:v>11.512461930088227</c:v>
                </c:pt>
                <c:pt idx="681">
                  <c:v>11.585189101670016</c:v>
                </c:pt>
                <c:pt idx="682">
                  <c:v>11.667433363001368</c:v>
                </c:pt>
                <c:pt idx="683">
                  <c:v>11.760736639580227</c:v>
                </c:pt>
                <c:pt idx="684">
                  <c:v>11.862267929390461</c:v>
                </c:pt>
                <c:pt idx="685">
                  <c:v>11.967326585445999</c:v>
                </c:pt>
                <c:pt idx="686">
                  <c:v>12.071533586340323</c:v>
                </c:pt>
                <c:pt idx="687">
                  <c:v>12.173726550118825</c:v>
                </c:pt>
                <c:pt idx="688">
                  <c:v>12.271949605100103</c:v>
                </c:pt>
                <c:pt idx="689">
                  <c:v>12.364356699441428</c:v>
                </c:pt>
                <c:pt idx="690">
                  <c:v>12.448169784039711</c:v>
                </c:pt>
                <c:pt idx="691">
                  <c:v>12.522048535457875</c:v>
                </c:pt>
                <c:pt idx="692">
                  <c:v>12.58799562610019</c:v>
                </c:pt>
                <c:pt idx="693">
                  <c:v>12.649930503974169</c:v>
                </c:pt>
                <c:pt idx="694">
                  <c:v>12.712738895220745</c:v>
                </c:pt>
                <c:pt idx="695">
                  <c:v>12.780179677479632</c:v>
                </c:pt>
                <c:pt idx="696">
                  <c:v>12.855228815610847</c:v>
                </c:pt>
                <c:pt idx="697">
                  <c:v>12.940454332123442</c:v>
                </c:pt>
                <c:pt idx="698">
                  <c:v>13.034754129720378</c:v>
                </c:pt>
                <c:pt idx="699">
                  <c:v>13.135983924850404</c:v>
                </c:pt>
                <c:pt idx="700">
                  <c:v>13.24060784370907</c:v>
                </c:pt>
                <c:pt idx="701">
                  <c:v>13.347165072004231</c:v>
                </c:pt>
                <c:pt idx="702">
                  <c:v>13.453507401272399</c:v>
                </c:pt>
                <c:pt idx="703">
                  <c:v>13.55815629095469</c:v>
                </c:pt>
                <c:pt idx="704">
                  <c:v>13.658545340742371</c:v>
                </c:pt>
                <c:pt idx="705">
                  <c:v>13.754290679509996</c:v>
                </c:pt>
                <c:pt idx="706">
                  <c:v>13.844584310268715</c:v>
                </c:pt>
                <c:pt idx="707">
                  <c:v>13.929433932963118</c:v>
                </c:pt>
                <c:pt idx="708">
                  <c:v>14.012119263408227</c:v>
                </c:pt>
                <c:pt idx="709">
                  <c:v>14.093308776215824</c:v>
                </c:pt>
                <c:pt idx="710">
                  <c:v>14.174459005017203</c:v>
                </c:pt>
                <c:pt idx="711">
                  <c:v>14.258541784517238</c:v>
                </c:pt>
                <c:pt idx="712">
                  <c:v>14.344943392560989</c:v>
                </c:pt>
                <c:pt idx="713">
                  <c:v>14.432449406178145</c:v>
                </c:pt>
                <c:pt idx="714">
                  <c:v>14.523321233410043</c:v>
                </c:pt>
                <c:pt idx="715">
                  <c:v>14.620019961944219</c:v>
                </c:pt>
                <c:pt idx="716">
                  <c:v>14.723472588039513</c:v>
                </c:pt>
                <c:pt idx="717">
                  <c:v>14.832891340432713</c:v>
                </c:pt>
                <c:pt idx="718">
                  <c:v>14.945813406698321</c:v>
                </c:pt>
                <c:pt idx="719">
                  <c:v>15.059731104206541</c:v>
                </c:pt>
                <c:pt idx="720">
                  <c:v>15.171137815710155</c:v>
                </c:pt>
                <c:pt idx="721">
                  <c:v>15.276688872203376</c:v>
                </c:pt>
                <c:pt idx="722">
                  <c:v>15.369432115237709</c:v>
                </c:pt>
                <c:pt idx="723">
                  <c:v>15.443552333229455</c:v>
                </c:pt>
                <c:pt idx="724">
                  <c:v>15.504600473212644</c:v>
                </c:pt>
                <c:pt idx="725">
                  <c:v>15.56712043618856</c:v>
                </c:pt>
                <c:pt idx="726">
                  <c:v>15.636562559471153</c:v>
                </c:pt>
                <c:pt idx="727">
                  <c:v>15.715601490426346</c:v>
                </c:pt>
                <c:pt idx="728">
                  <c:v>15.807623659229163</c:v>
                </c:pt>
                <c:pt idx="729">
                  <c:v>15.913513408622821</c:v>
                </c:pt>
                <c:pt idx="730">
                  <c:v>16.029738497128559</c:v>
                </c:pt>
                <c:pt idx="731">
                  <c:v>16.150775700587683</c:v>
                </c:pt>
                <c:pt idx="732">
                  <c:v>16.275324277042856</c:v>
                </c:pt>
                <c:pt idx="733">
                  <c:v>16.400749395824111</c:v>
                </c:pt>
                <c:pt idx="734">
                  <c:v>16.522665109943546</c:v>
                </c:pt>
                <c:pt idx="735">
                  <c:v>16.638450673734397</c:v>
                </c:pt>
                <c:pt idx="736">
                  <c:v>16.744723004255896</c:v>
                </c:pt>
                <c:pt idx="737">
                  <c:v>16.840854985178339</c:v>
                </c:pt>
                <c:pt idx="738">
                  <c:v>16.930463759458416</c:v>
                </c:pt>
                <c:pt idx="739">
                  <c:v>17.016159327856986</c:v>
                </c:pt>
                <c:pt idx="740">
                  <c:v>17.100304870046966</c:v>
                </c:pt>
                <c:pt idx="741">
                  <c:v>17.183286165698565</c:v>
                </c:pt>
                <c:pt idx="742">
                  <c:v>17.268832377848216</c:v>
                </c:pt>
                <c:pt idx="743">
                  <c:v>17.35930806286385</c:v>
                </c:pt>
                <c:pt idx="744">
                  <c:v>17.45734258849598</c:v>
                </c:pt>
                <c:pt idx="745">
                  <c:v>17.56516299990394</c:v>
                </c:pt>
                <c:pt idx="746">
                  <c:v>17.683467221928151</c:v>
                </c:pt>
                <c:pt idx="747">
                  <c:v>17.809092877334749</c:v>
                </c:pt>
                <c:pt idx="748">
                  <c:v>17.940007142062697</c:v>
                </c:pt>
                <c:pt idx="749">
                  <c:v>18.072763419593812</c:v>
                </c:pt>
                <c:pt idx="750">
                  <c:v>18.200516122109843</c:v>
                </c:pt>
                <c:pt idx="751">
                  <c:v>18.317480033845357</c:v>
                </c:pt>
                <c:pt idx="752">
                  <c:v>18.418836322293512</c:v>
                </c:pt>
                <c:pt idx="753">
                  <c:v>18.501736833552929</c:v>
                </c:pt>
                <c:pt idx="754">
                  <c:v>18.570002171336181</c:v>
                </c:pt>
                <c:pt idx="755">
                  <c:v>18.628977947916578</c:v>
                </c:pt>
                <c:pt idx="756">
                  <c:v>18.688042968160225</c:v>
                </c:pt>
                <c:pt idx="757">
                  <c:v>18.756545158636065</c:v>
                </c:pt>
                <c:pt idx="758">
                  <c:v>18.841923564816192</c:v>
                </c:pt>
                <c:pt idx="759">
                  <c:v>18.949554740686455</c:v>
                </c:pt>
                <c:pt idx="760">
                  <c:v>19.081592143974515</c:v>
                </c:pt>
                <c:pt idx="761">
                  <c:v>19.235346106930443</c:v>
                </c:pt>
                <c:pt idx="762">
                  <c:v>19.403517164525205</c:v>
                </c:pt>
                <c:pt idx="763">
                  <c:v>19.577301986350516</c:v>
                </c:pt>
                <c:pt idx="764">
                  <c:v>19.74744494430583</c:v>
                </c:pt>
                <c:pt idx="765">
                  <c:v>19.907500419220085</c:v>
                </c:pt>
                <c:pt idx="766">
                  <c:v>20.050541409707627</c:v>
                </c:pt>
                <c:pt idx="767">
                  <c:v>20.172349291032749</c:v>
                </c:pt>
                <c:pt idx="768">
                  <c:v>20.272928352380713</c:v>
                </c:pt>
                <c:pt idx="769">
                  <c:v>20.352972144280844</c:v>
                </c:pt>
                <c:pt idx="770">
                  <c:v>20.418321052380197</c:v>
                </c:pt>
                <c:pt idx="771">
                  <c:v>20.477685027369684</c:v>
                </c:pt>
                <c:pt idx="772">
                  <c:v>20.539699786306912</c:v>
                </c:pt>
                <c:pt idx="773">
                  <c:v>20.614186990839261</c:v>
                </c:pt>
                <c:pt idx="774">
                  <c:v>20.709789933870429</c:v>
                </c:pt>
                <c:pt idx="775">
                  <c:v>20.833013168399006</c:v>
                </c:pt>
                <c:pt idx="776">
                  <c:v>20.982241547074498</c:v>
                </c:pt>
                <c:pt idx="777">
                  <c:v>21.148882944412538</c:v>
                </c:pt>
                <c:pt idx="778">
                  <c:v>21.320863937508467</c:v>
                </c:pt>
                <c:pt idx="779">
                  <c:v>21.48615000311505</c:v>
                </c:pt>
                <c:pt idx="780">
                  <c:v>21.635696564000323</c:v>
                </c:pt>
                <c:pt idx="781">
                  <c:v>21.761533681766274</c:v>
                </c:pt>
                <c:pt idx="782">
                  <c:v>21.862364854867245</c:v>
                </c:pt>
                <c:pt idx="783">
                  <c:v>21.944622992261749</c:v>
                </c:pt>
                <c:pt idx="784">
                  <c:v>22.018458762561998</c:v>
                </c:pt>
                <c:pt idx="785">
                  <c:v>22.093304942627768</c:v>
                </c:pt>
                <c:pt idx="786">
                  <c:v>22.179682073347166</c:v>
                </c:pt>
                <c:pt idx="787">
                  <c:v>22.282290342346631</c:v>
                </c:pt>
                <c:pt idx="788">
                  <c:v>22.404381839065014</c:v>
                </c:pt>
                <c:pt idx="789">
                  <c:v>22.544784124944798</c:v>
                </c:pt>
                <c:pt idx="790">
                  <c:v>22.699726312587117</c:v>
                </c:pt>
                <c:pt idx="791">
                  <c:v>22.865275672207069</c:v>
                </c:pt>
                <c:pt idx="792">
                  <c:v>23.036664601821204</c:v>
                </c:pt>
                <c:pt idx="793">
                  <c:v>23.208294065992039</c:v>
                </c:pt>
                <c:pt idx="794">
                  <c:v>23.374307328830298</c:v>
                </c:pt>
                <c:pt idx="795">
                  <c:v>23.529297507349327</c:v>
                </c:pt>
                <c:pt idx="796">
                  <c:v>23.669240702654644</c:v>
                </c:pt>
                <c:pt idx="797">
                  <c:v>23.792078248369293</c:v>
                </c:pt>
                <c:pt idx="798">
                  <c:v>23.900089822063457</c:v>
                </c:pt>
                <c:pt idx="799">
                  <c:v>23.998949065861019</c:v>
                </c:pt>
                <c:pt idx="800">
                  <c:v>24.096275431322017</c:v>
                </c:pt>
                <c:pt idx="801">
                  <c:v>24.20032451136284</c:v>
                </c:pt>
                <c:pt idx="802">
                  <c:v>24.318138102101567</c:v>
                </c:pt>
                <c:pt idx="803">
                  <c:v>24.453423111073121</c:v>
                </c:pt>
                <c:pt idx="804">
                  <c:v>24.603816335889892</c:v>
                </c:pt>
                <c:pt idx="805">
                  <c:v>24.765740278947643</c:v>
                </c:pt>
                <c:pt idx="806">
                  <c:v>24.931866108135772</c:v>
                </c:pt>
                <c:pt idx="807">
                  <c:v>25.093098976866337</c:v>
                </c:pt>
                <c:pt idx="808">
                  <c:v>25.242735251834105</c:v>
                </c:pt>
                <c:pt idx="809">
                  <c:v>25.376547223483513</c:v>
                </c:pt>
                <c:pt idx="810">
                  <c:v>25.492730808979822</c:v>
                </c:pt>
                <c:pt idx="811">
                  <c:v>25.59226719492727</c:v>
                </c:pt>
                <c:pt idx="812">
                  <c:v>25.68010657824588</c:v>
                </c:pt>
                <c:pt idx="813">
                  <c:v>25.764725333010343</c:v>
                </c:pt>
                <c:pt idx="814">
                  <c:v>25.855347744414107</c:v>
                </c:pt>
                <c:pt idx="815">
                  <c:v>25.957740629258627</c:v>
                </c:pt>
                <c:pt idx="816">
                  <c:v>26.076799575104385</c:v>
                </c:pt>
                <c:pt idx="817">
                  <c:v>26.214455616175201</c:v>
                </c:pt>
                <c:pt idx="818">
                  <c:v>26.368066577111502</c:v>
                </c:pt>
                <c:pt idx="819">
                  <c:v>26.532599849530694</c:v>
                </c:pt>
                <c:pt idx="820">
                  <c:v>26.70116372206596</c:v>
                </c:pt>
                <c:pt idx="821">
                  <c:v>26.866109873871757</c:v>
                </c:pt>
                <c:pt idx="822">
                  <c:v>27.021732367542239</c:v>
                </c:pt>
                <c:pt idx="823">
                  <c:v>27.163708024775815</c:v>
                </c:pt>
                <c:pt idx="824">
                  <c:v>27.290220935413327</c:v>
                </c:pt>
                <c:pt idx="825">
                  <c:v>27.404034004130708</c:v>
                </c:pt>
                <c:pt idx="826">
                  <c:v>27.509734016968483</c:v>
                </c:pt>
                <c:pt idx="827">
                  <c:v>27.615045073717518</c:v>
                </c:pt>
                <c:pt idx="828">
                  <c:v>27.730228196221042</c:v>
                </c:pt>
                <c:pt idx="829">
                  <c:v>27.860333448745656</c:v>
                </c:pt>
                <c:pt idx="830">
                  <c:v>28.005897500756518</c:v>
                </c:pt>
                <c:pt idx="831">
                  <c:v>28.166586751217686</c:v>
                </c:pt>
                <c:pt idx="832">
                  <c:v>28.339013681147101</c:v>
                </c:pt>
                <c:pt idx="833">
                  <c:v>28.51689190258903</c:v>
                </c:pt>
                <c:pt idx="834">
                  <c:v>28.693139424716055</c:v>
                </c:pt>
                <c:pt idx="835">
                  <c:v>28.860132341726402</c:v>
                </c:pt>
                <c:pt idx="836">
                  <c:v>29.015198595978312</c:v>
                </c:pt>
                <c:pt idx="837">
                  <c:v>29.158855158474164</c:v>
                </c:pt>
                <c:pt idx="838">
                  <c:v>29.293923512618072</c:v>
                </c:pt>
                <c:pt idx="839">
                  <c:v>29.423401305795892</c:v>
                </c:pt>
                <c:pt idx="840">
                  <c:v>29.546420593699771</c:v>
                </c:pt>
                <c:pt idx="841">
                  <c:v>29.666174084891928</c:v>
                </c:pt>
                <c:pt idx="842">
                  <c:v>29.787676362004305</c:v>
                </c:pt>
                <c:pt idx="843">
                  <c:v>29.915060624197704</c:v>
                </c:pt>
                <c:pt idx="844">
                  <c:v>30.052418103940173</c:v>
                </c:pt>
                <c:pt idx="845">
                  <c:v>30.200806503744694</c:v>
                </c:pt>
                <c:pt idx="846">
                  <c:v>30.3592898479884</c:v>
                </c:pt>
                <c:pt idx="847">
                  <c:v>30.525257392471509</c:v>
                </c:pt>
                <c:pt idx="848">
                  <c:v>30.698186771788631</c:v>
                </c:pt>
                <c:pt idx="849">
                  <c:v>30.874230003243728</c:v>
                </c:pt>
                <c:pt idx="850">
                  <c:v>31.051446337644919</c:v>
                </c:pt>
                <c:pt idx="851">
                  <c:v>31.227815038206284</c:v>
                </c:pt>
                <c:pt idx="852">
                  <c:v>31.400389582581493</c:v>
                </c:pt>
                <c:pt idx="853">
                  <c:v>31.565472293059148</c:v>
                </c:pt>
                <c:pt idx="854">
                  <c:v>31.721766322610904</c:v>
                </c:pt>
                <c:pt idx="855">
                  <c:v>31.87073984788374</c:v>
                </c:pt>
                <c:pt idx="856">
                  <c:v>32.01626664275684</c:v>
                </c:pt>
                <c:pt idx="857">
                  <c:v>32.161878630518558</c:v>
                </c:pt>
                <c:pt idx="858">
                  <c:v>32.310405291522777</c:v>
                </c:pt>
                <c:pt idx="859">
                  <c:v>32.464019059734248</c:v>
                </c:pt>
                <c:pt idx="860">
                  <c:v>32.623411238814029</c:v>
                </c:pt>
                <c:pt idx="861">
                  <c:v>32.788711940237611</c:v>
                </c:pt>
                <c:pt idx="862">
                  <c:v>32.957869958402902</c:v>
                </c:pt>
                <c:pt idx="863">
                  <c:v>33.12798987481316</c:v>
                </c:pt>
                <c:pt idx="864">
                  <c:v>33.296527896496286</c:v>
                </c:pt>
                <c:pt idx="865">
                  <c:v>33.461464034480791</c:v>
                </c:pt>
                <c:pt idx="866">
                  <c:v>33.622840807175621</c:v>
                </c:pt>
                <c:pt idx="867">
                  <c:v>33.783325542487383</c:v>
                </c:pt>
                <c:pt idx="868">
                  <c:v>33.945340350241864</c:v>
                </c:pt>
                <c:pt idx="869">
                  <c:v>34.110174797760102</c:v>
                </c:pt>
                <c:pt idx="870">
                  <c:v>34.276420431656987</c:v>
                </c:pt>
                <c:pt idx="871">
                  <c:v>34.441885157779673</c:v>
                </c:pt>
                <c:pt idx="872">
                  <c:v>34.607018004016417</c:v>
                </c:pt>
                <c:pt idx="873">
                  <c:v>34.774142232646398</c:v>
                </c:pt>
                <c:pt idx="874">
                  <c:v>34.945123067820184</c:v>
                </c:pt>
                <c:pt idx="875">
                  <c:v>35.121548029572288</c:v>
                </c:pt>
                <c:pt idx="876">
                  <c:v>35.304154113733112</c:v>
                </c:pt>
                <c:pt idx="877">
                  <c:v>35.488318710738874</c:v>
                </c:pt>
                <c:pt idx="878">
                  <c:v>35.670736047477007</c:v>
                </c:pt>
                <c:pt idx="879">
                  <c:v>35.849974858507046</c:v>
                </c:pt>
                <c:pt idx="880">
                  <c:v>36.022880025528586</c:v>
                </c:pt>
                <c:pt idx="881">
                  <c:v>36.18747175869531</c:v>
                </c:pt>
                <c:pt idx="882">
                  <c:v>36.344069314403171</c:v>
                </c:pt>
                <c:pt idx="883">
                  <c:v>36.494565274077758</c:v>
                </c:pt>
                <c:pt idx="884">
                  <c:v>36.641692685184495</c:v>
                </c:pt>
                <c:pt idx="885">
                  <c:v>36.791519721287941</c:v>
                </c:pt>
                <c:pt idx="886">
                  <c:v>36.947714829813457</c:v>
                </c:pt>
                <c:pt idx="887">
                  <c:v>37.110258285715624</c:v>
                </c:pt>
                <c:pt idx="888">
                  <c:v>37.278473698902218</c:v>
                </c:pt>
                <c:pt idx="889">
                  <c:v>37.45374866138706</c:v>
                </c:pt>
                <c:pt idx="890">
                  <c:v>37.634648657186254</c:v>
                </c:pt>
                <c:pt idx="891">
                  <c:v>37.819858111658576</c:v>
                </c:pt>
                <c:pt idx="892">
                  <c:v>38.006167784945461</c:v>
                </c:pt>
                <c:pt idx="893">
                  <c:v>38.187699659699462</c:v>
                </c:pt>
                <c:pt idx="894">
                  <c:v>38.359714953317173</c:v>
                </c:pt>
                <c:pt idx="895">
                  <c:v>38.520148408257697</c:v>
                </c:pt>
                <c:pt idx="896">
                  <c:v>38.671061723472313</c:v>
                </c:pt>
                <c:pt idx="897">
                  <c:v>38.816713785759404</c:v>
                </c:pt>
                <c:pt idx="898">
                  <c:v>38.964440927373289</c:v>
                </c:pt>
                <c:pt idx="899">
                  <c:v>39.120408688828789</c:v>
                </c:pt>
                <c:pt idx="900">
                  <c:v>39.288996755179774</c:v>
                </c:pt>
                <c:pt idx="901">
                  <c:v>39.470640140883312</c:v>
                </c:pt>
                <c:pt idx="902">
                  <c:v>39.662603692250251</c:v>
                </c:pt>
                <c:pt idx="903">
                  <c:v>39.860203905971183</c:v>
                </c:pt>
                <c:pt idx="904">
                  <c:v>40.058654555633403</c:v>
                </c:pt>
                <c:pt idx="905">
                  <c:v>40.252138770800137</c:v>
                </c:pt>
                <c:pt idx="906">
                  <c:v>40.437089178155453</c:v>
                </c:pt>
                <c:pt idx="907">
                  <c:v>40.612514889307363</c:v>
                </c:pt>
                <c:pt idx="908">
                  <c:v>40.777274528064282</c:v>
                </c:pt>
                <c:pt idx="909">
                  <c:v>40.934325027376119</c:v>
                </c:pt>
                <c:pt idx="910">
                  <c:v>41.085774539614484</c:v>
                </c:pt>
                <c:pt idx="911">
                  <c:v>41.237050652645898</c:v>
                </c:pt>
                <c:pt idx="912">
                  <c:v>41.396704686482309</c:v>
                </c:pt>
                <c:pt idx="913">
                  <c:v>41.573559654962978</c:v>
                </c:pt>
                <c:pt idx="914">
                  <c:v>41.770952037436594</c:v>
                </c:pt>
                <c:pt idx="915">
                  <c:v>41.986420825361236</c:v>
                </c:pt>
                <c:pt idx="916">
                  <c:v>42.213404577004788</c:v>
                </c:pt>
                <c:pt idx="917">
                  <c:v>42.444489761016776</c:v>
                </c:pt>
                <c:pt idx="918">
                  <c:v>42.670381842094272</c:v>
                </c:pt>
                <c:pt idx="919">
                  <c:v>42.883783627156411</c:v>
                </c:pt>
                <c:pt idx="920">
                  <c:v>43.077025478674088</c:v>
                </c:pt>
                <c:pt idx="921">
                  <c:v>43.247791010583342</c:v>
                </c:pt>
                <c:pt idx="922">
                  <c:v>43.40028698809521</c:v>
                </c:pt>
                <c:pt idx="923">
                  <c:v>43.542450504613953</c:v>
                </c:pt>
                <c:pt idx="924">
                  <c:v>43.685776838378786</c:v>
                </c:pt>
                <c:pt idx="925">
                  <c:v>43.844291624223679</c:v>
                </c:pt>
                <c:pt idx="926">
                  <c:v>44.024180743661255</c:v>
                </c:pt>
                <c:pt idx="927">
                  <c:v>44.225272727078313</c:v>
                </c:pt>
                <c:pt idx="928">
                  <c:v>44.441241432064821</c:v>
                </c:pt>
                <c:pt idx="929">
                  <c:v>44.669220473209236</c:v>
                </c:pt>
                <c:pt idx="930">
                  <c:v>44.911474989204834</c:v>
                </c:pt>
                <c:pt idx="931">
                  <c:v>45.153625621477836</c:v>
                </c:pt>
                <c:pt idx="932">
                  <c:v>45.386919884209256</c:v>
                </c:pt>
                <c:pt idx="933">
                  <c:v>45.610053903820649</c:v>
                </c:pt>
                <c:pt idx="934">
                  <c:v>45.818628616420405</c:v>
                </c:pt>
                <c:pt idx="935">
                  <c:v>46.008494695621401</c:v>
                </c:pt>
                <c:pt idx="936">
                  <c:v>46.182522261241388</c:v>
                </c:pt>
                <c:pt idx="937">
                  <c:v>46.348435492288417</c:v>
                </c:pt>
                <c:pt idx="938">
                  <c:v>46.512296288724635</c:v>
                </c:pt>
                <c:pt idx="939">
                  <c:v>46.680345181048068</c:v>
                </c:pt>
                <c:pt idx="940">
                  <c:v>46.858136053859788</c:v>
                </c:pt>
                <c:pt idx="941">
                  <c:v>47.047418148241043</c:v>
                </c:pt>
                <c:pt idx="942">
                  <c:v>47.247315233205036</c:v>
                </c:pt>
                <c:pt idx="943">
                  <c:v>47.455278609958576</c:v>
                </c:pt>
                <c:pt idx="944">
                  <c:v>47.669099424395917</c:v>
                </c:pt>
                <c:pt idx="945">
                  <c:v>47.886902404262671</c:v>
                </c:pt>
                <c:pt idx="946">
                  <c:v>48.104540308723067</c:v>
                </c:pt>
                <c:pt idx="947">
                  <c:v>48.318483046907524</c:v>
                </c:pt>
                <c:pt idx="948">
                  <c:v>48.526552902907923</c:v>
                </c:pt>
                <c:pt idx="949">
                  <c:v>48.728838144719575</c:v>
                </c:pt>
                <c:pt idx="950">
                  <c:v>48.927378838994521</c:v>
                </c:pt>
                <c:pt idx="951">
                  <c:v>49.123935648635943</c:v>
                </c:pt>
                <c:pt idx="952">
                  <c:v>49.319475917459165</c:v>
                </c:pt>
                <c:pt idx="953">
                  <c:v>49.51495771314567</c:v>
                </c:pt>
                <c:pt idx="954">
                  <c:v>49.711646722676129</c:v>
                </c:pt>
                <c:pt idx="955">
                  <c:v>49.912872499943113</c:v>
                </c:pt>
                <c:pt idx="956">
                  <c:v>50.118514223053289</c:v>
                </c:pt>
                <c:pt idx="957">
                  <c:v>50.328405720146982</c:v>
                </c:pt>
                <c:pt idx="958">
                  <c:v>50.541545517255955</c:v>
                </c:pt>
                <c:pt idx="959">
                  <c:v>50.756555950684373</c:v>
                </c:pt>
                <c:pt idx="960">
                  <c:v>50.971998549326365</c:v>
                </c:pt>
                <c:pt idx="961">
                  <c:v>51.186441476536316</c:v>
                </c:pt>
                <c:pt idx="962">
                  <c:v>51.398450768377643</c:v>
                </c:pt>
                <c:pt idx="963">
                  <c:v>51.606479680890345</c:v>
                </c:pt>
                <c:pt idx="964">
                  <c:v>51.812894003205578</c:v>
                </c:pt>
                <c:pt idx="965">
                  <c:v>52.021363536032496</c:v>
                </c:pt>
                <c:pt idx="966">
                  <c:v>52.232810608199891</c:v>
                </c:pt>
                <c:pt idx="967">
                  <c:v>52.447415914521578</c:v>
                </c:pt>
                <c:pt idx="968">
                  <c:v>52.663371224389842</c:v>
                </c:pt>
                <c:pt idx="969">
                  <c:v>52.877885786292651</c:v>
                </c:pt>
                <c:pt idx="970">
                  <c:v>53.090287955668501</c:v>
                </c:pt>
                <c:pt idx="971">
                  <c:v>53.298426811905358</c:v>
                </c:pt>
                <c:pt idx="972">
                  <c:v>53.502143614047796</c:v>
                </c:pt>
                <c:pt idx="973">
                  <c:v>53.701338503495776</c:v>
                </c:pt>
                <c:pt idx="974">
                  <c:v>53.895811676350199</c:v>
                </c:pt>
                <c:pt idx="975">
                  <c:v>54.086401382390456</c:v>
                </c:pt>
                <c:pt idx="976">
                  <c:v>54.276411435658808</c:v>
                </c:pt>
                <c:pt idx="977">
                  <c:v>54.468831630900581</c:v>
                </c:pt>
                <c:pt idx="978">
                  <c:v>54.664271948083559</c:v>
                </c:pt>
                <c:pt idx="979">
                  <c:v>54.864316883445795</c:v>
                </c:pt>
                <c:pt idx="980">
                  <c:v>55.073787342251542</c:v>
                </c:pt>
                <c:pt idx="981">
                  <c:v>55.295026836904142</c:v>
                </c:pt>
                <c:pt idx="982">
                  <c:v>55.526832706625036</c:v>
                </c:pt>
                <c:pt idx="983">
                  <c:v>55.766148462828049</c:v>
                </c:pt>
                <c:pt idx="984">
                  <c:v>56.008192257025939</c:v>
                </c:pt>
                <c:pt idx="985">
                  <c:v>56.246889167588478</c:v>
                </c:pt>
                <c:pt idx="986">
                  <c:v>56.475967825168325</c:v>
                </c:pt>
                <c:pt idx="987">
                  <c:v>56.692701121108563</c:v>
                </c:pt>
                <c:pt idx="988">
                  <c:v>56.897696960236807</c:v>
                </c:pt>
                <c:pt idx="989">
                  <c:v>57.095530170744588</c:v>
                </c:pt>
                <c:pt idx="990">
                  <c:v>57.290452487943284</c:v>
                </c:pt>
                <c:pt idx="991">
                  <c:v>57.485035420225763</c:v>
                </c:pt>
                <c:pt idx="992">
                  <c:v>57.6837755247087</c:v>
                </c:pt>
                <c:pt idx="993">
                  <c:v>57.892640840940622</c:v>
                </c:pt>
                <c:pt idx="994">
                  <c:v>58.113963249246808</c:v>
                </c:pt>
                <c:pt idx="995">
                  <c:v>58.34971535803674</c:v>
                </c:pt>
                <c:pt idx="996">
                  <c:v>58.597279402163309</c:v>
                </c:pt>
                <c:pt idx="997">
                  <c:v>58.850052656600141</c:v>
                </c:pt>
                <c:pt idx="998">
                  <c:v>59.098998308171971</c:v>
                </c:pt>
                <c:pt idx="999">
                  <c:v>59.33676692513675</c:v>
                </c:pt>
                <c:pt idx="1000">
                  <c:v>59.560909605495461</c:v>
                </c:pt>
                <c:pt idx="1001">
                  <c:v>59.769130303715507</c:v>
                </c:pt>
                <c:pt idx="1002">
                  <c:v>59.962826111384068</c:v>
                </c:pt>
                <c:pt idx="1003">
                  <c:v>60.14293143656284</c:v>
                </c:pt>
                <c:pt idx="1004">
                  <c:v>60.315418827097758</c:v>
                </c:pt>
                <c:pt idx="1005">
                  <c:v>60.487554889730568</c:v>
                </c:pt>
                <c:pt idx="1006">
                  <c:v>60.667441421880547</c:v>
                </c:pt>
                <c:pt idx="1007">
                  <c:v>60.863977192127635</c:v>
                </c:pt>
                <c:pt idx="1008">
                  <c:v>61.083428334524271</c:v>
                </c:pt>
                <c:pt idx="1009">
                  <c:v>61.327684229774484</c:v>
                </c:pt>
                <c:pt idx="1010">
                  <c:v>61.590693745558774</c:v>
                </c:pt>
                <c:pt idx="1011">
                  <c:v>61.864668370308813</c:v>
                </c:pt>
                <c:pt idx="1012">
                  <c:v>62.139005422154035</c:v>
                </c:pt>
                <c:pt idx="1013">
                  <c:v>62.405610371597554</c:v>
                </c:pt>
                <c:pt idx="1014">
                  <c:v>62.658533483325463</c:v>
                </c:pt>
                <c:pt idx="1015">
                  <c:v>62.895606001548963</c:v>
                </c:pt>
                <c:pt idx="1016">
                  <c:v>63.11621500238769</c:v>
                </c:pt>
                <c:pt idx="1017">
                  <c:v>63.321549114444451</c:v>
                </c:pt>
                <c:pt idx="1018">
                  <c:v>63.518369381921161</c:v>
                </c:pt>
                <c:pt idx="1019">
                  <c:v>63.714248751064467</c:v>
                </c:pt>
                <c:pt idx="1020">
                  <c:v>63.91626145143325</c:v>
                </c:pt>
                <c:pt idx="1021">
                  <c:v>64.129471699702847</c:v>
                </c:pt>
                <c:pt idx="1022">
                  <c:v>64.356511911549603</c:v>
                </c:pt>
                <c:pt idx="1023">
                  <c:v>64.594579978884354</c:v>
                </c:pt>
                <c:pt idx="1024">
                  <c:v>64.842266047086028</c:v>
                </c:pt>
                <c:pt idx="1025">
                  <c:v>65.095740425594173</c:v>
                </c:pt>
                <c:pt idx="1026">
                  <c:v>65.351079596336959</c:v>
                </c:pt>
                <c:pt idx="1027">
                  <c:v>65.603721422699167</c:v>
                </c:pt>
                <c:pt idx="1028">
                  <c:v>65.851079207304963</c:v>
                </c:pt>
                <c:pt idx="1029">
                  <c:v>66.090786441798713</c:v>
                </c:pt>
                <c:pt idx="1030">
                  <c:v>66.321939884759672</c:v>
                </c:pt>
                <c:pt idx="1031">
                  <c:v>66.545042411063491</c:v>
                </c:pt>
                <c:pt idx="1032">
                  <c:v>66.763857939422536</c:v>
                </c:pt>
                <c:pt idx="1033">
                  <c:v>66.981865716352786</c:v>
                </c:pt>
                <c:pt idx="1034">
                  <c:v>67.199242253091214</c:v>
                </c:pt>
                <c:pt idx="1035">
                  <c:v>67.41588011153911</c:v>
                </c:pt>
                <c:pt idx="1036">
                  <c:v>67.632806249095793</c:v>
                </c:pt>
                <c:pt idx="1037">
                  <c:v>67.852929252784065</c:v>
                </c:pt>
                <c:pt idx="1038">
                  <c:v>68.077733719659349</c:v>
                </c:pt>
                <c:pt idx="1039">
                  <c:v>68.308398475087401</c:v>
                </c:pt>
                <c:pt idx="1040">
                  <c:v>68.547948713751623</c:v>
                </c:pt>
                <c:pt idx="1041">
                  <c:v>68.79875419244506</c:v>
                </c:pt>
                <c:pt idx="1042">
                  <c:v>69.05760976876374</c:v>
                </c:pt>
                <c:pt idx="1043">
                  <c:v>69.321627653801073</c:v>
                </c:pt>
                <c:pt idx="1044">
                  <c:v>69.5884166278788</c:v>
                </c:pt>
                <c:pt idx="1045">
                  <c:v>69.853554922760395</c:v>
                </c:pt>
                <c:pt idx="1046">
                  <c:v>70.111677796277561</c:v>
                </c:pt>
                <c:pt idx="1047">
                  <c:v>70.359396127429207</c:v>
                </c:pt>
                <c:pt idx="1048">
                  <c:v>70.59364435888638</c:v>
                </c:pt>
                <c:pt idx="1049">
                  <c:v>70.813845072209205</c:v>
                </c:pt>
                <c:pt idx="1050">
                  <c:v>71.023548549956075</c:v>
                </c:pt>
                <c:pt idx="1051">
                  <c:v>71.231182772063676</c:v>
                </c:pt>
                <c:pt idx="1052">
                  <c:v>71.445272677200307</c:v>
                </c:pt>
                <c:pt idx="1053">
                  <c:v>71.672246935711286</c:v>
                </c:pt>
                <c:pt idx="1054">
                  <c:v>71.915296675198633</c:v>
                </c:pt>
                <c:pt idx="1055">
                  <c:v>72.174289915235747</c:v>
                </c:pt>
                <c:pt idx="1056">
                  <c:v>72.44751550018502</c:v>
                </c:pt>
                <c:pt idx="1057">
                  <c:v>72.730039493832265</c:v>
                </c:pt>
                <c:pt idx="1058">
                  <c:v>73.015441121780611</c:v>
                </c:pt>
                <c:pt idx="1059">
                  <c:v>73.297698744179684</c:v>
                </c:pt>
                <c:pt idx="1060">
                  <c:v>73.572881260844738</c:v>
                </c:pt>
                <c:pt idx="1061">
                  <c:v>73.835352364513369</c:v>
                </c:pt>
                <c:pt idx="1062">
                  <c:v>74.083206607983243</c:v>
                </c:pt>
                <c:pt idx="1063">
                  <c:v>74.318766901247471</c:v>
                </c:pt>
                <c:pt idx="1064">
                  <c:v>74.544095507774301</c:v>
                </c:pt>
                <c:pt idx="1065">
                  <c:v>74.764233690236168</c:v>
                </c:pt>
                <c:pt idx="1066">
                  <c:v>74.985409595479382</c:v>
                </c:pt>
                <c:pt idx="1067">
                  <c:v>75.214983738844182</c:v>
                </c:pt>
                <c:pt idx="1068">
                  <c:v>75.457859213938846</c:v>
                </c:pt>
                <c:pt idx="1069">
                  <c:v>75.716006685802412</c:v>
                </c:pt>
                <c:pt idx="1070">
                  <c:v>75.988640773400505</c:v>
                </c:pt>
                <c:pt idx="1071">
                  <c:v>76.271779714239912</c:v>
                </c:pt>
                <c:pt idx="1072">
                  <c:v>76.559041585822158</c:v>
                </c:pt>
                <c:pt idx="1073">
                  <c:v>76.844191735687446</c:v>
                </c:pt>
                <c:pt idx="1074">
                  <c:v>77.120135526552488</c:v>
                </c:pt>
                <c:pt idx="1075">
                  <c:v>77.383258064437982</c:v>
                </c:pt>
                <c:pt idx="1076">
                  <c:v>77.631089756559987</c:v>
                </c:pt>
                <c:pt idx="1077">
                  <c:v>77.8634099099895</c:v>
                </c:pt>
                <c:pt idx="1078">
                  <c:v>78.083337681058126</c:v>
                </c:pt>
                <c:pt idx="1079">
                  <c:v>78.295368925074726</c:v>
                </c:pt>
                <c:pt idx="1080">
                  <c:v>78.505915051420615</c:v>
                </c:pt>
                <c:pt idx="1081">
                  <c:v>78.71962432371545</c:v>
                </c:pt>
                <c:pt idx="1082">
                  <c:v>78.943294380426707</c:v>
                </c:pt>
                <c:pt idx="1083">
                  <c:v>79.181744048039633</c:v>
                </c:pt>
                <c:pt idx="1084">
                  <c:v>79.43823965747977</c:v>
                </c:pt>
                <c:pt idx="1085">
                  <c:v>79.711400114658673</c:v>
                </c:pt>
                <c:pt idx="1086">
                  <c:v>80.001295240767746</c:v>
                </c:pt>
                <c:pt idx="1087">
                  <c:v>80.302744764665476</c:v>
                </c:pt>
                <c:pt idx="1088">
                  <c:v>80.609641471285371</c:v>
                </c:pt>
                <c:pt idx="1089">
                  <c:v>80.912545912814849</c:v>
                </c:pt>
                <c:pt idx="1090">
                  <c:v>81.201877750600062</c:v>
                </c:pt>
                <c:pt idx="1091">
                  <c:v>81.470970883393434</c:v>
                </c:pt>
                <c:pt idx="1092">
                  <c:v>81.719732847300676</c:v>
                </c:pt>
                <c:pt idx="1093">
                  <c:v>81.951973335773445</c:v>
                </c:pt>
                <c:pt idx="1094">
                  <c:v>82.175439167065321</c:v>
                </c:pt>
                <c:pt idx="1095">
                  <c:v>82.399437913403077</c:v>
                </c:pt>
                <c:pt idx="1096">
                  <c:v>82.631045888035999</c:v>
                </c:pt>
                <c:pt idx="1097">
                  <c:v>82.878405724418784</c:v>
                </c:pt>
                <c:pt idx="1098">
                  <c:v>83.14481587035597</c:v>
                </c:pt>
                <c:pt idx="1099">
                  <c:v>83.429773848993591</c:v>
                </c:pt>
              </c:numCache>
            </c:numRef>
          </c:yVal>
          <c:smooth val="0"/>
          <c:extLst>
            <c:ext xmlns:c16="http://schemas.microsoft.com/office/drawing/2014/chart" uri="{C3380CC4-5D6E-409C-BE32-E72D297353CC}">
              <c16:uniqueId val="{00000001-0DA7-4CD1-B0A7-4E62BBE5A2E3}"/>
            </c:ext>
          </c:extLst>
        </c:ser>
        <c:dLbls>
          <c:showLegendKey val="0"/>
          <c:showVal val="0"/>
          <c:showCatName val="0"/>
          <c:showSerName val="0"/>
          <c:showPercent val="0"/>
          <c:showBubbleSize val="0"/>
        </c:dLbls>
        <c:axId val="461243071"/>
        <c:axId val="461243487"/>
      </c:scatterChart>
      <c:valAx>
        <c:axId val="461243071"/>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1243487"/>
        <c:crosses val="autoZero"/>
        <c:crossBetween val="midCat"/>
      </c:valAx>
      <c:valAx>
        <c:axId val="461243487"/>
        <c:scaling>
          <c:orientation val="minMax"/>
          <c:max val="0.2"/>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Displacement</a:t>
                </a:r>
                <a:r>
                  <a:rPr lang="en-US" sz="2000" baseline="0" dirty="0"/>
                  <a:t> (mm)</a:t>
                </a:r>
                <a:endParaRPr lang="en-US" sz="2000" dirty="0"/>
              </a:p>
            </c:rich>
          </c:tx>
          <c:layout>
            <c:manualLayout>
              <c:xMode val="edge"/>
              <c:yMode val="edge"/>
              <c:x val="1.5542831104560667E-2"/>
              <c:y val="0.2577274626231466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1243071"/>
        <c:crosses val="autoZero"/>
        <c:crossBetween val="midCat"/>
      </c:valAx>
      <c:spPr>
        <a:noFill/>
        <a:ln>
          <a:noFill/>
        </a:ln>
        <a:effectLst/>
      </c:spPr>
    </c:plotArea>
    <c:legend>
      <c:legendPos val="b"/>
      <c:layout>
        <c:manualLayout>
          <c:xMode val="edge"/>
          <c:yMode val="edge"/>
          <c:x val="0.40793066964915536"/>
          <c:y val="0.75195099500745377"/>
          <c:w val="0.24272215855972659"/>
          <c:h val="5.4004036329652387E-2"/>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'z-axis Acceleration'!$C$1</c:f>
              <c:strCache>
                <c:ptCount val="1"/>
                <c:pt idx="0">
                  <c:v>z-Acceleration (m/s^2)</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'z-axis Acceleration'!$B$2:$B$1101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'z-axis Acceleration'!$C$2:$C$1101</c:f>
              <c:numCache>
                <c:formatCode>General</c:formatCode>
                <c:ptCount val="1100"/>
                <c:pt idx="0">
                  <c:v>5.3799061775207525E-2</c:v>
                </c:pt>
                <c:pt idx="1">
                  <c:v>8.7922242879867551E-2</c:v>
                </c:pt>
                <c:pt idx="2">
                  <c:v>0.14385495364665987</c:v>
                </c:pt>
                <c:pt idx="3">
                  <c:v>0.17101000785827639</c:v>
                </c:pt>
                <c:pt idx="4">
                  <c:v>0.14171194911003113</c:v>
                </c:pt>
                <c:pt idx="5">
                  <c:v>0.12456381976604462</c:v>
                </c:pt>
                <c:pt idx="6">
                  <c:v>7.3517627120018011E-2</c:v>
                </c:pt>
                <c:pt idx="7">
                  <c:v>2.3718060851097109E-2</c:v>
                </c:pt>
                <c:pt idx="8">
                  <c:v>7.1558225154876708E-3</c:v>
                </c:pt>
                <c:pt idx="9">
                  <c:v>1.0747182369232179E-3</c:v>
                </c:pt>
                <c:pt idx="10">
                  <c:v>8.656802773475648E-3</c:v>
                </c:pt>
                <c:pt idx="11">
                  <c:v>3.5562180876731873E-2</c:v>
                </c:pt>
                <c:pt idx="12">
                  <c:v>6.0353790521621709E-2</c:v>
                </c:pt>
                <c:pt idx="13">
                  <c:v>8.2831072211265566E-2</c:v>
                </c:pt>
                <c:pt idx="14">
                  <c:v>0.10374188482761383</c:v>
                </c:pt>
                <c:pt idx="15">
                  <c:v>0.12326515316963196</c:v>
                </c:pt>
                <c:pt idx="16">
                  <c:v>0.11915806889533997</c:v>
                </c:pt>
                <c:pt idx="17">
                  <c:v>0.10564749240875244</c:v>
                </c:pt>
                <c:pt idx="18">
                  <c:v>0.10616614043712616</c:v>
                </c:pt>
                <c:pt idx="19">
                  <c:v>0.1097604238986969</c:v>
                </c:pt>
                <c:pt idx="20">
                  <c:v>0.11081292271614075</c:v>
                </c:pt>
                <c:pt idx="21">
                  <c:v>0.12036318004131318</c:v>
                </c:pt>
                <c:pt idx="22">
                  <c:v>0.11381722211837769</c:v>
                </c:pt>
                <c:pt idx="23">
                  <c:v>0.12533799111843111</c:v>
                </c:pt>
                <c:pt idx="24">
                  <c:v>0.11179583966732026</c:v>
                </c:pt>
                <c:pt idx="25">
                  <c:v>6.4077297449111947E-2</c:v>
                </c:pt>
                <c:pt idx="26">
                  <c:v>3.9126058816909795E-2</c:v>
                </c:pt>
                <c:pt idx="27">
                  <c:v>4.5501278042793275E-2</c:v>
                </c:pt>
                <c:pt idx="28">
                  <c:v>5.446505963802338E-2</c:v>
                </c:pt>
                <c:pt idx="29">
                  <c:v>6.9733309149742129E-2</c:v>
                </c:pt>
                <c:pt idx="30">
                  <c:v>8.620082259178162E-2</c:v>
                </c:pt>
                <c:pt idx="31">
                  <c:v>9.8190538287162787E-2</c:v>
                </c:pt>
                <c:pt idx="32">
                  <c:v>0.13532035768032075</c:v>
                </c:pt>
                <c:pt idx="33">
                  <c:v>0.16000087022781373</c:v>
                </c:pt>
                <c:pt idx="34">
                  <c:v>0.16431377649307252</c:v>
                </c:pt>
                <c:pt idx="35">
                  <c:v>0.15873845636844636</c:v>
                </c:pt>
                <c:pt idx="36">
                  <c:v>0.12698164343833923</c:v>
                </c:pt>
                <c:pt idx="37">
                  <c:v>0.10016455829143525</c:v>
                </c:pt>
                <c:pt idx="38">
                  <c:v>7.5286409854888922E-2</c:v>
                </c:pt>
                <c:pt idx="39">
                  <c:v>3.5932309627532959E-2</c:v>
                </c:pt>
                <c:pt idx="40">
                  <c:v>1.0680524110794069E-2</c:v>
                </c:pt>
                <c:pt idx="41">
                  <c:v>2.9803258180618286E-3</c:v>
                </c:pt>
                <c:pt idx="42">
                  <c:v>7.1213239431381229E-3</c:v>
                </c:pt>
                <c:pt idx="43">
                  <c:v>3.2526306509971618E-2</c:v>
                </c:pt>
                <c:pt idx="44">
                  <c:v>6.6916705369949342E-2</c:v>
                </c:pt>
                <c:pt idx="45">
                  <c:v>0.11986733615398408</c:v>
                </c:pt>
                <c:pt idx="46">
                  <c:v>0.17098369538784028</c:v>
                </c:pt>
                <c:pt idx="47">
                  <c:v>0.19388490021228791</c:v>
                </c:pt>
                <c:pt idx="48">
                  <c:v>0.1688249033689499</c:v>
                </c:pt>
                <c:pt idx="49">
                  <c:v>0.14716857075691223</c:v>
                </c:pt>
                <c:pt idx="50">
                  <c:v>0.15439339041709901</c:v>
                </c:pt>
                <c:pt idx="51">
                  <c:v>0.13334399878978731</c:v>
                </c:pt>
                <c:pt idx="52">
                  <c:v>9.9306771755218515E-2</c:v>
                </c:pt>
                <c:pt idx="53">
                  <c:v>6.2479838132858283E-2</c:v>
                </c:pt>
                <c:pt idx="54">
                  <c:v>4.2909207344055178E-2</c:v>
                </c:pt>
                <c:pt idx="55">
                  <c:v>1.1223145723342896E-2</c:v>
                </c:pt>
                <c:pt idx="56">
                  <c:v>-2.0441865921020509E-3</c:v>
                </c:pt>
                <c:pt idx="57">
                  <c:v>-1.412921190261841E-2</c:v>
                </c:pt>
                <c:pt idx="58">
                  <c:v>1.61324679851532E-2</c:v>
                </c:pt>
                <c:pt idx="59">
                  <c:v>7.0491693019866949E-2</c:v>
                </c:pt>
                <c:pt idx="60">
                  <c:v>0.12983216106891632</c:v>
                </c:pt>
                <c:pt idx="61">
                  <c:v>0.15747721195220948</c:v>
                </c:pt>
                <c:pt idx="62">
                  <c:v>0.19770430147647858</c:v>
                </c:pt>
                <c:pt idx="63">
                  <c:v>0.20884090840816499</c:v>
                </c:pt>
                <c:pt idx="64">
                  <c:v>0.21584002554416656</c:v>
                </c:pt>
                <c:pt idx="65">
                  <c:v>0.19149689733982087</c:v>
                </c:pt>
                <c:pt idx="66">
                  <c:v>0.11535153150558472</c:v>
                </c:pt>
                <c:pt idx="67">
                  <c:v>5.7787447571754462E-2</c:v>
                </c:pt>
                <c:pt idx="68">
                  <c:v>1.6582118868827822E-2</c:v>
                </c:pt>
                <c:pt idx="69">
                  <c:v>-2.0796791911125184E-2</c:v>
                </c:pt>
                <c:pt idx="70">
                  <c:v>-2.7705277204513552E-2</c:v>
                </c:pt>
                <c:pt idx="71">
                  <c:v>2.2809988260269168E-3</c:v>
                </c:pt>
                <c:pt idx="72">
                  <c:v>2.6140562295913699E-2</c:v>
                </c:pt>
                <c:pt idx="73">
                  <c:v>6.7613693475723269E-2</c:v>
                </c:pt>
                <c:pt idx="74">
                  <c:v>0.10449851453304292</c:v>
                </c:pt>
                <c:pt idx="75">
                  <c:v>0.14880228281021118</c:v>
                </c:pt>
                <c:pt idx="76">
                  <c:v>0.16134163677692415</c:v>
                </c:pt>
                <c:pt idx="77">
                  <c:v>0.15395251035690308</c:v>
                </c:pt>
                <c:pt idx="78">
                  <c:v>0.14040158808231354</c:v>
                </c:pt>
                <c:pt idx="79">
                  <c:v>0.13030052304267883</c:v>
                </c:pt>
                <c:pt idx="80">
                  <c:v>0.13786155760288238</c:v>
                </c:pt>
                <c:pt idx="81">
                  <c:v>0.11910485923290254</c:v>
                </c:pt>
                <c:pt idx="82">
                  <c:v>8.8262550830841072E-2</c:v>
                </c:pt>
                <c:pt idx="83">
                  <c:v>6.223717868328095E-2</c:v>
                </c:pt>
                <c:pt idx="84">
                  <c:v>2.3198243379592896E-2</c:v>
                </c:pt>
                <c:pt idx="85">
                  <c:v>-3.2680088281631472E-3</c:v>
                </c:pt>
                <c:pt idx="86">
                  <c:v>-8.5252404212951668E-4</c:v>
                </c:pt>
                <c:pt idx="87">
                  <c:v>4.0622946023941044E-2</c:v>
                </c:pt>
                <c:pt idx="88">
                  <c:v>8.8829730749130253E-2</c:v>
                </c:pt>
                <c:pt idx="89">
                  <c:v>0.11400842607021332</c:v>
                </c:pt>
                <c:pt idx="90">
                  <c:v>0.13558582127094271</c:v>
                </c:pt>
                <c:pt idx="91">
                  <c:v>0.15381393134593965</c:v>
                </c:pt>
                <c:pt idx="92">
                  <c:v>0.15684922099113466</c:v>
                </c:pt>
                <c:pt idx="93">
                  <c:v>0.14484664142131806</c:v>
                </c:pt>
                <c:pt idx="94">
                  <c:v>0.10739814877510072</c:v>
                </c:pt>
                <c:pt idx="95">
                  <c:v>8.4967060089111326E-2</c:v>
                </c:pt>
                <c:pt idx="96">
                  <c:v>5.2241363525390626E-2</c:v>
                </c:pt>
                <c:pt idx="97">
                  <c:v>2.8801630139350894E-2</c:v>
                </c:pt>
                <c:pt idx="98">
                  <c:v>3.7114616632461551E-2</c:v>
                </c:pt>
                <c:pt idx="99">
                  <c:v>4.8602641224861146E-2</c:v>
                </c:pt>
                <c:pt idx="100">
                  <c:v>8.8695244789123537E-2</c:v>
                </c:pt>
                <c:pt idx="101">
                  <c:v>0.10840913236141206</c:v>
                </c:pt>
                <c:pt idx="102">
                  <c:v>0.11521470665931702</c:v>
                </c:pt>
                <c:pt idx="103">
                  <c:v>0.10524637341499329</c:v>
                </c:pt>
                <c:pt idx="104">
                  <c:v>6.0563705563545227E-2</c:v>
                </c:pt>
                <c:pt idx="105">
                  <c:v>5.1488826870918276E-2</c:v>
                </c:pt>
                <c:pt idx="106">
                  <c:v>9.2150364518165592E-2</c:v>
                </c:pt>
                <c:pt idx="107">
                  <c:v>0.10087733387947083</c:v>
                </c:pt>
                <c:pt idx="108">
                  <c:v>0.1123688668012619</c:v>
                </c:pt>
                <c:pt idx="109">
                  <c:v>0.11192915618419648</c:v>
                </c:pt>
                <c:pt idx="110">
                  <c:v>0.1329762089252472</c:v>
                </c:pt>
                <c:pt idx="111">
                  <c:v>0.12368907630443574</c:v>
                </c:pt>
                <c:pt idx="112">
                  <c:v>9.6532267928123486E-2</c:v>
                </c:pt>
                <c:pt idx="113">
                  <c:v>9.3142052292823796E-2</c:v>
                </c:pt>
                <c:pt idx="114">
                  <c:v>9.1731703877449042E-2</c:v>
                </c:pt>
                <c:pt idx="115">
                  <c:v>0.11104388773441315</c:v>
                </c:pt>
                <c:pt idx="116">
                  <c:v>0.1106263965368271</c:v>
                </c:pt>
                <c:pt idx="117">
                  <c:v>0.11166427731513978</c:v>
                </c:pt>
                <c:pt idx="118">
                  <c:v>9.5325402617454535E-2</c:v>
                </c:pt>
                <c:pt idx="119">
                  <c:v>9.4556493759155272E-2</c:v>
                </c:pt>
                <c:pt idx="120">
                  <c:v>9.394487500190736E-2</c:v>
                </c:pt>
                <c:pt idx="121">
                  <c:v>0.10189591884613038</c:v>
                </c:pt>
                <c:pt idx="122">
                  <c:v>8.6356943249702459E-2</c:v>
                </c:pt>
                <c:pt idx="123">
                  <c:v>8.0223214030265819E-2</c:v>
                </c:pt>
                <c:pt idx="124">
                  <c:v>0.10410733580589294</c:v>
                </c:pt>
                <c:pt idx="125">
                  <c:v>9.8006935715675356E-2</c:v>
                </c:pt>
                <c:pt idx="126">
                  <c:v>9.2243335247039801E-2</c:v>
                </c:pt>
                <c:pt idx="127">
                  <c:v>9.4602102041244515E-2</c:v>
                </c:pt>
                <c:pt idx="128">
                  <c:v>0.12165482997894288</c:v>
                </c:pt>
                <c:pt idx="129">
                  <c:v>0.12894630789756775</c:v>
                </c:pt>
                <c:pt idx="130">
                  <c:v>0.1178266578912735</c:v>
                </c:pt>
                <c:pt idx="131">
                  <c:v>9.9828343391418467E-2</c:v>
                </c:pt>
                <c:pt idx="132">
                  <c:v>0.11942119359970094</c:v>
                </c:pt>
                <c:pt idx="133">
                  <c:v>0.14093836247920991</c:v>
                </c:pt>
                <c:pt idx="134">
                  <c:v>0.15509037852287294</c:v>
                </c:pt>
                <c:pt idx="135">
                  <c:v>0.17673443198204042</c:v>
                </c:pt>
                <c:pt idx="136">
                  <c:v>0.1701153838634491</c:v>
                </c:pt>
                <c:pt idx="137">
                  <c:v>0.11424757719039917</c:v>
                </c:pt>
                <c:pt idx="138">
                  <c:v>6.2856983542442318E-2</c:v>
                </c:pt>
                <c:pt idx="139">
                  <c:v>1.7153976559638979E-2</c:v>
                </c:pt>
                <c:pt idx="140">
                  <c:v>-3.5610128045082096E-2</c:v>
                </c:pt>
                <c:pt idx="141">
                  <c:v>-6.7541188001632696E-2</c:v>
                </c:pt>
                <c:pt idx="142">
                  <c:v>-6.7383897900581358E-2</c:v>
                </c:pt>
                <c:pt idx="143">
                  <c:v>-3.5746368169784548E-2</c:v>
                </c:pt>
                <c:pt idx="144">
                  <c:v>2.6182077527046203E-2</c:v>
                </c:pt>
                <c:pt idx="145">
                  <c:v>9.6799485683441169E-2</c:v>
                </c:pt>
                <c:pt idx="146">
                  <c:v>0.1343029421567917</c:v>
                </c:pt>
                <c:pt idx="147">
                  <c:v>0.16006402015686036</c:v>
                </c:pt>
                <c:pt idx="148">
                  <c:v>0.18494509220123292</c:v>
                </c:pt>
                <c:pt idx="149">
                  <c:v>0.21838239490985872</c:v>
                </c:pt>
                <c:pt idx="150">
                  <c:v>0.20929289817810059</c:v>
                </c:pt>
                <c:pt idx="151">
                  <c:v>0.16207487761974335</c:v>
                </c:pt>
                <c:pt idx="152">
                  <c:v>0.12853232502937317</c:v>
                </c:pt>
                <c:pt idx="153">
                  <c:v>8.109503388404847E-2</c:v>
                </c:pt>
                <c:pt idx="154">
                  <c:v>5.2098691463470462E-3</c:v>
                </c:pt>
                <c:pt idx="155">
                  <c:v>-1.3282535076141359E-2</c:v>
                </c:pt>
                <c:pt idx="156">
                  <c:v>-4.2860090732574465E-3</c:v>
                </c:pt>
                <c:pt idx="157">
                  <c:v>9.0596759319305428E-3</c:v>
                </c:pt>
                <c:pt idx="158">
                  <c:v>2.9661755561828616E-2</c:v>
                </c:pt>
                <c:pt idx="159">
                  <c:v>0.11204259216785431</c:v>
                </c:pt>
                <c:pt idx="160">
                  <c:v>0.19188807606697084</c:v>
                </c:pt>
                <c:pt idx="161">
                  <c:v>0.22731109321117401</c:v>
                </c:pt>
                <c:pt idx="162">
                  <c:v>0.22660708844661714</c:v>
                </c:pt>
                <c:pt idx="163">
                  <c:v>0.17680225968360902</c:v>
                </c:pt>
                <c:pt idx="164">
                  <c:v>9.7520447373390204E-2</c:v>
                </c:pt>
                <c:pt idx="165">
                  <c:v>2.9190469980239869E-2</c:v>
                </c:pt>
                <c:pt idx="166">
                  <c:v>5.0408846139907842E-3</c:v>
                </c:pt>
                <c:pt idx="167">
                  <c:v>-2.5809609889984132E-2</c:v>
                </c:pt>
                <c:pt idx="168">
                  <c:v>-1.4268960356712343E-2</c:v>
                </c:pt>
                <c:pt idx="169">
                  <c:v>2.1259891390800478E-2</c:v>
                </c:pt>
                <c:pt idx="170">
                  <c:v>5.15958309173584E-2</c:v>
                </c:pt>
                <c:pt idx="171">
                  <c:v>7.5232615470886235E-2</c:v>
                </c:pt>
                <c:pt idx="172">
                  <c:v>0.1187616276741028</c:v>
                </c:pt>
                <c:pt idx="173">
                  <c:v>0.16265258252620698</c:v>
                </c:pt>
                <c:pt idx="174">
                  <c:v>0.18868087828159333</c:v>
                </c:pt>
                <c:pt idx="175">
                  <c:v>0.17923002362251284</c:v>
                </c:pt>
                <c:pt idx="176">
                  <c:v>0.15811806678771972</c:v>
                </c:pt>
                <c:pt idx="177">
                  <c:v>0.14330473065376281</c:v>
                </c:pt>
                <c:pt idx="178">
                  <c:v>0.14042556166648865</c:v>
                </c:pt>
                <c:pt idx="179">
                  <c:v>0.1246702390909195</c:v>
                </c:pt>
                <c:pt idx="180">
                  <c:v>9.6936895251274108E-2</c:v>
                </c:pt>
                <c:pt idx="181">
                  <c:v>5.1267217397689822E-2</c:v>
                </c:pt>
                <c:pt idx="182">
                  <c:v>2.2835131287574768E-2</c:v>
                </c:pt>
                <c:pt idx="183">
                  <c:v>1.179383397102356E-3</c:v>
                </c:pt>
                <c:pt idx="184">
                  <c:v>1.2195537686347962E-2</c:v>
                </c:pt>
                <c:pt idx="185">
                  <c:v>2.3381845951080324E-2</c:v>
                </c:pt>
                <c:pt idx="186">
                  <c:v>5.5528083443641664E-2</c:v>
                </c:pt>
                <c:pt idx="187">
                  <c:v>8.809648990631104E-2</c:v>
                </c:pt>
                <c:pt idx="188">
                  <c:v>0.11793249249458314</c:v>
                </c:pt>
                <c:pt idx="189">
                  <c:v>0.13112381100654602</c:v>
                </c:pt>
                <c:pt idx="190">
                  <c:v>0.14835789442062378</c:v>
                </c:pt>
                <c:pt idx="191">
                  <c:v>0.14283636868000033</c:v>
                </c:pt>
                <c:pt idx="192">
                  <c:v>0.13144306898117067</c:v>
                </c:pt>
                <c:pt idx="193">
                  <c:v>0.1310869735479355</c:v>
                </c:pt>
                <c:pt idx="194">
                  <c:v>0.1235054737329483</c:v>
                </c:pt>
                <c:pt idx="195">
                  <c:v>0.10287591218948365</c:v>
                </c:pt>
                <c:pt idx="196">
                  <c:v>8.4212184548377991E-2</c:v>
                </c:pt>
                <c:pt idx="197">
                  <c:v>6.7518383860588074E-2</c:v>
                </c:pt>
                <c:pt idx="198">
                  <c:v>5.3682702183723452E-2</c:v>
                </c:pt>
                <c:pt idx="199">
                  <c:v>7.3543939590454105E-2</c:v>
                </c:pt>
                <c:pt idx="200">
                  <c:v>8.6873252391815189E-2</c:v>
                </c:pt>
                <c:pt idx="201">
                  <c:v>5.0726349949836734E-2</c:v>
                </c:pt>
                <c:pt idx="202">
                  <c:v>4.7547803521156312E-2</c:v>
                </c:pt>
                <c:pt idx="203">
                  <c:v>8.3243300914764409E-2</c:v>
                </c:pt>
                <c:pt idx="204">
                  <c:v>0.11096378087997437</c:v>
                </c:pt>
                <c:pt idx="205">
                  <c:v>0.13687571704387666</c:v>
                </c:pt>
                <c:pt idx="206">
                  <c:v>0.13793289363384248</c:v>
                </c:pt>
                <c:pt idx="207">
                  <c:v>0.12934742689132692</c:v>
                </c:pt>
                <c:pt idx="208">
                  <c:v>0.14570150434970858</c:v>
                </c:pt>
                <c:pt idx="209">
                  <c:v>0.12744357347488405</c:v>
                </c:pt>
                <c:pt idx="210">
                  <c:v>9.5089759826660167E-2</c:v>
                </c:pt>
                <c:pt idx="211">
                  <c:v>6.0461964011192325E-2</c:v>
                </c:pt>
                <c:pt idx="212">
                  <c:v>3.9909000992774966E-2</c:v>
                </c:pt>
                <c:pt idx="213">
                  <c:v>2.4819676280021668E-2</c:v>
                </c:pt>
                <c:pt idx="214">
                  <c:v>3.7240916490554811E-2</c:v>
                </c:pt>
                <c:pt idx="215">
                  <c:v>4.5091388225555425E-2</c:v>
                </c:pt>
                <c:pt idx="216">
                  <c:v>8.8834408521652225E-2</c:v>
                </c:pt>
                <c:pt idx="217">
                  <c:v>0.10572701454162599</c:v>
                </c:pt>
                <c:pt idx="218">
                  <c:v>0.10821208119392396</c:v>
                </c:pt>
                <c:pt idx="219">
                  <c:v>0.13358665823936464</c:v>
                </c:pt>
                <c:pt idx="220">
                  <c:v>0.14745391488075257</c:v>
                </c:pt>
                <c:pt idx="221">
                  <c:v>0.14280420899391175</c:v>
                </c:pt>
                <c:pt idx="222">
                  <c:v>0.14371052742004395</c:v>
                </c:pt>
                <c:pt idx="223">
                  <c:v>0.13651611328125002</c:v>
                </c:pt>
                <c:pt idx="224">
                  <c:v>0.10429035365581513</c:v>
                </c:pt>
                <c:pt idx="225">
                  <c:v>9.4819033741950998E-2</c:v>
                </c:pt>
                <c:pt idx="226">
                  <c:v>4.4216644763946537E-2</c:v>
                </c:pt>
                <c:pt idx="227">
                  <c:v>-1.8541520833969117E-3</c:v>
                </c:pt>
                <c:pt idx="228">
                  <c:v>-8.3790600299835215E-3</c:v>
                </c:pt>
                <c:pt idx="229">
                  <c:v>8.6439388990402228E-3</c:v>
                </c:pt>
                <c:pt idx="230">
                  <c:v>6.3679102063179019E-2</c:v>
                </c:pt>
                <c:pt idx="231">
                  <c:v>0.12315288662910462</c:v>
                </c:pt>
                <c:pt idx="232">
                  <c:v>0.1869004011154175</c:v>
                </c:pt>
                <c:pt idx="233">
                  <c:v>0.19431467056274415</c:v>
                </c:pt>
                <c:pt idx="234">
                  <c:v>0.20021685004234316</c:v>
                </c:pt>
                <c:pt idx="235">
                  <c:v>0.17363423824310303</c:v>
                </c:pt>
                <c:pt idx="236">
                  <c:v>0.14029224514961244</c:v>
                </c:pt>
                <c:pt idx="237">
                  <c:v>9.7807545661926273E-2</c:v>
                </c:pt>
                <c:pt idx="238">
                  <c:v>6.2937090396881112E-2</c:v>
                </c:pt>
                <c:pt idx="239">
                  <c:v>1.3856731653213501E-2</c:v>
                </c:pt>
                <c:pt idx="240">
                  <c:v>9.10294532775879E-3</c:v>
                </c:pt>
                <c:pt idx="241">
                  <c:v>2.1286788582801822E-2</c:v>
                </c:pt>
                <c:pt idx="242">
                  <c:v>4.5516480803489689E-2</c:v>
                </c:pt>
                <c:pt idx="243">
                  <c:v>5.8002625107765202E-2</c:v>
                </c:pt>
                <c:pt idx="244">
                  <c:v>8.2522339224815375E-2</c:v>
                </c:pt>
                <c:pt idx="245">
                  <c:v>0.12338151276111603</c:v>
                </c:pt>
                <c:pt idx="246">
                  <c:v>0.1580449765920639</c:v>
                </c:pt>
                <c:pt idx="247">
                  <c:v>0.1677729892730713</c:v>
                </c:pt>
                <c:pt idx="248">
                  <c:v>0.16262159228324891</c:v>
                </c:pt>
                <c:pt idx="249">
                  <c:v>0.16015465199947357</c:v>
                </c:pt>
                <c:pt idx="250">
                  <c:v>0.13644477725028992</c:v>
                </c:pt>
                <c:pt idx="251">
                  <c:v>0.12144082188606263</c:v>
                </c:pt>
                <c:pt idx="252">
                  <c:v>0.12066372692584992</c:v>
                </c:pt>
                <c:pt idx="253">
                  <c:v>9.9813725352287302E-2</c:v>
                </c:pt>
                <c:pt idx="254">
                  <c:v>7.0858313441276549E-2</c:v>
                </c:pt>
                <c:pt idx="255">
                  <c:v>2.3484756946563722E-2</c:v>
                </c:pt>
                <c:pt idx="256">
                  <c:v>-3.8679916262626651E-2</c:v>
                </c:pt>
                <c:pt idx="257">
                  <c:v>-3.6438678503036503E-2</c:v>
                </c:pt>
                <c:pt idx="258">
                  <c:v>-6.4570802450180055E-3</c:v>
                </c:pt>
                <c:pt idx="259">
                  <c:v>4.9896630048751833E-2</c:v>
                </c:pt>
                <c:pt idx="260">
                  <c:v>0.11581229209899903</c:v>
                </c:pt>
                <c:pt idx="261">
                  <c:v>0.16609893143177035</c:v>
                </c:pt>
                <c:pt idx="262">
                  <c:v>0.20257503211498262</c:v>
                </c:pt>
                <c:pt idx="263">
                  <c:v>0.21599497675895693</c:v>
                </c:pt>
                <c:pt idx="264">
                  <c:v>0.19904272913932802</c:v>
                </c:pt>
                <c:pt idx="265">
                  <c:v>0.17396109759807588</c:v>
                </c:pt>
                <c:pt idx="266">
                  <c:v>0.1649739271402359</c:v>
                </c:pt>
                <c:pt idx="267">
                  <c:v>0.14995652318000793</c:v>
                </c:pt>
                <c:pt idx="268">
                  <c:v>9.3794016838073729E-2</c:v>
                </c:pt>
                <c:pt idx="269">
                  <c:v>4.5781944394111637E-2</c:v>
                </c:pt>
                <c:pt idx="270">
                  <c:v>-2.6300776004791263E-3</c:v>
                </c:pt>
                <c:pt idx="271">
                  <c:v>-2.148851752281189E-2</c:v>
                </c:pt>
                <c:pt idx="272">
                  <c:v>-3.6999426484107971E-2</c:v>
                </c:pt>
                <c:pt idx="273">
                  <c:v>-3.5254032611846925E-2</c:v>
                </c:pt>
                <c:pt idx="274">
                  <c:v>-1.7863243818283083E-3</c:v>
                </c:pt>
                <c:pt idx="275">
                  <c:v>5.4556860923767089E-2</c:v>
                </c:pt>
                <c:pt idx="276">
                  <c:v>0.12974796116352083</c:v>
                </c:pt>
                <c:pt idx="277">
                  <c:v>0.1806684386730194</c:v>
                </c:pt>
                <c:pt idx="278">
                  <c:v>0.19429654419422152</c:v>
                </c:pt>
                <c:pt idx="279">
                  <c:v>0.19143257796764374</c:v>
                </c:pt>
                <c:pt idx="280">
                  <c:v>0.16189887642860412</c:v>
                </c:pt>
                <c:pt idx="281">
                  <c:v>0.10152228176593781</c:v>
                </c:pt>
                <c:pt idx="282">
                  <c:v>5.7478129863739014E-2</c:v>
                </c:pt>
                <c:pt idx="283">
                  <c:v>4.0387303233146668E-2</c:v>
                </c:pt>
                <c:pt idx="284">
                  <c:v>3.6469668745994568E-2</c:v>
                </c:pt>
                <c:pt idx="285">
                  <c:v>5.4428806900978094E-2</c:v>
                </c:pt>
                <c:pt idx="286">
                  <c:v>7.2284449338912968E-2</c:v>
                </c:pt>
                <c:pt idx="287">
                  <c:v>5.6035037040710452E-2</c:v>
                </c:pt>
                <c:pt idx="288">
                  <c:v>8.6347587704658516E-2</c:v>
                </c:pt>
                <c:pt idx="289">
                  <c:v>8.8356106281280516E-2</c:v>
                </c:pt>
                <c:pt idx="290">
                  <c:v>0.11127953052520753</c:v>
                </c:pt>
                <c:pt idx="291">
                  <c:v>0.13758966207504272</c:v>
                </c:pt>
                <c:pt idx="292">
                  <c:v>0.15981609821319581</c:v>
                </c:pt>
                <c:pt idx="293">
                  <c:v>0.16014529645442963</c:v>
                </c:pt>
                <c:pt idx="294">
                  <c:v>0.13758206069469453</c:v>
                </c:pt>
                <c:pt idx="295">
                  <c:v>8.5740061998367312E-2</c:v>
                </c:pt>
                <c:pt idx="296">
                  <c:v>5.4589020609855654E-2</c:v>
                </c:pt>
                <c:pt idx="297">
                  <c:v>3.2749085426330565E-2</c:v>
                </c:pt>
                <c:pt idx="298">
                  <c:v>2.6304284334182741E-2</c:v>
                </c:pt>
                <c:pt idx="299">
                  <c:v>3.5134164690971373E-2</c:v>
                </c:pt>
                <c:pt idx="300">
                  <c:v>7.555128872394562E-2</c:v>
                </c:pt>
                <c:pt idx="301">
                  <c:v>0.1069911825656891</c:v>
                </c:pt>
                <c:pt idx="302">
                  <c:v>0.10866757929325105</c:v>
                </c:pt>
                <c:pt idx="303">
                  <c:v>0.11441305339336395</c:v>
                </c:pt>
                <c:pt idx="304">
                  <c:v>0.11325822830200195</c:v>
                </c:pt>
                <c:pt idx="305">
                  <c:v>9.9494467377662668E-2</c:v>
                </c:pt>
                <c:pt idx="306">
                  <c:v>9.4990941882133487E-2</c:v>
                </c:pt>
                <c:pt idx="307">
                  <c:v>7.6907258033752451E-2</c:v>
                </c:pt>
                <c:pt idx="308">
                  <c:v>5.7517890930175786E-2</c:v>
                </c:pt>
                <c:pt idx="309">
                  <c:v>0.11206071853637696</c:v>
                </c:pt>
                <c:pt idx="310">
                  <c:v>0.14862803578376771</c:v>
                </c:pt>
                <c:pt idx="311">
                  <c:v>0.15181184470653536</c:v>
                </c:pt>
                <c:pt idx="312">
                  <c:v>0.17431134581565857</c:v>
                </c:pt>
                <c:pt idx="313">
                  <c:v>0.16882431864738465</c:v>
                </c:pt>
                <c:pt idx="314">
                  <c:v>0.14025599241256714</c:v>
                </c:pt>
                <c:pt idx="315">
                  <c:v>0.10568725347518922</c:v>
                </c:pt>
                <c:pt idx="316">
                  <c:v>5.8104951381683353E-2</c:v>
                </c:pt>
                <c:pt idx="317">
                  <c:v>1.1275770664215088E-2</c:v>
                </c:pt>
                <c:pt idx="318">
                  <c:v>1.0582875609397888E-2</c:v>
                </c:pt>
                <c:pt idx="319">
                  <c:v>3.0821843147277834E-2</c:v>
                </c:pt>
                <c:pt idx="320">
                  <c:v>5.4058093428611759E-2</c:v>
                </c:pt>
                <c:pt idx="321">
                  <c:v>5.5766649842262268E-2</c:v>
                </c:pt>
                <c:pt idx="322">
                  <c:v>7.7549282312393192E-2</c:v>
                </c:pt>
                <c:pt idx="323">
                  <c:v>0.12327392399311066</c:v>
                </c:pt>
                <c:pt idx="324">
                  <c:v>0.14219960689544678</c:v>
                </c:pt>
                <c:pt idx="325">
                  <c:v>0.15972838997840882</c:v>
                </c:pt>
                <c:pt idx="326">
                  <c:v>0.1518878585100174</c:v>
                </c:pt>
                <c:pt idx="327">
                  <c:v>0.13501045525074007</c:v>
                </c:pt>
                <c:pt idx="328">
                  <c:v>0.11586374759674073</c:v>
                </c:pt>
                <c:pt idx="329">
                  <c:v>9.0285687446594237E-2</c:v>
                </c:pt>
                <c:pt idx="330">
                  <c:v>5.8331238627433779E-2</c:v>
                </c:pt>
                <c:pt idx="331">
                  <c:v>4.9810091257095339E-2</c:v>
                </c:pt>
                <c:pt idx="332">
                  <c:v>4.3588069081306462E-2</c:v>
                </c:pt>
                <c:pt idx="333">
                  <c:v>3.8580513596534728E-2</c:v>
                </c:pt>
                <c:pt idx="334">
                  <c:v>4.8073468208312993E-2</c:v>
                </c:pt>
                <c:pt idx="335">
                  <c:v>4.5440467000007631E-2</c:v>
                </c:pt>
                <c:pt idx="336">
                  <c:v>5.6133270263671875E-2</c:v>
                </c:pt>
                <c:pt idx="337">
                  <c:v>7.5074155926704411E-2</c:v>
                </c:pt>
                <c:pt idx="338">
                  <c:v>0.11123626112937927</c:v>
                </c:pt>
                <c:pt idx="339">
                  <c:v>0.14347020685672759</c:v>
                </c:pt>
                <c:pt idx="340">
                  <c:v>0.1814829558134079</c:v>
                </c:pt>
                <c:pt idx="341">
                  <c:v>0.189808806180954</c:v>
                </c:pt>
                <c:pt idx="342">
                  <c:v>0.17415931820869446</c:v>
                </c:pt>
                <c:pt idx="343">
                  <c:v>0.14337138891220094</c:v>
                </c:pt>
                <c:pt idx="344">
                  <c:v>0.10387754023075105</c:v>
                </c:pt>
                <c:pt idx="345">
                  <c:v>6.3774996399879463E-2</c:v>
                </c:pt>
                <c:pt idx="346">
                  <c:v>2.0073491334915163E-3</c:v>
                </c:pt>
                <c:pt idx="347">
                  <c:v>-3.7406977415084842E-2</c:v>
                </c:pt>
                <c:pt idx="348">
                  <c:v>-1.6578025817871093E-2</c:v>
                </c:pt>
                <c:pt idx="349">
                  <c:v>-4.9350500106811531E-4</c:v>
                </c:pt>
                <c:pt idx="350">
                  <c:v>6.9048600196838381E-2</c:v>
                </c:pt>
                <c:pt idx="351">
                  <c:v>0.12405862033367157</c:v>
                </c:pt>
                <c:pt idx="352">
                  <c:v>0.18115668118000031</c:v>
                </c:pt>
                <c:pt idx="353">
                  <c:v>0.18673843324184419</c:v>
                </c:pt>
                <c:pt idx="354">
                  <c:v>0.17762788653373718</c:v>
                </c:pt>
                <c:pt idx="355">
                  <c:v>0.16277537405490877</c:v>
                </c:pt>
                <c:pt idx="356">
                  <c:v>0.14489341914653778</c:v>
                </c:pt>
                <c:pt idx="357">
                  <c:v>0.12073330879211426</c:v>
                </c:pt>
                <c:pt idx="358">
                  <c:v>7.9241466522216794E-2</c:v>
                </c:pt>
                <c:pt idx="359">
                  <c:v>4.2155501246452336E-2</c:v>
                </c:pt>
                <c:pt idx="360">
                  <c:v>1.0049609541893005E-2</c:v>
                </c:pt>
                <c:pt idx="361">
                  <c:v>-7.3686611652374273E-3</c:v>
                </c:pt>
                <c:pt idx="362">
                  <c:v>-1.7914114594459535E-2</c:v>
                </c:pt>
                <c:pt idx="363">
                  <c:v>-2.2008334994316103E-2</c:v>
                </c:pt>
                <c:pt idx="364">
                  <c:v>-7.053496241569519E-3</c:v>
                </c:pt>
                <c:pt idx="365">
                  <c:v>2.8563063740730286E-2</c:v>
                </c:pt>
                <c:pt idx="366">
                  <c:v>0.12761021912097931</c:v>
                </c:pt>
                <c:pt idx="367">
                  <c:v>0.2093846994638443</c:v>
                </c:pt>
                <c:pt idx="368">
                  <c:v>0.24560878515243531</c:v>
                </c:pt>
                <c:pt idx="369">
                  <c:v>0.26486717462539672</c:v>
                </c:pt>
                <c:pt idx="370">
                  <c:v>0.25685648918151854</c:v>
                </c:pt>
                <c:pt idx="371">
                  <c:v>0.20215110898017885</c:v>
                </c:pt>
                <c:pt idx="372">
                  <c:v>0.12694539070129396</c:v>
                </c:pt>
                <c:pt idx="373">
                  <c:v>7.4475401043891915E-2</c:v>
                </c:pt>
                <c:pt idx="374">
                  <c:v>5.388443112373352E-2</c:v>
                </c:pt>
                <c:pt idx="375">
                  <c:v>9.0953439474105845E-3</c:v>
                </c:pt>
                <c:pt idx="376">
                  <c:v>-2.6479700803756716E-2</c:v>
                </c:pt>
                <c:pt idx="377">
                  <c:v>-1.7523520588874818E-2</c:v>
                </c:pt>
                <c:pt idx="378">
                  <c:v>1.2717109322547913E-2</c:v>
                </c:pt>
                <c:pt idx="379">
                  <c:v>3.9031918644905093E-2</c:v>
                </c:pt>
                <c:pt idx="380">
                  <c:v>8.0712041258811956E-2</c:v>
                </c:pt>
                <c:pt idx="381">
                  <c:v>0.10499201953411103</c:v>
                </c:pt>
                <c:pt idx="382">
                  <c:v>0.13254351496696473</c:v>
                </c:pt>
                <c:pt idx="383">
                  <c:v>0.2033404326438904</c:v>
                </c:pt>
                <c:pt idx="384">
                  <c:v>0.2476459550857544</c:v>
                </c:pt>
                <c:pt idx="385">
                  <c:v>0.24162215352058411</c:v>
                </c:pt>
                <c:pt idx="386">
                  <c:v>0.21309943556785585</c:v>
                </c:pt>
                <c:pt idx="387">
                  <c:v>0.1481485641002655</c:v>
                </c:pt>
                <c:pt idx="388">
                  <c:v>8.168677210807801E-2</c:v>
                </c:pt>
                <c:pt idx="389">
                  <c:v>5.5297118425369262E-3</c:v>
                </c:pt>
                <c:pt idx="390">
                  <c:v>-5.9139323830604558E-2</c:v>
                </c:pt>
                <c:pt idx="391">
                  <c:v>-0.10617374181747437</c:v>
                </c:pt>
                <c:pt idx="392">
                  <c:v>-8.2951524853706368E-2</c:v>
                </c:pt>
                <c:pt idx="393">
                  <c:v>-1.2292601466178894E-2</c:v>
                </c:pt>
                <c:pt idx="394">
                  <c:v>7.3591302037239084E-2</c:v>
                </c:pt>
                <c:pt idx="395">
                  <c:v>0.18095085918903353</c:v>
                </c:pt>
                <c:pt idx="396">
                  <c:v>0.26830592215061189</c:v>
                </c:pt>
                <c:pt idx="397">
                  <c:v>0.29554459154605867</c:v>
                </c:pt>
                <c:pt idx="398">
                  <c:v>0.2596181291341782</c:v>
                </c:pt>
                <c:pt idx="399">
                  <c:v>0.22341275453567505</c:v>
                </c:pt>
                <c:pt idx="400">
                  <c:v>0.11349153220653535</c:v>
                </c:pt>
                <c:pt idx="401">
                  <c:v>8.724688947200776E-2</c:v>
                </c:pt>
                <c:pt idx="402">
                  <c:v>3.4334265589714051E-2</c:v>
                </c:pt>
                <c:pt idx="403">
                  <c:v>-1.5518510341644288E-2</c:v>
                </c:pt>
                <c:pt idx="404">
                  <c:v>-5.8604303598403934E-2</c:v>
                </c:pt>
                <c:pt idx="405">
                  <c:v>-3.9648799896240233E-2</c:v>
                </c:pt>
                <c:pt idx="406">
                  <c:v>-1.8949656486511233E-2</c:v>
                </c:pt>
                <c:pt idx="407">
                  <c:v>-3.3270657062530518E-3</c:v>
                </c:pt>
                <c:pt idx="408">
                  <c:v>5.6829673647880559E-2</c:v>
                </c:pt>
                <c:pt idx="409">
                  <c:v>0.13257333576679231</c:v>
                </c:pt>
                <c:pt idx="410">
                  <c:v>0.21097689628601074</c:v>
                </c:pt>
                <c:pt idx="411">
                  <c:v>0.25859603583812713</c:v>
                </c:pt>
                <c:pt idx="412">
                  <c:v>0.2782502818107605</c:v>
                </c:pt>
                <c:pt idx="413">
                  <c:v>0.23868041932582856</c:v>
                </c:pt>
                <c:pt idx="414">
                  <c:v>0.16737596333026886</c:v>
                </c:pt>
                <c:pt idx="415">
                  <c:v>6.1853601336479193E-2</c:v>
                </c:pt>
                <c:pt idx="416">
                  <c:v>-3.654685199260712E-2</c:v>
                </c:pt>
                <c:pt idx="417">
                  <c:v>-8.3981804251670844E-2</c:v>
                </c:pt>
                <c:pt idx="418">
                  <c:v>-0.10144451379776001</c:v>
                </c:pt>
                <c:pt idx="419">
                  <c:v>-8.2958541512489326E-2</c:v>
                </c:pt>
                <c:pt idx="420">
                  <c:v>-2.8212815523147583E-2</c:v>
                </c:pt>
                <c:pt idx="421">
                  <c:v>6.5764219164848328E-2</c:v>
                </c:pt>
                <c:pt idx="422">
                  <c:v>0.15850222885608675</c:v>
                </c:pt>
                <c:pt idx="423">
                  <c:v>0.23126088738441469</c:v>
                </c:pt>
                <c:pt idx="424">
                  <c:v>0.25441235303878784</c:v>
                </c:pt>
                <c:pt idx="425">
                  <c:v>0.25699565291404725</c:v>
                </c:pt>
                <c:pt idx="426">
                  <c:v>0.23512589693069461</c:v>
                </c:pt>
                <c:pt idx="427">
                  <c:v>0.18944043159484864</c:v>
                </c:pt>
                <c:pt idx="428">
                  <c:v>0.13508822321891786</c:v>
                </c:pt>
                <c:pt idx="429">
                  <c:v>8.1518957018852242E-2</c:v>
                </c:pt>
                <c:pt idx="430">
                  <c:v>3.5787883400917056E-2</c:v>
                </c:pt>
                <c:pt idx="431">
                  <c:v>4.6380114555358886E-3</c:v>
                </c:pt>
                <c:pt idx="432">
                  <c:v>-9.2602354288101197E-3</c:v>
                </c:pt>
                <c:pt idx="433">
                  <c:v>-9.489446282386781E-3</c:v>
                </c:pt>
                <c:pt idx="434">
                  <c:v>-4.0024191141128538E-3</c:v>
                </c:pt>
                <c:pt idx="435">
                  <c:v>4.1617557406425476E-2</c:v>
                </c:pt>
                <c:pt idx="436">
                  <c:v>8.5590957999229431E-2</c:v>
                </c:pt>
                <c:pt idx="437">
                  <c:v>0.11264953315258026</c:v>
                </c:pt>
                <c:pt idx="438">
                  <c:v>0.14849471926689148</c:v>
                </c:pt>
                <c:pt idx="439">
                  <c:v>0.19101391732692719</c:v>
                </c:pt>
                <c:pt idx="440">
                  <c:v>0.18544853746891021</c:v>
                </c:pt>
                <c:pt idx="441">
                  <c:v>0.14919287681579591</c:v>
                </c:pt>
                <c:pt idx="442">
                  <c:v>0.10757064163684846</c:v>
                </c:pt>
                <c:pt idx="443">
                  <c:v>3.9031333923339843E-2</c:v>
                </c:pt>
                <c:pt idx="444">
                  <c:v>1.9302828311920168E-2</c:v>
                </c:pt>
                <c:pt idx="445">
                  <c:v>1.3942101001739503E-2</c:v>
                </c:pt>
                <c:pt idx="446">
                  <c:v>2.774679243564606E-2</c:v>
                </c:pt>
                <c:pt idx="447">
                  <c:v>7.849185347557068E-2</c:v>
                </c:pt>
                <c:pt idx="448">
                  <c:v>0.13638630509376526</c:v>
                </c:pt>
                <c:pt idx="449">
                  <c:v>0.15728834688663484</c:v>
                </c:pt>
                <c:pt idx="450">
                  <c:v>0.16726018846035004</c:v>
                </c:pt>
                <c:pt idx="451">
                  <c:v>0.14121435105800628</c:v>
                </c:pt>
                <c:pt idx="452">
                  <c:v>9.9941779375076298E-2</c:v>
                </c:pt>
                <c:pt idx="453">
                  <c:v>6.2088659405708319E-2</c:v>
                </c:pt>
                <c:pt idx="454">
                  <c:v>3.8428485989570618E-2</c:v>
                </c:pt>
                <c:pt idx="455">
                  <c:v>2.2252163887023928E-2</c:v>
                </c:pt>
                <c:pt idx="456">
                  <c:v>5.0519943237304693E-3</c:v>
                </c:pt>
                <c:pt idx="457">
                  <c:v>3.9089221358299259E-2</c:v>
                </c:pt>
                <c:pt idx="458">
                  <c:v>0.10772910118103028</c:v>
                </c:pt>
                <c:pt idx="459">
                  <c:v>0.15602359414100647</c:v>
                </c:pt>
                <c:pt idx="460">
                  <c:v>0.18080117046833039</c:v>
                </c:pt>
                <c:pt idx="461">
                  <c:v>0.18157768070697786</c:v>
                </c:pt>
                <c:pt idx="462">
                  <c:v>0.15355431497097016</c:v>
                </c:pt>
                <c:pt idx="463">
                  <c:v>0.12321603655815125</c:v>
                </c:pt>
                <c:pt idx="464">
                  <c:v>9.1060443520545958E-2</c:v>
                </c:pt>
                <c:pt idx="465">
                  <c:v>5.3739420175552374E-2</c:v>
                </c:pt>
                <c:pt idx="466">
                  <c:v>3.3853039741516114E-2</c:v>
                </c:pt>
                <c:pt idx="467">
                  <c:v>3.4652938842773442E-2</c:v>
                </c:pt>
                <c:pt idx="468">
                  <c:v>4.7988683581352234E-2</c:v>
                </c:pt>
                <c:pt idx="469">
                  <c:v>6.3531752228736887E-2</c:v>
                </c:pt>
                <c:pt idx="470">
                  <c:v>8.7914056777954108E-2</c:v>
                </c:pt>
                <c:pt idx="471">
                  <c:v>8.8395282626152039E-2</c:v>
                </c:pt>
                <c:pt idx="472">
                  <c:v>0.10686897575855256</c:v>
                </c:pt>
                <c:pt idx="473">
                  <c:v>0.12654427170753479</c:v>
                </c:pt>
                <c:pt idx="474">
                  <c:v>0.12476964175701143</c:v>
                </c:pt>
                <c:pt idx="475">
                  <c:v>0.13075017392635346</c:v>
                </c:pt>
                <c:pt idx="476">
                  <c:v>0.10635091245174408</c:v>
                </c:pt>
                <c:pt idx="477">
                  <c:v>9.9621351957321178E-2</c:v>
                </c:pt>
                <c:pt idx="478">
                  <c:v>0.11278694272041322</c:v>
                </c:pt>
                <c:pt idx="479">
                  <c:v>0.11006389439105987</c:v>
                </c:pt>
                <c:pt idx="480">
                  <c:v>0.1330802893638611</c:v>
                </c:pt>
                <c:pt idx="481">
                  <c:v>0.12750555396080018</c:v>
                </c:pt>
                <c:pt idx="482">
                  <c:v>0.11130233466625214</c:v>
                </c:pt>
                <c:pt idx="483">
                  <c:v>8.0158894658088689E-2</c:v>
                </c:pt>
                <c:pt idx="484">
                  <c:v>3.4810228943824767E-2</c:v>
                </c:pt>
                <c:pt idx="485">
                  <c:v>2.0902626514434815E-2</c:v>
                </c:pt>
                <c:pt idx="486">
                  <c:v>9.8449569940567017E-3</c:v>
                </c:pt>
                <c:pt idx="487">
                  <c:v>2.3063172698020936E-2</c:v>
                </c:pt>
                <c:pt idx="488">
                  <c:v>5.6368913054466251E-2</c:v>
                </c:pt>
                <c:pt idx="489">
                  <c:v>0.11707061290740968</c:v>
                </c:pt>
                <c:pt idx="490">
                  <c:v>0.14065418779850006</c:v>
                </c:pt>
                <c:pt idx="491">
                  <c:v>0.18963514387607575</c:v>
                </c:pt>
                <c:pt idx="492">
                  <c:v>0.21250418901443482</c:v>
                </c:pt>
                <c:pt idx="493">
                  <c:v>0.19460469245910644</c:v>
                </c:pt>
                <c:pt idx="494">
                  <c:v>0.1460231012105942</c:v>
                </c:pt>
                <c:pt idx="495">
                  <c:v>7.3374370336532602E-2</c:v>
                </c:pt>
                <c:pt idx="496">
                  <c:v>2.5316104888916016E-2</c:v>
                </c:pt>
                <c:pt idx="497">
                  <c:v>1.8432177901268006E-2</c:v>
                </c:pt>
                <c:pt idx="498">
                  <c:v>1.1717235445976257E-2</c:v>
                </c:pt>
                <c:pt idx="499">
                  <c:v>3.5838754177093507E-2</c:v>
                </c:pt>
                <c:pt idx="500">
                  <c:v>5.1579458713531499E-2</c:v>
                </c:pt>
                <c:pt idx="501">
                  <c:v>5.7294527292251589E-2</c:v>
                </c:pt>
                <c:pt idx="502">
                  <c:v>6.9449134469032295E-2</c:v>
                </c:pt>
                <c:pt idx="503">
                  <c:v>9.1178557276725775E-2</c:v>
                </c:pt>
                <c:pt idx="504">
                  <c:v>0.10289520800113679</c:v>
                </c:pt>
                <c:pt idx="505">
                  <c:v>0.11430780351161958</c:v>
                </c:pt>
                <c:pt idx="506">
                  <c:v>0.14275333821773531</c:v>
                </c:pt>
                <c:pt idx="507">
                  <c:v>0.15202936112880708</c:v>
                </c:pt>
                <c:pt idx="508">
                  <c:v>0.17341028988361359</c:v>
                </c:pt>
                <c:pt idx="509">
                  <c:v>0.16109605371952057</c:v>
                </c:pt>
                <c:pt idx="510">
                  <c:v>0.14879292726516724</c:v>
                </c:pt>
                <c:pt idx="511">
                  <c:v>0.12648463010787964</c:v>
                </c:pt>
                <c:pt idx="512">
                  <c:v>0.10150357067584992</c:v>
                </c:pt>
                <c:pt idx="513">
                  <c:v>6.6632530689239508E-2</c:v>
                </c:pt>
                <c:pt idx="514">
                  <c:v>5.9292520880699161E-2</c:v>
                </c:pt>
                <c:pt idx="515">
                  <c:v>5.285649061203003E-2</c:v>
                </c:pt>
                <c:pt idx="516">
                  <c:v>4.9429437518119818E-2</c:v>
                </c:pt>
                <c:pt idx="517">
                  <c:v>5.1855447292327883E-2</c:v>
                </c:pt>
                <c:pt idx="518">
                  <c:v>8.7066795229911814E-2</c:v>
                </c:pt>
                <c:pt idx="519">
                  <c:v>0.13736688315868378</c:v>
                </c:pt>
                <c:pt idx="520">
                  <c:v>0.14677563786506653</c:v>
                </c:pt>
                <c:pt idx="521">
                  <c:v>0.12983800828456879</c:v>
                </c:pt>
                <c:pt idx="522">
                  <c:v>0.11740799725055695</c:v>
                </c:pt>
                <c:pt idx="523">
                  <c:v>6.9653787016868599E-2</c:v>
                </c:pt>
                <c:pt idx="524">
                  <c:v>2.1144701242446901E-2</c:v>
                </c:pt>
                <c:pt idx="525">
                  <c:v>-6.9874227046966553E-3</c:v>
                </c:pt>
                <c:pt idx="526">
                  <c:v>-8.1451714038848877E-4</c:v>
                </c:pt>
                <c:pt idx="527">
                  <c:v>3.8314465284347538E-2</c:v>
                </c:pt>
                <c:pt idx="528">
                  <c:v>9.6443974971771249E-2</c:v>
                </c:pt>
                <c:pt idx="529">
                  <c:v>0.16979729533195498</c:v>
                </c:pt>
                <c:pt idx="530">
                  <c:v>0.22692517697811126</c:v>
                </c:pt>
                <c:pt idx="531">
                  <c:v>0.25543912410736086</c:v>
                </c:pt>
                <c:pt idx="532">
                  <c:v>0.23949376702308656</c:v>
                </c:pt>
                <c:pt idx="533">
                  <c:v>0.21096578657627107</c:v>
                </c:pt>
                <c:pt idx="534">
                  <c:v>0.16954644978046418</c:v>
                </c:pt>
                <c:pt idx="535">
                  <c:v>9.3547849059104918E-2</c:v>
                </c:pt>
                <c:pt idx="536">
                  <c:v>3.3751298189163212E-2</c:v>
                </c:pt>
                <c:pt idx="537">
                  <c:v>-3.9617809653282168E-2</c:v>
                </c:pt>
                <c:pt idx="538">
                  <c:v>-7.4744372963905334E-2</c:v>
                </c:pt>
                <c:pt idx="539">
                  <c:v>-7.6133671402931216E-2</c:v>
                </c:pt>
                <c:pt idx="540">
                  <c:v>-6.8197245597839365E-2</c:v>
                </c:pt>
                <c:pt idx="541">
                  <c:v>-4.1239827275276184E-2</c:v>
                </c:pt>
                <c:pt idx="542">
                  <c:v>1.536238968372345E-2</c:v>
                </c:pt>
                <c:pt idx="543">
                  <c:v>0.12031289398670197</c:v>
                </c:pt>
                <c:pt idx="544">
                  <c:v>0.20891341388225557</c:v>
                </c:pt>
                <c:pt idx="545">
                  <c:v>0.24537606596946718</c:v>
                </c:pt>
                <c:pt idx="546">
                  <c:v>0.27905895173549655</c:v>
                </c:pt>
                <c:pt idx="547">
                  <c:v>0.2553069770336151</c:v>
                </c:pt>
                <c:pt idx="548">
                  <c:v>0.1766853153705597</c:v>
                </c:pt>
                <c:pt idx="549">
                  <c:v>8.7153918743133552E-2</c:v>
                </c:pt>
                <c:pt idx="550">
                  <c:v>-7.986127138137818E-3</c:v>
                </c:pt>
                <c:pt idx="551">
                  <c:v>-6.6809116601943969E-2</c:v>
                </c:pt>
                <c:pt idx="552">
                  <c:v>-7.7812407016754154E-2</c:v>
                </c:pt>
                <c:pt idx="553">
                  <c:v>-7.7090275883674619E-2</c:v>
                </c:pt>
                <c:pt idx="554">
                  <c:v>-3.1420013308525084E-2</c:v>
                </c:pt>
                <c:pt idx="555">
                  <c:v>5.0177881121635438E-2</c:v>
                </c:pt>
                <c:pt idx="556">
                  <c:v>0.1538911145925522</c:v>
                </c:pt>
                <c:pt idx="557">
                  <c:v>0.22657083570957184</c:v>
                </c:pt>
                <c:pt idx="558">
                  <c:v>0.27744921326637267</c:v>
                </c:pt>
                <c:pt idx="559">
                  <c:v>0.29947976768016815</c:v>
                </c:pt>
                <c:pt idx="560">
                  <c:v>0.27384557425975803</c:v>
                </c:pt>
                <c:pt idx="561">
                  <c:v>0.24549476444721224</c:v>
                </c:pt>
                <c:pt idx="562">
                  <c:v>0.19037715554237367</c:v>
                </c:pt>
                <c:pt idx="563">
                  <c:v>8.7574333548545838E-2</c:v>
                </c:pt>
                <c:pt idx="564">
                  <c:v>-2.5472225546836855E-2</c:v>
                </c:pt>
                <c:pt idx="565">
                  <c:v>-8.2735762596130372E-2</c:v>
                </c:pt>
                <c:pt idx="566">
                  <c:v>-0.12452055037021638</c:v>
                </c:pt>
                <c:pt idx="567">
                  <c:v>-0.1298982346057892</c:v>
                </c:pt>
                <c:pt idx="568">
                  <c:v>-7.6880360841751108E-2</c:v>
                </c:pt>
                <c:pt idx="569">
                  <c:v>-9.8174750804901133E-4</c:v>
                </c:pt>
                <c:pt idx="570">
                  <c:v>7.7299606204032908E-2</c:v>
                </c:pt>
                <c:pt idx="571">
                  <c:v>0.17367282986640931</c:v>
                </c:pt>
                <c:pt idx="572">
                  <c:v>0.25291780471801761</c:v>
                </c:pt>
                <c:pt idx="573">
                  <c:v>0.29750106990337372</c:v>
                </c:pt>
                <c:pt idx="574">
                  <c:v>0.30832543551921848</c:v>
                </c:pt>
                <c:pt idx="575">
                  <c:v>0.27839880108833315</c:v>
                </c:pt>
                <c:pt idx="576">
                  <c:v>0.20507003903388979</c:v>
                </c:pt>
                <c:pt idx="577">
                  <c:v>0.11425050079822541</c:v>
                </c:pt>
                <c:pt idx="578">
                  <c:v>3.1095492839813235E-2</c:v>
                </c:pt>
                <c:pt idx="579">
                  <c:v>-3.1201327443122866E-2</c:v>
                </c:pt>
                <c:pt idx="580">
                  <c:v>-8.0696838498115542E-2</c:v>
                </c:pt>
                <c:pt idx="581">
                  <c:v>-8.7442771196365357E-2</c:v>
                </c:pt>
                <c:pt idx="582">
                  <c:v>-4.205492913722992E-2</c:v>
                </c:pt>
                <c:pt idx="583">
                  <c:v>2.5013219118118286E-2</c:v>
                </c:pt>
                <c:pt idx="584">
                  <c:v>8.9201613664627075E-2</c:v>
                </c:pt>
                <c:pt idx="585">
                  <c:v>0.13421347975730896</c:v>
                </c:pt>
                <c:pt idx="586">
                  <c:v>0.18248575329780581</c:v>
                </c:pt>
                <c:pt idx="587">
                  <c:v>0.23997674703598024</c:v>
                </c:pt>
                <c:pt idx="588">
                  <c:v>0.25533153533935549</c:v>
                </c:pt>
                <c:pt idx="589">
                  <c:v>0.23904645502567293</c:v>
                </c:pt>
                <c:pt idx="590">
                  <c:v>0.18547368049621582</c:v>
                </c:pt>
                <c:pt idx="591">
                  <c:v>0.1229330313205719</c:v>
                </c:pt>
                <c:pt idx="592">
                  <c:v>5.2617924213409425E-2</c:v>
                </c:pt>
                <c:pt idx="593">
                  <c:v>1.2396681904792786E-2</c:v>
                </c:pt>
                <c:pt idx="594">
                  <c:v>-2.1807190775871278E-2</c:v>
                </c:pt>
                <c:pt idx="595">
                  <c:v>-4.5049288272857667E-2</c:v>
                </c:pt>
                <c:pt idx="596">
                  <c:v>-4.5698913931846621E-2</c:v>
                </c:pt>
                <c:pt idx="597">
                  <c:v>-1.2199046015739441E-2</c:v>
                </c:pt>
                <c:pt idx="598">
                  <c:v>6.8556264638900757E-2</c:v>
                </c:pt>
                <c:pt idx="599">
                  <c:v>0.17326761782169342</c:v>
                </c:pt>
                <c:pt idx="600">
                  <c:v>0.17506856024265291</c:v>
                </c:pt>
                <c:pt idx="601">
                  <c:v>0.15414254486560822</c:v>
                </c:pt>
                <c:pt idx="602">
                  <c:v>0.17091937601566315</c:v>
                </c:pt>
                <c:pt idx="603">
                  <c:v>0.17407102525234222</c:v>
                </c:pt>
                <c:pt idx="604">
                  <c:v>0.14350353598594667</c:v>
                </c:pt>
                <c:pt idx="605">
                  <c:v>0.11015101790428163</c:v>
                </c:pt>
                <c:pt idx="606">
                  <c:v>0.10473415732383728</c:v>
                </c:pt>
                <c:pt idx="607">
                  <c:v>7.3373200893402102E-2</c:v>
                </c:pt>
                <c:pt idx="608">
                  <c:v>3.7911592125892644E-2</c:v>
                </c:pt>
                <c:pt idx="609">
                  <c:v>3.0754600167274476E-2</c:v>
                </c:pt>
                <c:pt idx="610">
                  <c:v>3.6894761323928833E-2</c:v>
                </c:pt>
                <c:pt idx="611">
                  <c:v>7.1848831772804267E-2</c:v>
                </c:pt>
                <c:pt idx="612">
                  <c:v>0.11154557883739472</c:v>
                </c:pt>
                <c:pt idx="613">
                  <c:v>0.16706079840660096</c:v>
                </c:pt>
                <c:pt idx="614">
                  <c:v>0.18349147439002991</c:v>
                </c:pt>
                <c:pt idx="615">
                  <c:v>0.18002758383750916</c:v>
                </c:pt>
                <c:pt idx="616">
                  <c:v>0.14452679872512819</c:v>
                </c:pt>
                <c:pt idx="617">
                  <c:v>9.6709438562393196E-2</c:v>
                </c:pt>
                <c:pt idx="618">
                  <c:v>4.7520906329154969E-2</c:v>
                </c:pt>
                <c:pt idx="619">
                  <c:v>1.7225312590599062E-2</c:v>
                </c:pt>
                <c:pt idx="620">
                  <c:v>2.4844819307327272E-2</c:v>
                </c:pt>
                <c:pt idx="621">
                  <c:v>6.665416538715363E-2</c:v>
                </c:pt>
                <c:pt idx="622">
                  <c:v>6.766573369503022E-2</c:v>
                </c:pt>
                <c:pt idx="623">
                  <c:v>9.8065992593765264E-2</c:v>
                </c:pt>
                <c:pt idx="624">
                  <c:v>0.12740381240844728</c:v>
                </c:pt>
                <c:pt idx="625">
                  <c:v>0.15203696250915527</c:v>
                </c:pt>
                <c:pt idx="626">
                  <c:v>0.16027510464191438</c:v>
                </c:pt>
                <c:pt idx="627">
                  <c:v>0.16201406657695772</c:v>
                </c:pt>
                <c:pt idx="628">
                  <c:v>0.15610370099544527</c:v>
                </c:pt>
                <c:pt idx="629">
                  <c:v>0.12280088424682618</c:v>
                </c:pt>
                <c:pt idx="630">
                  <c:v>7.3067976236343382E-2</c:v>
                </c:pt>
                <c:pt idx="631">
                  <c:v>5.7766397595405583E-2</c:v>
                </c:pt>
                <c:pt idx="632">
                  <c:v>3.692282795906067E-2</c:v>
                </c:pt>
                <c:pt idx="633">
                  <c:v>2.5523096323013306E-2</c:v>
                </c:pt>
                <c:pt idx="634">
                  <c:v>2.7944428324699403E-2</c:v>
                </c:pt>
                <c:pt idx="635">
                  <c:v>3.5054642558097843E-2</c:v>
                </c:pt>
                <c:pt idx="636">
                  <c:v>4.159884631633759E-2</c:v>
                </c:pt>
                <c:pt idx="637">
                  <c:v>7.9869457483291634E-2</c:v>
                </c:pt>
                <c:pt idx="638">
                  <c:v>0.1232002490758896</c:v>
                </c:pt>
                <c:pt idx="639">
                  <c:v>0.16169773221015932</c:v>
                </c:pt>
                <c:pt idx="640">
                  <c:v>0.21314562857151031</c:v>
                </c:pt>
                <c:pt idx="641">
                  <c:v>0.23893886625766755</c:v>
                </c:pt>
                <c:pt idx="642">
                  <c:v>0.22159017741680145</c:v>
                </c:pt>
                <c:pt idx="643">
                  <c:v>0.17699872612953188</c:v>
                </c:pt>
                <c:pt idx="644">
                  <c:v>0.11358274877071381</c:v>
                </c:pt>
                <c:pt idx="645">
                  <c:v>3.8840129971504211E-2</c:v>
                </c:pt>
                <c:pt idx="646">
                  <c:v>-3.8847146630287176E-2</c:v>
                </c:pt>
                <c:pt idx="647">
                  <c:v>-8.6991950869560242E-2</c:v>
                </c:pt>
                <c:pt idx="648">
                  <c:v>-7.4912188053131101E-2</c:v>
                </c:pt>
                <c:pt idx="649">
                  <c:v>-3.5392611622810363E-2</c:v>
                </c:pt>
                <c:pt idx="650">
                  <c:v>4.4439423680305484E-2</c:v>
                </c:pt>
                <c:pt idx="651">
                  <c:v>0.13593782365322113</c:v>
                </c:pt>
                <c:pt idx="652">
                  <c:v>0.22436000347137453</c:v>
                </c:pt>
                <c:pt idx="653">
                  <c:v>0.29618310749530796</c:v>
                </c:pt>
                <c:pt idx="654">
                  <c:v>0.30022470295429232</c:v>
                </c:pt>
                <c:pt idx="655">
                  <c:v>0.2528686881065369</c:v>
                </c:pt>
                <c:pt idx="656">
                  <c:v>0.16137145757675173</c:v>
                </c:pt>
                <c:pt idx="657">
                  <c:v>7.7409533858299254E-2</c:v>
                </c:pt>
                <c:pt idx="658">
                  <c:v>2.2707661986351015E-2</c:v>
                </c:pt>
                <c:pt idx="659">
                  <c:v>-3.1022402644157412E-2</c:v>
                </c:pt>
                <c:pt idx="660">
                  <c:v>-4.7150192856788641E-2</c:v>
                </c:pt>
                <c:pt idx="661">
                  <c:v>-3.6012416481971746E-2</c:v>
                </c:pt>
                <c:pt idx="662">
                  <c:v>-1.3929237127304078E-2</c:v>
                </c:pt>
                <c:pt idx="663">
                  <c:v>2.806780457496643E-2</c:v>
                </c:pt>
                <c:pt idx="664">
                  <c:v>7.6973331570625303E-2</c:v>
                </c:pt>
                <c:pt idx="665">
                  <c:v>0.11419085919857026</c:v>
                </c:pt>
                <c:pt idx="666">
                  <c:v>0.14927649199962617</c:v>
                </c:pt>
                <c:pt idx="667">
                  <c:v>0.20286096096038819</c:v>
                </c:pt>
                <c:pt idx="668">
                  <c:v>0.23839507520198824</c:v>
                </c:pt>
                <c:pt idx="669">
                  <c:v>0.23795302569866181</c:v>
                </c:pt>
                <c:pt idx="670">
                  <c:v>0.21009864449501039</c:v>
                </c:pt>
                <c:pt idx="671">
                  <c:v>0.15681472241878511</c:v>
                </c:pt>
                <c:pt idx="672">
                  <c:v>8.2156303524971011E-2</c:v>
                </c:pt>
                <c:pt idx="673">
                  <c:v>1.3977769017219544E-2</c:v>
                </c:pt>
                <c:pt idx="674">
                  <c:v>-1.6465759277343752E-3</c:v>
                </c:pt>
                <c:pt idx="675">
                  <c:v>-2.5656412839889526E-2</c:v>
                </c:pt>
                <c:pt idx="676">
                  <c:v>-1.2639341354370118E-2</c:v>
                </c:pt>
                <c:pt idx="677">
                  <c:v>2.7571960687637332E-2</c:v>
                </c:pt>
                <c:pt idx="678">
                  <c:v>4.4800781607627869E-2</c:v>
                </c:pt>
                <c:pt idx="679">
                  <c:v>8.1647595763206487E-2</c:v>
                </c:pt>
                <c:pt idx="680">
                  <c:v>0.1420616126060486</c:v>
                </c:pt>
                <c:pt idx="681">
                  <c:v>0.16792560160160067</c:v>
                </c:pt>
                <c:pt idx="682">
                  <c:v>0.18830080926418305</c:v>
                </c:pt>
                <c:pt idx="683">
                  <c:v>0.20355210185050965</c:v>
                </c:pt>
                <c:pt idx="684">
                  <c:v>0.17542290151119233</c:v>
                </c:pt>
                <c:pt idx="685">
                  <c:v>0.1281861698627472</c:v>
                </c:pt>
                <c:pt idx="686">
                  <c:v>8.4583482742309576E-2</c:v>
                </c:pt>
                <c:pt idx="687">
                  <c:v>7.2847536206245428E-2</c:v>
                </c:pt>
                <c:pt idx="688">
                  <c:v>5.3182765245437622E-2</c:v>
                </c:pt>
                <c:pt idx="689">
                  <c:v>3.4903784394264226E-2</c:v>
                </c:pt>
                <c:pt idx="690">
                  <c:v>6.9330435991287239E-3</c:v>
                </c:pt>
                <c:pt idx="691">
                  <c:v>-6.3190859556198119E-3</c:v>
                </c:pt>
                <c:pt idx="692">
                  <c:v>1.3526948690414429E-2</c:v>
                </c:pt>
                <c:pt idx="693">
                  <c:v>5.2977527976036075E-2</c:v>
                </c:pt>
                <c:pt idx="694">
                  <c:v>0.10167664825916291</c:v>
                </c:pt>
                <c:pt idx="695">
                  <c:v>0.13941457808017732</c:v>
                </c:pt>
                <c:pt idx="696">
                  <c:v>0.16904651284217836</c:v>
                </c:pt>
                <c:pt idx="697">
                  <c:v>0.19489997684955598</c:v>
                </c:pt>
                <c:pt idx="698">
                  <c:v>0.18379728376865387</c:v>
                </c:pt>
                <c:pt idx="699">
                  <c:v>0.16223333716392518</c:v>
                </c:pt>
                <c:pt idx="700">
                  <c:v>0.12706291973590852</c:v>
                </c:pt>
                <c:pt idx="701">
                  <c:v>0.11223613500595093</c:v>
                </c:pt>
                <c:pt idx="702">
                  <c:v>9.0956363081932071E-2</c:v>
                </c:pt>
                <c:pt idx="703">
                  <c:v>7.595240771770477E-2</c:v>
                </c:pt>
                <c:pt idx="704">
                  <c:v>5.0480766892433172E-2</c:v>
                </c:pt>
                <c:pt idx="705">
                  <c:v>4.6443849205970764E-2</c:v>
                </c:pt>
                <c:pt idx="706">
                  <c:v>3.8546015024185185E-2</c:v>
                </c:pt>
                <c:pt idx="707">
                  <c:v>3.8447781801223754E-2</c:v>
                </c:pt>
                <c:pt idx="708">
                  <c:v>7.1429001688957217E-2</c:v>
                </c:pt>
                <c:pt idx="709">
                  <c:v>7.8032847046852122E-2</c:v>
                </c:pt>
                <c:pt idx="710">
                  <c:v>9.2525755763053899E-2</c:v>
                </c:pt>
                <c:pt idx="711">
                  <c:v>0.12242432355880738</c:v>
                </c:pt>
                <c:pt idx="712">
                  <c:v>0.11611342370510101</c:v>
                </c:pt>
                <c:pt idx="713">
                  <c:v>0.10413715660572052</c:v>
                </c:pt>
                <c:pt idx="714">
                  <c:v>0.12658403277397157</c:v>
                </c:pt>
                <c:pt idx="715">
                  <c:v>0.15139493823051453</c:v>
                </c:pt>
                <c:pt idx="716">
                  <c:v>0.16046923220157625</c:v>
                </c:pt>
                <c:pt idx="717">
                  <c:v>0.15280060887336733</c:v>
                </c:pt>
                <c:pt idx="718">
                  <c:v>0.1279376631975174</c:v>
                </c:pt>
                <c:pt idx="719">
                  <c:v>0.10307530224323273</c:v>
                </c:pt>
                <c:pt idx="720">
                  <c:v>6.7875064015388495E-2</c:v>
                </c:pt>
                <c:pt idx="721">
                  <c:v>3.4308537840843201E-2</c:v>
                </c:pt>
                <c:pt idx="722">
                  <c:v>-3.5049380064010621E-2</c:v>
                </c:pt>
                <c:pt idx="723">
                  <c:v>-9.3397575616836551E-2</c:v>
                </c:pt>
                <c:pt idx="724">
                  <c:v>-3.7725065946578984E-2</c:v>
                </c:pt>
                <c:pt idx="725">
                  <c:v>0.10766302764415742</c:v>
                </c:pt>
                <c:pt idx="726">
                  <c:v>0.16232572317123414</c:v>
                </c:pt>
                <c:pt idx="727">
                  <c:v>0.18893698632717135</c:v>
                </c:pt>
                <c:pt idx="728">
                  <c:v>0.22298941612243653</c:v>
                </c:pt>
                <c:pt idx="729">
                  <c:v>0.23163920223712922</c:v>
                </c:pt>
                <c:pt idx="730">
                  <c:v>0.19652140974998475</c:v>
                </c:pt>
                <c:pt idx="731">
                  <c:v>0.14115003168582918</c:v>
                </c:pt>
                <c:pt idx="732">
                  <c:v>0.1280066603422165</c:v>
                </c:pt>
                <c:pt idx="733">
                  <c:v>0.10189533412456513</c:v>
                </c:pt>
                <c:pt idx="734">
                  <c:v>5.7766397595405583E-2</c:v>
                </c:pt>
                <c:pt idx="735">
                  <c:v>3.1783710122108462E-2</c:v>
                </c:pt>
                <c:pt idx="736">
                  <c:v>-2.2862613201141357E-3</c:v>
                </c:pt>
                <c:pt idx="737">
                  <c:v>-8.3580100536346444E-3</c:v>
                </c:pt>
                <c:pt idx="738">
                  <c:v>2.7645635604858401E-2</c:v>
                </c:pt>
                <c:pt idx="739">
                  <c:v>5.3934132456779485E-2</c:v>
                </c:pt>
                <c:pt idx="740">
                  <c:v>7.7407779693603518E-2</c:v>
                </c:pt>
                <c:pt idx="741">
                  <c:v>8.1434757113456727E-2</c:v>
                </c:pt>
                <c:pt idx="742">
                  <c:v>0.11866456389427185</c:v>
                </c:pt>
                <c:pt idx="743">
                  <c:v>0.14222884297370911</c:v>
                </c:pt>
                <c:pt idx="744">
                  <c:v>0.16872433125972749</c:v>
                </c:pt>
                <c:pt idx="745">
                  <c:v>0.19079990923404694</c:v>
                </c:pt>
                <c:pt idx="746">
                  <c:v>0.19800894141197206</c:v>
                </c:pt>
                <c:pt idx="747">
                  <c:v>0.16612524390220643</c:v>
                </c:pt>
                <c:pt idx="748">
                  <c:v>0.14604356646537781</c:v>
                </c:pt>
                <c:pt idx="749">
                  <c:v>0.11129648745059968</c:v>
                </c:pt>
                <c:pt idx="750">
                  <c:v>4.3067082166671752E-2</c:v>
                </c:pt>
                <c:pt idx="751">
                  <c:v>-1.5058919191360475E-2</c:v>
                </c:pt>
                <c:pt idx="752">
                  <c:v>-6.3052865266799929E-2</c:v>
                </c:pt>
                <c:pt idx="753">
                  <c:v>-9.1668553948402412E-2</c:v>
                </c:pt>
                <c:pt idx="754">
                  <c:v>-5.3493252396583563E-2</c:v>
                </c:pt>
                <c:pt idx="755">
                  <c:v>1.1694431304931641E-4</c:v>
                </c:pt>
                <c:pt idx="756">
                  <c:v>9.3833777904510501E-2</c:v>
                </c:pt>
                <c:pt idx="757">
                  <c:v>0.18748746156692506</c:v>
                </c:pt>
                <c:pt idx="758">
                  <c:v>0.26176113367080689</c:v>
                </c:pt>
                <c:pt idx="759">
                  <c:v>0.31574672162532808</c:v>
                </c:pt>
                <c:pt idx="760">
                  <c:v>0.33705222129821777</c:v>
                </c:pt>
                <c:pt idx="761">
                  <c:v>0.31042809426784518</c:v>
                </c:pt>
                <c:pt idx="762">
                  <c:v>0.23707477390766146</c:v>
                </c:pt>
                <c:pt idx="763">
                  <c:v>0.1493396419286728</c:v>
                </c:pt>
                <c:pt idx="764">
                  <c:v>5.6392886638641358E-2</c:v>
                </c:pt>
                <c:pt idx="765">
                  <c:v>-7.7651023864746095E-3</c:v>
                </c:pt>
                <c:pt idx="766">
                  <c:v>-7.7246981263160708E-2</c:v>
                </c:pt>
                <c:pt idx="767">
                  <c:v>-0.11955918788909912</c:v>
                </c:pt>
                <c:pt idx="768">
                  <c:v>-0.11929372429847718</c:v>
                </c:pt>
                <c:pt idx="769">
                  <c:v>-0.11253551244735718</c:v>
                </c:pt>
                <c:pt idx="770">
                  <c:v>-5.39569365978241E-2</c:v>
                </c:pt>
                <c:pt idx="771">
                  <c:v>3.3061326742172242E-2</c:v>
                </c:pt>
                <c:pt idx="772">
                  <c:v>0.11958316147327423</c:v>
                </c:pt>
                <c:pt idx="773">
                  <c:v>0.21771230399608613</c:v>
                </c:pt>
                <c:pt idx="774">
                  <c:v>0.30435868442058567</c:v>
                </c:pt>
                <c:pt idx="775">
                  <c:v>0.36921775460243228</c:v>
                </c:pt>
                <c:pt idx="776">
                  <c:v>0.35333086967468263</c:v>
                </c:pt>
                <c:pt idx="777">
                  <c:v>0.26723471224308015</c:v>
                </c:pt>
                <c:pt idx="778">
                  <c:v>0.14625055789947511</c:v>
                </c:pt>
                <c:pt idx="779">
                  <c:v>2.6182662248611453E-2</c:v>
                </c:pt>
                <c:pt idx="780">
                  <c:v>-6.4623427391052243E-2</c:v>
                </c:pt>
                <c:pt idx="781">
                  <c:v>-0.14408708810806276</c:v>
                </c:pt>
                <c:pt idx="782">
                  <c:v>-0.15728542327880859</c:v>
                </c:pt>
                <c:pt idx="783">
                  <c:v>-9.2740933299064646E-2</c:v>
                </c:pt>
                <c:pt idx="784">
                  <c:v>8.6603111028671267E-3</c:v>
                </c:pt>
                <c:pt idx="785">
                  <c:v>0.10318406045436859</c:v>
                </c:pt>
                <c:pt idx="786">
                  <c:v>0.20828074514865877</c:v>
                </c:pt>
                <c:pt idx="787">
                  <c:v>0.25549525737762452</c:v>
                </c:pt>
                <c:pt idx="788">
                  <c:v>0.2878075557947159</c:v>
                </c:pt>
                <c:pt idx="789">
                  <c:v>0.27633999645709995</c:v>
                </c:pt>
                <c:pt idx="790">
                  <c:v>0.2384862917661667</c:v>
                </c:pt>
                <c:pt idx="791">
                  <c:v>0.19895911395549776</c:v>
                </c:pt>
                <c:pt idx="792">
                  <c:v>0.15179605722427369</c:v>
                </c:pt>
                <c:pt idx="793">
                  <c:v>9.5041812658309938E-2</c:v>
                </c:pt>
                <c:pt idx="794">
                  <c:v>3.6976037621498113E-2</c:v>
                </c:pt>
                <c:pt idx="795">
                  <c:v>-1.7441074848175048E-2</c:v>
                </c:pt>
                <c:pt idx="796">
                  <c:v>-5.7405039668083191E-2</c:v>
                </c:pt>
                <c:pt idx="797">
                  <c:v>-7.8264981508255005E-2</c:v>
                </c:pt>
                <c:pt idx="798">
                  <c:v>-5.522578239440918E-2</c:v>
                </c:pt>
                <c:pt idx="799">
                  <c:v>1.3319957256317139E-3</c:v>
                </c:pt>
                <c:pt idx="800">
                  <c:v>7.7760951519012453E-2</c:v>
                </c:pt>
                <c:pt idx="801">
                  <c:v>0.16026750326156616</c:v>
                </c:pt>
                <c:pt idx="802">
                  <c:v>0.23059605896472932</c:v>
                </c:pt>
                <c:pt idx="803">
                  <c:v>0.26793696284294127</c:v>
                </c:pt>
                <c:pt idx="804">
                  <c:v>0.24400723278522493</c:v>
                </c:pt>
                <c:pt idx="805">
                  <c:v>0.20852691292762757</c:v>
                </c:pt>
                <c:pt idx="806">
                  <c:v>0.13487363040447237</c:v>
                </c:pt>
                <c:pt idx="807">
                  <c:v>4.4207289218902587E-2</c:v>
                </c:pt>
                <c:pt idx="808">
                  <c:v>-2.3173685073852542E-2</c:v>
                </c:pt>
                <c:pt idx="809">
                  <c:v>-6.5188268423080453E-2</c:v>
                </c:pt>
                <c:pt idx="810">
                  <c:v>-8.3488299250602721E-2</c:v>
                </c:pt>
                <c:pt idx="811">
                  <c:v>-7.3455646634101868E-2</c:v>
                </c:pt>
                <c:pt idx="812">
                  <c:v>-2.4040242433547975E-2</c:v>
                </c:pt>
                <c:pt idx="813">
                  <c:v>6.0692929029464722E-2</c:v>
                </c:pt>
                <c:pt idx="814">
                  <c:v>0.15315728902816772</c:v>
                </c:pt>
                <c:pt idx="815">
                  <c:v>0.21066114664077759</c:v>
                </c:pt>
                <c:pt idx="816">
                  <c:v>0.2598631274700165</c:v>
                </c:pt>
                <c:pt idx="817">
                  <c:v>0.27892621994018557</c:v>
                </c:pt>
                <c:pt idx="818">
                  <c:v>0.25278273403644563</c:v>
                </c:pt>
                <c:pt idx="819">
                  <c:v>0.20211310207843783</c:v>
                </c:pt>
                <c:pt idx="820">
                  <c:v>0.13349485695362093</c:v>
                </c:pt>
                <c:pt idx="821">
                  <c:v>5.663963913917542E-2</c:v>
                </c:pt>
                <c:pt idx="822">
                  <c:v>-1.2746930122375488E-4</c:v>
                </c:pt>
                <c:pt idx="823">
                  <c:v>-4.3678700923919678E-2</c:v>
                </c:pt>
                <c:pt idx="824">
                  <c:v>-6.1578197479248052E-2</c:v>
                </c:pt>
                <c:pt idx="825">
                  <c:v>-3.4074649214744568E-2</c:v>
                </c:pt>
                <c:pt idx="826">
                  <c:v>1.1723082661628723E-2</c:v>
                </c:pt>
                <c:pt idx="827">
                  <c:v>8.9213892817497253E-2</c:v>
                </c:pt>
                <c:pt idx="828">
                  <c:v>0.19165477216243745</c:v>
                </c:pt>
                <c:pt idx="829">
                  <c:v>0.24242614567279816</c:v>
                </c:pt>
                <c:pt idx="830">
                  <c:v>0.24751965522766115</c:v>
                </c:pt>
                <c:pt idx="831">
                  <c:v>0.24448845863342286</c:v>
                </c:pt>
                <c:pt idx="832">
                  <c:v>0.21026295125484468</c:v>
                </c:pt>
                <c:pt idx="833">
                  <c:v>0.14771820902824404</c:v>
                </c:pt>
                <c:pt idx="834">
                  <c:v>7.6508477926254273E-2</c:v>
                </c:pt>
                <c:pt idx="835">
                  <c:v>5.7478129863739022E-4</c:v>
                </c:pt>
                <c:pt idx="836">
                  <c:v>-2.6481454968452455E-2</c:v>
                </c:pt>
                <c:pt idx="837">
                  <c:v>-2.1010215282440188E-2</c:v>
                </c:pt>
                <c:pt idx="838">
                  <c:v>7.0663601160049442E-3</c:v>
                </c:pt>
                <c:pt idx="839">
                  <c:v>3.6936861276626591E-2</c:v>
                </c:pt>
                <c:pt idx="840">
                  <c:v>2.850576102733612E-2</c:v>
                </c:pt>
                <c:pt idx="841">
                  <c:v>6.020585596561432E-2</c:v>
                </c:pt>
                <c:pt idx="842">
                  <c:v>0.11061821043491364</c:v>
                </c:pt>
                <c:pt idx="843">
                  <c:v>0.15172179758548737</c:v>
                </c:pt>
                <c:pt idx="844">
                  <c:v>0.1929195249080658</c:v>
                </c:pt>
                <c:pt idx="845">
                  <c:v>0.20321588695049286</c:v>
                </c:pt>
                <c:pt idx="846">
                  <c:v>0.19415854990482331</c:v>
                </c:pt>
                <c:pt idx="847">
                  <c:v>0.16771334767341614</c:v>
                </c:pt>
                <c:pt idx="848">
                  <c:v>0.16282624483108521</c:v>
                </c:pt>
                <c:pt idx="849">
                  <c:v>0.12397792875766754</c:v>
                </c:pt>
                <c:pt idx="850">
                  <c:v>0.10491425156593323</c:v>
                </c:pt>
                <c:pt idx="851">
                  <c:v>8.4518578648567211E-2</c:v>
                </c:pt>
                <c:pt idx="852">
                  <c:v>5.4866763353347781E-2</c:v>
                </c:pt>
                <c:pt idx="853">
                  <c:v>1.8209398984909059E-2</c:v>
                </c:pt>
                <c:pt idx="854">
                  <c:v>4.9128305912017828E-3</c:v>
                </c:pt>
                <c:pt idx="855">
                  <c:v>1.9907430410385132E-2</c:v>
                </c:pt>
                <c:pt idx="856">
                  <c:v>5.8369830250740051E-2</c:v>
                </c:pt>
                <c:pt idx="857">
                  <c:v>9.3998084664344797E-2</c:v>
                </c:pt>
                <c:pt idx="858">
                  <c:v>0.12201267957687378</c:v>
                </c:pt>
                <c:pt idx="859">
                  <c:v>0.14405025064945221</c:v>
                </c:pt>
                <c:pt idx="860">
                  <c:v>0.15065351128578186</c:v>
                </c:pt>
                <c:pt idx="861">
                  <c:v>0.15228020668029785</c:v>
                </c:pt>
                <c:pt idx="862">
                  <c:v>0.13142318844795228</c:v>
                </c:pt>
                <c:pt idx="863">
                  <c:v>0.10279405117034912</c:v>
                </c:pt>
                <c:pt idx="864">
                  <c:v>7.7171552181243899E-2</c:v>
                </c:pt>
                <c:pt idx="865">
                  <c:v>5.6798098683357244E-2</c:v>
                </c:pt>
                <c:pt idx="866">
                  <c:v>5.7550050616264344E-2</c:v>
                </c:pt>
                <c:pt idx="867">
                  <c:v>8.3914561271667479E-2</c:v>
                </c:pt>
                <c:pt idx="868">
                  <c:v>0.10847052812576294</c:v>
                </c:pt>
                <c:pt idx="869">
                  <c:v>0.12104555010795594</c:v>
                </c:pt>
                <c:pt idx="870">
                  <c:v>0.10728529751300812</c:v>
                </c:pt>
                <c:pt idx="871">
                  <c:v>8.5021439194679263E-2</c:v>
                </c:pt>
                <c:pt idx="872">
                  <c:v>8.9844807386398315E-2</c:v>
                </c:pt>
                <c:pt idx="873">
                  <c:v>0.11275653719902039</c:v>
                </c:pt>
                <c:pt idx="874">
                  <c:v>0.13175647974014282</c:v>
                </c:pt>
                <c:pt idx="875">
                  <c:v>0.14729194700717926</c:v>
                </c:pt>
                <c:pt idx="876">
                  <c:v>0.15502488970756531</c:v>
                </c:pt>
                <c:pt idx="877">
                  <c:v>0.10859448909759523</c:v>
                </c:pt>
                <c:pt idx="878">
                  <c:v>7.5336111187934873E-2</c:v>
                </c:pt>
                <c:pt idx="879">
                  <c:v>6.137822270393372E-2</c:v>
                </c:pt>
                <c:pt idx="880">
                  <c:v>2.9458857178688052E-2</c:v>
                </c:pt>
                <c:pt idx="881">
                  <c:v>9.9887984991073615E-3</c:v>
                </c:pt>
                <c:pt idx="882">
                  <c:v>1.2861535549163819E-2</c:v>
                </c:pt>
                <c:pt idx="883">
                  <c:v>3.2104137539863589E-2</c:v>
                </c:pt>
                <c:pt idx="884">
                  <c:v>5.9150433540344244E-2</c:v>
                </c:pt>
                <c:pt idx="885">
                  <c:v>0.12015969693660737</c:v>
                </c:pt>
                <c:pt idx="886">
                  <c:v>0.15655627548694612</c:v>
                </c:pt>
                <c:pt idx="887">
                  <c:v>0.15667789757251741</c:v>
                </c:pt>
                <c:pt idx="888">
                  <c:v>0.14975362479686738</c:v>
                </c:pt>
                <c:pt idx="889">
                  <c:v>0.16345540523529054</c:v>
                </c:pt>
                <c:pt idx="890">
                  <c:v>0.14945950984954834</c:v>
                </c:pt>
                <c:pt idx="891">
                  <c:v>0.13593080699443819</c:v>
                </c:pt>
                <c:pt idx="892">
                  <c:v>0.10416288435459138</c:v>
                </c:pt>
                <c:pt idx="893">
                  <c:v>4.5047534108161931E-2</c:v>
                </c:pt>
                <c:pt idx="894">
                  <c:v>-2.0412629842758178E-3</c:v>
                </c:pt>
                <c:pt idx="895">
                  <c:v>-2.3036860227584839E-2</c:v>
                </c:pt>
                <c:pt idx="896">
                  <c:v>-2.0979809761047363E-3</c:v>
                </c:pt>
                <c:pt idx="897">
                  <c:v>4.0215395092964172E-2</c:v>
                </c:pt>
                <c:pt idx="898">
                  <c:v>0.1139090234041214</c:v>
                </c:pt>
                <c:pt idx="899">
                  <c:v>0.17529133915901185</c:v>
                </c:pt>
                <c:pt idx="900">
                  <c:v>0.21943489372730257</c:v>
                </c:pt>
                <c:pt idx="901">
                  <c:v>0.22343672811985016</c:v>
                </c:pt>
                <c:pt idx="902">
                  <c:v>0.1964453959465027</c:v>
                </c:pt>
                <c:pt idx="903">
                  <c:v>0.14940045297145843</c:v>
                </c:pt>
                <c:pt idx="904">
                  <c:v>0.10131002783775329</c:v>
                </c:pt>
                <c:pt idx="905">
                  <c:v>4.3504453897476196E-2</c:v>
                </c:pt>
                <c:pt idx="906">
                  <c:v>7.4341499805450446E-3</c:v>
                </c:pt>
                <c:pt idx="907">
                  <c:v>-2.1190309524536134E-3</c:v>
                </c:pt>
                <c:pt idx="908">
                  <c:v>-1.3878951072692871E-2</c:v>
                </c:pt>
                <c:pt idx="909">
                  <c:v>1.6027218103408816E-2</c:v>
                </c:pt>
                <c:pt idx="910">
                  <c:v>3.6810561418533325E-2</c:v>
                </c:pt>
                <c:pt idx="911">
                  <c:v>9.1416538953781129E-2</c:v>
                </c:pt>
                <c:pt idx="912">
                  <c:v>0.1766613417863846</c:v>
                </c:pt>
                <c:pt idx="913">
                  <c:v>0.2652723866701126</c:v>
                </c:pt>
                <c:pt idx="914">
                  <c:v>0.29827933430671694</c:v>
                </c:pt>
                <c:pt idx="915">
                  <c:v>0.27407010734081272</c:v>
                </c:pt>
                <c:pt idx="916">
                  <c:v>0.20821876466274264</c:v>
                </c:pt>
                <c:pt idx="917">
                  <c:v>0.1338035899400711</c:v>
                </c:pt>
                <c:pt idx="918">
                  <c:v>4.1269063353538513E-2</c:v>
                </c:pt>
                <c:pt idx="919">
                  <c:v>-3.2178981900215148E-2</c:v>
                </c:pt>
                <c:pt idx="920">
                  <c:v>-0.10850678086280824</c:v>
                </c:pt>
                <c:pt idx="921">
                  <c:v>-0.13204650163650514</c:v>
                </c:pt>
                <c:pt idx="922">
                  <c:v>-8.9634307622909554E-2</c:v>
                </c:pt>
                <c:pt idx="923">
                  <c:v>-1.0518556237220764E-2</c:v>
                </c:pt>
                <c:pt idx="924">
                  <c:v>0.10477742671966553</c:v>
                </c:pt>
                <c:pt idx="925">
                  <c:v>0.24480186939239504</c:v>
                </c:pt>
                <c:pt idx="926">
                  <c:v>0.30703027725219728</c:v>
                </c:pt>
                <c:pt idx="927">
                  <c:v>0.30493346571922303</c:v>
                </c:pt>
                <c:pt idx="928">
                  <c:v>0.24205777108669282</c:v>
                </c:pt>
                <c:pt idx="929">
                  <c:v>0.21317544937133789</c:v>
                </c:pt>
                <c:pt idx="930">
                  <c:v>0.23558373391628268</c:v>
                </c:pt>
                <c:pt idx="931">
                  <c:v>9.2202989459037779E-2</c:v>
                </c:pt>
                <c:pt idx="932">
                  <c:v>4.1585397720336915E-3</c:v>
                </c:pt>
                <c:pt idx="933">
                  <c:v>-8.4299308061599743E-3</c:v>
                </c:pt>
                <c:pt idx="934">
                  <c:v>-5.2874616980552673E-2</c:v>
                </c:pt>
                <c:pt idx="935">
                  <c:v>-9.398989856243134E-2</c:v>
                </c:pt>
                <c:pt idx="936">
                  <c:v>-6.5638504028320319E-2</c:v>
                </c:pt>
                <c:pt idx="937">
                  <c:v>1.198211431503296E-2</c:v>
                </c:pt>
                <c:pt idx="938">
                  <c:v>7.2301406264305118E-2</c:v>
                </c:pt>
                <c:pt idx="939">
                  <c:v>0.1350700968503952</c:v>
                </c:pt>
                <c:pt idx="940">
                  <c:v>0.19029061675071718</c:v>
                </c:pt>
                <c:pt idx="941">
                  <c:v>0.20815912306308748</c:v>
                </c:pt>
                <c:pt idx="942">
                  <c:v>0.19900296807289125</c:v>
                </c:pt>
                <c:pt idx="943">
                  <c:v>0.17391139626502991</c:v>
                </c:pt>
                <c:pt idx="944">
                  <c:v>0.15160953104496003</c:v>
                </c:pt>
                <c:pt idx="945">
                  <c:v>0.1326236218214035</c:v>
                </c:pt>
                <c:pt idx="946">
                  <c:v>9.156622767448426E-2</c:v>
                </c:pt>
                <c:pt idx="947">
                  <c:v>5.5815766453742983E-2</c:v>
                </c:pt>
                <c:pt idx="948">
                  <c:v>3.4450040459632875E-2</c:v>
                </c:pt>
                <c:pt idx="949">
                  <c:v>3.4922495484352112E-2</c:v>
                </c:pt>
                <c:pt idx="950">
                  <c:v>5.573449015617371E-2</c:v>
                </c:pt>
                <c:pt idx="951">
                  <c:v>7.2954540252685551E-2</c:v>
                </c:pt>
                <c:pt idx="952">
                  <c:v>8.3025199770927427E-2</c:v>
                </c:pt>
                <c:pt idx="953">
                  <c:v>9.2219361662864693E-2</c:v>
                </c:pt>
                <c:pt idx="954">
                  <c:v>0.10527502477169037</c:v>
                </c:pt>
                <c:pt idx="955">
                  <c:v>0.13818900167942047</c:v>
                </c:pt>
                <c:pt idx="956">
                  <c:v>0.13738734841346742</c:v>
                </c:pt>
                <c:pt idx="957">
                  <c:v>0.1355232560634613</c:v>
                </c:pt>
                <c:pt idx="958">
                  <c:v>0.12528595089912414</c:v>
                </c:pt>
                <c:pt idx="959">
                  <c:v>0.11193091034889222</c:v>
                </c:pt>
                <c:pt idx="960">
                  <c:v>9.7108218669891361E-2</c:v>
                </c:pt>
                <c:pt idx="961">
                  <c:v>8.321289539337158E-2</c:v>
                </c:pt>
                <c:pt idx="962">
                  <c:v>6.8439320325851441E-2</c:v>
                </c:pt>
                <c:pt idx="963">
                  <c:v>5.3384494185447696E-2</c:v>
                </c:pt>
                <c:pt idx="964">
                  <c:v>7.6639455556869504E-2</c:v>
                </c:pt>
                <c:pt idx="965">
                  <c:v>0.11377102911472321</c:v>
                </c:pt>
                <c:pt idx="966">
                  <c:v>0.12257869005203248</c:v>
                </c:pt>
                <c:pt idx="967">
                  <c:v>0.12481291115283967</c:v>
                </c:pt>
                <c:pt idx="968">
                  <c:v>0.10629068613052368</c:v>
                </c:pt>
                <c:pt idx="969">
                  <c:v>7.8800001740455636E-2</c:v>
                </c:pt>
                <c:pt idx="970">
                  <c:v>7.1652950048446656E-2</c:v>
                </c:pt>
                <c:pt idx="971">
                  <c:v>5.0553857088088995E-2</c:v>
                </c:pt>
                <c:pt idx="972">
                  <c:v>4.875291466712952E-2</c:v>
                </c:pt>
                <c:pt idx="973">
                  <c:v>4.7558913230895998E-2</c:v>
                </c:pt>
                <c:pt idx="974">
                  <c:v>4.5953852534294133E-2</c:v>
                </c:pt>
                <c:pt idx="975">
                  <c:v>5.3955182433128357E-2</c:v>
                </c:pt>
                <c:pt idx="976">
                  <c:v>8.739073097705842E-2</c:v>
                </c:pt>
                <c:pt idx="977">
                  <c:v>0.11692092418670655</c:v>
                </c:pt>
                <c:pt idx="978">
                  <c:v>0.12341191828250886</c:v>
                </c:pt>
                <c:pt idx="979">
                  <c:v>0.13886903285980226</c:v>
                </c:pt>
                <c:pt idx="980">
                  <c:v>0.18751201987266541</c:v>
                </c:pt>
                <c:pt idx="981">
                  <c:v>0.21052783012390139</c:v>
                </c:pt>
                <c:pt idx="982">
                  <c:v>0.19894858896732331</c:v>
                </c:pt>
                <c:pt idx="983">
                  <c:v>0.16789695024490359</c:v>
                </c:pt>
                <c:pt idx="984">
                  <c:v>0.12053625762462616</c:v>
                </c:pt>
                <c:pt idx="985">
                  <c:v>5.927556395530701E-2</c:v>
                </c:pt>
                <c:pt idx="986">
                  <c:v>-3.0013757944107058E-3</c:v>
                </c:pt>
                <c:pt idx="987">
                  <c:v>-3.0527728199958803E-2</c:v>
                </c:pt>
                <c:pt idx="988">
                  <c:v>-2.4638412594795229E-2</c:v>
                </c:pt>
                <c:pt idx="989">
                  <c:v>2.1535879969596865E-2</c:v>
                </c:pt>
                <c:pt idx="990">
                  <c:v>6.3681440949440005E-2</c:v>
                </c:pt>
                <c:pt idx="991">
                  <c:v>8.9799199104309085E-2</c:v>
                </c:pt>
                <c:pt idx="992">
                  <c:v>0.1343006032705307</c:v>
                </c:pt>
                <c:pt idx="993">
                  <c:v>0.19460293829441072</c:v>
                </c:pt>
                <c:pt idx="994">
                  <c:v>0.21741175711154939</c:v>
                </c:pt>
                <c:pt idx="995">
                  <c:v>0.23760511636734011</c:v>
                </c:pt>
                <c:pt idx="996">
                  <c:v>0.21093070328235627</c:v>
                </c:pt>
                <c:pt idx="997">
                  <c:v>0.14537113666534424</c:v>
                </c:pt>
                <c:pt idx="998">
                  <c:v>5.4455704092979437E-2</c:v>
                </c:pt>
                <c:pt idx="999">
                  <c:v>-1.8588298559188844E-2</c:v>
                </c:pt>
                <c:pt idx="1000">
                  <c:v>-4.3551816344261168E-2</c:v>
                </c:pt>
                <c:pt idx="1001">
                  <c:v>-6.609107851982117E-2</c:v>
                </c:pt>
                <c:pt idx="1002">
                  <c:v>-5.2336088418960577E-2</c:v>
                </c:pt>
                <c:pt idx="1003">
                  <c:v>-4.3153036236763004E-2</c:v>
                </c:pt>
                <c:pt idx="1004">
                  <c:v>1.695517122745514E-2</c:v>
                </c:pt>
                <c:pt idx="1005">
                  <c:v>8.9312710762023934E-2</c:v>
                </c:pt>
                <c:pt idx="1006">
                  <c:v>0.17072349429130554</c:v>
                </c:pt>
                <c:pt idx="1007">
                  <c:v>0.25937897801399235</c:v>
                </c:pt>
                <c:pt idx="1008">
                  <c:v>0.32248797655105593</c:v>
                </c:pt>
                <c:pt idx="1009">
                  <c:v>0.34092717111110687</c:v>
                </c:pt>
                <c:pt idx="1010">
                  <c:v>0.28089322328567506</c:v>
                </c:pt>
                <c:pt idx="1011">
                  <c:v>0.2024317753314972</c:v>
                </c:pt>
                <c:pt idx="1012">
                  <c:v>9.6900642514228821E-2</c:v>
                </c:pt>
                <c:pt idx="1013">
                  <c:v>1.5373499393463136E-2</c:v>
                </c:pt>
                <c:pt idx="1014">
                  <c:v>-4.3633677363395691E-2</c:v>
                </c:pt>
                <c:pt idx="1015">
                  <c:v>-6.5601081848144532E-2</c:v>
                </c:pt>
                <c:pt idx="1016">
                  <c:v>-7.193829417228699E-2</c:v>
                </c:pt>
                <c:pt idx="1017">
                  <c:v>-5.9809999465942384E-2</c:v>
                </c:pt>
                <c:pt idx="1018">
                  <c:v>8.0159479379653936E-3</c:v>
                </c:pt>
                <c:pt idx="1019">
                  <c:v>8.3585363030433665E-2</c:v>
                </c:pt>
                <c:pt idx="1020">
                  <c:v>0.15416184067726135</c:v>
                </c:pt>
                <c:pt idx="1021">
                  <c:v>0.20524487078189851</c:v>
                </c:pt>
                <c:pt idx="1022">
                  <c:v>0.23114160418510438</c:v>
                </c:pt>
                <c:pt idx="1023">
                  <c:v>0.20357198238372803</c:v>
                </c:pt>
              </c:numCache>
            </c:numRef>
          </c:yVal>
          <c:smooth val="0"/>
          <c:extLst>
            <c:ext xmlns:c16="http://schemas.microsoft.com/office/drawing/2014/chart" uri="{C3380CC4-5D6E-409C-BE32-E72D297353CC}">
              <c16:uniqueId val="{00000000-0E10-4593-B4F9-D15BBE5CF189}"/>
            </c:ext>
          </c:extLst>
        </c:ser>
        <c:dLbls>
          <c:showLegendKey val="0"/>
          <c:showVal val="0"/>
          <c:showCatName val="0"/>
          <c:showSerName val="0"/>
          <c:showPercent val="0"/>
          <c:showBubbleSize val="0"/>
        </c:dLbls>
        <c:axId val="306225327"/>
        <c:axId val="1"/>
      </c:scatterChart>
      <c:valAx>
        <c:axId val="306225327"/>
        <c:scaling>
          <c:orientation val="minMax"/>
          <c:max val="9"/>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Acceleration (m/s</a:t>
                </a:r>
                <a:r>
                  <a:rPr lang="en-US" sz="2400" baseline="30000" dirty="0"/>
                  <a:t>2</a:t>
                </a:r>
                <a:r>
                  <a:rPr lang="en-US" sz="2400" dirty="0"/>
                  <a:t>)</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6225327"/>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'z-axis Acceleration'!$E$1</c:f>
              <c:strCache>
                <c:ptCount val="1"/>
                <c:pt idx="0">
                  <c:v>FFT Magnitude</c:v>
                </c:pt>
              </c:strCache>
            </c:strRef>
          </c:tx>
          <c:spPr>
            <a:ln w="19050" cap="rnd">
              <a:noFill/>
              <a:round/>
            </a:ln>
            <a:effectLst/>
          </c:spPr>
          <c:marker>
            <c:symbol val="circle"/>
            <c:size val="5"/>
            <c:spPr>
              <a:solidFill>
                <a:schemeClr val="accent1"/>
              </a:solidFill>
              <a:ln w="9525">
                <a:solidFill>
                  <a:schemeClr val="accent1"/>
                </a:solidFill>
              </a:ln>
              <a:effectLst/>
            </c:spPr>
          </c:marker>
          <c:xVal>
            <c:numRef>
              <c:f>'z-axis Acceleration'!$D$2:$D$1101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'z-axis Acceleration'!$E$2:$E$1101</c:f>
              <c:numCache>
                <c:formatCode>General</c:formatCode>
                <c:ptCount val="1100"/>
                <c:pt idx="0">
                  <c:v>0</c:v>
                </c:pt>
                <c:pt idx="1">
                  <c:v>1.1741684217482953</c:v>
                </c:pt>
                <c:pt idx="2">
                  <c:v>0.41316891307200226</c:v>
                </c:pt>
                <c:pt idx="3">
                  <c:v>0.42657300041141893</c:v>
                </c:pt>
                <c:pt idx="4">
                  <c:v>0.2996031434893392</c:v>
                </c:pt>
                <c:pt idx="5">
                  <c:v>0.24281865926999641</c:v>
                </c:pt>
                <c:pt idx="6">
                  <c:v>0.20178341831863739</c:v>
                </c:pt>
                <c:pt idx="7">
                  <c:v>0.18948288125362875</c:v>
                </c:pt>
                <c:pt idx="8">
                  <c:v>0.60415612127162532</c:v>
                </c:pt>
                <c:pt idx="9">
                  <c:v>0.26380742535986118</c:v>
                </c:pt>
                <c:pt idx="10">
                  <c:v>0.31845285440977605</c:v>
                </c:pt>
                <c:pt idx="11">
                  <c:v>0.31318848235360991</c:v>
                </c:pt>
                <c:pt idx="12">
                  <c:v>0.52721941693792962</c:v>
                </c:pt>
                <c:pt idx="13">
                  <c:v>0.68063945370521184</c:v>
                </c:pt>
                <c:pt idx="14">
                  <c:v>0.56731826181912137</c:v>
                </c:pt>
                <c:pt idx="15">
                  <c:v>1.0073614613424273</c:v>
                </c:pt>
                <c:pt idx="16">
                  <c:v>1.0435725523324506</c:v>
                </c:pt>
                <c:pt idx="17">
                  <c:v>0.69214976162220898</c:v>
                </c:pt>
                <c:pt idx="18">
                  <c:v>0.40978038766148217</c:v>
                </c:pt>
                <c:pt idx="19">
                  <c:v>0.21448959926036446</c:v>
                </c:pt>
                <c:pt idx="20">
                  <c:v>0.44832131511237155</c:v>
                </c:pt>
                <c:pt idx="21">
                  <c:v>0.79638469309352</c:v>
                </c:pt>
                <c:pt idx="22">
                  <c:v>0.11397946124109544</c:v>
                </c:pt>
                <c:pt idx="23">
                  <c:v>1.4377389278022246</c:v>
                </c:pt>
                <c:pt idx="24">
                  <c:v>0.31668373512245723</c:v>
                </c:pt>
                <c:pt idx="25">
                  <c:v>0.36189120603482472</c:v>
                </c:pt>
                <c:pt idx="26">
                  <c:v>0.92682517861874858</c:v>
                </c:pt>
                <c:pt idx="27">
                  <c:v>0.62513844585232581</c:v>
                </c:pt>
                <c:pt idx="28">
                  <c:v>0.58176047329615044</c:v>
                </c:pt>
                <c:pt idx="29">
                  <c:v>0.71721695097511728</c:v>
                </c:pt>
                <c:pt idx="30">
                  <c:v>0.47040556451455756</c:v>
                </c:pt>
                <c:pt idx="31">
                  <c:v>1.6227548998409747</c:v>
                </c:pt>
                <c:pt idx="32">
                  <c:v>1.3583454463739746</c:v>
                </c:pt>
                <c:pt idx="33">
                  <c:v>0.65742512267786657</c:v>
                </c:pt>
                <c:pt idx="34">
                  <c:v>1.2772491762422935</c:v>
                </c:pt>
                <c:pt idx="35">
                  <c:v>1.4563485851225657</c:v>
                </c:pt>
                <c:pt idx="36">
                  <c:v>1.4095149151865707</c:v>
                </c:pt>
                <c:pt idx="37">
                  <c:v>2.5959340548248151</c:v>
                </c:pt>
                <c:pt idx="38">
                  <c:v>1.3540012840415401</c:v>
                </c:pt>
                <c:pt idx="39">
                  <c:v>2.074415044725856</c:v>
                </c:pt>
                <c:pt idx="40">
                  <c:v>0.40580353518687406</c:v>
                </c:pt>
                <c:pt idx="41">
                  <c:v>2.109095572004966</c:v>
                </c:pt>
                <c:pt idx="42">
                  <c:v>0.39651674690611949</c:v>
                </c:pt>
                <c:pt idx="43">
                  <c:v>1.7754935708605586</c:v>
                </c:pt>
                <c:pt idx="44">
                  <c:v>0.5576269387444075</c:v>
                </c:pt>
                <c:pt idx="45">
                  <c:v>1.4477254011278988</c:v>
                </c:pt>
                <c:pt idx="46">
                  <c:v>3.9970335916814173</c:v>
                </c:pt>
                <c:pt idx="47">
                  <c:v>2.0767119388596758</c:v>
                </c:pt>
                <c:pt idx="48">
                  <c:v>1.3490388987184052</c:v>
                </c:pt>
                <c:pt idx="49">
                  <c:v>3.2739389948530793</c:v>
                </c:pt>
                <c:pt idx="50">
                  <c:v>1.9837552828300169</c:v>
                </c:pt>
                <c:pt idx="51">
                  <c:v>2.8535086660443785</c:v>
                </c:pt>
                <c:pt idx="52">
                  <c:v>1.3532277367359478</c:v>
                </c:pt>
                <c:pt idx="53">
                  <c:v>2.6744171044065639</c:v>
                </c:pt>
                <c:pt idx="54">
                  <c:v>3.859576434088082</c:v>
                </c:pt>
                <c:pt idx="55">
                  <c:v>0.5920332563321693</c:v>
                </c:pt>
                <c:pt idx="56">
                  <c:v>2.7033636770966849</c:v>
                </c:pt>
                <c:pt idx="57">
                  <c:v>2.5976603267381382</c:v>
                </c:pt>
                <c:pt idx="58">
                  <c:v>3.1132785176427866</c:v>
                </c:pt>
                <c:pt idx="59">
                  <c:v>2.2953629462394676</c:v>
                </c:pt>
                <c:pt idx="60">
                  <c:v>2.2452243758378994</c:v>
                </c:pt>
                <c:pt idx="61">
                  <c:v>5.0078946856481146</c:v>
                </c:pt>
                <c:pt idx="62">
                  <c:v>8.2286814692681851</c:v>
                </c:pt>
                <c:pt idx="63">
                  <c:v>7.8852295673880368</c:v>
                </c:pt>
                <c:pt idx="64">
                  <c:v>7.7760767343778445</c:v>
                </c:pt>
                <c:pt idx="65">
                  <c:v>8.0764695393969284</c:v>
                </c:pt>
                <c:pt idx="66">
                  <c:v>17.055420139238716</c:v>
                </c:pt>
                <c:pt idx="67">
                  <c:v>5.705124849924669</c:v>
                </c:pt>
                <c:pt idx="68">
                  <c:v>14.515274208841523</c:v>
                </c:pt>
                <c:pt idx="69">
                  <c:v>16.089994410058686</c:v>
                </c:pt>
                <c:pt idx="70">
                  <c:v>15.743191986413414</c:v>
                </c:pt>
                <c:pt idx="71">
                  <c:v>14.8135864314723</c:v>
                </c:pt>
                <c:pt idx="72">
                  <c:v>15.505141269513853</c:v>
                </c:pt>
                <c:pt idx="73">
                  <c:v>7.9504242612012073</c:v>
                </c:pt>
                <c:pt idx="74">
                  <c:v>5.5060125318620958</c:v>
                </c:pt>
                <c:pt idx="75">
                  <c:v>28.067835641253744</c:v>
                </c:pt>
                <c:pt idx="76">
                  <c:v>22.124584934749041</c:v>
                </c:pt>
                <c:pt idx="77">
                  <c:v>9.7417946468668042</c:v>
                </c:pt>
                <c:pt idx="78">
                  <c:v>7.1345559230967668</c:v>
                </c:pt>
                <c:pt idx="79">
                  <c:v>6.9684906894387506</c:v>
                </c:pt>
                <c:pt idx="80">
                  <c:v>7.1364419312281662</c:v>
                </c:pt>
                <c:pt idx="81">
                  <c:v>6.4310959152424925</c:v>
                </c:pt>
                <c:pt idx="82">
                  <c:v>4.3060243565537784</c:v>
                </c:pt>
                <c:pt idx="83">
                  <c:v>6.5175028527025223</c:v>
                </c:pt>
                <c:pt idx="84">
                  <c:v>5.9403609901124366</c:v>
                </c:pt>
                <c:pt idx="85">
                  <c:v>4.1930148617126699</c:v>
                </c:pt>
                <c:pt idx="86">
                  <c:v>6.3870203523016622</c:v>
                </c:pt>
                <c:pt idx="87">
                  <c:v>5.6719442023439921</c:v>
                </c:pt>
                <c:pt idx="88">
                  <c:v>3.3309808199729192</c:v>
                </c:pt>
                <c:pt idx="89">
                  <c:v>1.1567206153584642</c:v>
                </c:pt>
                <c:pt idx="90">
                  <c:v>2.1171774476808816</c:v>
                </c:pt>
                <c:pt idx="91">
                  <c:v>1.7393997315041585</c:v>
                </c:pt>
                <c:pt idx="92">
                  <c:v>2.0728498372933859</c:v>
                </c:pt>
                <c:pt idx="93">
                  <c:v>2.9251240489764574</c:v>
                </c:pt>
                <c:pt idx="94">
                  <c:v>1.4271335340386087</c:v>
                </c:pt>
                <c:pt idx="95">
                  <c:v>4.5952299320338437</c:v>
                </c:pt>
                <c:pt idx="96">
                  <c:v>2.0056083109394782</c:v>
                </c:pt>
                <c:pt idx="97">
                  <c:v>2.079575201628991</c:v>
                </c:pt>
                <c:pt idx="98">
                  <c:v>0.45261687344916829</c:v>
                </c:pt>
                <c:pt idx="99">
                  <c:v>3.4827265523831041</c:v>
                </c:pt>
                <c:pt idx="100">
                  <c:v>2.5198675468261524</c:v>
                </c:pt>
                <c:pt idx="101">
                  <c:v>2.8075155165724079</c:v>
                </c:pt>
                <c:pt idx="102">
                  <c:v>1.3257380429369241</c:v>
                </c:pt>
                <c:pt idx="103">
                  <c:v>3.8989045813096506</c:v>
                </c:pt>
                <c:pt idx="104">
                  <c:v>1.0104951906212116</c:v>
                </c:pt>
                <c:pt idx="105">
                  <c:v>1.0514409090084105</c:v>
                </c:pt>
                <c:pt idx="106">
                  <c:v>2.888789749719145</c:v>
                </c:pt>
                <c:pt idx="107">
                  <c:v>1.3069562105095771</c:v>
                </c:pt>
                <c:pt idx="108">
                  <c:v>5.1917020275260874</c:v>
                </c:pt>
                <c:pt idx="109">
                  <c:v>2.935736738250315</c:v>
                </c:pt>
                <c:pt idx="110">
                  <c:v>1.8666751830973973</c:v>
                </c:pt>
                <c:pt idx="111">
                  <c:v>1.4776143632978547</c:v>
                </c:pt>
                <c:pt idx="112">
                  <c:v>0.39581978886723262</c:v>
                </c:pt>
                <c:pt idx="113">
                  <c:v>2.8407389551574003</c:v>
                </c:pt>
                <c:pt idx="114">
                  <c:v>1.7239967810397399</c:v>
                </c:pt>
                <c:pt idx="115">
                  <c:v>5.1961722921725535</c:v>
                </c:pt>
                <c:pt idx="116">
                  <c:v>1.1802894710558778</c:v>
                </c:pt>
                <c:pt idx="117">
                  <c:v>2.870906001746687</c:v>
                </c:pt>
                <c:pt idx="118">
                  <c:v>2.4743161428910456</c:v>
                </c:pt>
                <c:pt idx="119">
                  <c:v>0.57625289617693687</c:v>
                </c:pt>
                <c:pt idx="120">
                  <c:v>1.7346911580970834</c:v>
                </c:pt>
                <c:pt idx="121">
                  <c:v>1.6648701364163532</c:v>
                </c:pt>
                <c:pt idx="122">
                  <c:v>0.97238258453533288</c:v>
                </c:pt>
                <c:pt idx="123">
                  <c:v>2.1030203346619833</c:v>
                </c:pt>
                <c:pt idx="124">
                  <c:v>0.28277735884927213</c:v>
                </c:pt>
                <c:pt idx="125">
                  <c:v>2.7359147475297649</c:v>
                </c:pt>
                <c:pt idx="126">
                  <c:v>1.1999122253581771</c:v>
                </c:pt>
                <c:pt idx="127">
                  <c:v>0.85483463591245701</c:v>
                </c:pt>
                <c:pt idx="128">
                  <c:v>1.4384000373495005</c:v>
                </c:pt>
                <c:pt idx="129">
                  <c:v>0.88480814365036653</c:v>
                </c:pt>
                <c:pt idx="130">
                  <c:v>1.9345091012056763</c:v>
                </c:pt>
                <c:pt idx="131">
                  <c:v>1.1028831302894513</c:v>
                </c:pt>
                <c:pt idx="132">
                  <c:v>0.61031651085194527</c:v>
                </c:pt>
                <c:pt idx="133">
                  <c:v>1.5254026115476831</c:v>
                </c:pt>
                <c:pt idx="134">
                  <c:v>0.62600693363204074</c:v>
                </c:pt>
                <c:pt idx="135">
                  <c:v>0.90902065401591037</c:v>
                </c:pt>
                <c:pt idx="136">
                  <c:v>1.5887935028597311</c:v>
                </c:pt>
                <c:pt idx="137">
                  <c:v>1.455754302416544</c:v>
                </c:pt>
                <c:pt idx="138">
                  <c:v>0.18973321025798107</c:v>
                </c:pt>
                <c:pt idx="139">
                  <c:v>1.0804197215940259</c:v>
                </c:pt>
                <c:pt idx="140">
                  <c:v>0.10958519105985894</c:v>
                </c:pt>
                <c:pt idx="141">
                  <c:v>0.52473965746497375</c:v>
                </c:pt>
                <c:pt idx="142">
                  <c:v>0.68529368782430833</c:v>
                </c:pt>
                <c:pt idx="143">
                  <c:v>0.99736427501082725</c:v>
                </c:pt>
                <c:pt idx="144">
                  <c:v>0.27692090653102597</c:v>
                </c:pt>
                <c:pt idx="145">
                  <c:v>0.61826266419806142</c:v>
                </c:pt>
                <c:pt idx="146">
                  <c:v>1.1085734694692511</c:v>
                </c:pt>
                <c:pt idx="147">
                  <c:v>0.72105469754093099</c:v>
                </c:pt>
                <c:pt idx="148">
                  <c:v>1.2518700594342926</c:v>
                </c:pt>
                <c:pt idx="149">
                  <c:v>1.374069177208469</c:v>
                </c:pt>
                <c:pt idx="150">
                  <c:v>0.93877849055763374</c:v>
                </c:pt>
                <c:pt idx="151">
                  <c:v>0.62599456200411496</c:v>
                </c:pt>
                <c:pt idx="152">
                  <c:v>0.54680360559444818</c:v>
                </c:pt>
                <c:pt idx="153">
                  <c:v>0.80036107931123557</c:v>
                </c:pt>
                <c:pt idx="154">
                  <c:v>0.87297858333089895</c:v>
                </c:pt>
                <c:pt idx="155">
                  <c:v>0.3281488170323324</c:v>
                </c:pt>
                <c:pt idx="156">
                  <c:v>1.0539894086134907</c:v>
                </c:pt>
                <c:pt idx="157">
                  <c:v>1.1518613871729722</c:v>
                </c:pt>
                <c:pt idx="158">
                  <c:v>0.39074840130013716</c:v>
                </c:pt>
                <c:pt idx="159">
                  <c:v>1.0228508154055307</c:v>
                </c:pt>
                <c:pt idx="160">
                  <c:v>0.96841112372930038</c:v>
                </c:pt>
                <c:pt idx="161">
                  <c:v>1.237915595367419</c:v>
                </c:pt>
                <c:pt idx="162">
                  <c:v>0.6529440776518658</c:v>
                </c:pt>
                <c:pt idx="163">
                  <c:v>1.4667326583238935</c:v>
                </c:pt>
                <c:pt idx="164">
                  <c:v>0.73862852605027984</c:v>
                </c:pt>
                <c:pt idx="165">
                  <c:v>0.57477786122401064</c:v>
                </c:pt>
                <c:pt idx="166">
                  <c:v>0.43104286432514577</c:v>
                </c:pt>
                <c:pt idx="167">
                  <c:v>1.2096835807995279</c:v>
                </c:pt>
                <c:pt idx="168">
                  <c:v>1.0549656739733804</c:v>
                </c:pt>
                <c:pt idx="169">
                  <c:v>0.77588332354936163</c:v>
                </c:pt>
                <c:pt idx="170">
                  <c:v>0.5851009485469737</c:v>
                </c:pt>
                <c:pt idx="171">
                  <c:v>0.32698583796880543</c:v>
                </c:pt>
                <c:pt idx="172">
                  <c:v>0.63294217251631368</c:v>
                </c:pt>
                <c:pt idx="173">
                  <c:v>0.19509237541338317</c:v>
                </c:pt>
                <c:pt idx="174">
                  <c:v>0.77129846790649803</c:v>
                </c:pt>
                <c:pt idx="175">
                  <c:v>0.65473815355087972</c:v>
                </c:pt>
                <c:pt idx="176">
                  <c:v>0.86161923347807223</c:v>
                </c:pt>
                <c:pt idx="177">
                  <c:v>0.4398404079379058</c:v>
                </c:pt>
                <c:pt idx="178">
                  <c:v>0.43764595164763931</c:v>
                </c:pt>
                <c:pt idx="179">
                  <c:v>0.16063297796249829</c:v>
                </c:pt>
                <c:pt idx="180">
                  <c:v>1.3467859595505529</c:v>
                </c:pt>
                <c:pt idx="181">
                  <c:v>0.33845565947769396</c:v>
                </c:pt>
                <c:pt idx="182">
                  <c:v>0.66149710412378626</c:v>
                </c:pt>
                <c:pt idx="183">
                  <c:v>0.42857756619865706</c:v>
                </c:pt>
                <c:pt idx="184">
                  <c:v>6.3996510548895227E-2</c:v>
                </c:pt>
                <c:pt idx="185">
                  <c:v>0.43730732355813756</c:v>
                </c:pt>
                <c:pt idx="186">
                  <c:v>0.52936846710258656</c:v>
                </c:pt>
                <c:pt idx="187">
                  <c:v>0.65449472580527301</c:v>
                </c:pt>
                <c:pt idx="188">
                  <c:v>0.76459462633750308</c:v>
                </c:pt>
                <c:pt idx="189">
                  <c:v>0.90577259730017379</c:v>
                </c:pt>
                <c:pt idx="190">
                  <c:v>0.61185642004412488</c:v>
                </c:pt>
                <c:pt idx="191">
                  <c:v>0.25491677950091124</c:v>
                </c:pt>
                <c:pt idx="192">
                  <c:v>1.17938223135802</c:v>
                </c:pt>
                <c:pt idx="193">
                  <c:v>0.17891470211125357</c:v>
                </c:pt>
                <c:pt idx="194">
                  <c:v>0.44213193915716731</c:v>
                </c:pt>
                <c:pt idx="195">
                  <c:v>0.38157408287775024</c:v>
                </c:pt>
                <c:pt idx="196">
                  <c:v>0.39604574654374802</c:v>
                </c:pt>
                <c:pt idx="197">
                  <c:v>0.45561763692062779</c:v>
                </c:pt>
                <c:pt idx="198">
                  <c:v>0.6278696254307663</c:v>
                </c:pt>
                <c:pt idx="199">
                  <c:v>0.51793806975765178</c:v>
                </c:pt>
                <c:pt idx="200">
                  <c:v>0.77743641980116496</c:v>
                </c:pt>
                <c:pt idx="201">
                  <c:v>0.70204887410401229</c:v>
                </c:pt>
                <c:pt idx="202">
                  <c:v>0.32097634044430667</c:v>
                </c:pt>
                <c:pt idx="203">
                  <c:v>0.61672928277106753</c:v>
                </c:pt>
                <c:pt idx="204">
                  <c:v>0.45447915261726479</c:v>
                </c:pt>
                <c:pt idx="205">
                  <c:v>0.66631332849321734</c:v>
                </c:pt>
                <c:pt idx="206">
                  <c:v>0.44612555025439626</c:v>
                </c:pt>
                <c:pt idx="207">
                  <c:v>0.13828571275168783</c:v>
                </c:pt>
                <c:pt idx="208">
                  <c:v>0.50244557565729175</c:v>
                </c:pt>
                <c:pt idx="209">
                  <c:v>8.39130056863754E-2</c:v>
                </c:pt>
                <c:pt idx="210">
                  <c:v>0.72089645151034953</c:v>
                </c:pt>
                <c:pt idx="211">
                  <c:v>0.54601418147185843</c:v>
                </c:pt>
                <c:pt idx="212">
                  <c:v>0.44600626673015925</c:v>
                </c:pt>
                <c:pt idx="213">
                  <c:v>0.239314923623003</c:v>
                </c:pt>
                <c:pt idx="214">
                  <c:v>0.26364571706605783</c:v>
                </c:pt>
                <c:pt idx="215">
                  <c:v>0.10713848050280034</c:v>
                </c:pt>
                <c:pt idx="216">
                  <c:v>0.26753450211402396</c:v>
                </c:pt>
                <c:pt idx="217">
                  <c:v>0.68233082380626797</c:v>
                </c:pt>
                <c:pt idx="218">
                  <c:v>0.38214982410749626</c:v>
                </c:pt>
                <c:pt idx="219">
                  <c:v>0.61331174389926346</c:v>
                </c:pt>
                <c:pt idx="220">
                  <c:v>0.96348521880523319</c:v>
                </c:pt>
                <c:pt idx="221">
                  <c:v>0.37333909592444064</c:v>
                </c:pt>
                <c:pt idx="222">
                  <c:v>0.27744734676593619</c:v>
                </c:pt>
                <c:pt idx="223">
                  <c:v>0.13626797777380242</c:v>
                </c:pt>
                <c:pt idx="224">
                  <c:v>0.21925192299033056</c:v>
                </c:pt>
                <c:pt idx="225">
                  <c:v>0.89668290942989282</c:v>
                </c:pt>
                <c:pt idx="226">
                  <c:v>0.31212595564803286</c:v>
                </c:pt>
                <c:pt idx="227">
                  <c:v>0.49435224575670578</c:v>
                </c:pt>
                <c:pt idx="228">
                  <c:v>0.67758730901556641</c:v>
                </c:pt>
                <c:pt idx="229">
                  <c:v>0.11738003411516518</c:v>
                </c:pt>
                <c:pt idx="230">
                  <c:v>0.47510780362688015</c:v>
                </c:pt>
                <c:pt idx="231">
                  <c:v>0.39672827145838307</c:v>
                </c:pt>
                <c:pt idx="232">
                  <c:v>0.24701910792804821</c:v>
                </c:pt>
                <c:pt idx="233">
                  <c:v>0.52321146469419544</c:v>
                </c:pt>
                <c:pt idx="234">
                  <c:v>0.74128516976180181</c:v>
                </c:pt>
                <c:pt idx="235">
                  <c:v>0.42638877568214806</c:v>
                </c:pt>
                <c:pt idx="236">
                  <c:v>0.55588930738564468</c:v>
                </c:pt>
                <c:pt idx="237">
                  <c:v>0.5701183448429048</c:v>
                </c:pt>
                <c:pt idx="238">
                  <c:v>0.39793934692000982</c:v>
                </c:pt>
                <c:pt idx="239">
                  <c:v>0.46099017621223476</c:v>
                </c:pt>
                <c:pt idx="240">
                  <c:v>0.81078555069762159</c:v>
                </c:pt>
                <c:pt idx="241">
                  <c:v>0.70128849263465209</c:v>
                </c:pt>
                <c:pt idx="242">
                  <c:v>0.27051870558103785</c:v>
                </c:pt>
                <c:pt idx="243">
                  <c:v>0.33669634943915183</c:v>
                </c:pt>
                <c:pt idx="244">
                  <c:v>1.0325461401614957</c:v>
                </c:pt>
                <c:pt idx="245">
                  <c:v>0.5492115800175329</c:v>
                </c:pt>
                <c:pt idx="246">
                  <c:v>0.23885288173651106</c:v>
                </c:pt>
                <c:pt idx="247">
                  <c:v>0.19091895119072913</c:v>
                </c:pt>
                <c:pt idx="248">
                  <c:v>0.27469305569566455</c:v>
                </c:pt>
                <c:pt idx="249">
                  <c:v>0.1632047680359047</c:v>
                </c:pt>
                <c:pt idx="250">
                  <c:v>0.17687403141926777</c:v>
                </c:pt>
                <c:pt idx="251">
                  <c:v>0.29673876884116346</c:v>
                </c:pt>
                <c:pt idx="252">
                  <c:v>0.63508660621504687</c:v>
                </c:pt>
                <c:pt idx="253">
                  <c:v>0.27018177825968115</c:v>
                </c:pt>
                <c:pt idx="254">
                  <c:v>0.82911123691563215</c:v>
                </c:pt>
                <c:pt idx="255">
                  <c:v>0.28103585715879165</c:v>
                </c:pt>
                <c:pt idx="256">
                  <c:v>0.19426636600233177</c:v>
                </c:pt>
                <c:pt idx="257">
                  <c:v>0.32801910704791709</c:v>
                </c:pt>
                <c:pt idx="258">
                  <c:v>5.7094410507390621E-2</c:v>
                </c:pt>
                <c:pt idx="259">
                  <c:v>0.27963987217307368</c:v>
                </c:pt>
                <c:pt idx="260">
                  <c:v>0.60136819669436525</c:v>
                </c:pt>
                <c:pt idx="261">
                  <c:v>0.24946433875665242</c:v>
                </c:pt>
                <c:pt idx="262">
                  <c:v>0.4014174944728105</c:v>
                </c:pt>
                <c:pt idx="263">
                  <c:v>7.3386770874563356E-2</c:v>
                </c:pt>
                <c:pt idx="264">
                  <c:v>0.33766208610352588</c:v>
                </c:pt>
                <c:pt idx="265">
                  <c:v>0.6444840195315783</c:v>
                </c:pt>
                <c:pt idx="266">
                  <c:v>0.55892010089193556</c:v>
                </c:pt>
                <c:pt idx="267">
                  <c:v>0.21498473618208702</c:v>
                </c:pt>
                <c:pt idx="268">
                  <c:v>0.36944770381721143</c:v>
                </c:pt>
                <c:pt idx="269">
                  <c:v>0.29850352070646924</c:v>
                </c:pt>
                <c:pt idx="270">
                  <c:v>0.28706035343648073</c:v>
                </c:pt>
                <c:pt idx="271">
                  <c:v>0.34385212985272529</c:v>
                </c:pt>
                <c:pt idx="272">
                  <c:v>0.20967394533705658</c:v>
                </c:pt>
                <c:pt idx="273">
                  <c:v>0.30848942922433614</c:v>
                </c:pt>
                <c:pt idx="274">
                  <c:v>0.38305782066559518</c:v>
                </c:pt>
                <c:pt idx="275">
                  <c:v>0.54828627359971593</c:v>
                </c:pt>
                <c:pt idx="276">
                  <c:v>0.57514472805567685</c:v>
                </c:pt>
                <c:pt idx="277">
                  <c:v>6.427661981577304E-2</c:v>
                </c:pt>
                <c:pt idx="278">
                  <c:v>0.7424813549799294</c:v>
                </c:pt>
                <c:pt idx="279">
                  <c:v>0.21576374617706626</c:v>
                </c:pt>
                <c:pt idx="280">
                  <c:v>0.22120729470585151</c:v>
                </c:pt>
                <c:pt idx="281">
                  <c:v>0.33687701463652764</c:v>
                </c:pt>
                <c:pt idx="282">
                  <c:v>0.46224859681726904</c:v>
                </c:pt>
                <c:pt idx="283">
                  <c:v>0.35540773980812956</c:v>
                </c:pt>
                <c:pt idx="284">
                  <c:v>0.32606170203939183</c:v>
                </c:pt>
                <c:pt idx="285">
                  <c:v>0.43873384382884323</c:v>
                </c:pt>
                <c:pt idx="286">
                  <c:v>0.59474666561629275</c:v>
                </c:pt>
                <c:pt idx="287">
                  <c:v>0.37865697629474726</c:v>
                </c:pt>
                <c:pt idx="288">
                  <c:v>0.21696356615479762</c:v>
                </c:pt>
                <c:pt idx="289">
                  <c:v>0.42024716746188479</c:v>
                </c:pt>
                <c:pt idx="290">
                  <c:v>0.41083248269875761</c:v>
                </c:pt>
                <c:pt idx="291">
                  <c:v>0.61363347098100862</c:v>
                </c:pt>
                <c:pt idx="292">
                  <c:v>0.14446441675475014</c:v>
                </c:pt>
                <c:pt idx="293">
                  <c:v>0.51882239680018394</c:v>
                </c:pt>
                <c:pt idx="294">
                  <c:v>0.24285919347794968</c:v>
                </c:pt>
                <c:pt idx="295">
                  <c:v>0.49902649504018309</c:v>
                </c:pt>
                <c:pt idx="296">
                  <c:v>4.3966967675586936E-2</c:v>
                </c:pt>
                <c:pt idx="297">
                  <c:v>7.7056877000545324E-2</c:v>
                </c:pt>
                <c:pt idx="298">
                  <c:v>0.17372071393416608</c:v>
                </c:pt>
                <c:pt idx="299">
                  <c:v>0.59871046662986238</c:v>
                </c:pt>
                <c:pt idx="300">
                  <c:v>0.70492320830745459</c:v>
                </c:pt>
                <c:pt idx="301">
                  <c:v>0.27506724037048441</c:v>
                </c:pt>
                <c:pt idx="302">
                  <c:v>0.19558805305704199</c:v>
                </c:pt>
                <c:pt idx="303">
                  <c:v>0.27241237266609702</c:v>
                </c:pt>
                <c:pt idx="304">
                  <c:v>0.55858203958159403</c:v>
                </c:pt>
                <c:pt idx="305">
                  <c:v>0.23714399099550976</c:v>
                </c:pt>
                <c:pt idx="306">
                  <c:v>0.47596881293744731</c:v>
                </c:pt>
                <c:pt idx="307">
                  <c:v>0.44754349369760515</c:v>
                </c:pt>
                <c:pt idx="308">
                  <c:v>0.25255315195749795</c:v>
                </c:pt>
                <c:pt idx="309">
                  <c:v>0.20856658995633198</c:v>
                </c:pt>
                <c:pt idx="310">
                  <c:v>0.25867641191531515</c:v>
                </c:pt>
                <c:pt idx="311">
                  <c:v>0.29123920819357824</c:v>
                </c:pt>
                <c:pt idx="312">
                  <c:v>0.45105801385520966</c:v>
                </c:pt>
                <c:pt idx="313">
                  <c:v>0.16798568168276792</c:v>
                </c:pt>
                <c:pt idx="314">
                  <c:v>0.36154709285402892</c:v>
                </c:pt>
                <c:pt idx="315">
                  <c:v>0.21656065840493963</c:v>
                </c:pt>
                <c:pt idx="316">
                  <c:v>0.13357849843851571</c:v>
                </c:pt>
                <c:pt idx="317">
                  <c:v>0.46733732739439215</c:v>
                </c:pt>
                <c:pt idx="318">
                  <c:v>0.36925653915635737</c:v>
                </c:pt>
                <c:pt idx="319">
                  <c:v>0.17470105534366848</c:v>
                </c:pt>
                <c:pt idx="320">
                  <c:v>0.58253888641263663</c:v>
                </c:pt>
                <c:pt idx="321">
                  <c:v>0.15736574987006111</c:v>
                </c:pt>
                <c:pt idx="322">
                  <c:v>0.33484845523703394</c:v>
                </c:pt>
                <c:pt idx="323">
                  <c:v>0.33547229094103143</c:v>
                </c:pt>
                <c:pt idx="324">
                  <c:v>0.264190451034722</c:v>
                </c:pt>
                <c:pt idx="325">
                  <c:v>0.27929644173462659</c:v>
                </c:pt>
                <c:pt idx="326">
                  <c:v>0.47835857013051469</c:v>
                </c:pt>
                <c:pt idx="327">
                  <c:v>0.12761485060426264</c:v>
                </c:pt>
                <c:pt idx="328">
                  <c:v>0.37740814306195719</c:v>
                </c:pt>
                <c:pt idx="329">
                  <c:v>0.32679971149095771</c:v>
                </c:pt>
                <c:pt idx="330">
                  <c:v>0.16930917400197934</c:v>
                </c:pt>
                <c:pt idx="331">
                  <c:v>0.41937164410299743</c:v>
                </c:pt>
                <c:pt idx="332">
                  <c:v>0.28998154392084435</c:v>
                </c:pt>
                <c:pt idx="333">
                  <c:v>0.52609199047512645</c:v>
                </c:pt>
                <c:pt idx="334">
                  <c:v>0.14971788615772272</c:v>
                </c:pt>
                <c:pt idx="335">
                  <c:v>0.46521769295943849</c:v>
                </c:pt>
                <c:pt idx="336">
                  <c:v>0.17350579554174148</c:v>
                </c:pt>
                <c:pt idx="337">
                  <c:v>0.12313223590950767</c:v>
                </c:pt>
                <c:pt idx="338">
                  <c:v>0.11017208543024107</c:v>
                </c:pt>
                <c:pt idx="339">
                  <c:v>5.4474013091429525E-2</c:v>
                </c:pt>
                <c:pt idx="340">
                  <c:v>0.30312202538693084</c:v>
                </c:pt>
                <c:pt idx="341">
                  <c:v>0.22269630455132255</c:v>
                </c:pt>
                <c:pt idx="342">
                  <c:v>0.20520958972601366</c:v>
                </c:pt>
                <c:pt idx="343">
                  <c:v>0.55133403069185116</c:v>
                </c:pt>
                <c:pt idx="344">
                  <c:v>0.18304109562612123</c:v>
                </c:pt>
                <c:pt idx="345">
                  <c:v>0.10357823256128382</c:v>
                </c:pt>
                <c:pt idx="346">
                  <c:v>7.8111003413991811E-2</c:v>
                </c:pt>
                <c:pt idx="347">
                  <c:v>0.12647449110901537</c:v>
                </c:pt>
                <c:pt idx="348">
                  <c:v>0.14429149304872771</c:v>
                </c:pt>
                <c:pt idx="349">
                  <c:v>0.17664849501012087</c:v>
                </c:pt>
                <c:pt idx="350">
                  <c:v>0.20746186944343134</c:v>
                </c:pt>
                <c:pt idx="351">
                  <c:v>0.19922770865037126</c:v>
                </c:pt>
                <c:pt idx="352">
                  <c:v>0.18978169595896868</c:v>
                </c:pt>
                <c:pt idx="353">
                  <c:v>0.26565051186655736</c:v>
                </c:pt>
                <c:pt idx="354">
                  <c:v>0.1796613989696286</c:v>
                </c:pt>
                <c:pt idx="355">
                  <c:v>0.24063813116275784</c:v>
                </c:pt>
                <c:pt idx="356">
                  <c:v>0.39230231670313603</c:v>
                </c:pt>
                <c:pt idx="357">
                  <c:v>0.11723896012456606</c:v>
                </c:pt>
                <c:pt idx="358">
                  <c:v>0.11135457826021188</c:v>
                </c:pt>
                <c:pt idx="359">
                  <c:v>0.38604051798756239</c:v>
                </c:pt>
                <c:pt idx="360">
                  <c:v>0.18289731764932338</c:v>
                </c:pt>
                <c:pt idx="361">
                  <c:v>0.28184790562244755</c:v>
                </c:pt>
                <c:pt idx="362">
                  <c:v>0.28899702221608758</c:v>
                </c:pt>
                <c:pt idx="363">
                  <c:v>0.11528128381724147</c:v>
                </c:pt>
                <c:pt idx="364">
                  <c:v>0.15162437883285088</c:v>
                </c:pt>
                <c:pt idx="365">
                  <c:v>0.27110101285608085</c:v>
                </c:pt>
                <c:pt idx="366">
                  <c:v>0.14387881404093902</c:v>
                </c:pt>
                <c:pt idx="367">
                  <c:v>0.25306417092866501</c:v>
                </c:pt>
                <c:pt idx="368">
                  <c:v>0.32704705697052222</c:v>
                </c:pt>
                <c:pt idx="369">
                  <c:v>0.14307919292599366</c:v>
                </c:pt>
                <c:pt idx="370">
                  <c:v>0.11068760092693378</c:v>
                </c:pt>
                <c:pt idx="371">
                  <c:v>0.24141357006125494</c:v>
                </c:pt>
                <c:pt idx="372">
                  <c:v>0.31769440381458375</c:v>
                </c:pt>
                <c:pt idx="373">
                  <c:v>0.35750792423839173</c:v>
                </c:pt>
                <c:pt idx="374">
                  <c:v>0.29174034597067289</c:v>
                </c:pt>
                <c:pt idx="375">
                  <c:v>0.16664401867702153</c:v>
                </c:pt>
                <c:pt idx="376">
                  <c:v>0.36158791507307481</c:v>
                </c:pt>
                <c:pt idx="377">
                  <c:v>0.29083310431925319</c:v>
                </c:pt>
                <c:pt idx="378">
                  <c:v>0.25243176710606807</c:v>
                </c:pt>
                <c:pt idx="379">
                  <c:v>6.7737326975464057E-2</c:v>
                </c:pt>
                <c:pt idx="380">
                  <c:v>0.20244824382073265</c:v>
                </c:pt>
                <c:pt idx="381">
                  <c:v>9.0998593506322875E-2</c:v>
                </c:pt>
                <c:pt idx="382">
                  <c:v>8.4569475252654555E-2</c:v>
                </c:pt>
                <c:pt idx="383">
                  <c:v>0.28327871095790919</c:v>
                </c:pt>
                <c:pt idx="384">
                  <c:v>0.2364174054067511</c:v>
                </c:pt>
                <c:pt idx="385">
                  <c:v>0.32581124516755977</c:v>
                </c:pt>
                <c:pt idx="386">
                  <c:v>8.2067660047697069E-2</c:v>
                </c:pt>
                <c:pt idx="387">
                  <c:v>0.28486665039831144</c:v>
                </c:pt>
                <c:pt idx="388">
                  <c:v>0.10723328829326638</c:v>
                </c:pt>
                <c:pt idx="389">
                  <c:v>0.21797548372669939</c:v>
                </c:pt>
                <c:pt idx="390">
                  <c:v>0.11082513494279927</c:v>
                </c:pt>
                <c:pt idx="391">
                  <c:v>0.13219575096251088</c:v>
                </c:pt>
                <c:pt idx="392">
                  <c:v>8.3273405575583895E-2</c:v>
                </c:pt>
                <c:pt idx="393">
                  <c:v>0.19740040678405679</c:v>
                </c:pt>
                <c:pt idx="394">
                  <c:v>0.14862272524118342</c:v>
                </c:pt>
                <c:pt idx="395">
                  <c:v>0.11215799092314437</c:v>
                </c:pt>
                <c:pt idx="396">
                  <c:v>0.12711032178990839</c:v>
                </c:pt>
                <c:pt idx="397">
                  <c:v>9.4938190538597436E-2</c:v>
                </c:pt>
                <c:pt idx="398">
                  <c:v>7.7571461387002355E-2</c:v>
                </c:pt>
                <c:pt idx="399">
                  <c:v>0.26054389463048572</c:v>
                </c:pt>
                <c:pt idx="400">
                  <c:v>0.11704037843347379</c:v>
                </c:pt>
                <c:pt idx="401">
                  <c:v>0.12664331871189638</c:v>
                </c:pt>
                <c:pt idx="402">
                  <c:v>0.22838472457865946</c:v>
                </c:pt>
                <c:pt idx="403">
                  <c:v>0.1103928566538963</c:v>
                </c:pt>
                <c:pt idx="404">
                  <c:v>0.25362667662408989</c:v>
                </c:pt>
                <c:pt idx="405">
                  <c:v>0.37028882713211059</c:v>
                </c:pt>
                <c:pt idx="406">
                  <c:v>0.282185149285758</c:v>
                </c:pt>
                <c:pt idx="407">
                  <c:v>0.13688967594322085</c:v>
                </c:pt>
                <c:pt idx="408">
                  <c:v>9.1085359097685614E-2</c:v>
                </c:pt>
                <c:pt idx="409">
                  <c:v>9.492235170572072E-2</c:v>
                </c:pt>
                <c:pt idx="410">
                  <c:v>0.13491174725966276</c:v>
                </c:pt>
                <c:pt idx="411">
                  <c:v>0.31394334846940103</c:v>
                </c:pt>
                <c:pt idx="412">
                  <c:v>0.11451607198345116</c:v>
                </c:pt>
                <c:pt idx="413">
                  <c:v>0.25883378228383241</c:v>
                </c:pt>
                <c:pt idx="414">
                  <c:v>0.16741436695737447</c:v>
                </c:pt>
                <c:pt idx="415">
                  <c:v>0.11863583785132548</c:v>
                </c:pt>
                <c:pt idx="416">
                  <c:v>0.11383268153917729</c:v>
                </c:pt>
                <c:pt idx="417">
                  <c:v>0.16473392412213134</c:v>
                </c:pt>
                <c:pt idx="418">
                  <c:v>0.1940758626714445</c:v>
                </c:pt>
                <c:pt idx="419">
                  <c:v>0.15444439065573493</c:v>
                </c:pt>
                <c:pt idx="420">
                  <c:v>0.18269166538186291</c:v>
                </c:pt>
                <c:pt idx="421">
                  <c:v>0.18792012182593629</c:v>
                </c:pt>
                <c:pt idx="422">
                  <c:v>0.13361852057410728</c:v>
                </c:pt>
                <c:pt idx="423">
                  <c:v>0.25729949036554722</c:v>
                </c:pt>
                <c:pt idx="424">
                  <c:v>0.14742434166275217</c:v>
                </c:pt>
                <c:pt idx="425">
                  <c:v>5.9970612959822256E-2</c:v>
                </c:pt>
                <c:pt idx="426">
                  <c:v>0.20204359856318871</c:v>
                </c:pt>
                <c:pt idx="427">
                  <c:v>4.8473614102626114E-2</c:v>
                </c:pt>
                <c:pt idx="428">
                  <c:v>0.1342042404450505</c:v>
                </c:pt>
                <c:pt idx="429">
                  <c:v>0.23175206668449008</c:v>
                </c:pt>
                <c:pt idx="430">
                  <c:v>0.1470300809985334</c:v>
                </c:pt>
                <c:pt idx="431">
                  <c:v>0.15209845715950704</c:v>
                </c:pt>
                <c:pt idx="432">
                  <c:v>0.19599555553288717</c:v>
                </c:pt>
                <c:pt idx="433">
                  <c:v>0.16475947887971543</c:v>
                </c:pt>
                <c:pt idx="434">
                  <c:v>0.23813751628514723</c:v>
                </c:pt>
                <c:pt idx="435">
                  <c:v>6.8035450025106206E-2</c:v>
                </c:pt>
                <c:pt idx="436">
                  <c:v>0.11388513836315764</c:v>
                </c:pt>
                <c:pt idx="437">
                  <c:v>0.18755947853172891</c:v>
                </c:pt>
                <c:pt idx="438">
                  <c:v>0.13496677672456475</c:v>
                </c:pt>
                <c:pt idx="439">
                  <c:v>7.4305412682574748E-2</c:v>
                </c:pt>
                <c:pt idx="440">
                  <c:v>0.27217691160679863</c:v>
                </c:pt>
                <c:pt idx="441">
                  <c:v>0.23950768764888344</c:v>
                </c:pt>
                <c:pt idx="442">
                  <c:v>0.27494215538699524</c:v>
                </c:pt>
                <c:pt idx="443">
                  <c:v>0.28317959819966299</c:v>
                </c:pt>
                <c:pt idx="444">
                  <c:v>8.6715249164215719E-2</c:v>
                </c:pt>
                <c:pt idx="445">
                  <c:v>4.5506389814885279E-2</c:v>
                </c:pt>
                <c:pt idx="446">
                  <c:v>0.25995899234034298</c:v>
                </c:pt>
                <c:pt idx="447">
                  <c:v>9.6121099956635023E-2</c:v>
                </c:pt>
                <c:pt idx="448">
                  <c:v>9.1578157055612744E-2</c:v>
                </c:pt>
                <c:pt idx="449">
                  <c:v>0.16790394143967727</c:v>
                </c:pt>
                <c:pt idx="450">
                  <c:v>8.3345944716676321E-2</c:v>
                </c:pt>
                <c:pt idx="451">
                  <c:v>0.20540371878139266</c:v>
                </c:pt>
                <c:pt idx="452">
                  <c:v>0.2962313836155937</c:v>
                </c:pt>
                <c:pt idx="453">
                  <c:v>0.21675686849501216</c:v>
                </c:pt>
                <c:pt idx="454">
                  <c:v>8.2352436734756437E-2</c:v>
                </c:pt>
                <c:pt idx="455">
                  <c:v>0.2742598309662943</c:v>
                </c:pt>
                <c:pt idx="456">
                  <c:v>1.7057300971227023E-2</c:v>
                </c:pt>
                <c:pt idx="457">
                  <c:v>0.19335531281784063</c:v>
                </c:pt>
                <c:pt idx="458">
                  <c:v>0.2488643738627393</c:v>
                </c:pt>
                <c:pt idx="459">
                  <c:v>9.1853268064305285E-2</c:v>
                </c:pt>
                <c:pt idx="460">
                  <c:v>9.7420833281854913E-2</c:v>
                </c:pt>
                <c:pt idx="461">
                  <c:v>0.25143826218606863</c:v>
                </c:pt>
                <c:pt idx="462">
                  <c:v>2.5650667298416824E-2</c:v>
                </c:pt>
                <c:pt idx="463">
                  <c:v>0.12927694516534802</c:v>
                </c:pt>
                <c:pt idx="464">
                  <c:v>8.6589971241742433E-2</c:v>
                </c:pt>
                <c:pt idx="465">
                  <c:v>0.23451281943464181</c:v>
                </c:pt>
                <c:pt idx="466">
                  <c:v>0.15382972246930862</c:v>
                </c:pt>
                <c:pt idx="467">
                  <c:v>0.19284584565240526</c:v>
                </c:pt>
                <c:pt idx="468">
                  <c:v>0.15948660405216833</c:v>
                </c:pt>
                <c:pt idx="469">
                  <c:v>7.9295235433944969E-2</c:v>
                </c:pt>
                <c:pt idx="470">
                  <c:v>9.5833959652645531E-2</c:v>
                </c:pt>
                <c:pt idx="471">
                  <c:v>0.19652324046914726</c:v>
                </c:pt>
                <c:pt idx="472">
                  <c:v>0.25916386146701437</c:v>
                </c:pt>
                <c:pt idx="473">
                  <c:v>0.23399941211062381</c:v>
                </c:pt>
                <c:pt idx="474">
                  <c:v>0.1101904720973195</c:v>
                </c:pt>
                <c:pt idx="475">
                  <c:v>0.13706552335538671</c:v>
                </c:pt>
                <c:pt idx="476">
                  <c:v>0.15764668742584312</c:v>
                </c:pt>
                <c:pt idx="477">
                  <c:v>0.11134395465468419</c:v>
                </c:pt>
                <c:pt idx="478">
                  <c:v>0.12170973489204956</c:v>
                </c:pt>
                <c:pt idx="479">
                  <c:v>0.209844380856815</c:v>
                </c:pt>
                <c:pt idx="480">
                  <c:v>0.14081895298867791</c:v>
                </c:pt>
                <c:pt idx="481">
                  <c:v>0.2955350822180059</c:v>
                </c:pt>
                <c:pt idx="482">
                  <c:v>0.11397708204374862</c:v>
                </c:pt>
                <c:pt idx="483">
                  <c:v>9.0575468120224892E-2</c:v>
                </c:pt>
                <c:pt idx="484">
                  <c:v>0.33521371865545019</c:v>
                </c:pt>
                <c:pt idx="485">
                  <c:v>0.31005576691190939</c:v>
                </c:pt>
                <c:pt idx="486">
                  <c:v>0.11988044501800266</c:v>
                </c:pt>
                <c:pt idx="487">
                  <c:v>0.12766255624352552</c:v>
                </c:pt>
                <c:pt idx="488">
                  <c:v>6.2862384530691165E-2</c:v>
                </c:pt>
                <c:pt idx="489">
                  <c:v>0.11756765360011014</c:v>
                </c:pt>
                <c:pt idx="490">
                  <c:v>0.18657407492318728</c:v>
                </c:pt>
                <c:pt idx="491">
                  <c:v>3.243128914965155E-2</c:v>
                </c:pt>
                <c:pt idx="492">
                  <c:v>0.14810434912590936</c:v>
                </c:pt>
                <c:pt idx="493">
                  <c:v>0.14442009362836594</c:v>
                </c:pt>
                <c:pt idx="494">
                  <c:v>0.10741463740016549</c:v>
                </c:pt>
                <c:pt idx="495">
                  <c:v>0.10093595921541422</c:v>
                </c:pt>
                <c:pt idx="496">
                  <c:v>0.16178782750064019</c:v>
                </c:pt>
                <c:pt idx="497">
                  <c:v>0.20431538949720279</c:v>
                </c:pt>
                <c:pt idx="498">
                  <c:v>6.8370102964834978E-2</c:v>
                </c:pt>
                <c:pt idx="499">
                  <c:v>0.26416653463566003</c:v>
                </c:pt>
                <c:pt idx="500">
                  <c:v>9.6900980198092443E-2</c:v>
                </c:pt>
                <c:pt idx="501">
                  <c:v>5.5534209274159758E-2</c:v>
                </c:pt>
                <c:pt idx="502">
                  <c:v>0.2534083696322228</c:v>
                </c:pt>
                <c:pt idx="503">
                  <c:v>0.14726462282075825</c:v>
                </c:pt>
                <c:pt idx="504">
                  <c:v>0.13705226626656722</c:v>
                </c:pt>
                <c:pt idx="505">
                  <c:v>0.22358660972790476</c:v>
                </c:pt>
                <c:pt idx="506">
                  <c:v>5.5040932577827578E-2</c:v>
                </c:pt>
                <c:pt idx="507">
                  <c:v>0.14031822627574578</c:v>
                </c:pt>
                <c:pt idx="508">
                  <c:v>8.9334943580035797E-2</c:v>
                </c:pt>
                <c:pt idx="509">
                  <c:v>0.16314000792002431</c:v>
                </c:pt>
                <c:pt idx="510">
                  <c:v>0.24415341887555655</c:v>
                </c:pt>
                <c:pt idx="511">
                  <c:v>0.14732031435347184</c:v>
                </c:pt>
                <c:pt idx="512">
                  <c:v>2.5223134160043501E-2</c:v>
                </c:pt>
                <c:pt idx="513">
                  <c:v>0.14732031435347387</c:v>
                </c:pt>
                <c:pt idx="514">
                  <c:v>0.24415341887555622</c:v>
                </c:pt>
                <c:pt idx="515">
                  <c:v>0.16314000792002623</c:v>
                </c:pt>
                <c:pt idx="516">
                  <c:v>8.9334943580038711E-2</c:v>
                </c:pt>
                <c:pt idx="517">
                  <c:v>0.14031822627574672</c:v>
                </c:pt>
                <c:pt idx="518">
                  <c:v>5.5040932577826655E-2</c:v>
                </c:pt>
                <c:pt idx="519">
                  <c:v>0.22358660972790681</c:v>
                </c:pt>
                <c:pt idx="520">
                  <c:v>0.13705226626656788</c:v>
                </c:pt>
                <c:pt idx="521">
                  <c:v>0.14726462282075806</c:v>
                </c:pt>
                <c:pt idx="522">
                  <c:v>0.25340836963222285</c:v>
                </c:pt>
                <c:pt idx="523">
                  <c:v>5.5534209274160709E-2</c:v>
                </c:pt>
                <c:pt idx="524">
                  <c:v>9.6900980198093636E-2</c:v>
                </c:pt>
                <c:pt idx="525">
                  <c:v>0.26416653463566275</c:v>
                </c:pt>
                <c:pt idx="526">
                  <c:v>6.8370102964834034E-2</c:v>
                </c:pt>
                <c:pt idx="527">
                  <c:v>0.20431538949720154</c:v>
                </c:pt>
                <c:pt idx="528">
                  <c:v>0.16178782750064083</c:v>
                </c:pt>
                <c:pt idx="529">
                  <c:v>0.10093595921541426</c:v>
                </c:pt>
                <c:pt idx="530">
                  <c:v>0.1074146374001638</c:v>
                </c:pt>
                <c:pt idx="531">
                  <c:v>0.14442009362836544</c:v>
                </c:pt>
                <c:pt idx="532">
                  <c:v>0.14810434912590836</c:v>
                </c:pt>
                <c:pt idx="533">
                  <c:v>3.243128914965112E-2</c:v>
                </c:pt>
                <c:pt idx="534">
                  <c:v>0.18657407492318659</c:v>
                </c:pt>
                <c:pt idx="535">
                  <c:v>0.11756765360011322</c:v>
                </c:pt>
                <c:pt idx="536">
                  <c:v>6.2862384530689472E-2</c:v>
                </c:pt>
                <c:pt idx="537">
                  <c:v>0.12766255624352585</c:v>
                </c:pt>
                <c:pt idx="538">
                  <c:v>0.11988044501800538</c:v>
                </c:pt>
                <c:pt idx="539">
                  <c:v>0.31005576691191045</c:v>
                </c:pt>
                <c:pt idx="540">
                  <c:v>0.33521371865545008</c:v>
                </c:pt>
                <c:pt idx="541">
                  <c:v>9.0575468120223643E-2</c:v>
                </c:pt>
                <c:pt idx="542">
                  <c:v>0.11397708204374665</c:v>
                </c:pt>
                <c:pt idx="543">
                  <c:v>0.29553508221800961</c:v>
                </c:pt>
                <c:pt idx="544">
                  <c:v>0.14081895298867755</c:v>
                </c:pt>
                <c:pt idx="545">
                  <c:v>0.20984438085681698</c:v>
                </c:pt>
                <c:pt idx="546">
                  <c:v>0.12170973489205304</c:v>
                </c:pt>
                <c:pt idx="547">
                  <c:v>0.11134395465468135</c:v>
                </c:pt>
                <c:pt idx="548">
                  <c:v>0.15764668742584179</c:v>
                </c:pt>
                <c:pt idx="549">
                  <c:v>0.13706552335538466</c:v>
                </c:pt>
                <c:pt idx="550">
                  <c:v>0.1101904720973194</c:v>
                </c:pt>
                <c:pt idx="551">
                  <c:v>0.23399941211062295</c:v>
                </c:pt>
                <c:pt idx="552">
                  <c:v>0.25916386146701614</c:v>
                </c:pt>
                <c:pt idx="553">
                  <c:v>0.19652324046914446</c:v>
                </c:pt>
                <c:pt idx="554">
                  <c:v>9.5833959652647016E-2</c:v>
                </c:pt>
                <c:pt idx="555">
                  <c:v>7.9295235433944095E-2</c:v>
                </c:pt>
                <c:pt idx="556">
                  <c:v>0.15948660405216833</c:v>
                </c:pt>
                <c:pt idx="557">
                  <c:v>0.19284584565240592</c:v>
                </c:pt>
                <c:pt idx="558">
                  <c:v>0.15382972246931303</c:v>
                </c:pt>
                <c:pt idx="559">
                  <c:v>0.23451281943464361</c:v>
                </c:pt>
                <c:pt idx="560">
                  <c:v>8.6589971241744446E-2</c:v>
                </c:pt>
                <c:pt idx="561">
                  <c:v>0.12927694516534585</c:v>
                </c:pt>
                <c:pt idx="562">
                  <c:v>2.5650667298417966E-2</c:v>
                </c:pt>
                <c:pt idx="563">
                  <c:v>0.25143826218606463</c:v>
                </c:pt>
                <c:pt idx="564">
                  <c:v>9.7420833281852928E-2</c:v>
                </c:pt>
                <c:pt idx="565">
                  <c:v>9.1853268064296931E-2</c:v>
                </c:pt>
                <c:pt idx="566">
                  <c:v>0.2488643738627441</c:v>
                </c:pt>
                <c:pt idx="567">
                  <c:v>0.19335531281783847</c:v>
                </c:pt>
                <c:pt idx="568">
                  <c:v>1.7057300971230545E-2</c:v>
                </c:pt>
                <c:pt idx="569">
                  <c:v>0.27425983096628986</c:v>
                </c:pt>
                <c:pt idx="570">
                  <c:v>8.235243673474911E-2</c:v>
                </c:pt>
                <c:pt idx="571">
                  <c:v>0.21675686849501016</c:v>
                </c:pt>
                <c:pt idx="572">
                  <c:v>0.29623138361559193</c:v>
                </c:pt>
                <c:pt idx="573">
                  <c:v>0.20540371878138711</c:v>
                </c:pt>
                <c:pt idx="574">
                  <c:v>8.3345944716686535E-2</c:v>
                </c:pt>
                <c:pt idx="575">
                  <c:v>0.16790394143967025</c:v>
                </c:pt>
                <c:pt idx="576">
                  <c:v>9.1578157055624318E-2</c:v>
                </c:pt>
                <c:pt idx="577">
                  <c:v>9.6121099956644918E-2</c:v>
                </c:pt>
                <c:pt idx="578">
                  <c:v>0.25995899234036507</c:v>
                </c:pt>
                <c:pt idx="579">
                  <c:v>4.5506389814891329E-2</c:v>
                </c:pt>
                <c:pt idx="580">
                  <c:v>8.6715249164232927E-2</c:v>
                </c:pt>
                <c:pt idx="581">
                  <c:v>0.28317959819968141</c:v>
                </c:pt>
                <c:pt idx="582">
                  <c:v>0.27494215538701605</c:v>
                </c:pt>
                <c:pt idx="583">
                  <c:v>0.23950768764889058</c:v>
                </c:pt>
                <c:pt idx="584">
                  <c:v>0.27217691160677676</c:v>
                </c:pt>
                <c:pt idx="585">
                  <c:v>7.4305412682564909E-2</c:v>
                </c:pt>
                <c:pt idx="586">
                  <c:v>0.13496677672457211</c:v>
                </c:pt>
                <c:pt idx="587">
                  <c:v>0.18755947853171087</c:v>
                </c:pt>
                <c:pt idx="588">
                  <c:v>0.11388513836316697</c:v>
                </c:pt>
                <c:pt idx="589">
                  <c:v>6.8035450025107858E-2</c:v>
                </c:pt>
                <c:pt idx="590">
                  <c:v>0.23813751628515201</c:v>
                </c:pt>
                <c:pt idx="591">
                  <c:v>0.16475947887972506</c:v>
                </c:pt>
                <c:pt idx="592">
                  <c:v>0.1959955555328951</c:v>
                </c:pt>
                <c:pt idx="593">
                  <c:v>0.15209845715950163</c:v>
                </c:pt>
                <c:pt idx="594">
                  <c:v>0.14703008099853268</c:v>
                </c:pt>
                <c:pt idx="595">
                  <c:v>0.23175206668448167</c:v>
                </c:pt>
                <c:pt idx="596">
                  <c:v>0.13420424044505649</c:v>
                </c:pt>
                <c:pt idx="597">
                  <c:v>4.8473614102624046E-2</c:v>
                </c:pt>
                <c:pt idx="598">
                  <c:v>0.20204359856319493</c:v>
                </c:pt>
                <c:pt idx="599">
                  <c:v>5.9970612959829618E-2</c:v>
                </c:pt>
                <c:pt idx="600">
                  <c:v>0.1474243416627472</c:v>
                </c:pt>
                <c:pt idx="601">
                  <c:v>0.25729949036554522</c:v>
                </c:pt>
                <c:pt idx="602">
                  <c:v>0.13361852057410661</c:v>
                </c:pt>
                <c:pt idx="603">
                  <c:v>0.18792012182593629</c:v>
                </c:pt>
                <c:pt idx="604">
                  <c:v>0.18269166538186088</c:v>
                </c:pt>
                <c:pt idx="605">
                  <c:v>0.15444439065573629</c:v>
                </c:pt>
                <c:pt idx="606">
                  <c:v>0.194075862671442</c:v>
                </c:pt>
                <c:pt idx="607">
                  <c:v>0.16473392412213841</c:v>
                </c:pt>
                <c:pt idx="608">
                  <c:v>0.11383268153918046</c:v>
                </c:pt>
                <c:pt idx="609">
                  <c:v>0.11863583785132441</c:v>
                </c:pt>
                <c:pt idx="610">
                  <c:v>0.16741436695737444</c:v>
                </c:pt>
                <c:pt idx="611">
                  <c:v>0.25883378228382875</c:v>
                </c:pt>
                <c:pt idx="612">
                  <c:v>0.11451607198344933</c:v>
                </c:pt>
                <c:pt idx="613">
                  <c:v>0.31394334846939842</c:v>
                </c:pt>
                <c:pt idx="614">
                  <c:v>0.13491174725966484</c:v>
                </c:pt>
                <c:pt idx="615">
                  <c:v>9.4922351705719568E-2</c:v>
                </c:pt>
                <c:pt idx="616">
                  <c:v>9.1085359097686114E-2</c:v>
                </c:pt>
                <c:pt idx="617">
                  <c:v>0.13688967594321816</c:v>
                </c:pt>
                <c:pt idx="618">
                  <c:v>0.28218514928575711</c:v>
                </c:pt>
                <c:pt idx="619">
                  <c:v>0.37028882713210798</c:v>
                </c:pt>
                <c:pt idx="620">
                  <c:v>0.25362667662409455</c:v>
                </c:pt>
                <c:pt idx="621">
                  <c:v>0.11039285665389906</c:v>
                </c:pt>
                <c:pt idx="622">
                  <c:v>0.2283847245786581</c:v>
                </c:pt>
                <c:pt idx="623">
                  <c:v>0.12664331871189552</c:v>
                </c:pt>
                <c:pt idx="624">
                  <c:v>0.1170403784334737</c:v>
                </c:pt>
                <c:pt idx="625">
                  <c:v>0.26054389463048261</c:v>
                </c:pt>
                <c:pt idx="626">
                  <c:v>7.7571461387006588E-2</c:v>
                </c:pt>
                <c:pt idx="627">
                  <c:v>9.4938190538591566E-2</c:v>
                </c:pt>
                <c:pt idx="628">
                  <c:v>0.1271103217899113</c:v>
                </c:pt>
                <c:pt idx="629">
                  <c:v>0.11215799092314425</c:v>
                </c:pt>
                <c:pt idx="630">
                  <c:v>0.14862272524118469</c:v>
                </c:pt>
                <c:pt idx="631">
                  <c:v>0.19740040678405718</c:v>
                </c:pt>
                <c:pt idx="632">
                  <c:v>8.3273405575581619E-2</c:v>
                </c:pt>
                <c:pt idx="633">
                  <c:v>0.13219575096250849</c:v>
                </c:pt>
                <c:pt idx="634">
                  <c:v>0.11082513494280173</c:v>
                </c:pt>
                <c:pt idx="635">
                  <c:v>0.21797548372669864</c:v>
                </c:pt>
                <c:pt idx="636">
                  <c:v>0.10723328829326463</c:v>
                </c:pt>
                <c:pt idx="637">
                  <c:v>0.28486665039831066</c:v>
                </c:pt>
                <c:pt idx="638">
                  <c:v>8.2067660047698679E-2</c:v>
                </c:pt>
                <c:pt idx="639">
                  <c:v>0.32581124516756166</c:v>
                </c:pt>
                <c:pt idx="640">
                  <c:v>0.23641740540675193</c:v>
                </c:pt>
                <c:pt idx="641">
                  <c:v>0.28327871095791063</c:v>
                </c:pt>
                <c:pt idx="642">
                  <c:v>8.4569475252650864E-2</c:v>
                </c:pt>
                <c:pt idx="643">
                  <c:v>9.0998593506324069E-2</c:v>
                </c:pt>
                <c:pt idx="644">
                  <c:v>0.20244824382073429</c:v>
                </c:pt>
                <c:pt idx="645">
                  <c:v>6.7737326975466056E-2</c:v>
                </c:pt>
                <c:pt idx="646">
                  <c:v>0.2524317671060719</c:v>
                </c:pt>
                <c:pt idx="647">
                  <c:v>0.29083310431925508</c:v>
                </c:pt>
                <c:pt idx="648">
                  <c:v>0.3615879150730793</c:v>
                </c:pt>
                <c:pt idx="649">
                  <c:v>0.16664401867702283</c:v>
                </c:pt>
                <c:pt idx="650">
                  <c:v>0.2917403459706715</c:v>
                </c:pt>
                <c:pt idx="651">
                  <c:v>0.35750792423839234</c:v>
                </c:pt>
                <c:pt idx="652">
                  <c:v>0.31769440381458464</c:v>
                </c:pt>
                <c:pt idx="653">
                  <c:v>0.2414135700612505</c:v>
                </c:pt>
                <c:pt idx="654">
                  <c:v>0.11068760092693584</c:v>
                </c:pt>
                <c:pt idx="655">
                  <c:v>0.14307919292599391</c:v>
                </c:pt>
                <c:pt idx="656">
                  <c:v>0.32704705697052344</c:v>
                </c:pt>
                <c:pt idx="657">
                  <c:v>0.25306417092866407</c:v>
                </c:pt>
                <c:pt idx="658">
                  <c:v>0.14387881404093919</c:v>
                </c:pt>
                <c:pt idx="659">
                  <c:v>0.27110101285607968</c:v>
                </c:pt>
                <c:pt idx="660">
                  <c:v>0.15162437883284954</c:v>
                </c:pt>
                <c:pt idx="661">
                  <c:v>0.11528128381724415</c:v>
                </c:pt>
                <c:pt idx="662">
                  <c:v>0.28899702221608897</c:v>
                </c:pt>
                <c:pt idx="663">
                  <c:v>0.28184790562245027</c:v>
                </c:pt>
                <c:pt idx="664">
                  <c:v>0.18289731764932241</c:v>
                </c:pt>
                <c:pt idx="665">
                  <c:v>0.38604051798755901</c:v>
                </c:pt>
                <c:pt idx="666">
                  <c:v>0.11135457826021208</c:v>
                </c:pt>
                <c:pt idx="667">
                  <c:v>0.1172389601245661</c:v>
                </c:pt>
                <c:pt idx="668">
                  <c:v>0.39230231670313531</c:v>
                </c:pt>
                <c:pt idx="669">
                  <c:v>0.2406381311627544</c:v>
                </c:pt>
                <c:pt idx="670">
                  <c:v>0.1796613989696276</c:v>
                </c:pt>
                <c:pt idx="671">
                  <c:v>0.26565051186656025</c:v>
                </c:pt>
                <c:pt idx="672">
                  <c:v>0.18978169595897068</c:v>
                </c:pt>
                <c:pt idx="673">
                  <c:v>0.19922770865036604</c:v>
                </c:pt>
                <c:pt idx="674">
                  <c:v>0.20746186944343173</c:v>
                </c:pt>
                <c:pt idx="675">
                  <c:v>0.17664849501011784</c:v>
                </c:pt>
                <c:pt idx="676">
                  <c:v>0.14429149304872751</c:v>
                </c:pt>
                <c:pt idx="677">
                  <c:v>0.12647449110901762</c:v>
                </c:pt>
                <c:pt idx="678">
                  <c:v>7.811100341399313E-2</c:v>
                </c:pt>
                <c:pt idx="679">
                  <c:v>0.10357823256128237</c:v>
                </c:pt>
                <c:pt idx="680">
                  <c:v>0.18304109562612414</c:v>
                </c:pt>
                <c:pt idx="681">
                  <c:v>0.55133403069184672</c:v>
                </c:pt>
                <c:pt idx="682">
                  <c:v>0.20520958972600933</c:v>
                </c:pt>
                <c:pt idx="683">
                  <c:v>0.22269630455132255</c:v>
                </c:pt>
                <c:pt idx="684">
                  <c:v>0.30312202538692834</c:v>
                </c:pt>
                <c:pt idx="685">
                  <c:v>5.4474013091425542E-2</c:v>
                </c:pt>
                <c:pt idx="686">
                  <c:v>0.11017208543024364</c:v>
                </c:pt>
                <c:pt idx="687">
                  <c:v>0.12313223590950396</c:v>
                </c:pt>
                <c:pt idx="688">
                  <c:v>0.17350579554173706</c:v>
                </c:pt>
                <c:pt idx="689">
                  <c:v>0.46521769295943149</c:v>
                </c:pt>
                <c:pt idx="690">
                  <c:v>0.14971788615772924</c:v>
                </c:pt>
                <c:pt idx="691">
                  <c:v>0.52609199047512056</c:v>
                </c:pt>
                <c:pt idx="692">
                  <c:v>0.2899815439208257</c:v>
                </c:pt>
                <c:pt idx="693">
                  <c:v>0.41937164410297806</c:v>
                </c:pt>
                <c:pt idx="694">
                  <c:v>0.16930917400198264</c:v>
                </c:pt>
                <c:pt idx="695">
                  <c:v>0.32679971149096404</c:v>
                </c:pt>
                <c:pt idx="696">
                  <c:v>0.37740814306196485</c:v>
                </c:pt>
                <c:pt idx="697">
                  <c:v>0.12761485060427305</c:v>
                </c:pt>
                <c:pt idx="698">
                  <c:v>0.47835857013050165</c:v>
                </c:pt>
                <c:pt idx="699">
                  <c:v>0.27929644173463808</c:v>
                </c:pt>
                <c:pt idx="700">
                  <c:v>0.26419045103470862</c:v>
                </c:pt>
                <c:pt idx="701">
                  <c:v>0.33547229094103159</c:v>
                </c:pt>
                <c:pt idx="702">
                  <c:v>0.33484845523703943</c:v>
                </c:pt>
                <c:pt idx="703">
                  <c:v>0.15736574987006538</c:v>
                </c:pt>
                <c:pt idx="704">
                  <c:v>0.58253888641263329</c:v>
                </c:pt>
                <c:pt idx="705">
                  <c:v>0.17470105534367281</c:v>
                </c:pt>
                <c:pt idx="706">
                  <c:v>0.36925653915636131</c:v>
                </c:pt>
                <c:pt idx="707">
                  <c:v>0.46733732739439693</c:v>
                </c:pt>
                <c:pt idx="708">
                  <c:v>0.13357849843851247</c:v>
                </c:pt>
                <c:pt idx="709">
                  <c:v>0.21656065840493996</c:v>
                </c:pt>
                <c:pt idx="710">
                  <c:v>0.3615470928540333</c:v>
                </c:pt>
                <c:pt idx="711">
                  <c:v>0.16798568168277381</c:v>
                </c:pt>
                <c:pt idx="712">
                  <c:v>0.45105801385520761</c:v>
                </c:pt>
                <c:pt idx="713">
                  <c:v>0.29123920819357513</c:v>
                </c:pt>
                <c:pt idx="714">
                  <c:v>0.25867641191531865</c:v>
                </c:pt>
                <c:pt idx="715">
                  <c:v>0.20856658995633451</c:v>
                </c:pt>
                <c:pt idx="716">
                  <c:v>0.25255315195749739</c:v>
                </c:pt>
                <c:pt idx="717">
                  <c:v>0.44754349369760682</c:v>
                </c:pt>
                <c:pt idx="718">
                  <c:v>0.47596881293744736</c:v>
                </c:pt>
                <c:pt idx="719">
                  <c:v>0.23714399099551428</c:v>
                </c:pt>
                <c:pt idx="720">
                  <c:v>0.55858203958159214</c:v>
                </c:pt>
                <c:pt idx="721">
                  <c:v>0.27241237266609741</c:v>
                </c:pt>
                <c:pt idx="722">
                  <c:v>0.1955880530570413</c:v>
                </c:pt>
                <c:pt idx="723">
                  <c:v>0.27506724037048419</c:v>
                </c:pt>
                <c:pt idx="724">
                  <c:v>0.70492320830745236</c:v>
                </c:pt>
                <c:pt idx="725">
                  <c:v>0.59871046662986316</c:v>
                </c:pt>
                <c:pt idx="726">
                  <c:v>0.17372071393416638</c:v>
                </c:pt>
                <c:pt idx="727">
                  <c:v>7.7056877000548876E-2</c:v>
                </c:pt>
                <c:pt idx="728">
                  <c:v>4.3966967675586915E-2</c:v>
                </c:pt>
                <c:pt idx="729">
                  <c:v>0.49902649504018515</c:v>
                </c:pt>
                <c:pt idx="730">
                  <c:v>0.24285919347795146</c:v>
                </c:pt>
                <c:pt idx="731">
                  <c:v>0.5188223968001846</c:v>
                </c:pt>
                <c:pt idx="732">
                  <c:v>0.14446441675474977</c:v>
                </c:pt>
                <c:pt idx="733">
                  <c:v>0.61363347098100962</c:v>
                </c:pt>
                <c:pt idx="734">
                  <c:v>0.41083248269876055</c:v>
                </c:pt>
                <c:pt idx="735">
                  <c:v>0.42024716746188423</c:v>
                </c:pt>
                <c:pt idx="736">
                  <c:v>0.21696356615479762</c:v>
                </c:pt>
                <c:pt idx="737">
                  <c:v>0.37865697629474587</c:v>
                </c:pt>
                <c:pt idx="738">
                  <c:v>0.59474666561629197</c:v>
                </c:pt>
                <c:pt idx="739">
                  <c:v>0.43873384382884523</c:v>
                </c:pt>
                <c:pt idx="740">
                  <c:v>0.32606170203939411</c:v>
                </c:pt>
                <c:pt idx="741">
                  <c:v>0.35540773980813067</c:v>
                </c:pt>
                <c:pt idx="742">
                  <c:v>0.46224859681726688</c:v>
                </c:pt>
                <c:pt idx="743">
                  <c:v>0.33687701463652642</c:v>
                </c:pt>
                <c:pt idx="744">
                  <c:v>0.22120729470584999</c:v>
                </c:pt>
                <c:pt idx="745">
                  <c:v>0.21576374617706318</c:v>
                </c:pt>
                <c:pt idx="746">
                  <c:v>0.74248135497992962</c:v>
                </c:pt>
                <c:pt idx="747">
                  <c:v>6.4276619815773664E-2</c:v>
                </c:pt>
                <c:pt idx="748">
                  <c:v>0.5751447280556764</c:v>
                </c:pt>
                <c:pt idx="749">
                  <c:v>0.54828627359971915</c:v>
                </c:pt>
                <c:pt idx="750">
                  <c:v>0.38305782066559646</c:v>
                </c:pt>
                <c:pt idx="751">
                  <c:v>0.30848942922433775</c:v>
                </c:pt>
                <c:pt idx="752">
                  <c:v>0.20967394533705669</c:v>
                </c:pt>
                <c:pt idx="753">
                  <c:v>0.34385212985272479</c:v>
                </c:pt>
                <c:pt idx="754">
                  <c:v>0.28706035343647979</c:v>
                </c:pt>
                <c:pt idx="755">
                  <c:v>0.29850352070647013</c:v>
                </c:pt>
                <c:pt idx="756">
                  <c:v>0.36944770381721564</c:v>
                </c:pt>
                <c:pt idx="757">
                  <c:v>0.21498473618208966</c:v>
                </c:pt>
                <c:pt idx="758">
                  <c:v>0.55892010089193711</c:v>
                </c:pt>
                <c:pt idx="759">
                  <c:v>0.64448401953158196</c:v>
                </c:pt>
                <c:pt idx="760">
                  <c:v>0.33766208610352838</c:v>
                </c:pt>
                <c:pt idx="761">
                  <c:v>7.3386770874565979E-2</c:v>
                </c:pt>
                <c:pt idx="762">
                  <c:v>0.40141749447280672</c:v>
                </c:pt>
                <c:pt idx="763">
                  <c:v>0.24946433875665011</c:v>
                </c:pt>
                <c:pt idx="764">
                  <c:v>0.60136819669436725</c:v>
                </c:pt>
                <c:pt idx="765">
                  <c:v>0.27963987217307434</c:v>
                </c:pt>
                <c:pt idx="766">
                  <c:v>5.7094410507396158E-2</c:v>
                </c:pt>
                <c:pt idx="767">
                  <c:v>0.3280191070479152</c:v>
                </c:pt>
                <c:pt idx="768">
                  <c:v>0.19426636600233113</c:v>
                </c:pt>
                <c:pt idx="769">
                  <c:v>0.28103585715879159</c:v>
                </c:pt>
                <c:pt idx="770">
                  <c:v>0.82911123691563071</c:v>
                </c:pt>
                <c:pt idx="771">
                  <c:v>0.27018177825968204</c:v>
                </c:pt>
                <c:pt idx="772">
                  <c:v>0.63508660621504331</c:v>
                </c:pt>
                <c:pt idx="773">
                  <c:v>0.29673876884116374</c:v>
                </c:pt>
                <c:pt idx="774">
                  <c:v>0.17687403141926991</c:v>
                </c:pt>
                <c:pt idx="775">
                  <c:v>0.16320476803590289</c:v>
                </c:pt>
                <c:pt idx="776">
                  <c:v>0.27469305569566155</c:v>
                </c:pt>
                <c:pt idx="777">
                  <c:v>0.19091895119073057</c:v>
                </c:pt>
                <c:pt idx="778">
                  <c:v>0.23885288173651154</c:v>
                </c:pt>
                <c:pt idx="779">
                  <c:v>0.54921158001753501</c:v>
                </c:pt>
                <c:pt idx="780">
                  <c:v>1.0325461401614975</c:v>
                </c:pt>
                <c:pt idx="781">
                  <c:v>0.33669634943914994</c:v>
                </c:pt>
                <c:pt idx="782">
                  <c:v>0.27051870558104146</c:v>
                </c:pt>
                <c:pt idx="783">
                  <c:v>0.70128849263465409</c:v>
                </c:pt>
                <c:pt idx="784">
                  <c:v>0.81078555069762004</c:v>
                </c:pt>
                <c:pt idx="785">
                  <c:v>0.46099017621223343</c:v>
                </c:pt>
                <c:pt idx="786">
                  <c:v>0.39793934692001276</c:v>
                </c:pt>
                <c:pt idx="787">
                  <c:v>0.57011834484290702</c:v>
                </c:pt>
                <c:pt idx="788">
                  <c:v>0.55588930738564113</c:v>
                </c:pt>
                <c:pt idx="789">
                  <c:v>0.42638877568214961</c:v>
                </c:pt>
                <c:pt idx="790">
                  <c:v>0.74128516976180392</c:v>
                </c:pt>
                <c:pt idx="791">
                  <c:v>0.52321146469419733</c:v>
                </c:pt>
                <c:pt idx="792">
                  <c:v>0.24701910792804543</c:v>
                </c:pt>
                <c:pt idx="793">
                  <c:v>0.39672827145838085</c:v>
                </c:pt>
                <c:pt idx="794">
                  <c:v>0.47510780362687649</c:v>
                </c:pt>
                <c:pt idx="795">
                  <c:v>0.11738003411516612</c:v>
                </c:pt>
                <c:pt idx="796">
                  <c:v>0.6775873090155633</c:v>
                </c:pt>
                <c:pt idx="797">
                  <c:v>0.49435224575670578</c:v>
                </c:pt>
                <c:pt idx="798">
                  <c:v>0.31212595564802986</c:v>
                </c:pt>
                <c:pt idx="799">
                  <c:v>0.89668290942989226</c:v>
                </c:pt>
                <c:pt idx="800">
                  <c:v>0.21925192299033194</c:v>
                </c:pt>
                <c:pt idx="801">
                  <c:v>0.13626797777380278</c:v>
                </c:pt>
                <c:pt idx="802">
                  <c:v>0.27744734676593691</c:v>
                </c:pt>
                <c:pt idx="803">
                  <c:v>0.37333909592443948</c:v>
                </c:pt>
                <c:pt idx="804">
                  <c:v>0.96348521880523563</c:v>
                </c:pt>
                <c:pt idx="805">
                  <c:v>0.61331174389926446</c:v>
                </c:pt>
                <c:pt idx="806">
                  <c:v>0.38214982410749732</c:v>
                </c:pt>
                <c:pt idx="807">
                  <c:v>0.68233082380626597</c:v>
                </c:pt>
                <c:pt idx="808">
                  <c:v>0.26753450211402741</c:v>
                </c:pt>
                <c:pt idx="809">
                  <c:v>0.10713848050279494</c:v>
                </c:pt>
                <c:pt idx="810">
                  <c:v>0.26364571706605638</c:v>
                </c:pt>
                <c:pt idx="811">
                  <c:v>0.239314923623003</c:v>
                </c:pt>
                <c:pt idx="812">
                  <c:v>0.4460062667301577</c:v>
                </c:pt>
                <c:pt idx="813">
                  <c:v>0.54601418147186076</c:v>
                </c:pt>
                <c:pt idx="814">
                  <c:v>0.72089645151034631</c:v>
                </c:pt>
                <c:pt idx="815">
                  <c:v>8.3913005686377398E-2</c:v>
                </c:pt>
                <c:pt idx="816">
                  <c:v>0.50244557565729153</c:v>
                </c:pt>
                <c:pt idx="817">
                  <c:v>0.13828571275168361</c:v>
                </c:pt>
                <c:pt idx="818">
                  <c:v>0.44612555025440215</c:v>
                </c:pt>
                <c:pt idx="819">
                  <c:v>0.66631332849321712</c:v>
                </c:pt>
                <c:pt idx="820">
                  <c:v>0.45447915261726152</c:v>
                </c:pt>
                <c:pt idx="821">
                  <c:v>0.61672928277106598</c:v>
                </c:pt>
                <c:pt idx="822">
                  <c:v>0.32097634044431195</c:v>
                </c:pt>
                <c:pt idx="823">
                  <c:v>0.70204887410401529</c:v>
                </c:pt>
                <c:pt idx="824">
                  <c:v>0.77743641980116707</c:v>
                </c:pt>
                <c:pt idx="825">
                  <c:v>0.5179380697576571</c:v>
                </c:pt>
                <c:pt idx="826">
                  <c:v>0.62786962543076341</c:v>
                </c:pt>
                <c:pt idx="827">
                  <c:v>0.45561763692063262</c:v>
                </c:pt>
                <c:pt idx="828">
                  <c:v>0.39604574654374841</c:v>
                </c:pt>
                <c:pt idx="829">
                  <c:v>0.38157408287775318</c:v>
                </c:pt>
                <c:pt idx="830">
                  <c:v>0.44213193915717208</c:v>
                </c:pt>
                <c:pt idx="831">
                  <c:v>0.17891470211125746</c:v>
                </c:pt>
                <c:pt idx="832">
                  <c:v>1.1793822313580309</c:v>
                </c:pt>
                <c:pt idx="833">
                  <c:v>0.25491677950090696</c:v>
                </c:pt>
                <c:pt idx="834">
                  <c:v>0.61185642004414109</c:v>
                </c:pt>
                <c:pt idx="835">
                  <c:v>0.90577259730017834</c:v>
                </c:pt>
                <c:pt idx="836">
                  <c:v>0.76459462633749187</c:v>
                </c:pt>
                <c:pt idx="837">
                  <c:v>0.65449472580528079</c:v>
                </c:pt>
                <c:pt idx="838">
                  <c:v>0.52936846710257357</c:v>
                </c:pt>
                <c:pt idx="839">
                  <c:v>0.43730732355812552</c:v>
                </c:pt>
                <c:pt idx="840">
                  <c:v>6.3996510548886651E-2</c:v>
                </c:pt>
                <c:pt idx="841">
                  <c:v>0.42857756619865456</c:v>
                </c:pt>
                <c:pt idx="842">
                  <c:v>0.66149710412379226</c:v>
                </c:pt>
                <c:pt idx="843">
                  <c:v>0.33845565947770451</c:v>
                </c:pt>
                <c:pt idx="844">
                  <c:v>1.3467859595505636</c:v>
                </c:pt>
                <c:pt idx="845">
                  <c:v>0.16063297796250012</c:v>
                </c:pt>
                <c:pt idx="846">
                  <c:v>0.43764595164763287</c:v>
                </c:pt>
                <c:pt idx="847">
                  <c:v>0.43984040793790752</c:v>
                </c:pt>
                <c:pt idx="848">
                  <c:v>0.86161923347806813</c:v>
                </c:pt>
                <c:pt idx="849">
                  <c:v>0.65473815355087495</c:v>
                </c:pt>
                <c:pt idx="850">
                  <c:v>0.77129846790649925</c:v>
                </c:pt>
                <c:pt idx="851">
                  <c:v>0.19509237541337893</c:v>
                </c:pt>
                <c:pt idx="852">
                  <c:v>0.6329421725163118</c:v>
                </c:pt>
                <c:pt idx="853">
                  <c:v>0.32698583796880892</c:v>
                </c:pt>
                <c:pt idx="854">
                  <c:v>0.5851009485469757</c:v>
                </c:pt>
                <c:pt idx="855">
                  <c:v>0.77588332354937051</c:v>
                </c:pt>
                <c:pt idx="856">
                  <c:v>1.0549656739733801</c:v>
                </c:pt>
                <c:pt idx="857">
                  <c:v>1.2096835807995268</c:v>
                </c:pt>
                <c:pt idx="858">
                  <c:v>0.43104286432514799</c:v>
                </c:pt>
                <c:pt idx="859">
                  <c:v>0.57477786122401031</c:v>
                </c:pt>
                <c:pt idx="860">
                  <c:v>0.73862852605027762</c:v>
                </c:pt>
                <c:pt idx="861">
                  <c:v>1.4667326583238909</c:v>
                </c:pt>
                <c:pt idx="862">
                  <c:v>0.6529440776518719</c:v>
                </c:pt>
                <c:pt idx="863">
                  <c:v>1.2379155953674195</c:v>
                </c:pt>
                <c:pt idx="864">
                  <c:v>0.96841112372929994</c:v>
                </c:pt>
                <c:pt idx="865">
                  <c:v>1.0228508154055294</c:v>
                </c:pt>
                <c:pt idx="866">
                  <c:v>0.39074840130013233</c:v>
                </c:pt>
                <c:pt idx="867">
                  <c:v>1.1518613871729653</c:v>
                </c:pt>
                <c:pt idx="868">
                  <c:v>1.0539894086134916</c:v>
                </c:pt>
                <c:pt idx="869">
                  <c:v>0.32814881703233256</c:v>
                </c:pt>
                <c:pt idx="870">
                  <c:v>0.87297858333089984</c:v>
                </c:pt>
                <c:pt idx="871">
                  <c:v>0.80036107931123657</c:v>
                </c:pt>
                <c:pt idx="872">
                  <c:v>0.5468036055944443</c:v>
                </c:pt>
                <c:pt idx="873">
                  <c:v>0.62599456200411041</c:v>
                </c:pt>
                <c:pt idx="874">
                  <c:v>0.93877849055763329</c:v>
                </c:pt>
                <c:pt idx="875">
                  <c:v>1.3740691772084725</c:v>
                </c:pt>
                <c:pt idx="876">
                  <c:v>1.2518700594342951</c:v>
                </c:pt>
                <c:pt idx="877">
                  <c:v>0.72105469754093265</c:v>
                </c:pt>
                <c:pt idx="878">
                  <c:v>1.1085734694692602</c:v>
                </c:pt>
                <c:pt idx="879">
                  <c:v>0.61826266419806375</c:v>
                </c:pt>
                <c:pt idx="880">
                  <c:v>0.27692090653103019</c:v>
                </c:pt>
                <c:pt idx="881">
                  <c:v>0.99736427501082503</c:v>
                </c:pt>
                <c:pt idx="882">
                  <c:v>0.68529368782430933</c:v>
                </c:pt>
                <c:pt idx="883">
                  <c:v>0.52473965746497475</c:v>
                </c:pt>
                <c:pt idx="884">
                  <c:v>0.10958519105985595</c:v>
                </c:pt>
                <c:pt idx="885">
                  <c:v>1.0804197215940283</c:v>
                </c:pt>
                <c:pt idx="886">
                  <c:v>0.18973321025798381</c:v>
                </c:pt>
                <c:pt idx="887">
                  <c:v>1.455754302416532</c:v>
                </c:pt>
                <c:pt idx="888">
                  <c:v>1.5887935028597311</c:v>
                </c:pt>
                <c:pt idx="889">
                  <c:v>0.90902065401590548</c:v>
                </c:pt>
                <c:pt idx="890">
                  <c:v>0.62600693363204774</c:v>
                </c:pt>
                <c:pt idx="891">
                  <c:v>1.5254026115476833</c:v>
                </c:pt>
                <c:pt idx="892">
                  <c:v>0.61031651085195227</c:v>
                </c:pt>
                <c:pt idx="893">
                  <c:v>1.1028831302894542</c:v>
                </c:pt>
                <c:pt idx="894">
                  <c:v>1.9345091012056865</c:v>
                </c:pt>
                <c:pt idx="895">
                  <c:v>0.88480814365036653</c:v>
                </c:pt>
                <c:pt idx="896">
                  <c:v>1.4384000373495018</c:v>
                </c:pt>
                <c:pt idx="897">
                  <c:v>0.85483463591245956</c:v>
                </c:pt>
                <c:pt idx="898">
                  <c:v>1.1999122253581789</c:v>
                </c:pt>
                <c:pt idx="899">
                  <c:v>2.735914747529772</c:v>
                </c:pt>
                <c:pt idx="900">
                  <c:v>0.28277735884927918</c:v>
                </c:pt>
                <c:pt idx="901">
                  <c:v>2.1030203346619771</c:v>
                </c:pt>
                <c:pt idx="902">
                  <c:v>0.97238258453533488</c:v>
                </c:pt>
                <c:pt idx="903">
                  <c:v>1.6648701364163629</c:v>
                </c:pt>
                <c:pt idx="904">
                  <c:v>1.7346911580970696</c:v>
                </c:pt>
                <c:pt idx="905">
                  <c:v>0.57625289617693409</c:v>
                </c:pt>
                <c:pt idx="906">
                  <c:v>2.4743161428910461</c:v>
                </c:pt>
                <c:pt idx="907">
                  <c:v>2.8709060017466999</c:v>
                </c:pt>
                <c:pt idx="908">
                  <c:v>1.180289471055878</c:v>
                </c:pt>
                <c:pt idx="909">
                  <c:v>5.1961722921725473</c:v>
                </c:pt>
                <c:pt idx="910">
                  <c:v>1.7239967810397283</c:v>
                </c:pt>
                <c:pt idx="911">
                  <c:v>2.8407389551574043</c:v>
                </c:pt>
                <c:pt idx="912">
                  <c:v>0.39581978886723246</c:v>
                </c:pt>
                <c:pt idx="913">
                  <c:v>1.4776143632978593</c:v>
                </c:pt>
                <c:pt idx="914">
                  <c:v>1.866675183097404</c:v>
                </c:pt>
                <c:pt idx="915">
                  <c:v>2.9357367382503208</c:v>
                </c:pt>
                <c:pt idx="916">
                  <c:v>5.1917020275260795</c:v>
                </c:pt>
                <c:pt idx="917">
                  <c:v>1.3069562105095782</c:v>
                </c:pt>
                <c:pt idx="918">
                  <c:v>2.8887897497191508</c:v>
                </c:pt>
                <c:pt idx="919">
                  <c:v>1.0514409090084091</c:v>
                </c:pt>
                <c:pt idx="920">
                  <c:v>1.0104951906212212</c:v>
                </c:pt>
                <c:pt idx="921">
                  <c:v>3.8989045813096537</c:v>
                </c:pt>
                <c:pt idx="922">
                  <c:v>1.325738042936913</c:v>
                </c:pt>
                <c:pt idx="923">
                  <c:v>2.8075155165724111</c:v>
                </c:pt>
                <c:pt idx="924">
                  <c:v>2.5198675468261684</c:v>
                </c:pt>
                <c:pt idx="925">
                  <c:v>3.4827265523831099</c:v>
                </c:pt>
                <c:pt idx="926">
                  <c:v>0.45261687344916984</c:v>
                </c:pt>
                <c:pt idx="927">
                  <c:v>2.0795752016289981</c:v>
                </c:pt>
                <c:pt idx="928">
                  <c:v>2.00560831093948</c:v>
                </c:pt>
                <c:pt idx="929">
                  <c:v>4.5952299320338463</c:v>
                </c:pt>
                <c:pt idx="930">
                  <c:v>1.4271335340385991</c:v>
                </c:pt>
                <c:pt idx="931">
                  <c:v>2.9251240489764441</c:v>
                </c:pt>
                <c:pt idx="932">
                  <c:v>2.0728498372933784</c:v>
                </c:pt>
                <c:pt idx="933">
                  <c:v>1.7393997315041672</c:v>
                </c:pt>
                <c:pt idx="934">
                  <c:v>2.11717744768089</c:v>
                </c:pt>
                <c:pt idx="935">
                  <c:v>1.1567206153584553</c:v>
                </c:pt>
                <c:pt idx="936">
                  <c:v>3.3309808199729174</c:v>
                </c:pt>
                <c:pt idx="937">
                  <c:v>5.6719442023439939</c:v>
                </c:pt>
                <c:pt idx="938">
                  <c:v>6.3870203523016702</c:v>
                </c:pt>
                <c:pt idx="939">
                  <c:v>4.1930148617126708</c:v>
                </c:pt>
                <c:pt idx="940">
                  <c:v>5.9403609901124437</c:v>
                </c:pt>
                <c:pt idx="941">
                  <c:v>6.5175028527025205</c:v>
                </c:pt>
                <c:pt idx="942">
                  <c:v>4.3060243565537615</c:v>
                </c:pt>
                <c:pt idx="943">
                  <c:v>6.4310959152425013</c:v>
                </c:pt>
                <c:pt idx="944">
                  <c:v>7.1364419312281564</c:v>
                </c:pt>
                <c:pt idx="945">
                  <c:v>6.9684906894387613</c:v>
                </c:pt>
                <c:pt idx="946">
                  <c:v>7.1345559230967668</c:v>
                </c:pt>
                <c:pt idx="947">
                  <c:v>9.7417946468667704</c:v>
                </c:pt>
                <c:pt idx="948">
                  <c:v>22.124584934748988</c:v>
                </c:pt>
                <c:pt idx="949">
                  <c:v>28.067835641253719</c:v>
                </c:pt>
                <c:pt idx="950">
                  <c:v>5.5060125318620861</c:v>
                </c:pt>
                <c:pt idx="951">
                  <c:v>7.9504242612011895</c:v>
                </c:pt>
                <c:pt idx="952">
                  <c:v>15.505141269513807</c:v>
                </c:pt>
                <c:pt idx="953">
                  <c:v>14.813586431472281</c:v>
                </c:pt>
                <c:pt idx="954">
                  <c:v>15.743191986413468</c:v>
                </c:pt>
                <c:pt idx="955">
                  <c:v>16.089994410058626</c:v>
                </c:pt>
                <c:pt idx="956">
                  <c:v>14.515274208841555</c:v>
                </c:pt>
                <c:pt idx="957">
                  <c:v>5.7051248499246752</c:v>
                </c:pt>
                <c:pt idx="958">
                  <c:v>17.055420139238738</c:v>
                </c:pt>
                <c:pt idx="959">
                  <c:v>8.0764695393969106</c:v>
                </c:pt>
                <c:pt idx="960">
                  <c:v>7.7760767343778445</c:v>
                </c:pt>
                <c:pt idx="961">
                  <c:v>7.8852295673880262</c:v>
                </c:pt>
                <c:pt idx="962">
                  <c:v>8.2286814692681869</c:v>
                </c:pt>
                <c:pt idx="963">
                  <c:v>5.0078946856481128</c:v>
                </c:pt>
                <c:pt idx="964">
                  <c:v>2.245224375837906</c:v>
                </c:pt>
                <c:pt idx="965">
                  <c:v>2.295362946239464</c:v>
                </c:pt>
                <c:pt idx="966">
                  <c:v>3.1132785176427911</c:v>
                </c:pt>
                <c:pt idx="967">
                  <c:v>2.5976603267381311</c:v>
                </c:pt>
                <c:pt idx="968">
                  <c:v>2.7033636770966845</c:v>
                </c:pt>
                <c:pt idx="969">
                  <c:v>0.59203325633217085</c:v>
                </c:pt>
                <c:pt idx="970">
                  <c:v>3.8595764340880829</c:v>
                </c:pt>
                <c:pt idx="971">
                  <c:v>2.6744171044065554</c:v>
                </c:pt>
                <c:pt idx="972">
                  <c:v>1.3532277367359498</c:v>
                </c:pt>
                <c:pt idx="973">
                  <c:v>2.8535086660443789</c:v>
                </c:pt>
                <c:pt idx="974">
                  <c:v>1.9837552828300269</c:v>
                </c:pt>
                <c:pt idx="975">
                  <c:v>3.2739389948530695</c:v>
                </c:pt>
                <c:pt idx="976">
                  <c:v>1.3490388987183912</c:v>
                </c:pt>
                <c:pt idx="977">
                  <c:v>2.0767119388596691</c:v>
                </c:pt>
                <c:pt idx="978">
                  <c:v>3.9970335916814221</c:v>
                </c:pt>
                <c:pt idx="979">
                  <c:v>1.4477254011278953</c:v>
                </c:pt>
                <c:pt idx="980">
                  <c:v>0.5576269387444156</c:v>
                </c:pt>
                <c:pt idx="981">
                  <c:v>1.7754935708605482</c:v>
                </c:pt>
                <c:pt idx="982">
                  <c:v>0.39651674690612765</c:v>
                </c:pt>
                <c:pt idx="983">
                  <c:v>2.1090955720049629</c:v>
                </c:pt>
                <c:pt idx="984">
                  <c:v>0.40580353518686524</c:v>
                </c:pt>
                <c:pt idx="985">
                  <c:v>2.0744150447258511</c:v>
                </c:pt>
                <c:pt idx="986">
                  <c:v>1.3540012840415288</c:v>
                </c:pt>
                <c:pt idx="987">
                  <c:v>2.5959340548248142</c:v>
                </c:pt>
                <c:pt idx="988">
                  <c:v>1.4095149151865791</c:v>
                </c:pt>
                <c:pt idx="989">
                  <c:v>1.4563485851225602</c:v>
                </c:pt>
                <c:pt idx="990">
                  <c:v>1.2772491762422931</c:v>
                </c:pt>
                <c:pt idx="991">
                  <c:v>0.65742512267786102</c:v>
                </c:pt>
                <c:pt idx="992">
                  <c:v>1.3583454463739759</c:v>
                </c:pt>
                <c:pt idx="993">
                  <c:v>1.6227548998409818</c:v>
                </c:pt>
                <c:pt idx="994">
                  <c:v>0.4704055645145605</c:v>
                </c:pt>
                <c:pt idx="995">
                  <c:v>0.71721695097511395</c:v>
                </c:pt>
                <c:pt idx="996">
                  <c:v>0.58176047329615144</c:v>
                </c:pt>
                <c:pt idx="997">
                  <c:v>0.62513844585232548</c:v>
                </c:pt>
                <c:pt idx="998">
                  <c:v>0.92682517861874769</c:v>
                </c:pt>
                <c:pt idx="999">
                  <c:v>0.36189120603482766</c:v>
                </c:pt>
                <c:pt idx="1000">
                  <c:v>0.31668373512245623</c:v>
                </c:pt>
                <c:pt idx="1001">
                  <c:v>1.4377389278022294</c:v>
                </c:pt>
                <c:pt idx="1002">
                  <c:v>0.11397946124109316</c:v>
                </c:pt>
                <c:pt idx="1003">
                  <c:v>0.796384693093519</c:v>
                </c:pt>
                <c:pt idx="1004">
                  <c:v>0.44832131511236151</c:v>
                </c:pt>
                <c:pt idx="1005">
                  <c:v>0.21448959926036038</c:v>
                </c:pt>
                <c:pt idx="1006">
                  <c:v>0.40978038766148667</c:v>
                </c:pt>
                <c:pt idx="1007">
                  <c:v>0.6921497616222041</c:v>
                </c:pt>
                <c:pt idx="1008">
                  <c:v>1.0435725523324517</c:v>
                </c:pt>
                <c:pt idx="1009">
                  <c:v>1.0073614613424289</c:v>
                </c:pt>
                <c:pt idx="1010">
                  <c:v>0.56731826181912137</c:v>
                </c:pt>
                <c:pt idx="1011">
                  <c:v>0.68063945370520518</c:v>
                </c:pt>
                <c:pt idx="1012">
                  <c:v>0.52721941693794738</c:v>
                </c:pt>
                <c:pt idx="1013">
                  <c:v>0.31318848235360652</c:v>
                </c:pt>
                <c:pt idx="1014">
                  <c:v>0.31845285440977661</c:v>
                </c:pt>
                <c:pt idx="1015">
                  <c:v>0.26380742535986523</c:v>
                </c:pt>
                <c:pt idx="1016">
                  <c:v>0.60415612127161689</c:v>
                </c:pt>
                <c:pt idx="1017">
                  <c:v>0.1894828812536383</c:v>
                </c:pt>
                <c:pt idx="1018">
                  <c:v>0.20178341831862998</c:v>
                </c:pt>
                <c:pt idx="1019">
                  <c:v>0.24281865927000429</c:v>
                </c:pt>
                <c:pt idx="1020">
                  <c:v>0.29960314348934314</c:v>
                </c:pt>
                <c:pt idx="1021">
                  <c:v>0.42657300041142188</c:v>
                </c:pt>
                <c:pt idx="1022">
                  <c:v>0.41316891307199965</c:v>
                </c:pt>
                <c:pt idx="1023">
                  <c:v>1.1741684217482959</c:v>
                </c:pt>
              </c:numCache>
            </c:numRef>
          </c:yVal>
          <c:smooth val="0"/>
          <c:extLst>
            <c:ext xmlns:c16="http://schemas.microsoft.com/office/drawing/2014/chart" uri="{C3380CC4-5D6E-409C-BE32-E72D297353CC}">
              <c16:uniqueId val="{00000000-D432-4D06-A06B-0B129244B05A}"/>
            </c:ext>
          </c:extLst>
        </c:ser>
        <c:dLbls>
          <c:showLegendKey val="0"/>
          <c:showVal val="0"/>
          <c:showCatName val="0"/>
          <c:showSerName val="0"/>
          <c:showPercent val="0"/>
          <c:showBubbleSize val="0"/>
        </c:dLbls>
        <c:axId val="306225743"/>
        <c:axId val="1"/>
      </c:scatterChart>
      <c:valAx>
        <c:axId val="306225743"/>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 (Hz)</a:t>
                </a:r>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a:t>
                </a:r>
                <a:r>
                  <a:rPr lang="en-US" sz="2400" baseline="0" dirty="0"/>
                  <a:t> Amplitude</a:t>
                </a:r>
                <a:endParaRPr lang="en-US" sz="2400"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6225743"/>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'z-axis Acceleration'!$G$1</c:f>
              <c:strCache>
                <c:ptCount val="1"/>
                <c:pt idx="0">
                  <c:v>Smooth FFT Magnitude (5 point moving Average)</c:v>
                </c:pt>
              </c:strCache>
            </c:strRef>
          </c:tx>
          <c:spPr>
            <a:ln w="19050" cap="rnd">
              <a:noFill/>
              <a:round/>
            </a:ln>
            <a:effectLst/>
          </c:spPr>
          <c:marker>
            <c:symbol val="circle"/>
            <c:size val="5"/>
            <c:spPr>
              <a:solidFill>
                <a:schemeClr val="accent1"/>
              </a:solidFill>
              <a:ln w="9525">
                <a:solidFill>
                  <a:schemeClr val="accent1"/>
                </a:solidFill>
              </a:ln>
              <a:effectLst/>
            </c:spPr>
          </c:marker>
          <c:xVal>
            <c:numRef>
              <c:f>'z-axis Acceleration'!$D$2:$D$1101</c:f>
              <c:numCache>
                <c:formatCode>General</c:formatCode>
                <c:ptCount val="1100"/>
                <c:pt idx="0">
                  <c:v>0</c:v>
                </c:pt>
                <c:pt idx="1">
                  <c:v>9.765625E-2</c:v>
                </c:pt>
                <c:pt idx="2">
                  <c:v>0.1953125</c:v>
                </c:pt>
                <c:pt idx="3">
                  <c:v>0.29296875</c:v>
                </c:pt>
                <c:pt idx="4">
                  <c:v>0.390625</c:v>
                </c:pt>
                <c:pt idx="5">
                  <c:v>0.48828125</c:v>
                </c:pt>
                <c:pt idx="6">
                  <c:v>0.5859375</c:v>
                </c:pt>
                <c:pt idx="7">
                  <c:v>0.68359375</c:v>
                </c:pt>
                <c:pt idx="8">
                  <c:v>0.78125</c:v>
                </c:pt>
                <c:pt idx="9">
                  <c:v>0.87890625</c:v>
                </c:pt>
                <c:pt idx="10">
                  <c:v>0.9765625</c:v>
                </c:pt>
                <c:pt idx="11">
                  <c:v>1.07421875</c:v>
                </c:pt>
                <c:pt idx="12">
                  <c:v>1.171875</c:v>
                </c:pt>
                <c:pt idx="13">
                  <c:v>1.26953125</c:v>
                </c:pt>
                <c:pt idx="14">
                  <c:v>1.3671875</c:v>
                </c:pt>
                <c:pt idx="15">
                  <c:v>1.46484375</c:v>
                </c:pt>
                <c:pt idx="16">
                  <c:v>1.5625</c:v>
                </c:pt>
                <c:pt idx="17">
                  <c:v>1.66015625</c:v>
                </c:pt>
                <c:pt idx="18">
                  <c:v>1.7578125</c:v>
                </c:pt>
                <c:pt idx="19">
                  <c:v>1.85546875</c:v>
                </c:pt>
                <c:pt idx="20">
                  <c:v>1.953125</c:v>
                </c:pt>
                <c:pt idx="21">
                  <c:v>2.05078125</c:v>
                </c:pt>
                <c:pt idx="22">
                  <c:v>2.1484375</c:v>
                </c:pt>
                <c:pt idx="23">
                  <c:v>2.24609375</c:v>
                </c:pt>
                <c:pt idx="24">
                  <c:v>2.34375</c:v>
                </c:pt>
                <c:pt idx="25">
                  <c:v>2.44140625</c:v>
                </c:pt>
                <c:pt idx="26">
                  <c:v>2.5390625</c:v>
                </c:pt>
                <c:pt idx="27">
                  <c:v>2.63671875</c:v>
                </c:pt>
                <c:pt idx="28">
                  <c:v>2.734375</c:v>
                </c:pt>
                <c:pt idx="29">
                  <c:v>2.83203125</c:v>
                </c:pt>
                <c:pt idx="30">
                  <c:v>2.9296875</c:v>
                </c:pt>
                <c:pt idx="31">
                  <c:v>3.02734375</c:v>
                </c:pt>
                <c:pt idx="32">
                  <c:v>3.125</c:v>
                </c:pt>
                <c:pt idx="33">
                  <c:v>3.22265625</c:v>
                </c:pt>
                <c:pt idx="34">
                  <c:v>3.3203125</c:v>
                </c:pt>
                <c:pt idx="35">
                  <c:v>3.41796875</c:v>
                </c:pt>
                <c:pt idx="36">
                  <c:v>3.515625</c:v>
                </c:pt>
                <c:pt idx="37">
                  <c:v>3.61328125</c:v>
                </c:pt>
                <c:pt idx="38">
                  <c:v>3.7109375</c:v>
                </c:pt>
                <c:pt idx="39">
                  <c:v>3.80859375</c:v>
                </c:pt>
                <c:pt idx="40">
                  <c:v>3.90625</c:v>
                </c:pt>
                <c:pt idx="41">
                  <c:v>4.00390625</c:v>
                </c:pt>
                <c:pt idx="42">
                  <c:v>4.1015625</c:v>
                </c:pt>
                <c:pt idx="43">
                  <c:v>4.19921875</c:v>
                </c:pt>
                <c:pt idx="44">
                  <c:v>4.296875</c:v>
                </c:pt>
                <c:pt idx="45">
                  <c:v>4.39453125</c:v>
                </c:pt>
                <c:pt idx="46">
                  <c:v>4.4921875</c:v>
                </c:pt>
                <c:pt idx="47">
                  <c:v>4.58984375</c:v>
                </c:pt>
                <c:pt idx="48">
                  <c:v>4.6875</c:v>
                </c:pt>
                <c:pt idx="49">
                  <c:v>4.78515625</c:v>
                </c:pt>
                <c:pt idx="50">
                  <c:v>4.8828125</c:v>
                </c:pt>
                <c:pt idx="51">
                  <c:v>4.98046875</c:v>
                </c:pt>
                <c:pt idx="52">
                  <c:v>5.078125</c:v>
                </c:pt>
                <c:pt idx="53">
                  <c:v>5.17578125</c:v>
                </c:pt>
                <c:pt idx="54">
                  <c:v>5.2734375</c:v>
                </c:pt>
                <c:pt idx="55">
                  <c:v>5.37109375</c:v>
                </c:pt>
                <c:pt idx="56">
                  <c:v>5.46875</c:v>
                </c:pt>
                <c:pt idx="57">
                  <c:v>5.56640625</c:v>
                </c:pt>
                <c:pt idx="58">
                  <c:v>5.6640625</c:v>
                </c:pt>
                <c:pt idx="59">
                  <c:v>5.76171875</c:v>
                </c:pt>
                <c:pt idx="60">
                  <c:v>5.859375</c:v>
                </c:pt>
                <c:pt idx="61">
                  <c:v>5.95703125</c:v>
                </c:pt>
                <c:pt idx="62">
                  <c:v>6.0546875</c:v>
                </c:pt>
                <c:pt idx="63">
                  <c:v>6.15234375</c:v>
                </c:pt>
                <c:pt idx="64">
                  <c:v>6.25</c:v>
                </c:pt>
                <c:pt idx="65">
                  <c:v>6.34765625</c:v>
                </c:pt>
                <c:pt idx="66">
                  <c:v>6.4453125</c:v>
                </c:pt>
                <c:pt idx="67">
                  <c:v>6.54296875</c:v>
                </c:pt>
                <c:pt idx="68">
                  <c:v>6.640625</c:v>
                </c:pt>
                <c:pt idx="69">
                  <c:v>6.73828125</c:v>
                </c:pt>
                <c:pt idx="70">
                  <c:v>6.8359375</c:v>
                </c:pt>
                <c:pt idx="71">
                  <c:v>6.93359375</c:v>
                </c:pt>
                <c:pt idx="72">
                  <c:v>7.03125</c:v>
                </c:pt>
                <c:pt idx="73">
                  <c:v>7.12890625</c:v>
                </c:pt>
                <c:pt idx="74">
                  <c:v>7.2265625</c:v>
                </c:pt>
                <c:pt idx="75">
                  <c:v>7.32421875</c:v>
                </c:pt>
                <c:pt idx="76">
                  <c:v>7.421875</c:v>
                </c:pt>
                <c:pt idx="77">
                  <c:v>7.51953125</c:v>
                </c:pt>
                <c:pt idx="78">
                  <c:v>7.6171875</c:v>
                </c:pt>
                <c:pt idx="79">
                  <c:v>7.71484375</c:v>
                </c:pt>
                <c:pt idx="80">
                  <c:v>7.8125</c:v>
                </c:pt>
                <c:pt idx="81">
                  <c:v>7.91015625</c:v>
                </c:pt>
                <c:pt idx="82">
                  <c:v>8.0078125</c:v>
                </c:pt>
                <c:pt idx="83">
                  <c:v>8.10546875</c:v>
                </c:pt>
                <c:pt idx="84">
                  <c:v>8.203125</c:v>
                </c:pt>
                <c:pt idx="85">
                  <c:v>8.30078125</c:v>
                </c:pt>
                <c:pt idx="86">
                  <c:v>8.3984375</c:v>
                </c:pt>
                <c:pt idx="87">
                  <c:v>8.49609375</c:v>
                </c:pt>
                <c:pt idx="88">
                  <c:v>8.59375</c:v>
                </c:pt>
                <c:pt idx="89">
                  <c:v>8.69140625</c:v>
                </c:pt>
                <c:pt idx="90">
                  <c:v>8.7890625</c:v>
                </c:pt>
                <c:pt idx="91">
                  <c:v>8.88671875</c:v>
                </c:pt>
                <c:pt idx="92">
                  <c:v>8.984375</c:v>
                </c:pt>
                <c:pt idx="93">
                  <c:v>9.08203125</c:v>
                </c:pt>
                <c:pt idx="94">
                  <c:v>9.1796875</c:v>
                </c:pt>
                <c:pt idx="95">
                  <c:v>9.27734375</c:v>
                </c:pt>
                <c:pt idx="96">
                  <c:v>9.375</c:v>
                </c:pt>
                <c:pt idx="97">
                  <c:v>9.47265625</c:v>
                </c:pt>
                <c:pt idx="98">
                  <c:v>9.5703125</c:v>
                </c:pt>
                <c:pt idx="99">
                  <c:v>9.66796875</c:v>
                </c:pt>
                <c:pt idx="100">
                  <c:v>9.765625</c:v>
                </c:pt>
                <c:pt idx="101">
                  <c:v>9.86328125</c:v>
                </c:pt>
                <c:pt idx="102">
                  <c:v>9.9609375</c:v>
                </c:pt>
                <c:pt idx="103">
                  <c:v>10.05859375</c:v>
                </c:pt>
                <c:pt idx="104">
                  <c:v>10.15625</c:v>
                </c:pt>
                <c:pt idx="105">
                  <c:v>10.25390625</c:v>
                </c:pt>
                <c:pt idx="106">
                  <c:v>10.3515625</c:v>
                </c:pt>
                <c:pt idx="107">
                  <c:v>10.44921875</c:v>
                </c:pt>
                <c:pt idx="108">
                  <c:v>10.546875</c:v>
                </c:pt>
                <c:pt idx="109">
                  <c:v>10.64453125</c:v>
                </c:pt>
                <c:pt idx="110">
                  <c:v>10.7421875</c:v>
                </c:pt>
                <c:pt idx="111">
                  <c:v>10.83984375</c:v>
                </c:pt>
                <c:pt idx="112">
                  <c:v>10.9375</c:v>
                </c:pt>
                <c:pt idx="113">
                  <c:v>11.03515625</c:v>
                </c:pt>
                <c:pt idx="114">
                  <c:v>11.1328125</c:v>
                </c:pt>
                <c:pt idx="115">
                  <c:v>11.23046875</c:v>
                </c:pt>
                <c:pt idx="116">
                  <c:v>11.328125</c:v>
                </c:pt>
                <c:pt idx="117">
                  <c:v>11.42578125</c:v>
                </c:pt>
                <c:pt idx="118">
                  <c:v>11.5234375</c:v>
                </c:pt>
                <c:pt idx="119">
                  <c:v>11.62109375</c:v>
                </c:pt>
                <c:pt idx="120">
                  <c:v>11.71875</c:v>
                </c:pt>
                <c:pt idx="121">
                  <c:v>11.81640625</c:v>
                </c:pt>
                <c:pt idx="122">
                  <c:v>11.9140625</c:v>
                </c:pt>
                <c:pt idx="123">
                  <c:v>12.01171875</c:v>
                </c:pt>
                <c:pt idx="124">
                  <c:v>12.109375</c:v>
                </c:pt>
                <c:pt idx="125">
                  <c:v>12.20703125</c:v>
                </c:pt>
                <c:pt idx="126">
                  <c:v>12.3046875</c:v>
                </c:pt>
                <c:pt idx="127">
                  <c:v>12.40234375</c:v>
                </c:pt>
                <c:pt idx="128">
                  <c:v>12.5</c:v>
                </c:pt>
                <c:pt idx="129">
                  <c:v>12.59765625</c:v>
                </c:pt>
                <c:pt idx="130">
                  <c:v>12.6953125</c:v>
                </c:pt>
                <c:pt idx="131">
                  <c:v>12.79296875</c:v>
                </c:pt>
                <c:pt idx="132">
                  <c:v>12.890625</c:v>
                </c:pt>
                <c:pt idx="133">
                  <c:v>12.98828125</c:v>
                </c:pt>
                <c:pt idx="134">
                  <c:v>13.0859375</c:v>
                </c:pt>
                <c:pt idx="135">
                  <c:v>13.18359375</c:v>
                </c:pt>
                <c:pt idx="136">
                  <c:v>13.28125</c:v>
                </c:pt>
                <c:pt idx="137">
                  <c:v>13.37890625</c:v>
                </c:pt>
                <c:pt idx="138">
                  <c:v>13.4765625</c:v>
                </c:pt>
                <c:pt idx="139">
                  <c:v>13.57421875</c:v>
                </c:pt>
                <c:pt idx="140">
                  <c:v>13.671875</c:v>
                </c:pt>
                <c:pt idx="141">
                  <c:v>13.76953125</c:v>
                </c:pt>
                <c:pt idx="142">
                  <c:v>13.8671875</c:v>
                </c:pt>
                <c:pt idx="143">
                  <c:v>13.96484375</c:v>
                </c:pt>
                <c:pt idx="144">
                  <c:v>14.0625</c:v>
                </c:pt>
                <c:pt idx="145">
                  <c:v>14.16015625</c:v>
                </c:pt>
                <c:pt idx="146">
                  <c:v>14.2578125</c:v>
                </c:pt>
                <c:pt idx="147">
                  <c:v>14.35546875</c:v>
                </c:pt>
                <c:pt idx="148">
                  <c:v>14.453125</c:v>
                </c:pt>
                <c:pt idx="149">
                  <c:v>14.55078125</c:v>
                </c:pt>
                <c:pt idx="150">
                  <c:v>14.6484375</c:v>
                </c:pt>
                <c:pt idx="151">
                  <c:v>14.74609375</c:v>
                </c:pt>
                <c:pt idx="152">
                  <c:v>14.84375</c:v>
                </c:pt>
                <c:pt idx="153">
                  <c:v>14.94140625</c:v>
                </c:pt>
                <c:pt idx="154">
                  <c:v>15.0390625</c:v>
                </c:pt>
                <c:pt idx="155">
                  <c:v>15.13671875</c:v>
                </c:pt>
                <c:pt idx="156">
                  <c:v>15.234375</c:v>
                </c:pt>
                <c:pt idx="157">
                  <c:v>15.33203125</c:v>
                </c:pt>
                <c:pt idx="158">
                  <c:v>15.4296875</c:v>
                </c:pt>
                <c:pt idx="159">
                  <c:v>15.52734375</c:v>
                </c:pt>
                <c:pt idx="160">
                  <c:v>15.625</c:v>
                </c:pt>
                <c:pt idx="161">
                  <c:v>15.72265625</c:v>
                </c:pt>
                <c:pt idx="162">
                  <c:v>15.8203125</c:v>
                </c:pt>
                <c:pt idx="163">
                  <c:v>15.91796875</c:v>
                </c:pt>
                <c:pt idx="164">
                  <c:v>16.015625</c:v>
                </c:pt>
                <c:pt idx="165">
                  <c:v>16.11328125</c:v>
                </c:pt>
                <c:pt idx="166">
                  <c:v>16.2109375</c:v>
                </c:pt>
                <c:pt idx="167">
                  <c:v>16.30859375</c:v>
                </c:pt>
                <c:pt idx="168">
                  <c:v>16.40625</c:v>
                </c:pt>
                <c:pt idx="169">
                  <c:v>16.50390625</c:v>
                </c:pt>
                <c:pt idx="170">
                  <c:v>16.6015625</c:v>
                </c:pt>
                <c:pt idx="171">
                  <c:v>16.69921875</c:v>
                </c:pt>
                <c:pt idx="172">
                  <c:v>16.796875</c:v>
                </c:pt>
                <c:pt idx="173">
                  <c:v>16.89453125</c:v>
                </c:pt>
                <c:pt idx="174">
                  <c:v>16.9921875</c:v>
                </c:pt>
                <c:pt idx="175">
                  <c:v>17.08984375</c:v>
                </c:pt>
                <c:pt idx="176">
                  <c:v>17.1875</c:v>
                </c:pt>
                <c:pt idx="177">
                  <c:v>17.28515625</c:v>
                </c:pt>
                <c:pt idx="178">
                  <c:v>17.3828125</c:v>
                </c:pt>
                <c:pt idx="179">
                  <c:v>17.48046875</c:v>
                </c:pt>
                <c:pt idx="180">
                  <c:v>17.578125</c:v>
                </c:pt>
                <c:pt idx="181">
                  <c:v>17.67578125</c:v>
                </c:pt>
                <c:pt idx="182">
                  <c:v>17.7734375</c:v>
                </c:pt>
                <c:pt idx="183">
                  <c:v>17.87109375</c:v>
                </c:pt>
                <c:pt idx="184">
                  <c:v>17.96875</c:v>
                </c:pt>
                <c:pt idx="185">
                  <c:v>18.06640625</c:v>
                </c:pt>
                <c:pt idx="186">
                  <c:v>18.1640625</c:v>
                </c:pt>
                <c:pt idx="187">
                  <c:v>18.26171875</c:v>
                </c:pt>
                <c:pt idx="188">
                  <c:v>18.359375</c:v>
                </c:pt>
                <c:pt idx="189">
                  <c:v>18.45703125</c:v>
                </c:pt>
                <c:pt idx="190">
                  <c:v>18.5546875</c:v>
                </c:pt>
                <c:pt idx="191">
                  <c:v>18.65234375</c:v>
                </c:pt>
                <c:pt idx="192">
                  <c:v>18.75</c:v>
                </c:pt>
                <c:pt idx="193">
                  <c:v>18.84765625</c:v>
                </c:pt>
                <c:pt idx="194">
                  <c:v>18.9453125</c:v>
                </c:pt>
                <c:pt idx="195">
                  <c:v>19.04296875</c:v>
                </c:pt>
                <c:pt idx="196">
                  <c:v>19.140625</c:v>
                </c:pt>
                <c:pt idx="197">
                  <c:v>19.23828125</c:v>
                </c:pt>
                <c:pt idx="198">
                  <c:v>19.3359375</c:v>
                </c:pt>
                <c:pt idx="199">
                  <c:v>19.43359375</c:v>
                </c:pt>
                <c:pt idx="200">
                  <c:v>19.53125</c:v>
                </c:pt>
                <c:pt idx="201">
                  <c:v>19.62890625</c:v>
                </c:pt>
                <c:pt idx="202">
                  <c:v>19.7265625</c:v>
                </c:pt>
                <c:pt idx="203">
                  <c:v>19.82421875</c:v>
                </c:pt>
                <c:pt idx="204">
                  <c:v>19.921875</c:v>
                </c:pt>
                <c:pt idx="205">
                  <c:v>20.01953125</c:v>
                </c:pt>
                <c:pt idx="206">
                  <c:v>20.1171875</c:v>
                </c:pt>
                <c:pt idx="207">
                  <c:v>20.21484375</c:v>
                </c:pt>
                <c:pt idx="208">
                  <c:v>20.3125</c:v>
                </c:pt>
                <c:pt idx="209">
                  <c:v>20.41015625</c:v>
                </c:pt>
                <c:pt idx="210">
                  <c:v>20.5078125</c:v>
                </c:pt>
                <c:pt idx="211">
                  <c:v>20.60546875</c:v>
                </c:pt>
                <c:pt idx="212">
                  <c:v>20.703125</c:v>
                </c:pt>
                <c:pt idx="213">
                  <c:v>20.80078125</c:v>
                </c:pt>
                <c:pt idx="214">
                  <c:v>20.8984375</c:v>
                </c:pt>
                <c:pt idx="215">
                  <c:v>20.99609375</c:v>
                </c:pt>
                <c:pt idx="216">
                  <c:v>21.09375</c:v>
                </c:pt>
                <c:pt idx="217">
                  <c:v>21.19140625</c:v>
                </c:pt>
                <c:pt idx="218">
                  <c:v>21.2890625</c:v>
                </c:pt>
                <c:pt idx="219">
                  <c:v>21.38671875</c:v>
                </c:pt>
                <c:pt idx="220">
                  <c:v>21.484375</c:v>
                </c:pt>
                <c:pt idx="221">
                  <c:v>21.58203125</c:v>
                </c:pt>
                <c:pt idx="222">
                  <c:v>21.6796875</c:v>
                </c:pt>
                <c:pt idx="223">
                  <c:v>21.77734375</c:v>
                </c:pt>
                <c:pt idx="224">
                  <c:v>21.875</c:v>
                </c:pt>
                <c:pt idx="225">
                  <c:v>21.97265625</c:v>
                </c:pt>
                <c:pt idx="226">
                  <c:v>22.0703125</c:v>
                </c:pt>
                <c:pt idx="227">
                  <c:v>22.16796875</c:v>
                </c:pt>
                <c:pt idx="228">
                  <c:v>22.265625</c:v>
                </c:pt>
                <c:pt idx="229">
                  <c:v>22.36328125</c:v>
                </c:pt>
                <c:pt idx="230">
                  <c:v>22.4609375</c:v>
                </c:pt>
                <c:pt idx="231">
                  <c:v>22.55859375</c:v>
                </c:pt>
                <c:pt idx="232">
                  <c:v>22.65625</c:v>
                </c:pt>
                <c:pt idx="233">
                  <c:v>22.75390625</c:v>
                </c:pt>
                <c:pt idx="234">
                  <c:v>22.8515625</c:v>
                </c:pt>
                <c:pt idx="235">
                  <c:v>22.94921875</c:v>
                </c:pt>
                <c:pt idx="236">
                  <c:v>23.046875</c:v>
                </c:pt>
                <c:pt idx="237">
                  <c:v>23.14453125</c:v>
                </c:pt>
                <c:pt idx="238">
                  <c:v>23.2421875</c:v>
                </c:pt>
                <c:pt idx="239">
                  <c:v>23.33984375</c:v>
                </c:pt>
                <c:pt idx="240">
                  <c:v>23.4375</c:v>
                </c:pt>
                <c:pt idx="241">
                  <c:v>23.53515625</c:v>
                </c:pt>
                <c:pt idx="242">
                  <c:v>23.6328125</c:v>
                </c:pt>
                <c:pt idx="243">
                  <c:v>23.73046875</c:v>
                </c:pt>
                <c:pt idx="244">
                  <c:v>23.828125</c:v>
                </c:pt>
                <c:pt idx="245">
                  <c:v>23.92578125</c:v>
                </c:pt>
                <c:pt idx="246">
                  <c:v>24.0234375</c:v>
                </c:pt>
                <c:pt idx="247">
                  <c:v>24.12109375</c:v>
                </c:pt>
                <c:pt idx="248">
                  <c:v>24.21875</c:v>
                </c:pt>
                <c:pt idx="249">
                  <c:v>24.31640625</c:v>
                </c:pt>
                <c:pt idx="250">
                  <c:v>24.4140625</c:v>
                </c:pt>
                <c:pt idx="251">
                  <c:v>24.51171875</c:v>
                </c:pt>
                <c:pt idx="252">
                  <c:v>24.609375</c:v>
                </c:pt>
                <c:pt idx="253">
                  <c:v>24.70703125</c:v>
                </c:pt>
                <c:pt idx="254">
                  <c:v>24.8046875</c:v>
                </c:pt>
                <c:pt idx="255">
                  <c:v>24.90234375</c:v>
                </c:pt>
                <c:pt idx="256">
                  <c:v>25</c:v>
                </c:pt>
                <c:pt idx="257">
                  <c:v>25.09765625</c:v>
                </c:pt>
                <c:pt idx="258">
                  <c:v>25.1953125</c:v>
                </c:pt>
                <c:pt idx="259">
                  <c:v>25.29296875</c:v>
                </c:pt>
                <c:pt idx="260">
                  <c:v>25.390625</c:v>
                </c:pt>
                <c:pt idx="261">
                  <c:v>25.48828125</c:v>
                </c:pt>
                <c:pt idx="262">
                  <c:v>25.5859375</c:v>
                </c:pt>
                <c:pt idx="263">
                  <c:v>25.68359375</c:v>
                </c:pt>
                <c:pt idx="264">
                  <c:v>25.78125</c:v>
                </c:pt>
                <c:pt idx="265">
                  <c:v>25.87890625</c:v>
                </c:pt>
                <c:pt idx="266">
                  <c:v>25.9765625</c:v>
                </c:pt>
                <c:pt idx="267">
                  <c:v>26.07421875</c:v>
                </c:pt>
                <c:pt idx="268">
                  <c:v>26.171875</c:v>
                </c:pt>
                <c:pt idx="269">
                  <c:v>26.26953125</c:v>
                </c:pt>
                <c:pt idx="270">
                  <c:v>26.3671875</c:v>
                </c:pt>
                <c:pt idx="271">
                  <c:v>26.46484375</c:v>
                </c:pt>
                <c:pt idx="272">
                  <c:v>26.5625</c:v>
                </c:pt>
                <c:pt idx="273">
                  <c:v>26.66015625</c:v>
                </c:pt>
                <c:pt idx="274">
                  <c:v>26.7578125</c:v>
                </c:pt>
                <c:pt idx="275">
                  <c:v>26.85546875</c:v>
                </c:pt>
                <c:pt idx="276">
                  <c:v>26.953125</c:v>
                </c:pt>
                <c:pt idx="277">
                  <c:v>27.05078125</c:v>
                </c:pt>
                <c:pt idx="278">
                  <c:v>27.1484375</c:v>
                </c:pt>
                <c:pt idx="279">
                  <c:v>27.24609375</c:v>
                </c:pt>
                <c:pt idx="280">
                  <c:v>27.34375</c:v>
                </c:pt>
                <c:pt idx="281">
                  <c:v>27.44140625</c:v>
                </c:pt>
                <c:pt idx="282">
                  <c:v>27.5390625</c:v>
                </c:pt>
                <c:pt idx="283">
                  <c:v>27.63671875</c:v>
                </c:pt>
                <c:pt idx="284">
                  <c:v>27.734375</c:v>
                </c:pt>
                <c:pt idx="285">
                  <c:v>27.83203125</c:v>
                </c:pt>
                <c:pt idx="286">
                  <c:v>27.9296875</c:v>
                </c:pt>
                <c:pt idx="287">
                  <c:v>28.02734375</c:v>
                </c:pt>
                <c:pt idx="288">
                  <c:v>28.125</c:v>
                </c:pt>
                <c:pt idx="289">
                  <c:v>28.22265625</c:v>
                </c:pt>
                <c:pt idx="290">
                  <c:v>28.3203125</c:v>
                </c:pt>
                <c:pt idx="291">
                  <c:v>28.41796875</c:v>
                </c:pt>
                <c:pt idx="292">
                  <c:v>28.515625</c:v>
                </c:pt>
                <c:pt idx="293">
                  <c:v>28.61328125</c:v>
                </c:pt>
                <c:pt idx="294">
                  <c:v>28.7109375</c:v>
                </c:pt>
                <c:pt idx="295">
                  <c:v>28.80859375</c:v>
                </c:pt>
                <c:pt idx="296">
                  <c:v>28.90625</c:v>
                </c:pt>
                <c:pt idx="297">
                  <c:v>29.00390625</c:v>
                </c:pt>
                <c:pt idx="298">
                  <c:v>29.1015625</c:v>
                </c:pt>
                <c:pt idx="299">
                  <c:v>29.19921875</c:v>
                </c:pt>
                <c:pt idx="300">
                  <c:v>29.296875</c:v>
                </c:pt>
                <c:pt idx="301">
                  <c:v>29.39453125</c:v>
                </c:pt>
                <c:pt idx="302">
                  <c:v>29.4921875</c:v>
                </c:pt>
                <c:pt idx="303">
                  <c:v>29.58984375</c:v>
                </c:pt>
                <c:pt idx="304">
                  <c:v>29.6875</c:v>
                </c:pt>
                <c:pt idx="305">
                  <c:v>29.78515625</c:v>
                </c:pt>
                <c:pt idx="306">
                  <c:v>29.8828125</c:v>
                </c:pt>
                <c:pt idx="307">
                  <c:v>29.98046875</c:v>
                </c:pt>
                <c:pt idx="308">
                  <c:v>30.078125</c:v>
                </c:pt>
                <c:pt idx="309">
                  <c:v>30.17578125</c:v>
                </c:pt>
                <c:pt idx="310">
                  <c:v>30.2734375</c:v>
                </c:pt>
                <c:pt idx="311">
                  <c:v>30.37109375</c:v>
                </c:pt>
                <c:pt idx="312">
                  <c:v>30.46875</c:v>
                </c:pt>
                <c:pt idx="313">
                  <c:v>30.56640625</c:v>
                </c:pt>
                <c:pt idx="314">
                  <c:v>30.6640625</c:v>
                </c:pt>
                <c:pt idx="315">
                  <c:v>30.76171875</c:v>
                </c:pt>
                <c:pt idx="316">
                  <c:v>30.859375</c:v>
                </c:pt>
                <c:pt idx="317">
                  <c:v>30.95703125</c:v>
                </c:pt>
                <c:pt idx="318">
                  <c:v>31.0546875</c:v>
                </c:pt>
                <c:pt idx="319">
                  <c:v>31.15234375</c:v>
                </c:pt>
                <c:pt idx="320">
                  <c:v>31.25</c:v>
                </c:pt>
                <c:pt idx="321">
                  <c:v>31.34765625</c:v>
                </c:pt>
                <c:pt idx="322">
                  <c:v>31.4453125</c:v>
                </c:pt>
                <c:pt idx="323">
                  <c:v>31.54296875</c:v>
                </c:pt>
                <c:pt idx="324">
                  <c:v>31.640625</c:v>
                </c:pt>
                <c:pt idx="325">
                  <c:v>31.73828125</c:v>
                </c:pt>
                <c:pt idx="326">
                  <c:v>31.8359375</c:v>
                </c:pt>
                <c:pt idx="327">
                  <c:v>31.93359375</c:v>
                </c:pt>
                <c:pt idx="328">
                  <c:v>32.03125</c:v>
                </c:pt>
                <c:pt idx="329">
                  <c:v>32.12890625</c:v>
                </c:pt>
                <c:pt idx="330">
                  <c:v>32.2265625</c:v>
                </c:pt>
                <c:pt idx="331">
                  <c:v>32.32421875</c:v>
                </c:pt>
                <c:pt idx="332">
                  <c:v>32.421875</c:v>
                </c:pt>
                <c:pt idx="333">
                  <c:v>32.51953125</c:v>
                </c:pt>
                <c:pt idx="334">
                  <c:v>32.6171875</c:v>
                </c:pt>
                <c:pt idx="335">
                  <c:v>32.71484375</c:v>
                </c:pt>
                <c:pt idx="336">
                  <c:v>32.8125</c:v>
                </c:pt>
                <c:pt idx="337">
                  <c:v>32.91015625</c:v>
                </c:pt>
                <c:pt idx="338">
                  <c:v>33.0078125</c:v>
                </c:pt>
                <c:pt idx="339">
                  <c:v>33.10546875</c:v>
                </c:pt>
                <c:pt idx="340">
                  <c:v>33.203125</c:v>
                </c:pt>
                <c:pt idx="341">
                  <c:v>33.30078125</c:v>
                </c:pt>
                <c:pt idx="342">
                  <c:v>33.3984375</c:v>
                </c:pt>
                <c:pt idx="343">
                  <c:v>33.49609375</c:v>
                </c:pt>
                <c:pt idx="344">
                  <c:v>33.59375</c:v>
                </c:pt>
                <c:pt idx="345">
                  <c:v>33.69140625</c:v>
                </c:pt>
                <c:pt idx="346">
                  <c:v>33.7890625</c:v>
                </c:pt>
                <c:pt idx="347">
                  <c:v>33.88671875</c:v>
                </c:pt>
                <c:pt idx="348">
                  <c:v>33.984375</c:v>
                </c:pt>
                <c:pt idx="349">
                  <c:v>34.08203125</c:v>
                </c:pt>
                <c:pt idx="350">
                  <c:v>34.1796875</c:v>
                </c:pt>
                <c:pt idx="351">
                  <c:v>34.27734375</c:v>
                </c:pt>
                <c:pt idx="352">
                  <c:v>34.375</c:v>
                </c:pt>
                <c:pt idx="353">
                  <c:v>34.47265625</c:v>
                </c:pt>
                <c:pt idx="354">
                  <c:v>34.5703125</c:v>
                </c:pt>
                <c:pt idx="355">
                  <c:v>34.66796875</c:v>
                </c:pt>
                <c:pt idx="356">
                  <c:v>34.765625</c:v>
                </c:pt>
                <c:pt idx="357">
                  <c:v>34.86328125</c:v>
                </c:pt>
                <c:pt idx="358">
                  <c:v>34.9609375</c:v>
                </c:pt>
                <c:pt idx="359">
                  <c:v>35.05859375</c:v>
                </c:pt>
                <c:pt idx="360">
                  <c:v>35.15625</c:v>
                </c:pt>
                <c:pt idx="361">
                  <c:v>35.25390625</c:v>
                </c:pt>
                <c:pt idx="362">
                  <c:v>35.3515625</c:v>
                </c:pt>
                <c:pt idx="363">
                  <c:v>35.44921875</c:v>
                </c:pt>
                <c:pt idx="364">
                  <c:v>35.546875</c:v>
                </c:pt>
                <c:pt idx="365">
                  <c:v>35.64453125</c:v>
                </c:pt>
                <c:pt idx="366">
                  <c:v>35.7421875</c:v>
                </c:pt>
                <c:pt idx="367">
                  <c:v>35.83984375</c:v>
                </c:pt>
                <c:pt idx="368">
                  <c:v>35.9375</c:v>
                </c:pt>
                <c:pt idx="369">
                  <c:v>36.03515625</c:v>
                </c:pt>
                <c:pt idx="370">
                  <c:v>36.1328125</c:v>
                </c:pt>
                <c:pt idx="371">
                  <c:v>36.23046875</c:v>
                </c:pt>
                <c:pt idx="372">
                  <c:v>36.328125</c:v>
                </c:pt>
                <c:pt idx="373">
                  <c:v>36.42578125</c:v>
                </c:pt>
                <c:pt idx="374">
                  <c:v>36.5234375</c:v>
                </c:pt>
                <c:pt idx="375">
                  <c:v>36.62109375</c:v>
                </c:pt>
                <c:pt idx="376">
                  <c:v>36.71875</c:v>
                </c:pt>
                <c:pt idx="377">
                  <c:v>36.81640625</c:v>
                </c:pt>
                <c:pt idx="378">
                  <c:v>36.9140625</c:v>
                </c:pt>
                <c:pt idx="379">
                  <c:v>37.01171875</c:v>
                </c:pt>
                <c:pt idx="380">
                  <c:v>37.109375</c:v>
                </c:pt>
                <c:pt idx="381">
                  <c:v>37.20703125</c:v>
                </c:pt>
                <c:pt idx="382">
                  <c:v>37.3046875</c:v>
                </c:pt>
                <c:pt idx="383">
                  <c:v>37.40234375</c:v>
                </c:pt>
                <c:pt idx="384">
                  <c:v>37.5</c:v>
                </c:pt>
                <c:pt idx="385">
                  <c:v>37.59765625</c:v>
                </c:pt>
                <c:pt idx="386">
                  <c:v>37.6953125</c:v>
                </c:pt>
                <c:pt idx="387">
                  <c:v>37.79296875</c:v>
                </c:pt>
                <c:pt idx="388">
                  <c:v>37.890625</c:v>
                </c:pt>
                <c:pt idx="389">
                  <c:v>37.98828125</c:v>
                </c:pt>
                <c:pt idx="390">
                  <c:v>38.0859375</c:v>
                </c:pt>
                <c:pt idx="391">
                  <c:v>38.18359375</c:v>
                </c:pt>
                <c:pt idx="392">
                  <c:v>38.28125</c:v>
                </c:pt>
                <c:pt idx="393">
                  <c:v>38.37890625</c:v>
                </c:pt>
                <c:pt idx="394">
                  <c:v>38.4765625</c:v>
                </c:pt>
                <c:pt idx="395">
                  <c:v>38.57421875</c:v>
                </c:pt>
                <c:pt idx="396">
                  <c:v>38.671875</c:v>
                </c:pt>
                <c:pt idx="397">
                  <c:v>38.76953125</c:v>
                </c:pt>
                <c:pt idx="398">
                  <c:v>38.8671875</c:v>
                </c:pt>
                <c:pt idx="399">
                  <c:v>38.96484375</c:v>
                </c:pt>
                <c:pt idx="400">
                  <c:v>39.0625</c:v>
                </c:pt>
                <c:pt idx="401">
                  <c:v>39.16015625</c:v>
                </c:pt>
                <c:pt idx="402">
                  <c:v>39.2578125</c:v>
                </c:pt>
                <c:pt idx="403">
                  <c:v>39.35546875</c:v>
                </c:pt>
                <c:pt idx="404">
                  <c:v>39.453125</c:v>
                </c:pt>
                <c:pt idx="405">
                  <c:v>39.55078125</c:v>
                </c:pt>
                <c:pt idx="406">
                  <c:v>39.6484375</c:v>
                </c:pt>
                <c:pt idx="407">
                  <c:v>39.74609375</c:v>
                </c:pt>
                <c:pt idx="408">
                  <c:v>39.84375</c:v>
                </c:pt>
                <c:pt idx="409">
                  <c:v>39.94140625</c:v>
                </c:pt>
                <c:pt idx="410">
                  <c:v>40.0390625</c:v>
                </c:pt>
                <c:pt idx="411">
                  <c:v>40.13671875</c:v>
                </c:pt>
                <c:pt idx="412">
                  <c:v>40.234375</c:v>
                </c:pt>
                <c:pt idx="413">
                  <c:v>40.33203125</c:v>
                </c:pt>
                <c:pt idx="414">
                  <c:v>40.4296875</c:v>
                </c:pt>
                <c:pt idx="415">
                  <c:v>40.52734375</c:v>
                </c:pt>
                <c:pt idx="416">
                  <c:v>40.625</c:v>
                </c:pt>
                <c:pt idx="417">
                  <c:v>40.72265625</c:v>
                </c:pt>
                <c:pt idx="418">
                  <c:v>40.8203125</c:v>
                </c:pt>
                <c:pt idx="419">
                  <c:v>40.91796875</c:v>
                </c:pt>
                <c:pt idx="420">
                  <c:v>41.015625</c:v>
                </c:pt>
                <c:pt idx="421">
                  <c:v>41.11328125</c:v>
                </c:pt>
                <c:pt idx="422">
                  <c:v>41.2109375</c:v>
                </c:pt>
                <c:pt idx="423">
                  <c:v>41.30859375</c:v>
                </c:pt>
                <c:pt idx="424">
                  <c:v>41.40625</c:v>
                </c:pt>
                <c:pt idx="425">
                  <c:v>41.50390625</c:v>
                </c:pt>
                <c:pt idx="426">
                  <c:v>41.6015625</c:v>
                </c:pt>
                <c:pt idx="427">
                  <c:v>41.69921875</c:v>
                </c:pt>
                <c:pt idx="428">
                  <c:v>41.796875</c:v>
                </c:pt>
                <c:pt idx="429">
                  <c:v>41.89453125</c:v>
                </c:pt>
                <c:pt idx="430">
                  <c:v>41.9921875</c:v>
                </c:pt>
                <c:pt idx="431">
                  <c:v>42.08984375</c:v>
                </c:pt>
                <c:pt idx="432">
                  <c:v>42.1875</c:v>
                </c:pt>
                <c:pt idx="433">
                  <c:v>42.28515625</c:v>
                </c:pt>
                <c:pt idx="434">
                  <c:v>42.3828125</c:v>
                </c:pt>
                <c:pt idx="435">
                  <c:v>42.48046875</c:v>
                </c:pt>
                <c:pt idx="436">
                  <c:v>42.578125</c:v>
                </c:pt>
                <c:pt idx="437">
                  <c:v>42.67578125</c:v>
                </c:pt>
                <c:pt idx="438">
                  <c:v>42.7734375</c:v>
                </c:pt>
                <c:pt idx="439">
                  <c:v>42.87109375</c:v>
                </c:pt>
                <c:pt idx="440">
                  <c:v>42.96875</c:v>
                </c:pt>
                <c:pt idx="441">
                  <c:v>43.06640625</c:v>
                </c:pt>
                <c:pt idx="442">
                  <c:v>43.1640625</c:v>
                </c:pt>
                <c:pt idx="443">
                  <c:v>43.26171875</c:v>
                </c:pt>
                <c:pt idx="444">
                  <c:v>43.359375</c:v>
                </c:pt>
                <c:pt idx="445">
                  <c:v>43.45703125</c:v>
                </c:pt>
                <c:pt idx="446">
                  <c:v>43.5546875</c:v>
                </c:pt>
                <c:pt idx="447">
                  <c:v>43.65234375</c:v>
                </c:pt>
                <c:pt idx="448">
                  <c:v>43.75</c:v>
                </c:pt>
                <c:pt idx="449">
                  <c:v>43.84765625</c:v>
                </c:pt>
                <c:pt idx="450">
                  <c:v>43.9453125</c:v>
                </c:pt>
                <c:pt idx="451">
                  <c:v>44.04296875</c:v>
                </c:pt>
                <c:pt idx="452">
                  <c:v>44.140625</c:v>
                </c:pt>
                <c:pt idx="453">
                  <c:v>44.23828125</c:v>
                </c:pt>
                <c:pt idx="454">
                  <c:v>44.3359375</c:v>
                </c:pt>
                <c:pt idx="455">
                  <c:v>44.43359375</c:v>
                </c:pt>
                <c:pt idx="456">
                  <c:v>44.53125</c:v>
                </c:pt>
                <c:pt idx="457">
                  <c:v>44.62890625</c:v>
                </c:pt>
                <c:pt idx="458">
                  <c:v>44.7265625</c:v>
                </c:pt>
                <c:pt idx="459">
                  <c:v>44.82421875</c:v>
                </c:pt>
                <c:pt idx="460">
                  <c:v>44.921875</c:v>
                </c:pt>
                <c:pt idx="461">
                  <c:v>45.01953125</c:v>
                </c:pt>
                <c:pt idx="462">
                  <c:v>45.1171875</c:v>
                </c:pt>
                <c:pt idx="463">
                  <c:v>45.21484375</c:v>
                </c:pt>
                <c:pt idx="464">
                  <c:v>45.3125</c:v>
                </c:pt>
                <c:pt idx="465">
                  <c:v>45.41015625</c:v>
                </c:pt>
                <c:pt idx="466">
                  <c:v>45.5078125</c:v>
                </c:pt>
                <c:pt idx="467">
                  <c:v>45.60546875</c:v>
                </c:pt>
                <c:pt idx="468">
                  <c:v>45.703125</c:v>
                </c:pt>
                <c:pt idx="469">
                  <c:v>45.80078125</c:v>
                </c:pt>
                <c:pt idx="470">
                  <c:v>45.8984375</c:v>
                </c:pt>
                <c:pt idx="471">
                  <c:v>45.99609375</c:v>
                </c:pt>
                <c:pt idx="472">
                  <c:v>46.09375</c:v>
                </c:pt>
                <c:pt idx="473">
                  <c:v>46.19140625</c:v>
                </c:pt>
                <c:pt idx="474">
                  <c:v>46.2890625</c:v>
                </c:pt>
                <c:pt idx="475">
                  <c:v>46.38671875</c:v>
                </c:pt>
                <c:pt idx="476">
                  <c:v>46.484375</c:v>
                </c:pt>
                <c:pt idx="477">
                  <c:v>46.58203125</c:v>
                </c:pt>
                <c:pt idx="478">
                  <c:v>46.6796875</c:v>
                </c:pt>
                <c:pt idx="479">
                  <c:v>46.77734375</c:v>
                </c:pt>
                <c:pt idx="480">
                  <c:v>46.875</c:v>
                </c:pt>
                <c:pt idx="481">
                  <c:v>46.97265625</c:v>
                </c:pt>
                <c:pt idx="482">
                  <c:v>47.0703125</c:v>
                </c:pt>
                <c:pt idx="483">
                  <c:v>47.16796875</c:v>
                </c:pt>
                <c:pt idx="484">
                  <c:v>47.265625</c:v>
                </c:pt>
                <c:pt idx="485">
                  <c:v>47.36328125</c:v>
                </c:pt>
                <c:pt idx="486">
                  <c:v>47.4609375</c:v>
                </c:pt>
                <c:pt idx="487">
                  <c:v>47.55859375</c:v>
                </c:pt>
                <c:pt idx="488">
                  <c:v>47.65625</c:v>
                </c:pt>
                <c:pt idx="489">
                  <c:v>47.75390625</c:v>
                </c:pt>
                <c:pt idx="490">
                  <c:v>47.8515625</c:v>
                </c:pt>
                <c:pt idx="491">
                  <c:v>47.94921875</c:v>
                </c:pt>
                <c:pt idx="492">
                  <c:v>48.046875</c:v>
                </c:pt>
                <c:pt idx="493">
                  <c:v>48.14453125</c:v>
                </c:pt>
                <c:pt idx="494">
                  <c:v>48.2421875</c:v>
                </c:pt>
                <c:pt idx="495">
                  <c:v>48.33984375</c:v>
                </c:pt>
                <c:pt idx="496">
                  <c:v>48.4375</c:v>
                </c:pt>
                <c:pt idx="497">
                  <c:v>48.53515625</c:v>
                </c:pt>
                <c:pt idx="498">
                  <c:v>48.6328125</c:v>
                </c:pt>
                <c:pt idx="499">
                  <c:v>48.73046875</c:v>
                </c:pt>
                <c:pt idx="500">
                  <c:v>48.828125</c:v>
                </c:pt>
                <c:pt idx="501">
                  <c:v>48.92578125</c:v>
                </c:pt>
                <c:pt idx="502">
                  <c:v>49.0234375</c:v>
                </c:pt>
                <c:pt idx="503">
                  <c:v>49.12109375</c:v>
                </c:pt>
                <c:pt idx="504">
                  <c:v>49.21875</c:v>
                </c:pt>
                <c:pt idx="505">
                  <c:v>49.31640625</c:v>
                </c:pt>
                <c:pt idx="506">
                  <c:v>49.4140625</c:v>
                </c:pt>
                <c:pt idx="507">
                  <c:v>49.51171875</c:v>
                </c:pt>
                <c:pt idx="508">
                  <c:v>49.609375</c:v>
                </c:pt>
                <c:pt idx="509">
                  <c:v>49.70703125</c:v>
                </c:pt>
                <c:pt idx="510">
                  <c:v>49.8046875</c:v>
                </c:pt>
                <c:pt idx="511">
                  <c:v>49.90234375</c:v>
                </c:pt>
                <c:pt idx="512">
                  <c:v>50</c:v>
                </c:pt>
                <c:pt idx="513">
                  <c:v>50.09765625</c:v>
                </c:pt>
                <c:pt idx="514">
                  <c:v>50.1953125</c:v>
                </c:pt>
                <c:pt idx="515">
                  <c:v>50.29296875</c:v>
                </c:pt>
                <c:pt idx="516">
                  <c:v>50.390625</c:v>
                </c:pt>
                <c:pt idx="517">
                  <c:v>50.48828125</c:v>
                </c:pt>
                <c:pt idx="518">
                  <c:v>50.5859375</c:v>
                </c:pt>
                <c:pt idx="519">
                  <c:v>50.68359375</c:v>
                </c:pt>
                <c:pt idx="520">
                  <c:v>50.78125</c:v>
                </c:pt>
                <c:pt idx="521">
                  <c:v>50.87890625</c:v>
                </c:pt>
                <c:pt idx="522">
                  <c:v>50.9765625</c:v>
                </c:pt>
                <c:pt idx="523">
                  <c:v>51.07421875</c:v>
                </c:pt>
                <c:pt idx="524">
                  <c:v>51.171875</c:v>
                </c:pt>
                <c:pt idx="525">
                  <c:v>51.26953125</c:v>
                </c:pt>
                <c:pt idx="526">
                  <c:v>51.3671875</c:v>
                </c:pt>
                <c:pt idx="527">
                  <c:v>51.46484375</c:v>
                </c:pt>
                <c:pt idx="528">
                  <c:v>51.5625</c:v>
                </c:pt>
                <c:pt idx="529">
                  <c:v>51.66015625</c:v>
                </c:pt>
                <c:pt idx="530">
                  <c:v>51.7578125</c:v>
                </c:pt>
                <c:pt idx="531">
                  <c:v>51.85546875</c:v>
                </c:pt>
                <c:pt idx="532">
                  <c:v>51.953125</c:v>
                </c:pt>
                <c:pt idx="533">
                  <c:v>52.05078125</c:v>
                </c:pt>
                <c:pt idx="534">
                  <c:v>52.1484375</c:v>
                </c:pt>
                <c:pt idx="535">
                  <c:v>52.24609375</c:v>
                </c:pt>
                <c:pt idx="536">
                  <c:v>52.34375</c:v>
                </c:pt>
                <c:pt idx="537">
                  <c:v>52.44140625</c:v>
                </c:pt>
                <c:pt idx="538">
                  <c:v>52.5390625</c:v>
                </c:pt>
                <c:pt idx="539">
                  <c:v>52.63671875</c:v>
                </c:pt>
                <c:pt idx="540">
                  <c:v>52.734375</c:v>
                </c:pt>
                <c:pt idx="541">
                  <c:v>52.83203125</c:v>
                </c:pt>
                <c:pt idx="542">
                  <c:v>52.9296875</c:v>
                </c:pt>
                <c:pt idx="543">
                  <c:v>53.02734375</c:v>
                </c:pt>
                <c:pt idx="544">
                  <c:v>53.125</c:v>
                </c:pt>
                <c:pt idx="545">
                  <c:v>53.22265625</c:v>
                </c:pt>
                <c:pt idx="546">
                  <c:v>53.3203125</c:v>
                </c:pt>
                <c:pt idx="547">
                  <c:v>53.41796875</c:v>
                </c:pt>
                <c:pt idx="548">
                  <c:v>53.515625</c:v>
                </c:pt>
                <c:pt idx="549">
                  <c:v>53.61328125</c:v>
                </c:pt>
                <c:pt idx="550">
                  <c:v>53.7109375</c:v>
                </c:pt>
                <c:pt idx="551">
                  <c:v>53.80859375</c:v>
                </c:pt>
                <c:pt idx="552">
                  <c:v>53.90625</c:v>
                </c:pt>
                <c:pt idx="553">
                  <c:v>54.00390625</c:v>
                </c:pt>
                <c:pt idx="554">
                  <c:v>54.1015625</c:v>
                </c:pt>
                <c:pt idx="555">
                  <c:v>54.19921875</c:v>
                </c:pt>
                <c:pt idx="556">
                  <c:v>54.296875</c:v>
                </c:pt>
                <c:pt idx="557">
                  <c:v>54.39453125</c:v>
                </c:pt>
                <c:pt idx="558">
                  <c:v>54.4921875</c:v>
                </c:pt>
                <c:pt idx="559">
                  <c:v>54.58984375</c:v>
                </c:pt>
                <c:pt idx="560">
                  <c:v>54.6875</c:v>
                </c:pt>
                <c:pt idx="561">
                  <c:v>54.78515625</c:v>
                </c:pt>
                <c:pt idx="562">
                  <c:v>54.8828125</c:v>
                </c:pt>
                <c:pt idx="563">
                  <c:v>54.98046875</c:v>
                </c:pt>
                <c:pt idx="564">
                  <c:v>55.078125</c:v>
                </c:pt>
                <c:pt idx="565">
                  <c:v>55.17578125</c:v>
                </c:pt>
                <c:pt idx="566">
                  <c:v>55.2734375</c:v>
                </c:pt>
                <c:pt idx="567">
                  <c:v>55.37109375</c:v>
                </c:pt>
                <c:pt idx="568">
                  <c:v>55.46875</c:v>
                </c:pt>
                <c:pt idx="569">
                  <c:v>55.56640625</c:v>
                </c:pt>
                <c:pt idx="570">
                  <c:v>55.6640625</c:v>
                </c:pt>
                <c:pt idx="571">
                  <c:v>55.76171875</c:v>
                </c:pt>
                <c:pt idx="572">
                  <c:v>55.859375</c:v>
                </c:pt>
                <c:pt idx="573">
                  <c:v>55.95703125</c:v>
                </c:pt>
                <c:pt idx="574">
                  <c:v>56.0546875</c:v>
                </c:pt>
                <c:pt idx="575">
                  <c:v>56.15234375</c:v>
                </c:pt>
                <c:pt idx="576">
                  <c:v>56.25</c:v>
                </c:pt>
                <c:pt idx="577">
                  <c:v>56.34765625</c:v>
                </c:pt>
                <c:pt idx="578">
                  <c:v>56.4453125</c:v>
                </c:pt>
                <c:pt idx="579">
                  <c:v>56.54296875</c:v>
                </c:pt>
                <c:pt idx="580">
                  <c:v>56.640625</c:v>
                </c:pt>
                <c:pt idx="581">
                  <c:v>56.73828125</c:v>
                </c:pt>
                <c:pt idx="582">
                  <c:v>56.8359375</c:v>
                </c:pt>
                <c:pt idx="583">
                  <c:v>56.93359375</c:v>
                </c:pt>
                <c:pt idx="584">
                  <c:v>57.03125</c:v>
                </c:pt>
                <c:pt idx="585">
                  <c:v>57.12890625</c:v>
                </c:pt>
                <c:pt idx="586">
                  <c:v>57.2265625</c:v>
                </c:pt>
                <c:pt idx="587">
                  <c:v>57.32421875</c:v>
                </c:pt>
                <c:pt idx="588">
                  <c:v>57.421875</c:v>
                </c:pt>
                <c:pt idx="589">
                  <c:v>57.51953125</c:v>
                </c:pt>
                <c:pt idx="590">
                  <c:v>57.6171875</c:v>
                </c:pt>
                <c:pt idx="591">
                  <c:v>57.71484375</c:v>
                </c:pt>
                <c:pt idx="592">
                  <c:v>57.8125</c:v>
                </c:pt>
                <c:pt idx="593">
                  <c:v>57.91015625</c:v>
                </c:pt>
                <c:pt idx="594">
                  <c:v>58.0078125</c:v>
                </c:pt>
                <c:pt idx="595">
                  <c:v>58.10546875</c:v>
                </c:pt>
                <c:pt idx="596">
                  <c:v>58.203125</c:v>
                </c:pt>
                <c:pt idx="597">
                  <c:v>58.30078125</c:v>
                </c:pt>
                <c:pt idx="598">
                  <c:v>58.3984375</c:v>
                </c:pt>
                <c:pt idx="599">
                  <c:v>58.49609375</c:v>
                </c:pt>
                <c:pt idx="600">
                  <c:v>58.59375</c:v>
                </c:pt>
                <c:pt idx="601">
                  <c:v>58.69140625</c:v>
                </c:pt>
                <c:pt idx="602">
                  <c:v>58.7890625</c:v>
                </c:pt>
                <c:pt idx="603">
                  <c:v>58.88671875</c:v>
                </c:pt>
                <c:pt idx="604">
                  <c:v>58.984375</c:v>
                </c:pt>
                <c:pt idx="605">
                  <c:v>59.08203125</c:v>
                </c:pt>
                <c:pt idx="606">
                  <c:v>59.1796875</c:v>
                </c:pt>
                <c:pt idx="607">
                  <c:v>59.27734375</c:v>
                </c:pt>
                <c:pt idx="608">
                  <c:v>59.375</c:v>
                </c:pt>
                <c:pt idx="609">
                  <c:v>59.47265625</c:v>
                </c:pt>
                <c:pt idx="610">
                  <c:v>59.5703125</c:v>
                </c:pt>
                <c:pt idx="611">
                  <c:v>59.66796875</c:v>
                </c:pt>
                <c:pt idx="612">
                  <c:v>59.765625</c:v>
                </c:pt>
                <c:pt idx="613">
                  <c:v>59.86328125</c:v>
                </c:pt>
                <c:pt idx="614">
                  <c:v>59.9609375</c:v>
                </c:pt>
                <c:pt idx="615">
                  <c:v>60.05859375</c:v>
                </c:pt>
                <c:pt idx="616">
                  <c:v>60.15625</c:v>
                </c:pt>
                <c:pt idx="617">
                  <c:v>60.25390625</c:v>
                </c:pt>
                <c:pt idx="618">
                  <c:v>60.3515625</c:v>
                </c:pt>
                <c:pt idx="619">
                  <c:v>60.44921875</c:v>
                </c:pt>
                <c:pt idx="620">
                  <c:v>60.546875</c:v>
                </c:pt>
                <c:pt idx="621">
                  <c:v>60.64453125</c:v>
                </c:pt>
                <c:pt idx="622">
                  <c:v>60.7421875</c:v>
                </c:pt>
                <c:pt idx="623">
                  <c:v>60.83984375</c:v>
                </c:pt>
                <c:pt idx="624">
                  <c:v>60.9375</c:v>
                </c:pt>
                <c:pt idx="625">
                  <c:v>61.03515625</c:v>
                </c:pt>
                <c:pt idx="626">
                  <c:v>61.1328125</c:v>
                </c:pt>
                <c:pt idx="627">
                  <c:v>61.23046875</c:v>
                </c:pt>
                <c:pt idx="628">
                  <c:v>61.328125</c:v>
                </c:pt>
                <c:pt idx="629">
                  <c:v>61.42578125</c:v>
                </c:pt>
                <c:pt idx="630">
                  <c:v>61.5234375</c:v>
                </c:pt>
                <c:pt idx="631">
                  <c:v>61.62109375</c:v>
                </c:pt>
                <c:pt idx="632">
                  <c:v>61.71875</c:v>
                </c:pt>
                <c:pt idx="633">
                  <c:v>61.81640625</c:v>
                </c:pt>
                <c:pt idx="634">
                  <c:v>61.9140625</c:v>
                </c:pt>
                <c:pt idx="635">
                  <c:v>62.01171875</c:v>
                </c:pt>
                <c:pt idx="636">
                  <c:v>62.109375</c:v>
                </c:pt>
                <c:pt idx="637">
                  <c:v>62.20703125</c:v>
                </c:pt>
                <c:pt idx="638">
                  <c:v>62.3046875</c:v>
                </c:pt>
                <c:pt idx="639">
                  <c:v>62.40234375</c:v>
                </c:pt>
                <c:pt idx="640">
                  <c:v>62.5</c:v>
                </c:pt>
                <c:pt idx="641">
                  <c:v>62.59765625</c:v>
                </c:pt>
                <c:pt idx="642">
                  <c:v>62.6953125</c:v>
                </c:pt>
                <c:pt idx="643">
                  <c:v>62.79296875</c:v>
                </c:pt>
                <c:pt idx="644">
                  <c:v>62.890625</c:v>
                </c:pt>
                <c:pt idx="645">
                  <c:v>62.98828125</c:v>
                </c:pt>
                <c:pt idx="646">
                  <c:v>63.0859375</c:v>
                </c:pt>
                <c:pt idx="647">
                  <c:v>63.18359375</c:v>
                </c:pt>
                <c:pt idx="648">
                  <c:v>63.28125</c:v>
                </c:pt>
                <c:pt idx="649">
                  <c:v>63.37890625</c:v>
                </c:pt>
                <c:pt idx="650">
                  <c:v>63.4765625</c:v>
                </c:pt>
                <c:pt idx="651">
                  <c:v>63.57421875</c:v>
                </c:pt>
                <c:pt idx="652">
                  <c:v>63.671875</c:v>
                </c:pt>
                <c:pt idx="653">
                  <c:v>63.76953125</c:v>
                </c:pt>
                <c:pt idx="654">
                  <c:v>63.8671875</c:v>
                </c:pt>
                <c:pt idx="655">
                  <c:v>63.96484375</c:v>
                </c:pt>
                <c:pt idx="656">
                  <c:v>64.0625</c:v>
                </c:pt>
                <c:pt idx="657">
                  <c:v>64.16015625</c:v>
                </c:pt>
                <c:pt idx="658">
                  <c:v>64.2578125</c:v>
                </c:pt>
                <c:pt idx="659">
                  <c:v>64.35546875</c:v>
                </c:pt>
                <c:pt idx="660">
                  <c:v>64.453125</c:v>
                </c:pt>
                <c:pt idx="661">
                  <c:v>64.55078125</c:v>
                </c:pt>
                <c:pt idx="662">
                  <c:v>64.6484375</c:v>
                </c:pt>
                <c:pt idx="663">
                  <c:v>64.74609375</c:v>
                </c:pt>
                <c:pt idx="664">
                  <c:v>64.84375</c:v>
                </c:pt>
                <c:pt idx="665">
                  <c:v>64.94140625</c:v>
                </c:pt>
                <c:pt idx="666">
                  <c:v>65.0390625</c:v>
                </c:pt>
                <c:pt idx="667">
                  <c:v>65.13671875</c:v>
                </c:pt>
                <c:pt idx="668">
                  <c:v>65.234375</c:v>
                </c:pt>
                <c:pt idx="669">
                  <c:v>65.33203125</c:v>
                </c:pt>
                <c:pt idx="670">
                  <c:v>65.4296875</c:v>
                </c:pt>
                <c:pt idx="671">
                  <c:v>65.52734375</c:v>
                </c:pt>
                <c:pt idx="672">
                  <c:v>65.625</c:v>
                </c:pt>
                <c:pt idx="673">
                  <c:v>65.72265625</c:v>
                </c:pt>
                <c:pt idx="674">
                  <c:v>65.8203125</c:v>
                </c:pt>
                <c:pt idx="675">
                  <c:v>65.91796875</c:v>
                </c:pt>
                <c:pt idx="676">
                  <c:v>66.015625</c:v>
                </c:pt>
                <c:pt idx="677">
                  <c:v>66.11328125</c:v>
                </c:pt>
                <c:pt idx="678">
                  <c:v>66.2109375</c:v>
                </c:pt>
                <c:pt idx="679">
                  <c:v>66.30859375</c:v>
                </c:pt>
                <c:pt idx="680">
                  <c:v>66.40625</c:v>
                </c:pt>
                <c:pt idx="681">
                  <c:v>66.50390625</c:v>
                </c:pt>
                <c:pt idx="682">
                  <c:v>66.6015625</c:v>
                </c:pt>
                <c:pt idx="683">
                  <c:v>66.69921875</c:v>
                </c:pt>
                <c:pt idx="684">
                  <c:v>66.796875</c:v>
                </c:pt>
                <c:pt idx="685">
                  <c:v>66.89453125</c:v>
                </c:pt>
                <c:pt idx="686">
                  <c:v>66.9921875</c:v>
                </c:pt>
                <c:pt idx="687">
                  <c:v>67.08984375</c:v>
                </c:pt>
                <c:pt idx="688">
                  <c:v>67.1875</c:v>
                </c:pt>
                <c:pt idx="689">
                  <c:v>67.28515625</c:v>
                </c:pt>
                <c:pt idx="690">
                  <c:v>67.3828125</c:v>
                </c:pt>
                <c:pt idx="691">
                  <c:v>67.48046875</c:v>
                </c:pt>
                <c:pt idx="692">
                  <c:v>67.578125</c:v>
                </c:pt>
                <c:pt idx="693">
                  <c:v>67.67578125</c:v>
                </c:pt>
                <c:pt idx="694">
                  <c:v>67.7734375</c:v>
                </c:pt>
                <c:pt idx="695">
                  <c:v>67.87109375</c:v>
                </c:pt>
                <c:pt idx="696">
                  <c:v>67.96875</c:v>
                </c:pt>
                <c:pt idx="697">
                  <c:v>68.06640625</c:v>
                </c:pt>
                <c:pt idx="698">
                  <c:v>68.1640625</c:v>
                </c:pt>
                <c:pt idx="699">
                  <c:v>68.26171875</c:v>
                </c:pt>
                <c:pt idx="700">
                  <c:v>68.359375</c:v>
                </c:pt>
                <c:pt idx="701">
                  <c:v>68.45703125</c:v>
                </c:pt>
                <c:pt idx="702">
                  <c:v>68.5546875</c:v>
                </c:pt>
                <c:pt idx="703">
                  <c:v>68.65234375</c:v>
                </c:pt>
                <c:pt idx="704">
                  <c:v>68.75</c:v>
                </c:pt>
                <c:pt idx="705">
                  <c:v>68.84765625</c:v>
                </c:pt>
                <c:pt idx="706">
                  <c:v>68.9453125</c:v>
                </c:pt>
                <c:pt idx="707">
                  <c:v>69.04296875</c:v>
                </c:pt>
                <c:pt idx="708">
                  <c:v>69.140625</c:v>
                </c:pt>
                <c:pt idx="709">
                  <c:v>69.23828125</c:v>
                </c:pt>
                <c:pt idx="710">
                  <c:v>69.3359375</c:v>
                </c:pt>
                <c:pt idx="711">
                  <c:v>69.43359375</c:v>
                </c:pt>
                <c:pt idx="712">
                  <c:v>69.53125</c:v>
                </c:pt>
                <c:pt idx="713">
                  <c:v>69.62890625</c:v>
                </c:pt>
                <c:pt idx="714">
                  <c:v>69.7265625</c:v>
                </c:pt>
                <c:pt idx="715">
                  <c:v>69.82421875</c:v>
                </c:pt>
                <c:pt idx="716">
                  <c:v>69.921875</c:v>
                </c:pt>
                <c:pt idx="717">
                  <c:v>70.01953125</c:v>
                </c:pt>
                <c:pt idx="718">
                  <c:v>70.1171875</c:v>
                </c:pt>
                <c:pt idx="719">
                  <c:v>70.21484375</c:v>
                </c:pt>
                <c:pt idx="720">
                  <c:v>70.3125</c:v>
                </c:pt>
                <c:pt idx="721">
                  <c:v>70.41015625</c:v>
                </c:pt>
                <c:pt idx="722">
                  <c:v>70.5078125</c:v>
                </c:pt>
                <c:pt idx="723">
                  <c:v>70.60546875</c:v>
                </c:pt>
                <c:pt idx="724">
                  <c:v>70.703125</c:v>
                </c:pt>
                <c:pt idx="725">
                  <c:v>70.80078125</c:v>
                </c:pt>
                <c:pt idx="726">
                  <c:v>70.8984375</c:v>
                </c:pt>
                <c:pt idx="727">
                  <c:v>70.99609375</c:v>
                </c:pt>
                <c:pt idx="728">
                  <c:v>71.09375</c:v>
                </c:pt>
                <c:pt idx="729">
                  <c:v>71.19140625</c:v>
                </c:pt>
                <c:pt idx="730">
                  <c:v>71.2890625</c:v>
                </c:pt>
                <c:pt idx="731">
                  <c:v>71.38671875</c:v>
                </c:pt>
                <c:pt idx="732">
                  <c:v>71.484375</c:v>
                </c:pt>
                <c:pt idx="733">
                  <c:v>71.58203125</c:v>
                </c:pt>
                <c:pt idx="734">
                  <c:v>71.6796875</c:v>
                </c:pt>
                <c:pt idx="735">
                  <c:v>71.77734375</c:v>
                </c:pt>
                <c:pt idx="736">
                  <c:v>71.875</c:v>
                </c:pt>
                <c:pt idx="737">
                  <c:v>71.97265625</c:v>
                </c:pt>
                <c:pt idx="738">
                  <c:v>72.0703125</c:v>
                </c:pt>
                <c:pt idx="739">
                  <c:v>72.16796875</c:v>
                </c:pt>
                <c:pt idx="740">
                  <c:v>72.265625</c:v>
                </c:pt>
                <c:pt idx="741">
                  <c:v>72.36328125</c:v>
                </c:pt>
                <c:pt idx="742">
                  <c:v>72.4609375</c:v>
                </c:pt>
                <c:pt idx="743">
                  <c:v>72.55859375</c:v>
                </c:pt>
                <c:pt idx="744">
                  <c:v>72.65625</c:v>
                </c:pt>
                <c:pt idx="745">
                  <c:v>72.75390625</c:v>
                </c:pt>
                <c:pt idx="746">
                  <c:v>72.8515625</c:v>
                </c:pt>
                <c:pt idx="747">
                  <c:v>72.94921875</c:v>
                </c:pt>
                <c:pt idx="748">
                  <c:v>73.046875</c:v>
                </c:pt>
                <c:pt idx="749">
                  <c:v>73.14453125</c:v>
                </c:pt>
                <c:pt idx="750">
                  <c:v>73.2421875</c:v>
                </c:pt>
                <c:pt idx="751">
                  <c:v>73.33984375</c:v>
                </c:pt>
                <c:pt idx="752">
                  <c:v>73.4375</c:v>
                </c:pt>
                <c:pt idx="753">
                  <c:v>73.53515625</c:v>
                </c:pt>
                <c:pt idx="754">
                  <c:v>73.6328125</c:v>
                </c:pt>
                <c:pt idx="755">
                  <c:v>73.73046875</c:v>
                </c:pt>
                <c:pt idx="756">
                  <c:v>73.828125</c:v>
                </c:pt>
                <c:pt idx="757">
                  <c:v>73.92578125</c:v>
                </c:pt>
                <c:pt idx="758">
                  <c:v>74.0234375</c:v>
                </c:pt>
                <c:pt idx="759">
                  <c:v>74.12109375</c:v>
                </c:pt>
                <c:pt idx="760">
                  <c:v>74.21875</c:v>
                </c:pt>
                <c:pt idx="761">
                  <c:v>74.31640625</c:v>
                </c:pt>
                <c:pt idx="762">
                  <c:v>74.4140625</c:v>
                </c:pt>
                <c:pt idx="763">
                  <c:v>74.51171875</c:v>
                </c:pt>
                <c:pt idx="764">
                  <c:v>74.609375</c:v>
                </c:pt>
                <c:pt idx="765">
                  <c:v>74.70703125</c:v>
                </c:pt>
                <c:pt idx="766">
                  <c:v>74.8046875</c:v>
                </c:pt>
                <c:pt idx="767">
                  <c:v>74.90234375</c:v>
                </c:pt>
                <c:pt idx="768">
                  <c:v>75</c:v>
                </c:pt>
                <c:pt idx="769">
                  <c:v>75.09765625</c:v>
                </c:pt>
                <c:pt idx="770">
                  <c:v>75.1953125</c:v>
                </c:pt>
                <c:pt idx="771">
                  <c:v>75.29296875</c:v>
                </c:pt>
                <c:pt idx="772">
                  <c:v>75.390625</c:v>
                </c:pt>
                <c:pt idx="773">
                  <c:v>75.48828125</c:v>
                </c:pt>
                <c:pt idx="774">
                  <c:v>75.5859375</c:v>
                </c:pt>
                <c:pt idx="775">
                  <c:v>75.68359375</c:v>
                </c:pt>
                <c:pt idx="776">
                  <c:v>75.78125</c:v>
                </c:pt>
                <c:pt idx="777">
                  <c:v>75.87890625</c:v>
                </c:pt>
                <c:pt idx="778">
                  <c:v>75.9765625</c:v>
                </c:pt>
                <c:pt idx="779">
                  <c:v>76.07421875</c:v>
                </c:pt>
                <c:pt idx="780">
                  <c:v>76.171875</c:v>
                </c:pt>
                <c:pt idx="781">
                  <c:v>76.26953125</c:v>
                </c:pt>
                <c:pt idx="782">
                  <c:v>76.3671875</c:v>
                </c:pt>
                <c:pt idx="783">
                  <c:v>76.46484375</c:v>
                </c:pt>
                <c:pt idx="784">
                  <c:v>76.5625</c:v>
                </c:pt>
                <c:pt idx="785">
                  <c:v>76.66015625</c:v>
                </c:pt>
                <c:pt idx="786">
                  <c:v>76.7578125</c:v>
                </c:pt>
                <c:pt idx="787">
                  <c:v>76.85546875</c:v>
                </c:pt>
                <c:pt idx="788">
                  <c:v>76.953125</c:v>
                </c:pt>
                <c:pt idx="789">
                  <c:v>77.05078125</c:v>
                </c:pt>
                <c:pt idx="790">
                  <c:v>77.1484375</c:v>
                </c:pt>
                <c:pt idx="791">
                  <c:v>77.24609375</c:v>
                </c:pt>
                <c:pt idx="792">
                  <c:v>77.34375</c:v>
                </c:pt>
                <c:pt idx="793">
                  <c:v>77.44140625</c:v>
                </c:pt>
                <c:pt idx="794">
                  <c:v>77.5390625</c:v>
                </c:pt>
                <c:pt idx="795">
                  <c:v>77.63671875</c:v>
                </c:pt>
                <c:pt idx="796">
                  <c:v>77.734375</c:v>
                </c:pt>
                <c:pt idx="797">
                  <c:v>77.83203125</c:v>
                </c:pt>
                <c:pt idx="798">
                  <c:v>77.9296875</c:v>
                </c:pt>
                <c:pt idx="799">
                  <c:v>78.02734375</c:v>
                </c:pt>
                <c:pt idx="800">
                  <c:v>78.125</c:v>
                </c:pt>
                <c:pt idx="801">
                  <c:v>78.22265625</c:v>
                </c:pt>
                <c:pt idx="802">
                  <c:v>78.3203125</c:v>
                </c:pt>
                <c:pt idx="803">
                  <c:v>78.41796875</c:v>
                </c:pt>
                <c:pt idx="804">
                  <c:v>78.515625</c:v>
                </c:pt>
                <c:pt idx="805">
                  <c:v>78.61328125</c:v>
                </c:pt>
                <c:pt idx="806">
                  <c:v>78.7109375</c:v>
                </c:pt>
                <c:pt idx="807">
                  <c:v>78.80859375</c:v>
                </c:pt>
                <c:pt idx="808">
                  <c:v>78.90625</c:v>
                </c:pt>
                <c:pt idx="809">
                  <c:v>79.00390625</c:v>
                </c:pt>
                <c:pt idx="810">
                  <c:v>79.1015625</c:v>
                </c:pt>
                <c:pt idx="811">
                  <c:v>79.19921875</c:v>
                </c:pt>
                <c:pt idx="812">
                  <c:v>79.296875</c:v>
                </c:pt>
                <c:pt idx="813">
                  <c:v>79.39453125</c:v>
                </c:pt>
                <c:pt idx="814">
                  <c:v>79.4921875</c:v>
                </c:pt>
                <c:pt idx="815">
                  <c:v>79.58984375</c:v>
                </c:pt>
                <c:pt idx="816">
                  <c:v>79.6875</c:v>
                </c:pt>
                <c:pt idx="817">
                  <c:v>79.78515625</c:v>
                </c:pt>
                <c:pt idx="818">
                  <c:v>79.8828125</c:v>
                </c:pt>
                <c:pt idx="819">
                  <c:v>79.98046875</c:v>
                </c:pt>
                <c:pt idx="820">
                  <c:v>80.078125</c:v>
                </c:pt>
                <c:pt idx="821">
                  <c:v>80.17578125</c:v>
                </c:pt>
                <c:pt idx="822">
                  <c:v>80.2734375</c:v>
                </c:pt>
                <c:pt idx="823">
                  <c:v>80.37109375</c:v>
                </c:pt>
                <c:pt idx="824">
                  <c:v>80.46875</c:v>
                </c:pt>
                <c:pt idx="825">
                  <c:v>80.56640625</c:v>
                </c:pt>
                <c:pt idx="826">
                  <c:v>80.6640625</c:v>
                </c:pt>
                <c:pt idx="827">
                  <c:v>80.76171875</c:v>
                </c:pt>
                <c:pt idx="828">
                  <c:v>80.859375</c:v>
                </c:pt>
                <c:pt idx="829">
                  <c:v>80.95703125</c:v>
                </c:pt>
                <c:pt idx="830">
                  <c:v>81.0546875</c:v>
                </c:pt>
                <c:pt idx="831">
                  <c:v>81.15234375</c:v>
                </c:pt>
                <c:pt idx="832">
                  <c:v>81.25</c:v>
                </c:pt>
                <c:pt idx="833">
                  <c:v>81.34765625</c:v>
                </c:pt>
                <c:pt idx="834">
                  <c:v>81.4453125</c:v>
                </c:pt>
                <c:pt idx="835">
                  <c:v>81.54296875</c:v>
                </c:pt>
                <c:pt idx="836">
                  <c:v>81.640625</c:v>
                </c:pt>
                <c:pt idx="837">
                  <c:v>81.73828125</c:v>
                </c:pt>
                <c:pt idx="838">
                  <c:v>81.8359375</c:v>
                </c:pt>
                <c:pt idx="839">
                  <c:v>81.93359375</c:v>
                </c:pt>
                <c:pt idx="840">
                  <c:v>82.03125</c:v>
                </c:pt>
                <c:pt idx="841">
                  <c:v>82.12890625</c:v>
                </c:pt>
                <c:pt idx="842">
                  <c:v>82.2265625</c:v>
                </c:pt>
                <c:pt idx="843">
                  <c:v>82.32421875</c:v>
                </c:pt>
                <c:pt idx="844">
                  <c:v>82.421875</c:v>
                </c:pt>
                <c:pt idx="845">
                  <c:v>82.51953125</c:v>
                </c:pt>
                <c:pt idx="846">
                  <c:v>82.6171875</c:v>
                </c:pt>
                <c:pt idx="847">
                  <c:v>82.71484375</c:v>
                </c:pt>
                <c:pt idx="848">
                  <c:v>82.8125</c:v>
                </c:pt>
                <c:pt idx="849">
                  <c:v>82.91015625</c:v>
                </c:pt>
                <c:pt idx="850">
                  <c:v>83.0078125</c:v>
                </c:pt>
                <c:pt idx="851">
                  <c:v>83.10546875</c:v>
                </c:pt>
                <c:pt idx="852">
                  <c:v>83.203125</c:v>
                </c:pt>
                <c:pt idx="853">
                  <c:v>83.30078125</c:v>
                </c:pt>
                <c:pt idx="854">
                  <c:v>83.3984375</c:v>
                </c:pt>
                <c:pt idx="855">
                  <c:v>83.49609375</c:v>
                </c:pt>
                <c:pt idx="856">
                  <c:v>83.59375</c:v>
                </c:pt>
                <c:pt idx="857">
                  <c:v>83.69140625</c:v>
                </c:pt>
                <c:pt idx="858">
                  <c:v>83.7890625</c:v>
                </c:pt>
                <c:pt idx="859">
                  <c:v>83.88671875</c:v>
                </c:pt>
                <c:pt idx="860">
                  <c:v>83.984375</c:v>
                </c:pt>
                <c:pt idx="861">
                  <c:v>84.08203125</c:v>
                </c:pt>
                <c:pt idx="862">
                  <c:v>84.1796875</c:v>
                </c:pt>
                <c:pt idx="863">
                  <c:v>84.27734375</c:v>
                </c:pt>
                <c:pt idx="864">
                  <c:v>84.375</c:v>
                </c:pt>
                <c:pt idx="865">
                  <c:v>84.47265625</c:v>
                </c:pt>
                <c:pt idx="866">
                  <c:v>84.5703125</c:v>
                </c:pt>
                <c:pt idx="867">
                  <c:v>84.66796875</c:v>
                </c:pt>
                <c:pt idx="868">
                  <c:v>84.765625</c:v>
                </c:pt>
                <c:pt idx="869">
                  <c:v>84.86328125</c:v>
                </c:pt>
                <c:pt idx="870">
                  <c:v>84.9609375</c:v>
                </c:pt>
                <c:pt idx="871">
                  <c:v>85.05859375</c:v>
                </c:pt>
                <c:pt idx="872">
                  <c:v>85.15625</c:v>
                </c:pt>
                <c:pt idx="873">
                  <c:v>85.25390625</c:v>
                </c:pt>
                <c:pt idx="874">
                  <c:v>85.3515625</c:v>
                </c:pt>
                <c:pt idx="875">
                  <c:v>85.44921875</c:v>
                </c:pt>
                <c:pt idx="876">
                  <c:v>85.546875</c:v>
                </c:pt>
                <c:pt idx="877">
                  <c:v>85.64453125</c:v>
                </c:pt>
                <c:pt idx="878">
                  <c:v>85.7421875</c:v>
                </c:pt>
                <c:pt idx="879">
                  <c:v>85.83984375</c:v>
                </c:pt>
                <c:pt idx="880">
                  <c:v>85.9375</c:v>
                </c:pt>
                <c:pt idx="881">
                  <c:v>86.03515625</c:v>
                </c:pt>
                <c:pt idx="882">
                  <c:v>86.1328125</c:v>
                </c:pt>
                <c:pt idx="883">
                  <c:v>86.23046875</c:v>
                </c:pt>
                <c:pt idx="884">
                  <c:v>86.328125</c:v>
                </c:pt>
                <c:pt idx="885">
                  <c:v>86.42578125</c:v>
                </c:pt>
                <c:pt idx="886">
                  <c:v>86.5234375</c:v>
                </c:pt>
                <c:pt idx="887">
                  <c:v>86.62109375</c:v>
                </c:pt>
                <c:pt idx="888">
                  <c:v>86.71875</c:v>
                </c:pt>
                <c:pt idx="889">
                  <c:v>86.81640625</c:v>
                </c:pt>
                <c:pt idx="890">
                  <c:v>86.9140625</c:v>
                </c:pt>
                <c:pt idx="891">
                  <c:v>87.01171875</c:v>
                </c:pt>
                <c:pt idx="892">
                  <c:v>87.109375</c:v>
                </c:pt>
                <c:pt idx="893">
                  <c:v>87.20703125</c:v>
                </c:pt>
                <c:pt idx="894">
                  <c:v>87.3046875</c:v>
                </c:pt>
                <c:pt idx="895">
                  <c:v>87.40234375</c:v>
                </c:pt>
                <c:pt idx="896">
                  <c:v>87.5</c:v>
                </c:pt>
                <c:pt idx="897">
                  <c:v>87.59765625</c:v>
                </c:pt>
                <c:pt idx="898">
                  <c:v>87.6953125</c:v>
                </c:pt>
                <c:pt idx="899">
                  <c:v>87.79296875</c:v>
                </c:pt>
                <c:pt idx="900">
                  <c:v>87.890625</c:v>
                </c:pt>
                <c:pt idx="901">
                  <c:v>87.98828125</c:v>
                </c:pt>
                <c:pt idx="902">
                  <c:v>88.0859375</c:v>
                </c:pt>
                <c:pt idx="903">
                  <c:v>88.18359375</c:v>
                </c:pt>
                <c:pt idx="904">
                  <c:v>88.28125</c:v>
                </c:pt>
                <c:pt idx="905">
                  <c:v>88.37890625</c:v>
                </c:pt>
                <c:pt idx="906">
                  <c:v>88.4765625</c:v>
                </c:pt>
                <c:pt idx="907">
                  <c:v>88.57421875</c:v>
                </c:pt>
                <c:pt idx="908">
                  <c:v>88.671875</c:v>
                </c:pt>
                <c:pt idx="909">
                  <c:v>88.76953125</c:v>
                </c:pt>
                <c:pt idx="910">
                  <c:v>88.8671875</c:v>
                </c:pt>
                <c:pt idx="911">
                  <c:v>88.96484375</c:v>
                </c:pt>
                <c:pt idx="912">
                  <c:v>89.0625</c:v>
                </c:pt>
                <c:pt idx="913">
                  <c:v>89.16015625</c:v>
                </c:pt>
                <c:pt idx="914">
                  <c:v>89.2578125</c:v>
                </c:pt>
                <c:pt idx="915">
                  <c:v>89.35546875</c:v>
                </c:pt>
                <c:pt idx="916">
                  <c:v>89.453125</c:v>
                </c:pt>
                <c:pt idx="917">
                  <c:v>89.55078125</c:v>
                </c:pt>
                <c:pt idx="918">
                  <c:v>89.6484375</c:v>
                </c:pt>
                <c:pt idx="919">
                  <c:v>89.74609375</c:v>
                </c:pt>
                <c:pt idx="920">
                  <c:v>89.84375</c:v>
                </c:pt>
                <c:pt idx="921">
                  <c:v>89.94140625</c:v>
                </c:pt>
                <c:pt idx="922">
                  <c:v>90.0390625</c:v>
                </c:pt>
                <c:pt idx="923">
                  <c:v>90.13671875</c:v>
                </c:pt>
                <c:pt idx="924">
                  <c:v>90.234375</c:v>
                </c:pt>
                <c:pt idx="925">
                  <c:v>90.33203125</c:v>
                </c:pt>
                <c:pt idx="926">
                  <c:v>90.4296875</c:v>
                </c:pt>
                <c:pt idx="927">
                  <c:v>90.52734375</c:v>
                </c:pt>
                <c:pt idx="928">
                  <c:v>90.625</c:v>
                </c:pt>
                <c:pt idx="929">
                  <c:v>90.72265625</c:v>
                </c:pt>
                <c:pt idx="930">
                  <c:v>90.8203125</c:v>
                </c:pt>
                <c:pt idx="931">
                  <c:v>90.91796875</c:v>
                </c:pt>
                <c:pt idx="932">
                  <c:v>91.015625</c:v>
                </c:pt>
                <c:pt idx="933">
                  <c:v>91.11328125</c:v>
                </c:pt>
                <c:pt idx="934">
                  <c:v>91.2109375</c:v>
                </c:pt>
                <c:pt idx="935">
                  <c:v>91.30859375</c:v>
                </c:pt>
                <c:pt idx="936">
                  <c:v>91.40625</c:v>
                </c:pt>
                <c:pt idx="937">
                  <c:v>91.50390625</c:v>
                </c:pt>
                <c:pt idx="938">
                  <c:v>91.6015625</c:v>
                </c:pt>
                <c:pt idx="939">
                  <c:v>91.69921875</c:v>
                </c:pt>
                <c:pt idx="940">
                  <c:v>91.796875</c:v>
                </c:pt>
                <c:pt idx="941">
                  <c:v>91.89453125</c:v>
                </c:pt>
                <c:pt idx="942">
                  <c:v>91.9921875</c:v>
                </c:pt>
                <c:pt idx="943">
                  <c:v>92.08984375</c:v>
                </c:pt>
                <c:pt idx="944">
                  <c:v>92.1875</c:v>
                </c:pt>
                <c:pt idx="945">
                  <c:v>92.28515625</c:v>
                </c:pt>
                <c:pt idx="946">
                  <c:v>92.3828125</c:v>
                </c:pt>
                <c:pt idx="947">
                  <c:v>92.48046875</c:v>
                </c:pt>
                <c:pt idx="948">
                  <c:v>92.578125</c:v>
                </c:pt>
                <c:pt idx="949">
                  <c:v>92.67578125</c:v>
                </c:pt>
                <c:pt idx="950">
                  <c:v>92.7734375</c:v>
                </c:pt>
                <c:pt idx="951">
                  <c:v>92.87109375</c:v>
                </c:pt>
                <c:pt idx="952">
                  <c:v>92.96875</c:v>
                </c:pt>
                <c:pt idx="953">
                  <c:v>93.06640625</c:v>
                </c:pt>
                <c:pt idx="954">
                  <c:v>93.1640625</c:v>
                </c:pt>
                <c:pt idx="955">
                  <c:v>93.26171875</c:v>
                </c:pt>
                <c:pt idx="956">
                  <c:v>93.359375</c:v>
                </c:pt>
                <c:pt idx="957">
                  <c:v>93.45703125</c:v>
                </c:pt>
                <c:pt idx="958">
                  <c:v>93.5546875</c:v>
                </c:pt>
                <c:pt idx="959">
                  <c:v>93.65234375</c:v>
                </c:pt>
                <c:pt idx="960">
                  <c:v>93.75</c:v>
                </c:pt>
                <c:pt idx="961">
                  <c:v>93.84765625</c:v>
                </c:pt>
                <c:pt idx="962">
                  <c:v>93.9453125</c:v>
                </c:pt>
                <c:pt idx="963">
                  <c:v>94.04296875</c:v>
                </c:pt>
                <c:pt idx="964">
                  <c:v>94.140625</c:v>
                </c:pt>
                <c:pt idx="965">
                  <c:v>94.23828125</c:v>
                </c:pt>
                <c:pt idx="966">
                  <c:v>94.3359375</c:v>
                </c:pt>
                <c:pt idx="967">
                  <c:v>94.43359375</c:v>
                </c:pt>
                <c:pt idx="968">
                  <c:v>94.53125</c:v>
                </c:pt>
                <c:pt idx="969">
                  <c:v>94.62890625</c:v>
                </c:pt>
                <c:pt idx="970">
                  <c:v>94.7265625</c:v>
                </c:pt>
                <c:pt idx="971">
                  <c:v>94.82421875</c:v>
                </c:pt>
                <c:pt idx="972">
                  <c:v>94.921875</c:v>
                </c:pt>
                <c:pt idx="973">
                  <c:v>95.01953125</c:v>
                </c:pt>
                <c:pt idx="974">
                  <c:v>95.1171875</c:v>
                </c:pt>
                <c:pt idx="975">
                  <c:v>95.21484375</c:v>
                </c:pt>
                <c:pt idx="976">
                  <c:v>95.3125</c:v>
                </c:pt>
                <c:pt idx="977">
                  <c:v>95.41015625</c:v>
                </c:pt>
                <c:pt idx="978">
                  <c:v>95.5078125</c:v>
                </c:pt>
                <c:pt idx="979">
                  <c:v>95.60546875</c:v>
                </c:pt>
                <c:pt idx="980">
                  <c:v>95.703125</c:v>
                </c:pt>
                <c:pt idx="981">
                  <c:v>95.80078125</c:v>
                </c:pt>
                <c:pt idx="982">
                  <c:v>95.8984375</c:v>
                </c:pt>
                <c:pt idx="983">
                  <c:v>95.99609375</c:v>
                </c:pt>
                <c:pt idx="984">
                  <c:v>96.09375</c:v>
                </c:pt>
                <c:pt idx="985">
                  <c:v>96.19140625</c:v>
                </c:pt>
                <c:pt idx="986">
                  <c:v>96.2890625</c:v>
                </c:pt>
                <c:pt idx="987">
                  <c:v>96.38671875</c:v>
                </c:pt>
                <c:pt idx="988">
                  <c:v>96.484375</c:v>
                </c:pt>
                <c:pt idx="989">
                  <c:v>96.58203125</c:v>
                </c:pt>
                <c:pt idx="990">
                  <c:v>96.6796875</c:v>
                </c:pt>
                <c:pt idx="991">
                  <c:v>96.77734375</c:v>
                </c:pt>
                <c:pt idx="992">
                  <c:v>96.875</c:v>
                </c:pt>
                <c:pt idx="993">
                  <c:v>96.97265625</c:v>
                </c:pt>
                <c:pt idx="994">
                  <c:v>97.0703125</c:v>
                </c:pt>
                <c:pt idx="995">
                  <c:v>97.16796875</c:v>
                </c:pt>
                <c:pt idx="996">
                  <c:v>97.265625</c:v>
                </c:pt>
                <c:pt idx="997">
                  <c:v>97.36328125</c:v>
                </c:pt>
                <c:pt idx="998">
                  <c:v>97.4609375</c:v>
                </c:pt>
                <c:pt idx="999">
                  <c:v>97.55859375</c:v>
                </c:pt>
                <c:pt idx="1000">
                  <c:v>97.65625</c:v>
                </c:pt>
                <c:pt idx="1001">
                  <c:v>97.75390625</c:v>
                </c:pt>
                <c:pt idx="1002">
                  <c:v>97.8515625</c:v>
                </c:pt>
                <c:pt idx="1003">
                  <c:v>97.94921875</c:v>
                </c:pt>
                <c:pt idx="1004">
                  <c:v>98.046875</c:v>
                </c:pt>
                <c:pt idx="1005">
                  <c:v>98.14453125</c:v>
                </c:pt>
                <c:pt idx="1006">
                  <c:v>98.2421875</c:v>
                </c:pt>
                <c:pt idx="1007">
                  <c:v>98.33984375</c:v>
                </c:pt>
                <c:pt idx="1008">
                  <c:v>98.4375</c:v>
                </c:pt>
                <c:pt idx="1009">
                  <c:v>98.53515625</c:v>
                </c:pt>
                <c:pt idx="1010">
                  <c:v>98.6328125</c:v>
                </c:pt>
                <c:pt idx="1011">
                  <c:v>98.73046875</c:v>
                </c:pt>
                <c:pt idx="1012">
                  <c:v>98.828125</c:v>
                </c:pt>
                <c:pt idx="1013">
                  <c:v>98.92578125</c:v>
                </c:pt>
                <c:pt idx="1014">
                  <c:v>99.0234375</c:v>
                </c:pt>
                <c:pt idx="1015">
                  <c:v>99.12109375</c:v>
                </c:pt>
                <c:pt idx="1016">
                  <c:v>99.21875</c:v>
                </c:pt>
                <c:pt idx="1017">
                  <c:v>99.31640625</c:v>
                </c:pt>
                <c:pt idx="1018">
                  <c:v>99.4140625</c:v>
                </c:pt>
                <c:pt idx="1019">
                  <c:v>99.51171875</c:v>
                </c:pt>
                <c:pt idx="1020">
                  <c:v>99.609375</c:v>
                </c:pt>
                <c:pt idx="1021">
                  <c:v>99.70703125</c:v>
                </c:pt>
                <c:pt idx="1022">
                  <c:v>99.8046875</c:v>
                </c:pt>
                <c:pt idx="1023">
                  <c:v>99.90234375</c:v>
                </c:pt>
              </c:numCache>
            </c:numRef>
          </c:xVal>
          <c:yVal>
            <c:numRef>
              <c:f>'z-axis Acceleration'!$G$2:$G$1101</c:f>
              <c:numCache>
                <c:formatCode>General</c:formatCode>
                <c:ptCount val="1100"/>
                <c:pt idx="0">
                  <c:v>#N/A</c:v>
                </c:pt>
                <c:pt idx="1">
                  <c:v>#N/A</c:v>
                </c:pt>
                <c:pt idx="2">
                  <c:v>#N/A</c:v>
                </c:pt>
                <c:pt idx="3">
                  <c:v>#N/A</c:v>
                </c:pt>
                <c:pt idx="4">
                  <c:v>0.46270269574421113</c:v>
                </c:pt>
                <c:pt idx="5">
                  <c:v>0.51126642759821039</c:v>
                </c:pt>
                <c:pt idx="6">
                  <c:v>0.31678942691227879</c:v>
                </c:pt>
                <c:pt idx="7">
                  <c:v>0.27205222054860412</c:v>
                </c:pt>
                <c:pt idx="8">
                  <c:v>0.30756884472064544</c:v>
                </c:pt>
                <c:pt idx="9">
                  <c:v>0.30040970109474985</c:v>
                </c:pt>
                <c:pt idx="10">
                  <c:v>0.31553654012270571</c:v>
                </c:pt>
                <c:pt idx="11">
                  <c:v>0.33781755292970023</c:v>
                </c:pt>
                <c:pt idx="12">
                  <c:v>0.40536486006656042</c:v>
                </c:pt>
                <c:pt idx="13">
                  <c:v>0.42066152655327771</c:v>
                </c:pt>
                <c:pt idx="14">
                  <c:v>0.48136369384512978</c:v>
                </c:pt>
                <c:pt idx="15">
                  <c:v>0.61914541523166</c:v>
                </c:pt>
                <c:pt idx="16">
                  <c:v>0.76522222922742811</c:v>
                </c:pt>
                <c:pt idx="17">
                  <c:v>0.79820829816428396</c:v>
                </c:pt>
                <c:pt idx="18">
                  <c:v>0.74403648495553809</c:v>
                </c:pt>
                <c:pt idx="19">
                  <c:v>0.67347075244378662</c:v>
                </c:pt>
                <c:pt idx="20">
                  <c:v>0.56166272319777555</c:v>
                </c:pt>
                <c:pt idx="21">
                  <c:v>0.51222515134998936</c:v>
                </c:pt>
                <c:pt idx="22">
                  <c:v>0.39659109127376674</c:v>
                </c:pt>
                <c:pt idx="23">
                  <c:v>0.60218279930191509</c:v>
                </c:pt>
                <c:pt idx="24">
                  <c:v>0.62262162647433372</c:v>
                </c:pt>
                <c:pt idx="25">
                  <c:v>0.60533560465882441</c:v>
                </c:pt>
                <c:pt idx="26">
                  <c:v>0.63142370176387008</c:v>
                </c:pt>
                <c:pt idx="27">
                  <c:v>0.73365549868611624</c:v>
                </c:pt>
                <c:pt idx="28">
                  <c:v>0.56245980778490134</c:v>
                </c:pt>
                <c:pt idx="29">
                  <c:v>0.64256645095543341</c:v>
                </c:pt>
                <c:pt idx="30">
                  <c:v>0.66426932265138006</c:v>
                </c:pt>
                <c:pt idx="31">
                  <c:v>0.80345526689582525</c:v>
                </c:pt>
                <c:pt idx="32">
                  <c:v>0.95009666700015494</c:v>
                </c:pt>
                <c:pt idx="33">
                  <c:v>0.96522959687649834</c:v>
                </c:pt>
                <c:pt idx="34">
                  <c:v>1.0772360419299336</c:v>
                </c:pt>
                <c:pt idx="35">
                  <c:v>1.2744246460515349</c:v>
                </c:pt>
                <c:pt idx="36">
                  <c:v>1.2317766491206543</c:v>
                </c:pt>
                <c:pt idx="37">
                  <c:v>1.4792943708108222</c:v>
                </c:pt>
                <c:pt idx="38">
                  <c:v>1.6186096030835571</c:v>
                </c:pt>
                <c:pt idx="39">
                  <c:v>1.7780427767802696</c:v>
                </c:pt>
                <c:pt idx="40">
                  <c:v>1.5679337667931312</c:v>
                </c:pt>
                <c:pt idx="41">
                  <c:v>1.7078498981568102</c:v>
                </c:pt>
                <c:pt idx="42">
                  <c:v>1.267966436573071</c:v>
                </c:pt>
                <c:pt idx="43">
                  <c:v>1.3522648939368749</c:v>
                </c:pt>
                <c:pt idx="44">
                  <c:v>1.048907272740585</c:v>
                </c:pt>
                <c:pt idx="45">
                  <c:v>1.2572916459287902</c:v>
                </c:pt>
                <c:pt idx="46">
                  <c:v>1.6348792498640805</c:v>
                </c:pt>
                <c:pt idx="47">
                  <c:v>1.9709182882547918</c:v>
                </c:pt>
                <c:pt idx="48">
                  <c:v>1.8856273538263608</c:v>
                </c:pt>
                <c:pt idx="49">
                  <c:v>2.428889765048095</c:v>
                </c:pt>
                <c:pt idx="50">
                  <c:v>2.536095741388519</c:v>
                </c:pt>
                <c:pt idx="51">
                  <c:v>2.3073907562611113</c:v>
                </c:pt>
                <c:pt idx="52">
                  <c:v>2.1626939158363649</c:v>
                </c:pt>
                <c:pt idx="53">
                  <c:v>2.4277695569739968</c:v>
                </c:pt>
                <c:pt idx="54">
                  <c:v>2.5448970448209978</c:v>
                </c:pt>
                <c:pt idx="55">
                  <c:v>2.2665526395214277</c:v>
                </c:pt>
                <c:pt idx="56">
                  <c:v>2.2365236417318899</c:v>
                </c:pt>
                <c:pt idx="57">
                  <c:v>2.4854101597323277</c:v>
                </c:pt>
                <c:pt idx="58">
                  <c:v>2.5731824423795722</c:v>
                </c:pt>
                <c:pt idx="59">
                  <c:v>2.2603397448098494</c:v>
                </c:pt>
                <c:pt idx="60">
                  <c:v>2.5909779687109955</c:v>
                </c:pt>
                <c:pt idx="61">
                  <c:v>3.0518841704212814</c:v>
                </c:pt>
                <c:pt idx="62">
                  <c:v>4.178088398927291</c:v>
                </c:pt>
                <c:pt idx="63">
                  <c:v>5.1324786088763412</c:v>
                </c:pt>
                <c:pt idx="64">
                  <c:v>6.2286213665040169</c:v>
                </c:pt>
                <c:pt idx="65">
                  <c:v>7.3948703992158213</c:v>
                </c:pt>
                <c:pt idx="66">
                  <c:v>9.8043754899339426</c:v>
                </c:pt>
                <c:pt idx="67">
                  <c:v>9.2996641660652379</c:v>
                </c:pt>
                <c:pt idx="68">
                  <c:v>10.625673094355935</c:v>
                </c:pt>
                <c:pt idx="69">
                  <c:v>12.288456629492105</c:v>
                </c:pt>
                <c:pt idx="70">
                  <c:v>13.821801118895403</c:v>
                </c:pt>
                <c:pt idx="71">
                  <c:v>13.373434377342118</c:v>
                </c:pt>
                <c:pt idx="72">
                  <c:v>15.333437661259955</c:v>
                </c:pt>
                <c:pt idx="73">
                  <c:v>14.020467671731893</c:v>
                </c:pt>
                <c:pt idx="74">
                  <c:v>11.903671296092574</c:v>
                </c:pt>
                <c:pt idx="75">
                  <c:v>14.368600027060641</c:v>
                </c:pt>
                <c:pt idx="76">
                  <c:v>15.830799727715988</c:v>
                </c:pt>
                <c:pt idx="77">
                  <c:v>14.67813040318658</c:v>
                </c:pt>
                <c:pt idx="78">
                  <c:v>14.514956735565693</c:v>
                </c:pt>
                <c:pt idx="79">
                  <c:v>14.807452367081023</c:v>
                </c:pt>
                <c:pt idx="80">
                  <c:v>10.621173625075906</c:v>
                </c:pt>
                <c:pt idx="81">
                  <c:v>7.4824758211745959</c:v>
                </c:pt>
                <c:pt idx="82">
                  <c:v>6.3953217631119914</c:v>
                </c:pt>
                <c:pt idx="83">
                  <c:v>6.2719111490331416</c:v>
                </c:pt>
                <c:pt idx="84">
                  <c:v>6.0662852091678801</c:v>
                </c:pt>
                <c:pt idx="85">
                  <c:v>5.4775997952647799</c:v>
                </c:pt>
                <c:pt idx="86">
                  <c:v>5.4687846826766133</c:v>
                </c:pt>
                <c:pt idx="87">
                  <c:v>5.7419686518346564</c:v>
                </c:pt>
                <c:pt idx="88">
                  <c:v>5.1046642452887365</c:v>
                </c:pt>
                <c:pt idx="89">
                  <c:v>4.1479361703379407</c:v>
                </c:pt>
                <c:pt idx="90">
                  <c:v>3.7327686875315833</c:v>
                </c:pt>
                <c:pt idx="91">
                  <c:v>2.8032445633720835</c:v>
                </c:pt>
                <c:pt idx="92">
                  <c:v>2.0834256903619619</c:v>
                </c:pt>
                <c:pt idx="93">
                  <c:v>2.0022543361626695</c:v>
                </c:pt>
                <c:pt idx="94">
                  <c:v>2.0563369198986985</c:v>
                </c:pt>
                <c:pt idx="95">
                  <c:v>2.5519474167692908</c:v>
                </c:pt>
                <c:pt idx="96">
                  <c:v>2.605189132656355</c:v>
                </c:pt>
                <c:pt idx="97">
                  <c:v>2.6065342055234759</c:v>
                </c:pt>
                <c:pt idx="98">
                  <c:v>2.112032770418018</c:v>
                </c:pt>
                <c:pt idx="99">
                  <c:v>2.5231513740869169</c:v>
                </c:pt>
                <c:pt idx="100">
                  <c:v>2.1080788970453788</c:v>
                </c:pt>
                <c:pt idx="101">
                  <c:v>2.2684603381719648</c:v>
                </c:pt>
                <c:pt idx="102">
                  <c:v>2.1176929064335512</c:v>
                </c:pt>
                <c:pt idx="103">
                  <c:v>2.8069504480056482</c:v>
                </c:pt>
                <c:pt idx="104">
                  <c:v>2.3125041756532694</c:v>
                </c:pt>
                <c:pt idx="105">
                  <c:v>2.0188188480897211</c:v>
                </c:pt>
                <c:pt idx="106">
                  <c:v>2.0350736947190682</c:v>
                </c:pt>
                <c:pt idx="107">
                  <c:v>2.031317328233599</c:v>
                </c:pt>
                <c:pt idx="108">
                  <c:v>2.2898768174768867</c:v>
                </c:pt>
                <c:pt idx="109">
                  <c:v>2.674925127002707</c:v>
                </c:pt>
                <c:pt idx="110">
                  <c:v>2.8379719818205045</c:v>
                </c:pt>
                <c:pt idx="111">
                  <c:v>2.5557369045362464</c:v>
                </c:pt>
                <c:pt idx="112">
                  <c:v>2.3735096202077774</c:v>
                </c:pt>
                <c:pt idx="113">
                  <c:v>1.9033170057340398</c:v>
                </c:pt>
                <c:pt idx="114">
                  <c:v>1.6609690142919249</c:v>
                </c:pt>
                <c:pt idx="115">
                  <c:v>2.326868436106956</c:v>
                </c:pt>
                <c:pt idx="116">
                  <c:v>2.2674034576585607</c:v>
                </c:pt>
                <c:pt idx="117">
                  <c:v>2.7624207002344519</c:v>
                </c:pt>
                <c:pt idx="118">
                  <c:v>2.6891361377811807</c:v>
                </c:pt>
                <c:pt idx="119">
                  <c:v>2.4595873608086203</c:v>
                </c:pt>
                <c:pt idx="120">
                  <c:v>1.7672911339935262</c:v>
                </c:pt>
                <c:pt idx="121">
                  <c:v>1.8642072670656211</c:v>
                </c:pt>
                <c:pt idx="122">
                  <c:v>1.4845025836233503</c:v>
                </c:pt>
                <c:pt idx="123">
                  <c:v>1.4102434219775379</c:v>
                </c:pt>
                <c:pt idx="124">
                  <c:v>1.3515483145120051</c:v>
                </c:pt>
                <c:pt idx="125">
                  <c:v>1.5517930323985414</c:v>
                </c:pt>
                <c:pt idx="126">
                  <c:v>1.458801450186906</c:v>
                </c:pt>
                <c:pt idx="127">
                  <c:v>1.435291860462331</c:v>
                </c:pt>
                <c:pt idx="128">
                  <c:v>1.3023678009998343</c:v>
                </c:pt>
                <c:pt idx="129">
                  <c:v>1.4227739579600533</c:v>
                </c:pt>
                <c:pt idx="130">
                  <c:v>1.2624928286952355</c:v>
                </c:pt>
                <c:pt idx="131">
                  <c:v>1.2430870096814903</c:v>
                </c:pt>
                <c:pt idx="132">
                  <c:v>1.1941833846693879</c:v>
                </c:pt>
                <c:pt idx="133">
                  <c:v>1.2115838995090247</c:v>
                </c:pt>
                <c:pt idx="134">
                  <c:v>1.1598236575053593</c:v>
                </c:pt>
                <c:pt idx="135">
                  <c:v>0.95472596806740617</c:v>
                </c:pt>
                <c:pt idx="136">
                  <c:v>1.0519080425814622</c:v>
                </c:pt>
                <c:pt idx="137">
                  <c:v>1.2209956008943819</c:v>
                </c:pt>
                <c:pt idx="138">
                  <c:v>0.95386172063644159</c:v>
                </c:pt>
                <c:pt idx="139">
                  <c:v>1.0447442782288383</c:v>
                </c:pt>
                <c:pt idx="140">
                  <c:v>0.88485718563762816</c:v>
                </c:pt>
                <c:pt idx="141">
                  <c:v>0.67204641655867681</c:v>
                </c:pt>
                <c:pt idx="142">
                  <c:v>0.5179542936402296</c:v>
                </c:pt>
                <c:pt idx="143">
                  <c:v>0.67948050659079873</c:v>
                </c:pt>
                <c:pt idx="144">
                  <c:v>0.51878074357819881</c:v>
                </c:pt>
                <c:pt idx="145">
                  <c:v>0.62051623820583934</c:v>
                </c:pt>
                <c:pt idx="146">
                  <c:v>0.73728300060669483</c:v>
                </c:pt>
                <c:pt idx="147">
                  <c:v>0.74443520255001938</c:v>
                </c:pt>
                <c:pt idx="148">
                  <c:v>0.79533635943471237</c:v>
                </c:pt>
                <c:pt idx="149">
                  <c:v>1.014766013570201</c:v>
                </c:pt>
                <c:pt idx="150">
                  <c:v>1.0788691788421154</c:v>
                </c:pt>
                <c:pt idx="151">
                  <c:v>0.98235339734908822</c:v>
                </c:pt>
                <c:pt idx="152">
                  <c:v>0.94750317895979175</c:v>
                </c:pt>
                <c:pt idx="153">
                  <c:v>0.85720138293518011</c:v>
                </c:pt>
                <c:pt idx="154">
                  <c:v>0.75698326415966632</c:v>
                </c:pt>
                <c:pt idx="155">
                  <c:v>0.63485732945460605</c:v>
                </c:pt>
                <c:pt idx="156">
                  <c:v>0.7204562987764811</c:v>
                </c:pt>
                <c:pt idx="157">
                  <c:v>0.84146785509218591</c:v>
                </c:pt>
                <c:pt idx="158">
                  <c:v>0.75954531948996629</c:v>
                </c:pt>
                <c:pt idx="159">
                  <c:v>0.78951976590489259</c:v>
                </c:pt>
                <c:pt idx="160">
                  <c:v>0.91757222724428611</c:v>
                </c:pt>
                <c:pt idx="161">
                  <c:v>0.95435746459507198</c:v>
                </c:pt>
                <c:pt idx="162">
                  <c:v>0.8545740026908506</c:v>
                </c:pt>
                <c:pt idx="163">
                  <c:v>1.0697708540956019</c:v>
                </c:pt>
                <c:pt idx="164">
                  <c:v>1.0129263962245516</c:v>
                </c:pt>
                <c:pt idx="165">
                  <c:v>0.93419974372349368</c:v>
                </c:pt>
                <c:pt idx="166">
                  <c:v>0.7728251975150392</c:v>
                </c:pt>
                <c:pt idx="167">
                  <c:v>0.88417309814457157</c:v>
                </c:pt>
                <c:pt idx="168">
                  <c:v>0.801819701274469</c:v>
                </c:pt>
                <c:pt idx="169">
                  <c:v>0.80927066077428533</c:v>
                </c:pt>
                <c:pt idx="170">
                  <c:v>0.81133527823887808</c:v>
                </c:pt>
                <c:pt idx="171">
                  <c:v>0.79052387296760984</c:v>
                </c:pt>
                <c:pt idx="172">
                  <c:v>0.67517559131096694</c:v>
                </c:pt>
                <c:pt idx="173">
                  <c:v>0.50320093159896762</c:v>
                </c:pt>
                <c:pt idx="174">
                  <c:v>0.50228396047039481</c:v>
                </c:pt>
                <c:pt idx="175">
                  <c:v>0.51621140147117595</c:v>
                </c:pt>
                <c:pt idx="176">
                  <c:v>0.62313808057302933</c:v>
                </c:pt>
                <c:pt idx="177">
                  <c:v>0.58451772765734789</c:v>
                </c:pt>
                <c:pt idx="178">
                  <c:v>0.63302844290419902</c:v>
                </c:pt>
                <c:pt idx="179">
                  <c:v>0.51089534491539901</c:v>
                </c:pt>
                <c:pt idx="180">
                  <c:v>0.64930490611533365</c:v>
                </c:pt>
                <c:pt idx="181">
                  <c:v>0.54467219131525801</c:v>
                </c:pt>
                <c:pt idx="182">
                  <c:v>0.58900353055243415</c:v>
                </c:pt>
                <c:pt idx="183">
                  <c:v>0.58718985346263763</c:v>
                </c:pt>
                <c:pt idx="184">
                  <c:v>0.56786255997991708</c:v>
                </c:pt>
                <c:pt idx="185">
                  <c:v>0.38596683278143401</c:v>
                </c:pt>
                <c:pt idx="186">
                  <c:v>0.42414939430641257</c:v>
                </c:pt>
                <c:pt idx="187">
                  <c:v>0.42274891864270991</c:v>
                </c:pt>
                <c:pt idx="188">
                  <c:v>0.48995233067047905</c:v>
                </c:pt>
                <c:pt idx="189">
                  <c:v>0.65830754802073488</c:v>
                </c:pt>
                <c:pt idx="190">
                  <c:v>0.69321736731793215</c:v>
                </c:pt>
                <c:pt idx="191">
                  <c:v>0.63832702979759715</c:v>
                </c:pt>
                <c:pt idx="192">
                  <c:v>0.74330453090814663</c:v>
                </c:pt>
                <c:pt idx="193">
                  <c:v>0.62616854606289674</c:v>
                </c:pt>
                <c:pt idx="194">
                  <c:v>0.53344041443429535</c:v>
                </c:pt>
                <c:pt idx="195">
                  <c:v>0.48738394700102045</c:v>
                </c:pt>
                <c:pt idx="196">
                  <c:v>0.51560974040958785</c:v>
                </c:pt>
                <c:pt idx="197">
                  <c:v>0.37085682152210936</c:v>
                </c:pt>
                <c:pt idx="198">
                  <c:v>0.46064780618601198</c:v>
                </c:pt>
                <c:pt idx="199">
                  <c:v>0.47580903230610883</c:v>
                </c:pt>
                <c:pt idx="200">
                  <c:v>0.5549814996907918</c:v>
                </c:pt>
                <c:pt idx="201">
                  <c:v>0.61618212520284465</c:v>
                </c:pt>
                <c:pt idx="202">
                  <c:v>0.58925386590758033</c:v>
                </c:pt>
                <c:pt idx="203">
                  <c:v>0.58702579737564053</c:v>
                </c:pt>
                <c:pt idx="204">
                  <c:v>0.57433401394756323</c:v>
                </c:pt>
                <c:pt idx="205">
                  <c:v>0.55210939568597373</c:v>
                </c:pt>
                <c:pt idx="206">
                  <c:v>0.5009247309160505</c:v>
                </c:pt>
                <c:pt idx="207">
                  <c:v>0.46438660537752668</c:v>
                </c:pt>
                <c:pt idx="208">
                  <c:v>0.44152986395477162</c:v>
                </c:pt>
                <c:pt idx="209">
                  <c:v>0.36741663456859375</c:v>
                </c:pt>
                <c:pt idx="210">
                  <c:v>0.37833325917202015</c:v>
                </c:pt>
                <c:pt idx="211">
                  <c:v>0.39831098541551258</c:v>
                </c:pt>
                <c:pt idx="212">
                  <c:v>0.45985509621120685</c:v>
                </c:pt>
                <c:pt idx="213">
                  <c:v>0.40722896580434914</c:v>
                </c:pt>
                <c:pt idx="214">
                  <c:v>0.44317550808028561</c:v>
                </c:pt>
                <c:pt idx="215">
                  <c:v>0.32042391387877578</c:v>
                </c:pt>
                <c:pt idx="216">
                  <c:v>0.26472797800720888</c:v>
                </c:pt>
                <c:pt idx="217">
                  <c:v>0.31199288942243059</c:v>
                </c:pt>
                <c:pt idx="218">
                  <c:v>0.34055986951932932</c:v>
                </c:pt>
                <c:pt idx="219">
                  <c:v>0.41049307488597042</c:v>
                </c:pt>
                <c:pt idx="220">
                  <c:v>0.58176242254645705</c:v>
                </c:pt>
                <c:pt idx="221">
                  <c:v>0.60292334130854031</c:v>
                </c:pt>
                <c:pt idx="222">
                  <c:v>0.5219466459004739</c:v>
                </c:pt>
                <c:pt idx="223">
                  <c:v>0.47277027663373516</c:v>
                </c:pt>
                <c:pt idx="224">
                  <c:v>0.39395831245194862</c:v>
                </c:pt>
                <c:pt idx="225">
                  <c:v>0.3805978505768805</c:v>
                </c:pt>
                <c:pt idx="226">
                  <c:v>0.36835522252159902</c:v>
                </c:pt>
                <c:pt idx="227">
                  <c:v>0.41173620231975294</c:v>
                </c:pt>
                <c:pt idx="228">
                  <c:v>0.52000006856810566</c:v>
                </c:pt>
                <c:pt idx="229">
                  <c:v>0.49962569079307262</c:v>
                </c:pt>
                <c:pt idx="230">
                  <c:v>0.4153106696324701</c:v>
                </c:pt>
                <c:pt idx="231">
                  <c:v>0.43223113279454017</c:v>
                </c:pt>
                <c:pt idx="232">
                  <c:v>0.38276450522880856</c:v>
                </c:pt>
                <c:pt idx="233">
                  <c:v>0.3518893363645344</c:v>
                </c:pt>
                <c:pt idx="234">
                  <c:v>0.47667036349386172</c:v>
                </c:pt>
                <c:pt idx="235">
                  <c:v>0.46692655790491527</c:v>
                </c:pt>
                <c:pt idx="236">
                  <c:v>0.49875876509036765</c:v>
                </c:pt>
                <c:pt idx="237">
                  <c:v>0.56337861247333898</c:v>
                </c:pt>
                <c:pt idx="238">
                  <c:v>0.53832418891850176</c:v>
                </c:pt>
                <c:pt idx="239">
                  <c:v>0.48226519020858838</c:v>
                </c:pt>
                <c:pt idx="240">
                  <c:v>0.55914454521168311</c:v>
                </c:pt>
                <c:pt idx="241">
                  <c:v>0.58822438226148466</c:v>
                </c:pt>
                <c:pt idx="242">
                  <c:v>0.52830445440911122</c:v>
                </c:pt>
                <c:pt idx="243">
                  <c:v>0.51605585491293959</c:v>
                </c:pt>
                <c:pt idx="244">
                  <c:v>0.63036704770279184</c:v>
                </c:pt>
                <c:pt idx="245">
                  <c:v>0.57805225356677403</c:v>
                </c:pt>
                <c:pt idx="246">
                  <c:v>0.48556513138714585</c:v>
                </c:pt>
                <c:pt idx="247">
                  <c:v>0.4696451805090841</c:v>
                </c:pt>
                <c:pt idx="248">
                  <c:v>0.45724452176038666</c:v>
                </c:pt>
                <c:pt idx="249">
                  <c:v>0.28337624733526845</c:v>
                </c:pt>
                <c:pt idx="250">
                  <c:v>0.20890873761561543</c:v>
                </c:pt>
                <c:pt idx="251">
                  <c:v>0.22048591503654597</c:v>
                </c:pt>
                <c:pt idx="252">
                  <c:v>0.30931944604140948</c:v>
                </c:pt>
                <c:pt idx="253">
                  <c:v>0.30841719055421279</c:v>
                </c:pt>
                <c:pt idx="254">
                  <c:v>0.4415984843301583</c:v>
                </c:pt>
                <c:pt idx="255">
                  <c:v>0.46243084947806307</c:v>
                </c:pt>
                <c:pt idx="256">
                  <c:v>0.44193636891029675</c:v>
                </c:pt>
                <c:pt idx="257">
                  <c:v>0.38052286907687077</c:v>
                </c:pt>
                <c:pt idx="258">
                  <c:v>0.33790539552641269</c:v>
                </c:pt>
                <c:pt idx="259">
                  <c:v>0.22801112257790096</c:v>
                </c:pt>
                <c:pt idx="260">
                  <c:v>0.29207759048501564</c:v>
                </c:pt>
                <c:pt idx="261">
                  <c:v>0.30311718503587981</c:v>
                </c:pt>
                <c:pt idx="262">
                  <c:v>0.31779686252085854</c:v>
                </c:pt>
                <c:pt idx="263">
                  <c:v>0.32105533459429303</c:v>
                </c:pt>
                <c:pt idx="264">
                  <c:v>0.33265977738038349</c:v>
                </c:pt>
                <c:pt idx="265">
                  <c:v>0.34128294194782616</c:v>
                </c:pt>
                <c:pt idx="266">
                  <c:v>0.40317409437488277</c:v>
                </c:pt>
                <c:pt idx="267">
                  <c:v>0.36588754271673796</c:v>
                </c:pt>
                <c:pt idx="268">
                  <c:v>0.42509972930526763</c:v>
                </c:pt>
                <c:pt idx="269">
                  <c:v>0.41726801622585635</c:v>
                </c:pt>
                <c:pt idx="270">
                  <c:v>0.34578328300683675</c:v>
                </c:pt>
                <c:pt idx="271">
                  <c:v>0.30276968879899474</c:v>
                </c:pt>
                <c:pt idx="272">
                  <c:v>0.30170753062998867</c:v>
                </c:pt>
                <c:pt idx="273">
                  <c:v>0.28951587571141357</c:v>
                </c:pt>
                <c:pt idx="274">
                  <c:v>0.30642673570323875</c:v>
                </c:pt>
                <c:pt idx="275">
                  <c:v>0.35867191973588586</c:v>
                </c:pt>
                <c:pt idx="276">
                  <c:v>0.40493043937647616</c:v>
                </c:pt>
                <c:pt idx="277">
                  <c:v>0.37585097427221942</c:v>
                </c:pt>
                <c:pt idx="278">
                  <c:v>0.46264935942333807</c:v>
                </c:pt>
                <c:pt idx="279">
                  <c:v>0.42919054452563221</c:v>
                </c:pt>
                <c:pt idx="280">
                  <c:v>0.36377474874685939</c:v>
                </c:pt>
                <c:pt idx="281">
                  <c:v>0.31612120606302951</c:v>
                </c:pt>
                <c:pt idx="282">
                  <c:v>0.39571560146332879</c:v>
                </c:pt>
                <c:pt idx="283">
                  <c:v>0.31830087842896876</c:v>
                </c:pt>
                <c:pt idx="284">
                  <c:v>0.34036046960143396</c:v>
                </c:pt>
                <c:pt idx="285">
                  <c:v>0.38386577942603228</c:v>
                </c:pt>
                <c:pt idx="286">
                  <c:v>0.4354397096219853</c:v>
                </c:pt>
                <c:pt idx="287">
                  <c:v>0.41872138551748089</c:v>
                </c:pt>
                <c:pt idx="288">
                  <c:v>0.39103255078681454</c:v>
                </c:pt>
                <c:pt idx="289">
                  <c:v>0.40986964387131308</c:v>
                </c:pt>
                <c:pt idx="290">
                  <c:v>0.40428937164529605</c:v>
                </c:pt>
                <c:pt idx="291">
                  <c:v>0.40806673271823912</c:v>
                </c:pt>
                <c:pt idx="292">
                  <c:v>0.36122822081023975</c:v>
                </c:pt>
                <c:pt idx="293">
                  <c:v>0.42159998693931711</c:v>
                </c:pt>
                <c:pt idx="294">
                  <c:v>0.38612239214252997</c:v>
                </c:pt>
                <c:pt idx="295">
                  <c:v>0.40376119461081511</c:v>
                </c:pt>
                <c:pt idx="296">
                  <c:v>0.2898278939497308</c:v>
                </c:pt>
                <c:pt idx="297">
                  <c:v>0.27634638599888983</c:v>
                </c:pt>
                <c:pt idx="298">
                  <c:v>0.20732604942568619</c:v>
                </c:pt>
                <c:pt idx="299">
                  <c:v>0.27849630405606873</c:v>
                </c:pt>
                <c:pt idx="300">
                  <c:v>0.31967564670952309</c:v>
                </c:pt>
                <c:pt idx="301">
                  <c:v>0.36589570124850257</c:v>
                </c:pt>
                <c:pt idx="302">
                  <c:v>0.3896019364598019</c:v>
                </c:pt>
                <c:pt idx="303">
                  <c:v>0.40934026820618807</c:v>
                </c:pt>
                <c:pt idx="304">
                  <c:v>0.40131458279653442</c:v>
                </c:pt>
                <c:pt idx="305">
                  <c:v>0.30775873933414549</c:v>
                </c:pt>
                <c:pt idx="306">
                  <c:v>0.34793905384753804</c:v>
                </c:pt>
                <c:pt idx="307">
                  <c:v>0.3983301419756507</c:v>
                </c:pt>
                <c:pt idx="308">
                  <c:v>0.39435829783393084</c:v>
                </c:pt>
                <c:pt idx="309">
                  <c:v>0.32435520790887845</c:v>
                </c:pt>
                <c:pt idx="310">
                  <c:v>0.32866169209283952</c:v>
                </c:pt>
                <c:pt idx="311">
                  <c:v>0.29171577114406566</c:v>
                </c:pt>
                <c:pt idx="312">
                  <c:v>0.29241867517558656</c:v>
                </c:pt>
                <c:pt idx="313">
                  <c:v>0.27550518112064054</c:v>
                </c:pt>
                <c:pt idx="314">
                  <c:v>0.30610128170017997</c:v>
                </c:pt>
                <c:pt idx="315">
                  <c:v>0.29767813099810486</c:v>
                </c:pt>
                <c:pt idx="316">
                  <c:v>0.26614598904709236</c:v>
                </c:pt>
                <c:pt idx="317">
                  <c:v>0.26940185175492887</c:v>
                </c:pt>
                <c:pt idx="318">
                  <c:v>0.30965602324964675</c:v>
                </c:pt>
                <c:pt idx="319">
                  <c:v>0.27228681574757468</c:v>
                </c:pt>
                <c:pt idx="320">
                  <c:v>0.34548246134911409</c:v>
                </c:pt>
                <c:pt idx="321">
                  <c:v>0.35023991163542317</c:v>
                </c:pt>
                <c:pt idx="322">
                  <c:v>0.32374213720395151</c:v>
                </c:pt>
                <c:pt idx="323">
                  <c:v>0.31698528756088634</c:v>
                </c:pt>
                <c:pt idx="324">
                  <c:v>0.33488316669909701</c:v>
                </c:pt>
                <c:pt idx="325">
                  <c:v>0.27423467776349503</c:v>
                </c:pt>
                <c:pt idx="326">
                  <c:v>0.33843324181558571</c:v>
                </c:pt>
                <c:pt idx="327">
                  <c:v>0.29698652088903149</c:v>
                </c:pt>
                <c:pt idx="328">
                  <c:v>0.30537369131321662</c:v>
                </c:pt>
                <c:pt idx="329">
                  <c:v>0.3178955434044638</c:v>
                </c:pt>
                <c:pt idx="330">
                  <c:v>0.29589808985793431</c:v>
                </c:pt>
                <c:pt idx="331">
                  <c:v>0.28410070465243092</c:v>
                </c:pt>
                <c:pt idx="332">
                  <c:v>0.31657404331574723</c:v>
                </c:pt>
                <c:pt idx="333">
                  <c:v>0.34631081279838105</c:v>
                </c:pt>
                <c:pt idx="334">
                  <c:v>0.31089444773173402</c:v>
                </c:pt>
                <c:pt idx="335">
                  <c:v>0.37007615152322587</c:v>
                </c:pt>
                <c:pt idx="336">
                  <c:v>0.32090298181097471</c:v>
                </c:pt>
                <c:pt idx="337">
                  <c:v>0.28753312020870736</c:v>
                </c:pt>
                <c:pt idx="338">
                  <c:v>0.2043491391997303</c:v>
                </c:pt>
                <c:pt idx="339">
                  <c:v>0.18530036458647164</c:v>
                </c:pt>
                <c:pt idx="340">
                  <c:v>0.1528812310719701</c:v>
                </c:pt>
                <c:pt idx="341">
                  <c:v>0.16271933287388635</c:v>
                </c:pt>
                <c:pt idx="342">
                  <c:v>0.17913480363718753</c:v>
                </c:pt>
                <c:pt idx="343">
                  <c:v>0.26736719268950954</c:v>
                </c:pt>
                <c:pt idx="344">
                  <c:v>0.29308060919644785</c:v>
                </c:pt>
                <c:pt idx="345">
                  <c:v>0.25317185063131847</c:v>
                </c:pt>
                <c:pt idx="346">
                  <c:v>0.22425479040385232</c:v>
                </c:pt>
                <c:pt idx="347">
                  <c:v>0.2085077706804527</c:v>
                </c:pt>
                <c:pt idx="348">
                  <c:v>0.12709926315182798</c:v>
                </c:pt>
                <c:pt idx="349">
                  <c:v>0.12582074302862792</c:v>
                </c:pt>
                <c:pt idx="350">
                  <c:v>0.14659747040505744</c:v>
                </c:pt>
                <c:pt idx="351">
                  <c:v>0.1708208114523333</c:v>
                </c:pt>
                <c:pt idx="352">
                  <c:v>0.18348225242232399</c:v>
                </c:pt>
                <c:pt idx="353">
                  <c:v>0.20775405618588988</c:v>
                </c:pt>
                <c:pt idx="354">
                  <c:v>0.20835663697779144</c:v>
                </c:pt>
                <c:pt idx="355">
                  <c:v>0.21499188932165675</c:v>
                </c:pt>
                <c:pt idx="356">
                  <c:v>0.25360681093220971</c:v>
                </c:pt>
                <c:pt idx="357">
                  <c:v>0.23909826376532917</c:v>
                </c:pt>
                <c:pt idx="358">
                  <c:v>0.20823907704406008</c:v>
                </c:pt>
                <c:pt idx="359">
                  <c:v>0.24951490084764685</c:v>
                </c:pt>
                <c:pt idx="360">
                  <c:v>0.23796673814495994</c:v>
                </c:pt>
                <c:pt idx="361">
                  <c:v>0.21587585592882225</c:v>
                </c:pt>
                <c:pt idx="362">
                  <c:v>0.2502274683471265</c:v>
                </c:pt>
                <c:pt idx="363">
                  <c:v>0.25101280945853249</c:v>
                </c:pt>
                <c:pt idx="364">
                  <c:v>0.20412958162759018</c:v>
                </c:pt>
                <c:pt idx="365">
                  <c:v>0.22177032066894165</c:v>
                </c:pt>
                <c:pt idx="366">
                  <c:v>0.19417650235263997</c:v>
                </c:pt>
                <c:pt idx="367">
                  <c:v>0.18698993209515544</c:v>
                </c:pt>
                <c:pt idx="368">
                  <c:v>0.22934308672581158</c:v>
                </c:pt>
                <c:pt idx="369">
                  <c:v>0.22763404954444014</c:v>
                </c:pt>
                <c:pt idx="370">
                  <c:v>0.19555136715861071</c:v>
                </c:pt>
                <c:pt idx="371">
                  <c:v>0.21505831836267392</c:v>
                </c:pt>
                <c:pt idx="372">
                  <c:v>0.22798436493985769</c:v>
                </c:pt>
                <c:pt idx="373">
                  <c:v>0.23407653839343157</c:v>
                </c:pt>
                <c:pt idx="374">
                  <c:v>0.26380876900236744</c:v>
                </c:pt>
                <c:pt idx="375">
                  <c:v>0.27500005255238491</c:v>
                </c:pt>
                <c:pt idx="376">
                  <c:v>0.29903492155474892</c:v>
                </c:pt>
                <c:pt idx="377">
                  <c:v>0.29366266165568283</c:v>
                </c:pt>
                <c:pt idx="378">
                  <c:v>0.27264743022921806</c:v>
                </c:pt>
                <c:pt idx="379">
                  <c:v>0.22784682643017634</c:v>
                </c:pt>
                <c:pt idx="380">
                  <c:v>0.23500767145891857</c:v>
                </c:pt>
                <c:pt idx="381">
                  <c:v>0.18088980714556818</c:v>
                </c:pt>
                <c:pt idx="382">
                  <c:v>0.13963708133224845</c:v>
                </c:pt>
                <c:pt idx="383">
                  <c:v>0.14580647010261666</c:v>
                </c:pt>
                <c:pt idx="384">
                  <c:v>0.17954248578887405</c:v>
                </c:pt>
                <c:pt idx="385">
                  <c:v>0.20421508605823951</c:v>
                </c:pt>
                <c:pt idx="386">
                  <c:v>0.20242889936651434</c:v>
                </c:pt>
                <c:pt idx="387">
                  <c:v>0.24248833439564571</c:v>
                </c:pt>
                <c:pt idx="388">
                  <c:v>0.20727924986271712</c:v>
                </c:pt>
                <c:pt idx="389">
                  <c:v>0.20359086552670683</c:v>
                </c:pt>
                <c:pt idx="390">
                  <c:v>0.1605936434817547</c:v>
                </c:pt>
                <c:pt idx="391">
                  <c:v>0.17061926166471747</c:v>
                </c:pt>
                <c:pt idx="392">
                  <c:v>0.13030061270017196</c:v>
                </c:pt>
                <c:pt idx="393">
                  <c:v>0.14833403639833004</c:v>
                </c:pt>
                <c:pt idx="394">
                  <c:v>0.13446348470122685</c:v>
                </c:pt>
                <c:pt idx="395">
                  <c:v>0.13473005589729586</c:v>
                </c:pt>
                <c:pt idx="396">
                  <c:v>0.13371297006277535</c:v>
                </c:pt>
                <c:pt idx="397">
                  <c:v>0.13604592705537807</c:v>
                </c:pt>
                <c:pt idx="398">
                  <c:v>0.11208013797596719</c:v>
                </c:pt>
                <c:pt idx="399">
                  <c:v>0.13446437185382765</c:v>
                </c:pt>
                <c:pt idx="400">
                  <c:v>0.13544084935589357</c:v>
                </c:pt>
                <c:pt idx="401">
                  <c:v>0.13534744874029114</c:v>
                </c:pt>
                <c:pt idx="402">
                  <c:v>0.16203675554830355</c:v>
                </c:pt>
                <c:pt idx="403">
                  <c:v>0.16860103460168233</c:v>
                </c:pt>
                <c:pt idx="404">
                  <c:v>0.16721759100040318</c:v>
                </c:pt>
                <c:pt idx="405">
                  <c:v>0.21786728074013051</c:v>
                </c:pt>
                <c:pt idx="406">
                  <c:v>0.24897564685490287</c:v>
                </c:pt>
                <c:pt idx="407">
                  <c:v>0.23067663712781514</c:v>
                </c:pt>
                <c:pt idx="408">
                  <c:v>0.22681513761657301</c:v>
                </c:pt>
                <c:pt idx="409">
                  <c:v>0.19507427263289917</c:v>
                </c:pt>
                <c:pt idx="410">
                  <c:v>0.14799885665840962</c:v>
                </c:pt>
                <c:pt idx="411">
                  <c:v>0.15435049649513818</c:v>
                </c:pt>
                <c:pt idx="412">
                  <c:v>0.14987577570318428</c:v>
                </c:pt>
                <c:pt idx="413">
                  <c:v>0.1834254603404136</c:v>
                </c:pt>
                <c:pt idx="414">
                  <c:v>0.19792386339074436</c:v>
                </c:pt>
                <c:pt idx="415">
                  <c:v>0.1946686815090769</c:v>
                </c:pt>
                <c:pt idx="416">
                  <c:v>0.15464654812303216</c:v>
                </c:pt>
                <c:pt idx="417">
                  <c:v>0.16469011855076818</c:v>
                </c:pt>
                <c:pt idx="418">
                  <c:v>0.15173853462829062</c:v>
                </c:pt>
                <c:pt idx="419">
                  <c:v>0.14914453936796271</c:v>
                </c:pt>
                <c:pt idx="420">
                  <c:v>0.16195570487407018</c:v>
                </c:pt>
                <c:pt idx="421">
                  <c:v>0.17677319293142199</c:v>
                </c:pt>
                <c:pt idx="422">
                  <c:v>0.17055011222181718</c:v>
                </c:pt>
                <c:pt idx="423">
                  <c:v>0.18319483776063772</c:v>
                </c:pt>
                <c:pt idx="424">
                  <c:v>0.18179082796204118</c:v>
                </c:pt>
                <c:pt idx="425">
                  <c:v>0.15724661747763308</c:v>
                </c:pt>
                <c:pt idx="426">
                  <c:v>0.16007131282508355</c:v>
                </c:pt>
                <c:pt idx="427">
                  <c:v>0.1430423315307873</c:v>
                </c:pt>
                <c:pt idx="428">
                  <c:v>0.11842328154668795</c:v>
                </c:pt>
                <c:pt idx="429">
                  <c:v>0.13528882655103552</c:v>
                </c:pt>
                <c:pt idx="430">
                  <c:v>0.15270072015877778</c:v>
                </c:pt>
                <c:pt idx="431">
                  <c:v>0.14271169187804142</c:v>
                </c:pt>
                <c:pt idx="432">
                  <c:v>0.17221608016409365</c:v>
                </c:pt>
                <c:pt idx="433">
                  <c:v>0.17832712785102661</c:v>
                </c:pt>
                <c:pt idx="434">
                  <c:v>0.17960421777115804</c:v>
                </c:pt>
                <c:pt idx="435">
                  <c:v>0.16380529157647264</c:v>
                </c:pt>
                <c:pt idx="436">
                  <c:v>0.15616262781720275</c:v>
                </c:pt>
                <c:pt idx="437">
                  <c:v>0.1544754124169711</c:v>
                </c:pt>
                <c:pt idx="438">
                  <c:v>0.14851687198594096</c:v>
                </c:pt>
                <c:pt idx="439">
                  <c:v>0.11575045126542645</c:v>
                </c:pt>
                <c:pt idx="440">
                  <c:v>0.15657874358176493</c:v>
                </c:pt>
                <c:pt idx="441">
                  <c:v>0.18170325343891008</c:v>
                </c:pt>
                <c:pt idx="442">
                  <c:v>0.19917978880996334</c:v>
                </c:pt>
                <c:pt idx="443">
                  <c:v>0.22882235310498303</c:v>
                </c:pt>
                <c:pt idx="444">
                  <c:v>0.23130432040131121</c:v>
                </c:pt>
                <c:pt idx="445">
                  <c:v>0.18597021604292854</c:v>
                </c:pt>
                <c:pt idx="446">
                  <c:v>0.19006047698122047</c:v>
                </c:pt>
                <c:pt idx="447">
                  <c:v>0.15429626589514839</c:v>
                </c:pt>
                <c:pt idx="448">
                  <c:v>0.11597597766633835</c:v>
                </c:pt>
                <c:pt idx="449">
                  <c:v>0.13221371612143065</c:v>
                </c:pt>
                <c:pt idx="450">
                  <c:v>0.13978162710178887</c:v>
                </c:pt>
                <c:pt idx="451">
                  <c:v>0.1288705723899988</c:v>
                </c:pt>
                <c:pt idx="452">
                  <c:v>0.16889262912179054</c:v>
                </c:pt>
                <c:pt idx="453">
                  <c:v>0.19392837140967042</c:v>
                </c:pt>
                <c:pt idx="454">
                  <c:v>0.17681807046868628</c:v>
                </c:pt>
                <c:pt idx="455">
                  <c:v>0.21500084771860989</c:v>
                </c:pt>
                <c:pt idx="456">
                  <c:v>0.17733156415657672</c:v>
                </c:pt>
                <c:pt idx="457">
                  <c:v>0.15675634999702609</c:v>
                </c:pt>
                <c:pt idx="458">
                  <c:v>0.16317785107057153</c:v>
                </c:pt>
                <c:pt idx="459">
                  <c:v>0.16507801733648131</c:v>
                </c:pt>
                <c:pt idx="460">
                  <c:v>0.12971021779959341</c:v>
                </c:pt>
                <c:pt idx="461">
                  <c:v>0.17658641004256176</c:v>
                </c:pt>
                <c:pt idx="462">
                  <c:v>0.143045480938677</c:v>
                </c:pt>
                <c:pt idx="463">
                  <c:v>0.11912799519919873</c:v>
                </c:pt>
                <c:pt idx="464">
                  <c:v>0.11807533583468614</c:v>
                </c:pt>
                <c:pt idx="465">
                  <c:v>0.14549373306524355</c:v>
                </c:pt>
                <c:pt idx="466">
                  <c:v>0.12597202512189154</c:v>
                </c:pt>
                <c:pt idx="467">
                  <c:v>0.15941106079268924</c:v>
                </c:pt>
                <c:pt idx="468">
                  <c:v>0.16545299257005328</c:v>
                </c:pt>
                <c:pt idx="469">
                  <c:v>0.1639940454084938</c:v>
                </c:pt>
                <c:pt idx="470">
                  <c:v>0.13625827345209454</c:v>
                </c:pt>
                <c:pt idx="471">
                  <c:v>0.14479697705206226</c:v>
                </c:pt>
                <c:pt idx="472">
                  <c:v>0.15806058021498409</c:v>
                </c:pt>
                <c:pt idx="473">
                  <c:v>0.17296314182667522</c:v>
                </c:pt>
                <c:pt idx="474">
                  <c:v>0.17914218915935007</c:v>
                </c:pt>
                <c:pt idx="475">
                  <c:v>0.18738850189989831</c:v>
                </c:pt>
                <c:pt idx="476">
                  <c:v>0.17961319129123748</c:v>
                </c:pt>
                <c:pt idx="477">
                  <c:v>0.15004920992877144</c:v>
                </c:pt>
                <c:pt idx="478">
                  <c:v>0.12759127448505661</c:v>
                </c:pt>
                <c:pt idx="479">
                  <c:v>0.14752205623695572</c:v>
                </c:pt>
                <c:pt idx="480">
                  <c:v>0.14827274216361394</c:v>
                </c:pt>
                <c:pt idx="481">
                  <c:v>0.17585042112204649</c:v>
                </c:pt>
                <c:pt idx="482">
                  <c:v>0.17637704659985939</c:v>
                </c:pt>
                <c:pt idx="483">
                  <c:v>0.17015019324549446</c:v>
                </c:pt>
                <c:pt idx="484">
                  <c:v>0.19522406080522151</c:v>
                </c:pt>
                <c:pt idx="485">
                  <c:v>0.22907142358986779</c:v>
                </c:pt>
                <c:pt idx="486">
                  <c:v>0.19394049614986714</c:v>
                </c:pt>
                <c:pt idx="487">
                  <c:v>0.19667759098982251</c:v>
                </c:pt>
                <c:pt idx="488">
                  <c:v>0.19113497427191578</c:v>
                </c:pt>
                <c:pt idx="489">
                  <c:v>0.14760576126084776</c:v>
                </c:pt>
                <c:pt idx="490">
                  <c:v>0.12290942286310336</c:v>
                </c:pt>
                <c:pt idx="491">
                  <c:v>0.10541959168943313</c:v>
                </c:pt>
                <c:pt idx="492">
                  <c:v>0.1095079502659099</c:v>
                </c:pt>
                <c:pt idx="493">
                  <c:v>0.12581949208544485</c:v>
                </c:pt>
                <c:pt idx="494">
                  <c:v>0.12378888884545591</c:v>
                </c:pt>
                <c:pt idx="495">
                  <c:v>0.1066612657039013</c:v>
                </c:pt>
                <c:pt idx="496">
                  <c:v>0.13253257337409904</c:v>
                </c:pt>
                <c:pt idx="497">
                  <c:v>0.14377478144835773</c:v>
                </c:pt>
                <c:pt idx="498">
                  <c:v>0.12856478331565152</c:v>
                </c:pt>
                <c:pt idx="499">
                  <c:v>0.15991516276275047</c:v>
                </c:pt>
                <c:pt idx="500">
                  <c:v>0.15910816695928609</c:v>
                </c:pt>
                <c:pt idx="501">
                  <c:v>0.13785744331399</c:v>
                </c:pt>
                <c:pt idx="502">
                  <c:v>0.14767603934099399</c:v>
                </c:pt>
                <c:pt idx="503">
                  <c:v>0.16345494331217864</c:v>
                </c:pt>
                <c:pt idx="504">
                  <c:v>0.13803208963836008</c:v>
                </c:pt>
                <c:pt idx="505">
                  <c:v>0.16336921554432254</c:v>
                </c:pt>
                <c:pt idx="506">
                  <c:v>0.16327056020505612</c:v>
                </c:pt>
                <c:pt idx="507">
                  <c:v>0.14065253153376073</c:v>
                </c:pt>
                <c:pt idx="508">
                  <c:v>0.12906659568561624</c:v>
                </c:pt>
                <c:pt idx="509">
                  <c:v>0.13428414401630767</c:v>
                </c:pt>
                <c:pt idx="510">
                  <c:v>0.13839750584583801</c:v>
                </c:pt>
                <c:pt idx="511">
                  <c:v>0.15685338220096684</c:v>
                </c:pt>
                <c:pt idx="512">
                  <c:v>0.1338343637778264</c:v>
                </c:pt>
                <c:pt idx="513">
                  <c:v>0.14543143793251403</c:v>
                </c:pt>
                <c:pt idx="514">
                  <c:v>0.16163412012362038</c:v>
                </c:pt>
                <c:pt idx="515">
                  <c:v>0.14543143793251434</c:v>
                </c:pt>
                <c:pt idx="516">
                  <c:v>0.1338343637778277</c:v>
                </c:pt>
                <c:pt idx="517">
                  <c:v>0.15685338220096837</c:v>
                </c:pt>
                <c:pt idx="518">
                  <c:v>0.1383975058458389</c:v>
                </c:pt>
                <c:pt idx="519">
                  <c:v>0.13428414401630903</c:v>
                </c:pt>
                <c:pt idx="520">
                  <c:v>0.12906659568561735</c:v>
                </c:pt>
                <c:pt idx="521">
                  <c:v>0.14065253153376123</c:v>
                </c:pt>
                <c:pt idx="522">
                  <c:v>0.16327056020505645</c:v>
                </c:pt>
                <c:pt idx="523">
                  <c:v>0.16336921554432327</c:v>
                </c:pt>
                <c:pt idx="524">
                  <c:v>0.13803208963836064</c:v>
                </c:pt>
                <c:pt idx="525">
                  <c:v>0.16345494331217961</c:v>
                </c:pt>
                <c:pt idx="526">
                  <c:v>0.14767603934099477</c:v>
                </c:pt>
                <c:pt idx="527">
                  <c:v>0.13785744331399052</c:v>
                </c:pt>
                <c:pt idx="528">
                  <c:v>0.15910816695928656</c:v>
                </c:pt>
                <c:pt idx="529">
                  <c:v>0.1599151627627507</c:v>
                </c:pt>
                <c:pt idx="530">
                  <c:v>0.12856478331565088</c:v>
                </c:pt>
                <c:pt idx="531">
                  <c:v>0.14377478144835715</c:v>
                </c:pt>
                <c:pt idx="532">
                  <c:v>0.13253257337409857</c:v>
                </c:pt>
                <c:pt idx="533">
                  <c:v>0.10666126570390058</c:v>
                </c:pt>
                <c:pt idx="534">
                  <c:v>0.12378888884545507</c:v>
                </c:pt>
                <c:pt idx="535">
                  <c:v>0.12581949208544493</c:v>
                </c:pt>
                <c:pt idx="536">
                  <c:v>0.10950795026590976</c:v>
                </c:pt>
                <c:pt idx="537">
                  <c:v>0.10541959168943324</c:v>
                </c:pt>
                <c:pt idx="538">
                  <c:v>0.12290942286310411</c:v>
                </c:pt>
                <c:pt idx="539">
                  <c:v>0.14760576126084887</c:v>
                </c:pt>
                <c:pt idx="540">
                  <c:v>0.19113497427191625</c:v>
                </c:pt>
                <c:pt idx="541">
                  <c:v>0.1966775909898231</c:v>
                </c:pt>
                <c:pt idx="542">
                  <c:v>0.19394049614986725</c:v>
                </c:pt>
                <c:pt idx="543">
                  <c:v>0.2290714235898681</c:v>
                </c:pt>
                <c:pt idx="544">
                  <c:v>0.19522406080522151</c:v>
                </c:pt>
                <c:pt idx="545">
                  <c:v>0.17015019324549488</c:v>
                </c:pt>
                <c:pt idx="546">
                  <c:v>0.17637704659986078</c:v>
                </c:pt>
                <c:pt idx="547">
                  <c:v>0.17585042112204771</c:v>
                </c:pt>
                <c:pt idx="548">
                  <c:v>0.14827274216361414</c:v>
                </c:pt>
                <c:pt idx="549">
                  <c:v>0.14752205623695555</c:v>
                </c:pt>
                <c:pt idx="550">
                  <c:v>0.12759127448505606</c:v>
                </c:pt>
                <c:pt idx="551">
                  <c:v>0.15004920992877002</c:v>
                </c:pt>
                <c:pt idx="552">
                  <c:v>0.17961319129123701</c:v>
                </c:pt>
                <c:pt idx="553">
                  <c:v>0.1873885018998975</c:v>
                </c:pt>
                <c:pt idx="554">
                  <c:v>0.17914218915935001</c:v>
                </c:pt>
                <c:pt idx="555">
                  <c:v>0.17296314182667494</c:v>
                </c:pt>
                <c:pt idx="556">
                  <c:v>0.15806058021498398</c:v>
                </c:pt>
                <c:pt idx="557">
                  <c:v>0.14479697705206196</c:v>
                </c:pt>
                <c:pt idx="558">
                  <c:v>0.13625827345209568</c:v>
                </c:pt>
                <c:pt idx="559">
                  <c:v>0.16399404540849499</c:v>
                </c:pt>
                <c:pt idx="560">
                  <c:v>0.16545299257005505</c:v>
                </c:pt>
                <c:pt idx="561">
                  <c:v>0.15941106079269057</c:v>
                </c:pt>
                <c:pt idx="562">
                  <c:v>0.12597202512189298</c:v>
                </c:pt>
                <c:pt idx="563">
                  <c:v>0.1454937330652433</c:v>
                </c:pt>
                <c:pt idx="564">
                  <c:v>0.11807533583468517</c:v>
                </c:pt>
                <c:pt idx="565">
                  <c:v>0.11912799519919566</c:v>
                </c:pt>
                <c:pt idx="566">
                  <c:v>0.14304548093867531</c:v>
                </c:pt>
                <c:pt idx="567">
                  <c:v>0.17658641004255943</c:v>
                </c:pt>
                <c:pt idx="568">
                  <c:v>0.1297102177995926</c:v>
                </c:pt>
                <c:pt idx="569">
                  <c:v>0.16507801733648</c:v>
                </c:pt>
                <c:pt idx="570">
                  <c:v>0.16317785107057042</c:v>
                </c:pt>
                <c:pt idx="571">
                  <c:v>0.15675634999702365</c:v>
                </c:pt>
                <c:pt idx="572">
                  <c:v>0.17733156415657433</c:v>
                </c:pt>
                <c:pt idx="573">
                  <c:v>0.21500084771860561</c:v>
                </c:pt>
                <c:pt idx="574">
                  <c:v>0.17681807046868497</c:v>
                </c:pt>
                <c:pt idx="575">
                  <c:v>0.19392837140966918</c:v>
                </c:pt>
                <c:pt idx="576">
                  <c:v>0.16889262912179204</c:v>
                </c:pt>
                <c:pt idx="577">
                  <c:v>0.12887057239000263</c:v>
                </c:pt>
                <c:pt idx="578">
                  <c:v>0.13978162710179823</c:v>
                </c:pt>
                <c:pt idx="579">
                  <c:v>0.13221371612143917</c:v>
                </c:pt>
                <c:pt idx="580">
                  <c:v>0.1159759776663517</c:v>
                </c:pt>
                <c:pt idx="581">
                  <c:v>0.15429626589516313</c:v>
                </c:pt>
                <c:pt idx="582">
                  <c:v>0.19006047698123735</c:v>
                </c:pt>
                <c:pt idx="583">
                  <c:v>0.18597021604294248</c:v>
                </c:pt>
                <c:pt idx="584">
                  <c:v>0.23130432040131951</c:v>
                </c:pt>
                <c:pt idx="585">
                  <c:v>0.22882235310498591</c:v>
                </c:pt>
                <c:pt idx="586">
                  <c:v>0.19917978880996406</c:v>
                </c:pt>
                <c:pt idx="587">
                  <c:v>0.18170325343890303</c:v>
                </c:pt>
                <c:pt idx="588">
                  <c:v>0.15657874358175833</c:v>
                </c:pt>
                <c:pt idx="589">
                  <c:v>0.11575045126542456</c:v>
                </c:pt>
                <c:pt idx="590">
                  <c:v>0.14851687198594193</c:v>
                </c:pt>
                <c:pt idx="591">
                  <c:v>0.15447541241697255</c:v>
                </c:pt>
                <c:pt idx="592">
                  <c:v>0.15616262781720941</c:v>
                </c:pt>
                <c:pt idx="593">
                  <c:v>0.16380529157647633</c:v>
                </c:pt>
                <c:pt idx="594">
                  <c:v>0.17960421777116131</c:v>
                </c:pt>
                <c:pt idx="595">
                  <c:v>0.17832712785102722</c:v>
                </c:pt>
                <c:pt idx="596">
                  <c:v>0.17221608016409351</c:v>
                </c:pt>
                <c:pt idx="597">
                  <c:v>0.14271169187803931</c:v>
                </c:pt>
                <c:pt idx="598">
                  <c:v>0.15270072015877795</c:v>
                </c:pt>
                <c:pt idx="599">
                  <c:v>0.13528882655103738</c:v>
                </c:pt>
                <c:pt idx="600">
                  <c:v>0.11842328154669046</c:v>
                </c:pt>
                <c:pt idx="601">
                  <c:v>0.14304233153078821</c:v>
                </c:pt>
                <c:pt idx="602">
                  <c:v>0.16007131282508474</c:v>
                </c:pt>
                <c:pt idx="603">
                  <c:v>0.15724661747763299</c:v>
                </c:pt>
                <c:pt idx="604">
                  <c:v>0.18179082796203924</c:v>
                </c:pt>
                <c:pt idx="605">
                  <c:v>0.18319483776063708</c:v>
                </c:pt>
                <c:pt idx="606">
                  <c:v>0.17055011222181643</c:v>
                </c:pt>
                <c:pt idx="607">
                  <c:v>0.17677319293142277</c:v>
                </c:pt>
                <c:pt idx="608">
                  <c:v>0.1619557048740716</c:v>
                </c:pt>
                <c:pt idx="609">
                  <c:v>0.14914453936796429</c:v>
                </c:pt>
                <c:pt idx="610">
                  <c:v>0.15173853462829195</c:v>
                </c:pt>
                <c:pt idx="611">
                  <c:v>0.16469011855076929</c:v>
                </c:pt>
                <c:pt idx="612">
                  <c:v>0.1546465481230315</c:v>
                </c:pt>
                <c:pt idx="613">
                  <c:v>0.19466868150907507</c:v>
                </c:pt>
                <c:pt idx="614">
                  <c:v>0.19792386339074314</c:v>
                </c:pt>
                <c:pt idx="615">
                  <c:v>0.18342546034041218</c:v>
                </c:pt>
                <c:pt idx="616">
                  <c:v>0.14987577570318367</c:v>
                </c:pt>
                <c:pt idx="617">
                  <c:v>0.15435049649513743</c:v>
                </c:pt>
                <c:pt idx="618">
                  <c:v>0.14799885665840917</c:v>
                </c:pt>
                <c:pt idx="619">
                  <c:v>0.19507427263289778</c:v>
                </c:pt>
                <c:pt idx="620">
                  <c:v>0.22681513761657279</c:v>
                </c:pt>
                <c:pt idx="621">
                  <c:v>0.23067663712781536</c:v>
                </c:pt>
                <c:pt idx="622">
                  <c:v>0.24897564685490337</c:v>
                </c:pt>
                <c:pt idx="623">
                  <c:v>0.21786728074013104</c:v>
                </c:pt>
                <c:pt idx="624">
                  <c:v>0.16721759100040418</c:v>
                </c:pt>
                <c:pt idx="625">
                  <c:v>0.1686010346016818</c:v>
                </c:pt>
                <c:pt idx="626">
                  <c:v>0.1620367555483033</c:v>
                </c:pt>
                <c:pt idx="627">
                  <c:v>0.13534744874028998</c:v>
                </c:pt>
                <c:pt idx="628">
                  <c:v>0.13544084935589315</c:v>
                </c:pt>
                <c:pt idx="629">
                  <c:v>0.13446437185382726</c:v>
                </c:pt>
                <c:pt idx="630">
                  <c:v>0.11208013797596768</c:v>
                </c:pt>
                <c:pt idx="631">
                  <c:v>0.13604592705537782</c:v>
                </c:pt>
                <c:pt idx="632">
                  <c:v>0.1337129700627758</c:v>
                </c:pt>
                <c:pt idx="633">
                  <c:v>0.13473005589729525</c:v>
                </c:pt>
                <c:pt idx="634">
                  <c:v>0.13446348470122677</c:v>
                </c:pt>
                <c:pt idx="635">
                  <c:v>0.14833403639832954</c:v>
                </c:pt>
                <c:pt idx="636">
                  <c:v>0.13030061270017101</c:v>
                </c:pt>
                <c:pt idx="637">
                  <c:v>0.1706192616647168</c:v>
                </c:pt>
                <c:pt idx="638">
                  <c:v>0.16059364348175487</c:v>
                </c:pt>
                <c:pt idx="639">
                  <c:v>0.20359086552670685</c:v>
                </c:pt>
                <c:pt idx="640">
                  <c:v>0.20727924986271748</c:v>
                </c:pt>
                <c:pt idx="641">
                  <c:v>0.24248833439564671</c:v>
                </c:pt>
                <c:pt idx="642">
                  <c:v>0.20242889936651479</c:v>
                </c:pt>
                <c:pt idx="643">
                  <c:v>0.20421508605823982</c:v>
                </c:pt>
                <c:pt idx="644">
                  <c:v>0.17954248578887438</c:v>
                </c:pt>
                <c:pt idx="645">
                  <c:v>0.14580647010261719</c:v>
                </c:pt>
                <c:pt idx="646">
                  <c:v>0.13963708133224945</c:v>
                </c:pt>
                <c:pt idx="647">
                  <c:v>0.18088980714557029</c:v>
                </c:pt>
                <c:pt idx="648">
                  <c:v>0.23500767145892132</c:v>
                </c:pt>
                <c:pt idx="649">
                  <c:v>0.22784682643017903</c:v>
                </c:pt>
                <c:pt idx="650">
                  <c:v>0.27264743022922017</c:v>
                </c:pt>
                <c:pt idx="651">
                  <c:v>0.29366266165568422</c:v>
                </c:pt>
                <c:pt idx="652">
                  <c:v>0.29903492155475009</c:v>
                </c:pt>
                <c:pt idx="653">
                  <c:v>0.27500005255238436</c:v>
                </c:pt>
                <c:pt idx="654">
                  <c:v>0.26380876900236694</c:v>
                </c:pt>
                <c:pt idx="655">
                  <c:v>0.23407653839343148</c:v>
                </c:pt>
                <c:pt idx="656">
                  <c:v>0.22798436493985769</c:v>
                </c:pt>
                <c:pt idx="657">
                  <c:v>0.21505831836267353</c:v>
                </c:pt>
                <c:pt idx="658">
                  <c:v>0.19555136715861129</c:v>
                </c:pt>
                <c:pt idx="659">
                  <c:v>0.22763404954444005</c:v>
                </c:pt>
                <c:pt idx="660">
                  <c:v>0.22934308672581119</c:v>
                </c:pt>
                <c:pt idx="661">
                  <c:v>0.1869899320951553</c:v>
                </c:pt>
                <c:pt idx="662">
                  <c:v>0.19417650235264028</c:v>
                </c:pt>
                <c:pt idx="663">
                  <c:v>0.22177032066894253</c:v>
                </c:pt>
                <c:pt idx="664">
                  <c:v>0.20412958162759107</c:v>
                </c:pt>
                <c:pt idx="665">
                  <c:v>0.25101280945853299</c:v>
                </c:pt>
                <c:pt idx="666">
                  <c:v>0.2502274683471265</c:v>
                </c:pt>
                <c:pt idx="667">
                  <c:v>0.215875855928822</c:v>
                </c:pt>
                <c:pt idx="668">
                  <c:v>0.23796673814495897</c:v>
                </c:pt>
                <c:pt idx="669">
                  <c:v>0.24951490084764538</c:v>
                </c:pt>
                <c:pt idx="670">
                  <c:v>0.20823907704405911</c:v>
                </c:pt>
                <c:pt idx="671">
                  <c:v>0.23909826376532872</c:v>
                </c:pt>
                <c:pt idx="672">
                  <c:v>0.25360681093220966</c:v>
                </c:pt>
                <c:pt idx="673">
                  <c:v>0.21499188932165575</c:v>
                </c:pt>
                <c:pt idx="674">
                  <c:v>0.20835663697779125</c:v>
                </c:pt>
                <c:pt idx="675">
                  <c:v>0.20775405618588932</c:v>
                </c:pt>
                <c:pt idx="676">
                  <c:v>0.18348225242232274</c:v>
                </c:pt>
                <c:pt idx="677">
                  <c:v>0.17082081145233213</c:v>
                </c:pt>
                <c:pt idx="678">
                  <c:v>0.14659747040505758</c:v>
                </c:pt>
                <c:pt idx="679">
                  <c:v>0.12582074302862772</c:v>
                </c:pt>
                <c:pt idx="680">
                  <c:v>0.12709926315182896</c:v>
                </c:pt>
                <c:pt idx="681">
                  <c:v>0.20850777068045279</c:v>
                </c:pt>
                <c:pt idx="682">
                  <c:v>0.22425479040385116</c:v>
                </c:pt>
                <c:pt idx="683">
                  <c:v>0.25317185063131703</c:v>
                </c:pt>
                <c:pt idx="684">
                  <c:v>0.29308060919644624</c:v>
                </c:pt>
                <c:pt idx="685">
                  <c:v>0.26736719268950654</c:v>
                </c:pt>
                <c:pt idx="686">
                  <c:v>0.17913480363718587</c:v>
                </c:pt>
                <c:pt idx="687">
                  <c:v>0.16271933287388479</c:v>
                </c:pt>
                <c:pt idx="688">
                  <c:v>0.15288123107196772</c:v>
                </c:pt>
                <c:pt idx="689">
                  <c:v>0.18530036458646831</c:v>
                </c:pt>
                <c:pt idx="690">
                  <c:v>0.20434913919972911</c:v>
                </c:pt>
                <c:pt idx="691">
                  <c:v>0.28753312020870447</c:v>
                </c:pt>
                <c:pt idx="692">
                  <c:v>0.32090298181096888</c:v>
                </c:pt>
                <c:pt idx="693">
                  <c:v>0.37007615152321699</c:v>
                </c:pt>
                <c:pt idx="694">
                  <c:v>0.3108944477317272</c:v>
                </c:pt>
                <c:pt idx="695">
                  <c:v>0.34631081279837417</c:v>
                </c:pt>
                <c:pt idx="696">
                  <c:v>0.31657404331574307</c:v>
                </c:pt>
                <c:pt idx="697">
                  <c:v>0.28410070465243253</c:v>
                </c:pt>
                <c:pt idx="698">
                  <c:v>0.2958980898579372</c:v>
                </c:pt>
                <c:pt idx="699">
                  <c:v>0.31789554340446829</c:v>
                </c:pt>
                <c:pt idx="700">
                  <c:v>0.30537369131321729</c:v>
                </c:pt>
                <c:pt idx="701">
                  <c:v>0.29698652088903055</c:v>
                </c:pt>
                <c:pt idx="702">
                  <c:v>0.33843324181558387</c:v>
                </c:pt>
                <c:pt idx="703">
                  <c:v>0.27423467776349664</c:v>
                </c:pt>
                <c:pt idx="704">
                  <c:v>0.33488316669909568</c:v>
                </c:pt>
                <c:pt idx="705">
                  <c:v>0.31698528756088851</c:v>
                </c:pt>
                <c:pt idx="706">
                  <c:v>0.32374213720395445</c:v>
                </c:pt>
                <c:pt idx="707">
                  <c:v>0.35023991163542589</c:v>
                </c:pt>
                <c:pt idx="708">
                  <c:v>0.34548246134911537</c:v>
                </c:pt>
                <c:pt idx="709">
                  <c:v>0.27228681574757668</c:v>
                </c:pt>
                <c:pt idx="710">
                  <c:v>0.3096560232496488</c:v>
                </c:pt>
                <c:pt idx="711">
                  <c:v>0.26940185175493131</c:v>
                </c:pt>
                <c:pt idx="712">
                  <c:v>0.26614598904709341</c:v>
                </c:pt>
                <c:pt idx="713">
                  <c:v>0.29767813099810597</c:v>
                </c:pt>
                <c:pt idx="714">
                  <c:v>0.30610128170018169</c:v>
                </c:pt>
                <c:pt idx="715">
                  <c:v>0.27550518112064193</c:v>
                </c:pt>
                <c:pt idx="716">
                  <c:v>0.29241867517558662</c:v>
                </c:pt>
                <c:pt idx="717">
                  <c:v>0.29171577114406649</c:v>
                </c:pt>
                <c:pt idx="718">
                  <c:v>0.32866169209284091</c:v>
                </c:pt>
                <c:pt idx="719">
                  <c:v>0.32435520790888006</c:v>
                </c:pt>
                <c:pt idx="720">
                  <c:v>0.39435829783393161</c:v>
                </c:pt>
                <c:pt idx="721">
                  <c:v>0.39833014197565159</c:v>
                </c:pt>
                <c:pt idx="722">
                  <c:v>0.34793905384753854</c:v>
                </c:pt>
                <c:pt idx="723">
                  <c:v>0.30775873933414588</c:v>
                </c:pt>
                <c:pt idx="724">
                  <c:v>0.40131458279653354</c:v>
                </c:pt>
                <c:pt idx="725">
                  <c:v>0.40934026820618763</c:v>
                </c:pt>
                <c:pt idx="726">
                  <c:v>0.38960193645980146</c:v>
                </c:pt>
                <c:pt idx="727">
                  <c:v>0.36589570124850301</c:v>
                </c:pt>
                <c:pt idx="728">
                  <c:v>0.31967564670952353</c:v>
                </c:pt>
                <c:pt idx="729">
                  <c:v>0.27849630405607007</c:v>
                </c:pt>
                <c:pt idx="730">
                  <c:v>0.20732604942568775</c:v>
                </c:pt>
                <c:pt idx="731">
                  <c:v>0.27634638599889139</c:v>
                </c:pt>
                <c:pt idx="732">
                  <c:v>0.28982789394973157</c:v>
                </c:pt>
                <c:pt idx="733">
                  <c:v>0.40376119461081605</c:v>
                </c:pt>
                <c:pt idx="734">
                  <c:v>0.38612239214253119</c:v>
                </c:pt>
                <c:pt idx="735">
                  <c:v>0.42159998693931777</c:v>
                </c:pt>
                <c:pt idx="736">
                  <c:v>0.36122822081024031</c:v>
                </c:pt>
                <c:pt idx="737">
                  <c:v>0.40806673271823957</c:v>
                </c:pt>
                <c:pt idx="738">
                  <c:v>0.40428937164529605</c:v>
                </c:pt>
                <c:pt idx="739">
                  <c:v>0.40986964387131292</c:v>
                </c:pt>
                <c:pt idx="740">
                  <c:v>0.39103255078681498</c:v>
                </c:pt>
                <c:pt idx="741">
                  <c:v>0.41872138551748161</c:v>
                </c:pt>
                <c:pt idx="742">
                  <c:v>0.43543970962198575</c:v>
                </c:pt>
                <c:pt idx="743">
                  <c:v>0.38386577942603273</c:v>
                </c:pt>
                <c:pt idx="744">
                  <c:v>0.34036046960143362</c:v>
                </c:pt>
                <c:pt idx="745">
                  <c:v>0.31830087842896743</c:v>
                </c:pt>
                <c:pt idx="746">
                  <c:v>0.39571560146332718</c:v>
                </c:pt>
                <c:pt idx="747">
                  <c:v>0.31612120606302857</c:v>
                </c:pt>
                <c:pt idx="748">
                  <c:v>0.36377474874685856</c:v>
                </c:pt>
                <c:pt idx="749">
                  <c:v>0.42919054452563243</c:v>
                </c:pt>
                <c:pt idx="750">
                  <c:v>0.46264935942333907</c:v>
                </c:pt>
                <c:pt idx="751">
                  <c:v>0.37585097427222064</c:v>
                </c:pt>
                <c:pt idx="752">
                  <c:v>0.40493043937647721</c:v>
                </c:pt>
                <c:pt idx="753">
                  <c:v>0.35867191973588697</c:v>
                </c:pt>
                <c:pt idx="754">
                  <c:v>0.30642673570323908</c:v>
                </c:pt>
                <c:pt idx="755">
                  <c:v>0.28951587571141385</c:v>
                </c:pt>
                <c:pt idx="756">
                  <c:v>0.3017075306299894</c:v>
                </c:pt>
                <c:pt idx="757">
                  <c:v>0.30276968879899602</c:v>
                </c:pt>
                <c:pt idx="758">
                  <c:v>0.34578328300683847</c:v>
                </c:pt>
                <c:pt idx="759">
                  <c:v>0.41726801622585896</c:v>
                </c:pt>
                <c:pt idx="760">
                  <c:v>0.42509972930527057</c:v>
                </c:pt>
                <c:pt idx="761">
                  <c:v>0.36588754271674062</c:v>
                </c:pt>
                <c:pt idx="762">
                  <c:v>0.403174094374884</c:v>
                </c:pt>
                <c:pt idx="763">
                  <c:v>0.3412829419478266</c:v>
                </c:pt>
                <c:pt idx="764">
                  <c:v>0.33265977738038366</c:v>
                </c:pt>
                <c:pt idx="765">
                  <c:v>0.32105533459429292</c:v>
                </c:pt>
                <c:pt idx="766">
                  <c:v>0.31779686252085887</c:v>
                </c:pt>
                <c:pt idx="767">
                  <c:v>0.30311718503588059</c:v>
                </c:pt>
                <c:pt idx="768">
                  <c:v>0.2920775904850168</c:v>
                </c:pt>
                <c:pt idx="769">
                  <c:v>0.22801112257790171</c:v>
                </c:pt>
                <c:pt idx="770">
                  <c:v>0.33790539552641297</c:v>
                </c:pt>
                <c:pt idx="771">
                  <c:v>0.38052286907687016</c:v>
                </c:pt>
                <c:pt idx="772">
                  <c:v>0.44193636891029575</c:v>
                </c:pt>
                <c:pt idx="773">
                  <c:v>0.46243084947806229</c:v>
                </c:pt>
                <c:pt idx="774">
                  <c:v>0.44159848433015797</c:v>
                </c:pt>
                <c:pt idx="775">
                  <c:v>0.30841719055421235</c:v>
                </c:pt>
                <c:pt idx="776">
                  <c:v>0.30931944604140826</c:v>
                </c:pt>
                <c:pt idx="777">
                  <c:v>0.22048591503654574</c:v>
                </c:pt>
                <c:pt idx="778">
                  <c:v>0.20890873761561526</c:v>
                </c:pt>
                <c:pt idx="779">
                  <c:v>0.28337624733526834</c:v>
                </c:pt>
                <c:pt idx="780">
                  <c:v>0.45724452176038727</c:v>
                </c:pt>
                <c:pt idx="781">
                  <c:v>0.46964518050908488</c:v>
                </c:pt>
                <c:pt idx="782">
                  <c:v>0.48556513138714708</c:v>
                </c:pt>
                <c:pt idx="783">
                  <c:v>0.5780522535667757</c:v>
                </c:pt>
                <c:pt idx="784">
                  <c:v>0.63036704770279262</c:v>
                </c:pt>
                <c:pt idx="785">
                  <c:v>0.51605585491293982</c:v>
                </c:pt>
                <c:pt idx="786">
                  <c:v>0.52830445440911233</c:v>
                </c:pt>
                <c:pt idx="787">
                  <c:v>0.58822438226148555</c:v>
                </c:pt>
                <c:pt idx="788">
                  <c:v>0.55914454521168289</c:v>
                </c:pt>
                <c:pt idx="789">
                  <c:v>0.48226519020858871</c:v>
                </c:pt>
                <c:pt idx="790">
                  <c:v>0.53832418891850287</c:v>
                </c:pt>
                <c:pt idx="791">
                  <c:v>0.56337861247333976</c:v>
                </c:pt>
                <c:pt idx="792">
                  <c:v>0.49875876509036743</c:v>
                </c:pt>
                <c:pt idx="793">
                  <c:v>0.46692655790491544</c:v>
                </c:pt>
                <c:pt idx="794">
                  <c:v>0.47667036349386083</c:v>
                </c:pt>
                <c:pt idx="795">
                  <c:v>0.35188933636453323</c:v>
                </c:pt>
                <c:pt idx="796">
                  <c:v>0.38276450522880645</c:v>
                </c:pt>
                <c:pt idx="797">
                  <c:v>0.43223113279453856</c:v>
                </c:pt>
                <c:pt idx="798">
                  <c:v>0.41531066963246832</c:v>
                </c:pt>
                <c:pt idx="799">
                  <c:v>0.49962569079307145</c:v>
                </c:pt>
                <c:pt idx="800">
                  <c:v>0.52000006856810466</c:v>
                </c:pt>
                <c:pt idx="801">
                  <c:v>0.41173620231975255</c:v>
                </c:pt>
                <c:pt idx="802">
                  <c:v>0.36835522252159875</c:v>
                </c:pt>
                <c:pt idx="803">
                  <c:v>0.38059785057688067</c:v>
                </c:pt>
                <c:pt idx="804">
                  <c:v>0.39395831245194934</c:v>
                </c:pt>
                <c:pt idx="805">
                  <c:v>0.47277027663373589</c:v>
                </c:pt>
                <c:pt idx="806">
                  <c:v>0.52194664590047479</c:v>
                </c:pt>
                <c:pt idx="807">
                  <c:v>0.60292334130854053</c:v>
                </c:pt>
                <c:pt idx="808">
                  <c:v>0.58176242254645805</c:v>
                </c:pt>
                <c:pt idx="809">
                  <c:v>0.41049307488596998</c:v>
                </c:pt>
                <c:pt idx="810">
                  <c:v>0.34055986951932837</c:v>
                </c:pt>
                <c:pt idx="811">
                  <c:v>0.31199288942242953</c:v>
                </c:pt>
                <c:pt idx="812">
                  <c:v>0.26472797800720788</c:v>
                </c:pt>
                <c:pt idx="813">
                  <c:v>0.3204239138787745</c:v>
                </c:pt>
                <c:pt idx="814">
                  <c:v>0.44317550808028477</c:v>
                </c:pt>
                <c:pt idx="815">
                  <c:v>0.40722896580434903</c:v>
                </c:pt>
                <c:pt idx="816">
                  <c:v>0.45985509621120679</c:v>
                </c:pt>
                <c:pt idx="817">
                  <c:v>0.39831098541551196</c:v>
                </c:pt>
                <c:pt idx="818">
                  <c:v>0.37833325917202021</c:v>
                </c:pt>
                <c:pt idx="819">
                  <c:v>0.36741663456859436</c:v>
                </c:pt>
                <c:pt idx="820">
                  <c:v>0.44152986395477117</c:v>
                </c:pt>
                <c:pt idx="821">
                  <c:v>0.46438660537752607</c:v>
                </c:pt>
                <c:pt idx="822">
                  <c:v>0.50092473091605172</c:v>
                </c:pt>
                <c:pt idx="823">
                  <c:v>0.55210939568597439</c:v>
                </c:pt>
                <c:pt idx="824">
                  <c:v>0.57433401394756434</c:v>
                </c:pt>
                <c:pt idx="825">
                  <c:v>0.58702579737564342</c:v>
                </c:pt>
                <c:pt idx="826">
                  <c:v>0.58925386590758289</c:v>
                </c:pt>
                <c:pt idx="827">
                  <c:v>0.6161821252028471</c:v>
                </c:pt>
                <c:pt idx="828">
                  <c:v>0.55498149969079369</c:v>
                </c:pt>
                <c:pt idx="829">
                  <c:v>0.47580903230611094</c:v>
                </c:pt>
                <c:pt idx="830">
                  <c:v>0.46064780618601392</c:v>
                </c:pt>
                <c:pt idx="831">
                  <c:v>0.37085682152211275</c:v>
                </c:pt>
                <c:pt idx="832">
                  <c:v>0.5156097404095924</c:v>
                </c:pt>
                <c:pt idx="833">
                  <c:v>0.48738394700102405</c:v>
                </c:pt>
                <c:pt idx="834">
                  <c:v>0.53344041443430179</c:v>
                </c:pt>
                <c:pt idx="835">
                  <c:v>0.62616854606290295</c:v>
                </c:pt>
                <c:pt idx="836">
                  <c:v>0.74330453090814985</c:v>
                </c:pt>
                <c:pt idx="837">
                  <c:v>0.63832702979759981</c:v>
                </c:pt>
                <c:pt idx="838">
                  <c:v>0.69321736731793315</c:v>
                </c:pt>
                <c:pt idx="839">
                  <c:v>0.6583075480207301</c:v>
                </c:pt>
                <c:pt idx="840">
                  <c:v>0.48995233067047173</c:v>
                </c:pt>
                <c:pt idx="841">
                  <c:v>0.4227489186427042</c:v>
                </c:pt>
                <c:pt idx="842">
                  <c:v>0.42414939430640652</c:v>
                </c:pt>
                <c:pt idx="843">
                  <c:v>0.38596683278143268</c:v>
                </c:pt>
                <c:pt idx="844">
                  <c:v>0.5678625599799203</c:v>
                </c:pt>
                <c:pt idx="845">
                  <c:v>0.58718985346264296</c:v>
                </c:pt>
                <c:pt idx="846">
                  <c:v>0.58900353055243859</c:v>
                </c:pt>
                <c:pt idx="847">
                  <c:v>0.54467219131526179</c:v>
                </c:pt>
                <c:pt idx="848">
                  <c:v>0.64930490611533442</c:v>
                </c:pt>
                <c:pt idx="849">
                  <c:v>0.51089534491539668</c:v>
                </c:pt>
                <c:pt idx="850">
                  <c:v>0.63302844290419658</c:v>
                </c:pt>
                <c:pt idx="851">
                  <c:v>0.58451772765734566</c:v>
                </c:pt>
                <c:pt idx="852">
                  <c:v>0.62313808057302666</c:v>
                </c:pt>
                <c:pt idx="853">
                  <c:v>0.51621140147117484</c:v>
                </c:pt>
                <c:pt idx="854">
                  <c:v>0.50228396047039492</c:v>
                </c:pt>
                <c:pt idx="855">
                  <c:v>0.50320093159896917</c:v>
                </c:pt>
                <c:pt idx="856">
                  <c:v>0.67517559131096938</c:v>
                </c:pt>
                <c:pt idx="857">
                  <c:v>0.79052387296761251</c:v>
                </c:pt>
                <c:pt idx="858">
                  <c:v>0.81133527823888019</c:v>
                </c:pt>
                <c:pt idx="859">
                  <c:v>0.80927066077428711</c:v>
                </c:pt>
                <c:pt idx="860">
                  <c:v>0.80181970127446855</c:v>
                </c:pt>
                <c:pt idx="861">
                  <c:v>0.88417309814457068</c:v>
                </c:pt>
                <c:pt idx="862">
                  <c:v>0.77282519751503975</c:v>
                </c:pt>
                <c:pt idx="863">
                  <c:v>0.93419974372349412</c:v>
                </c:pt>
                <c:pt idx="864">
                  <c:v>1.0129263962245521</c:v>
                </c:pt>
                <c:pt idx="865">
                  <c:v>1.0697708540956021</c:v>
                </c:pt>
                <c:pt idx="866">
                  <c:v>0.8545740026908506</c:v>
                </c:pt>
                <c:pt idx="867">
                  <c:v>0.9543574645950692</c:v>
                </c:pt>
                <c:pt idx="868">
                  <c:v>0.91757222724428367</c:v>
                </c:pt>
                <c:pt idx="869">
                  <c:v>0.78951976590489026</c:v>
                </c:pt>
                <c:pt idx="870">
                  <c:v>0.75954531948996429</c:v>
                </c:pt>
                <c:pt idx="871">
                  <c:v>0.84146785509218525</c:v>
                </c:pt>
                <c:pt idx="872">
                  <c:v>0.72045629877648099</c:v>
                </c:pt>
                <c:pt idx="873">
                  <c:v>0.63485732945460482</c:v>
                </c:pt>
                <c:pt idx="874">
                  <c:v>0.75698326415966488</c:v>
                </c:pt>
                <c:pt idx="875">
                  <c:v>0.85720138293517945</c:v>
                </c:pt>
                <c:pt idx="876">
                  <c:v>0.94750317895979119</c:v>
                </c:pt>
                <c:pt idx="877">
                  <c:v>0.98235339734908889</c:v>
                </c:pt>
                <c:pt idx="878">
                  <c:v>1.0788691788421185</c:v>
                </c:pt>
                <c:pt idx="879">
                  <c:v>1.0147660135702048</c:v>
                </c:pt>
                <c:pt idx="880">
                  <c:v>0.79533635943471637</c:v>
                </c:pt>
                <c:pt idx="881">
                  <c:v>0.74443520255002238</c:v>
                </c:pt>
                <c:pt idx="882">
                  <c:v>0.73728300060669771</c:v>
                </c:pt>
                <c:pt idx="883">
                  <c:v>0.62051623820584056</c:v>
                </c:pt>
                <c:pt idx="884">
                  <c:v>0.51878074357819903</c:v>
                </c:pt>
                <c:pt idx="885">
                  <c:v>0.67948050659079873</c:v>
                </c:pt>
                <c:pt idx="886">
                  <c:v>0.51795429364023049</c:v>
                </c:pt>
                <c:pt idx="887">
                  <c:v>0.67204641655867492</c:v>
                </c:pt>
                <c:pt idx="888">
                  <c:v>0.88485718563762639</c:v>
                </c:pt>
                <c:pt idx="889">
                  <c:v>1.0447442782288361</c:v>
                </c:pt>
                <c:pt idx="890">
                  <c:v>0.95386172063643992</c:v>
                </c:pt>
                <c:pt idx="891">
                  <c:v>1.2209956008943799</c:v>
                </c:pt>
                <c:pt idx="892">
                  <c:v>1.051908042581464</c:v>
                </c:pt>
                <c:pt idx="893">
                  <c:v>0.95472596806740861</c:v>
                </c:pt>
                <c:pt idx="894">
                  <c:v>1.1598236575053646</c:v>
                </c:pt>
                <c:pt idx="895">
                  <c:v>1.2115838995090287</c:v>
                </c:pt>
                <c:pt idx="896">
                  <c:v>1.1941833846693923</c:v>
                </c:pt>
                <c:pt idx="897">
                  <c:v>1.2430870096814939</c:v>
                </c:pt>
                <c:pt idx="898">
                  <c:v>1.2624928286952386</c:v>
                </c:pt>
                <c:pt idx="899">
                  <c:v>1.422773957960056</c:v>
                </c:pt>
                <c:pt idx="900">
                  <c:v>1.3023678009998383</c:v>
                </c:pt>
                <c:pt idx="901">
                  <c:v>1.4352918604623335</c:v>
                </c:pt>
                <c:pt idx="902">
                  <c:v>1.4588014501869087</c:v>
                </c:pt>
                <c:pt idx="903">
                  <c:v>1.5517930323985454</c:v>
                </c:pt>
                <c:pt idx="904">
                  <c:v>1.3515483145120046</c:v>
                </c:pt>
                <c:pt idx="905">
                  <c:v>1.4102434219775355</c:v>
                </c:pt>
                <c:pt idx="906">
                  <c:v>1.4845025836233492</c:v>
                </c:pt>
                <c:pt idx="907">
                  <c:v>1.8642072670656227</c:v>
                </c:pt>
                <c:pt idx="908">
                  <c:v>1.7672911339935253</c:v>
                </c:pt>
                <c:pt idx="909">
                  <c:v>2.4595873608086212</c:v>
                </c:pt>
                <c:pt idx="910">
                  <c:v>2.6891361377811802</c:v>
                </c:pt>
                <c:pt idx="911">
                  <c:v>2.7624207002344514</c:v>
                </c:pt>
                <c:pt idx="912">
                  <c:v>2.267403457658558</c:v>
                </c:pt>
                <c:pt idx="913">
                  <c:v>2.3268684361069547</c:v>
                </c:pt>
                <c:pt idx="914">
                  <c:v>1.6609690142919256</c:v>
                </c:pt>
                <c:pt idx="915">
                  <c:v>1.9033170057340443</c:v>
                </c:pt>
                <c:pt idx="916">
                  <c:v>2.3735096202077792</c:v>
                </c:pt>
                <c:pt idx="917">
                  <c:v>2.5557369045362486</c:v>
                </c:pt>
                <c:pt idx="918">
                  <c:v>2.8379719818205067</c:v>
                </c:pt>
                <c:pt idx="919">
                  <c:v>2.6749251270027079</c:v>
                </c:pt>
                <c:pt idx="920">
                  <c:v>2.2898768174768875</c:v>
                </c:pt>
                <c:pt idx="921">
                  <c:v>2.0313173282336026</c:v>
                </c:pt>
                <c:pt idx="922">
                  <c:v>2.0350736947190695</c:v>
                </c:pt>
                <c:pt idx="923">
                  <c:v>2.0188188480897216</c:v>
                </c:pt>
                <c:pt idx="924">
                  <c:v>2.3125041756532734</c:v>
                </c:pt>
                <c:pt idx="925">
                  <c:v>2.8069504480056513</c:v>
                </c:pt>
                <c:pt idx="926">
                  <c:v>2.1176929064335543</c:v>
                </c:pt>
                <c:pt idx="927">
                  <c:v>2.2684603381719715</c:v>
                </c:pt>
                <c:pt idx="928">
                  <c:v>2.1080788970453854</c:v>
                </c:pt>
                <c:pt idx="929">
                  <c:v>2.5231513740869205</c:v>
                </c:pt>
                <c:pt idx="930">
                  <c:v>2.1120327704180188</c:v>
                </c:pt>
                <c:pt idx="931">
                  <c:v>2.6065342055234737</c:v>
                </c:pt>
                <c:pt idx="932">
                  <c:v>2.6051891326563501</c:v>
                </c:pt>
                <c:pt idx="933">
                  <c:v>2.5519474167692868</c:v>
                </c:pt>
                <c:pt idx="934">
                  <c:v>2.0563369198986958</c:v>
                </c:pt>
                <c:pt idx="935">
                  <c:v>2.0022543361626672</c:v>
                </c:pt>
                <c:pt idx="936">
                  <c:v>2.0834256903619619</c:v>
                </c:pt>
                <c:pt idx="937">
                  <c:v>2.8032445633720848</c:v>
                </c:pt>
                <c:pt idx="938">
                  <c:v>3.7327686875315846</c:v>
                </c:pt>
                <c:pt idx="939">
                  <c:v>4.1479361703379407</c:v>
                </c:pt>
                <c:pt idx="940">
                  <c:v>5.1046642452887401</c:v>
                </c:pt>
                <c:pt idx="941">
                  <c:v>5.7419686518346591</c:v>
                </c:pt>
                <c:pt idx="942">
                  <c:v>5.4687846826766133</c:v>
                </c:pt>
                <c:pt idx="943">
                  <c:v>5.4775997952647799</c:v>
                </c:pt>
                <c:pt idx="944">
                  <c:v>6.0662852091678765</c:v>
                </c:pt>
                <c:pt idx="945">
                  <c:v>6.2719111490331398</c:v>
                </c:pt>
                <c:pt idx="946">
                  <c:v>6.3953217631119887</c:v>
                </c:pt>
                <c:pt idx="947">
                  <c:v>7.4824758211745905</c:v>
                </c:pt>
                <c:pt idx="948">
                  <c:v>10.621173625075889</c:v>
                </c:pt>
                <c:pt idx="949">
                  <c:v>14.807452367081002</c:v>
                </c:pt>
                <c:pt idx="950">
                  <c:v>14.514956735565667</c:v>
                </c:pt>
                <c:pt idx="951">
                  <c:v>14.678130403186552</c:v>
                </c:pt>
                <c:pt idx="952">
                  <c:v>15.830799727715959</c:v>
                </c:pt>
                <c:pt idx="953">
                  <c:v>14.368600027060618</c:v>
                </c:pt>
                <c:pt idx="954">
                  <c:v>11.903671296092565</c:v>
                </c:pt>
                <c:pt idx="955">
                  <c:v>14.020467671731874</c:v>
                </c:pt>
                <c:pt idx="956">
                  <c:v>15.333437661259946</c:v>
                </c:pt>
                <c:pt idx="957">
                  <c:v>13.373434377342122</c:v>
                </c:pt>
                <c:pt idx="958">
                  <c:v>13.821801118895412</c:v>
                </c:pt>
                <c:pt idx="959">
                  <c:v>12.288456629492099</c:v>
                </c:pt>
                <c:pt idx="960">
                  <c:v>10.625673094355944</c:v>
                </c:pt>
                <c:pt idx="961">
                  <c:v>9.2996641660652379</c:v>
                </c:pt>
                <c:pt idx="962">
                  <c:v>9.8043754899339408</c:v>
                </c:pt>
                <c:pt idx="963">
                  <c:v>7.394870399215816</c:v>
                </c:pt>
                <c:pt idx="964">
                  <c:v>6.2286213665040151</c:v>
                </c:pt>
                <c:pt idx="965">
                  <c:v>5.1324786088763386</c:v>
                </c:pt>
                <c:pt idx="966">
                  <c:v>4.1780883989272919</c:v>
                </c:pt>
                <c:pt idx="967">
                  <c:v>3.0518841704212809</c:v>
                </c:pt>
                <c:pt idx="968">
                  <c:v>2.5909779687109951</c:v>
                </c:pt>
                <c:pt idx="969">
                  <c:v>2.2603397448098481</c:v>
                </c:pt>
                <c:pt idx="970">
                  <c:v>2.5731824423795722</c:v>
                </c:pt>
                <c:pt idx="971">
                  <c:v>2.485410159732325</c:v>
                </c:pt>
                <c:pt idx="972">
                  <c:v>2.2365236417318881</c:v>
                </c:pt>
                <c:pt idx="973">
                  <c:v>2.2665526395214277</c:v>
                </c:pt>
                <c:pt idx="974">
                  <c:v>2.5448970448209987</c:v>
                </c:pt>
                <c:pt idx="975">
                  <c:v>2.4277695569739963</c:v>
                </c:pt>
                <c:pt idx="976">
                  <c:v>2.1626939158363632</c:v>
                </c:pt>
                <c:pt idx="977">
                  <c:v>2.3073907562611069</c:v>
                </c:pt>
                <c:pt idx="978">
                  <c:v>2.5360957413885159</c:v>
                </c:pt>
                <c:pt idx="979">
                  <c:v>2.4288897650480896</c:v>
                </c:pt>
                <c:pt idx="980">
                  <c:v>1.8856273538263586</c:v>
                </c:pt>
                <c:pt idx="981">
                  <c:v>1.97091828825479</c:v>
                </c:pt>
                <c:pt idx="982">
                  <c:v>1.6348792498640818</c:v>
                </c:pt>
                <c:pt idx="983">
                  <c:v>1.2572916459287899</c:v>
                </c:pt>
                <c:pt idx="984">
                  <c:v>1.0489072727405839</c:v>
                </c:pt>
                <c:pt idx="985">
                  <c:v>1.3522648939368711</c:v>
                </c:pt>
                <c:pt idx="986">
                  <c:v>1.267966436573067</c:v>
                </c:pt>
                <c:pt idx="987">
                  <c:v>1.7078498981568047</c:v>
                </c:pt>
                <c:pt idx="988">
                  <c:v>1.5679337667931275</c:v>
                </c:pt>
                <c:pt idx="989">
                  <c:v>1.7780427767802667</c:v>
                </c:pt>
                <c:pt idx="990">
                  <c:v>1.6186096030835551</c:v>
                </c:pt>
                <c:pt idx="991">
                  <c:v>1.4792943708108215</c:v>
                </c:pt>
                <c:pt idx="992">
                  <c:v>1.2317766491206537</c:v>
                </c:pt>
                <c:pt idx="993">
                  <c:v>1.2744246460515343</c:v>
                </c:pt>
                <c:pt idx="994">
                  <c:v>1.0772360419299347</c:v>
                </c:pt>
                <c:pt idx="995">
                  <c:v>0.96522959687649867</c:v>
                </c:pt>
                <c:pt idx="996">
                  <c:v>0.95009666700015671</c:v>
                </c:pt>
                <c:pt idx="997">
                  <c:v>0.80345526689582658</c:v>
                </c:pt>
                <c:pt idx="998">
                  <c:v>0.66426932265137983</c:v>
                </c:pt>
                <c:pt idx="999">
                  <c:v>0.6425664509554333</c:v>
                </c:pt>
                <c:pt idx="1000">
                  <c:v>0.56245980778490168</c:v>
                </c:pt>
                <c:pt idx="1001">
                  <c:v>0.73365549868611735</c:v>
                </c:pt>
                <c:pt idx="1002">
                  <c:v>0.63142370176387097</c:v>
                </c:pt>
                <c:pt idx="1003">
                  <c:v>0.60533560465882508</c:v>
                </c:pt>
                <c:pt idx="1004">
                  <c:v>0.62262162647433184</c:v>
                </c:pt>
                <c:pt idx="1005">
                  <c:v>0.60218279930191265</c:v>
                </c:pt>
                <c:pt idx="1006">
                  <c:v>0.39659109127376413</c:v>
                </c:pt>
                <c:pt idx="1007">
                  <c:v>0.51222515134998636</c:v>
                </c:pt>
                <c:pt idx="1008">
                  <c:v>0.56166272319777288</c:v>
                </c:pt>
                <c:pt idx="1009">
                  <c:v>0.6734707524437864</c:v>
                </c:pt>
                <c:pt idx="1010">
                  <c:v>0.74403648495553854</c:v>
                </c:pt>
                <c:pt idx="1011">
                  <c:v>0.79820829816428218</c:v>
                </c:pt>
                <c:pt idx="1012">
                  <c:v>0.76522222922743088</c:v>
                </c:pt>
                <c:pt idx="1013">
                  <c:v>0.61914541523166189</c:v>
                </c:pt>
                <c:pt idx="1014">
                  <c:v>0.48136369384513139</c:v>
                </c:pt>
                <c:pt idx="1015">
                  <c:v>0.42066152655328021</c:v>
                </c:pt>
                <c:pt idx="1016">
                  <c:v>0.40536486006656247</c:v>
                </c:pt>
                <c:pt idx="1017">
                  <c:v>0.33781755292970067</c:v>
                </c:pt>
                <c:pt idx="1018">
                  <c:v>0.31553654012270538</c:v>
                </c:pt>
                <c:pt idx="1019">
                  <c:v>0.30040970109475096</c:v>
                </c:pt>
                <c:pt idx="1020">
                  <c:v>0.30756884472064649</c:v>
                </c:pt>
                <c:pt idx="1021">
                  <c:v>0.2720522205486075</c:v>
                </c:pt>
                <c:pt idx="1022">
                  <c:v>0.31678942691227974</c:v>
                </c:pt>
                <c:pt idx="1023">
                  <c:v>0.51126642759821306</c:v>
                </c:pt>
              </c:numCache>
            </c:numRef>
          </c:yVal>
          <c:smooth val="0"/>
          <c:extLst>
            <c:ext xmlns:c16="http://schemas.microsoft.com/office/drawing/2014/chart" uri="{C3380CC4-5D6E-409C-BE32-E72D297353CC}">
              <c16:uniqueId val="{00000000-15C1-400C-A5C8-1A94EFF95E42}"/>
            </c:ext>
          </c:extLst>
        </c:ser>
        <c:dLbls>
          <c:showLegendKey val="0"/>
          <c:showVal val="0"/>
          <c:showCatName val="0"/>
          <c:showSerName val="0"/>
          <c:showPercent val="0"/>
          <c:showBubbleSize val="0"/>
        </c:dLbls>
        <c:axId val="306226159"/>
        <c:axId val="1"/>
      </c:scatterChart>
      <c:valAx>
        <c:axId val="306226159"/>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Frequency</a:t>
                </a:r>
                <a:r>
                  <a:rPr lang="en-US" sz="2400" baseline="0" dirty="0"/>
                  <a:t> (Hz)</a:t>
                </a:r>
                <a:endParaRPr lang="en-US" sz="2400"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9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Relative Amplitude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6226159"/>
        <c:crosses val="autoZero"/>
        <c:crossBetween val="midCat"/>
        <c:majorUnit val="4"/>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'y-axis Acceleration'!$C$1</c:f>
              <c:strCache>
                <c:ptCount val="1"/>
                <c:pt idx="0">
                  <c:v>y-Acceleration (m/s^2)</c:v>
                </c:pt>
              </c:strCache>
            </c:strRef>
          </c:tx>
          <c:spPr>
            <a:ln w="6350" cap="rnd">
              <a:solidFill>
                <a:schemeClr val="tx1"/>
              </a:solidFill>
              <a:round/>
            </a:ln>
            <a:effectLst/>
          </c:spPr>
          <c:marker>
            <c:symbol val="circle"/>
            <c:size val="5"/>
            <c:spPr>
              <a:solidFill>
                <a:schemeClr val="accent1"/>
              </a:solidFill>
              <a:ln w="9525">
                <a:solidFill>
                  <a:schemeClr val="accent1"/>
                </a:solidFill>
              </a:ln>
              <a:effectLst/>
            </c:spPr>
          </c:marker>
          <c:xVal>
            <c:numRef>
              <c:f>'y-axis Acceleration'!$B$2:$B$1101</c:f>
              <c:numCache>
                <c:formatCode>General</c:formatCode>
                <c:ptCount val="1100"/>
                <c:pt idx="0">
                  <c:v>7.9117499990388751E-3</c:v>
                </c:pt>
                <c:pt idx="1">
                  <c:v>1.7908749985508621E-2</c:v>
                </c:pt>
                <c:pt idx="2">
                  <c:v>2.790674997959286E-2</c:v>
                </c:pt>
                <c:pt idx="3">
                  <c:v>3.7903749995166436E-2</c:v>
                </c:pt>
                <c:pt idx="4">
                  <c:v>4.7900749981636181E-2</c:v>
                </c:pt>
                <c:pt idx="5">
                  <c:v>5.789874997572042E-2</c:v>
                </c:pt>
                <c:pt idx="6">
                  <c:v>6.7895749991293997E-2</c:v>
                </c:pt>
                <c:pt idx="7">
                  <c:v>7.7893749985378236E-2</c:v>
                </c:pt>
                <c:pt idx="8">
                  <c:v>8.7890750000951812E-2</c:v>
                </c:pt>
                <c:pt idx="9">
                  <c:v>9.7888749995036051E-2</c:v>
                </c:pt>
                <c:pt idx="10">
                  <c:v>0.1078857499815058</c:v>
                </c:pt>
                <c:pt idx="11">
                  <c:v>0.11788274999707937</c:v>
                </c:pt>
                <c:pt idx="12">
                  <c:v>0.12788074999116361</c:v>
                </c:pt>
                <c:pt idx="13">
                  <c:v>0.13787774997763336</c:v>
                </c:pt>
                <c:pt idx="14">
                  <c:v>0.14787575000082143</c:v>
                </c:pt>
                <c:pt idx="15">
                  <c:v>0.15787274998729117</c:v>
                </c:pt>
                <c:pt idx="16">
                  <c:v>0.16787074998137541</c:v>
                </c:pt>
                <c:pt idx="17">
                  <c:v>0.17786774999694899</c:v>
                </c:pt>
                <c:pt idx="18">
                  <c:v>0.18786574999103323</c:v>
                </c:pt>
                <c:pt idx="19">
                  <c:v>0.19786274997750297</c:v>
                </c:pt>
                <c:pt idx="20">
                  <c:v>0.20785974999307655</c:v>
                </c:pt>
                <c:pt idx="21">
                  <c:v>0.21785774998716079</c:v>
                </c:pt>
                <c:pt idx="22">
                  <c:v>0.22785475000273436</c:v>
                </c:pt>
                <c:pt idx="23">
                  <c:v>0.2378527499968186</c:v>
                </c:pt>
                <c:pt idx="24">
                  <c:v>0.24784974998328835</c:v>
                </c:pt>
                <c:pt idx="25">
                  <c:v>0.25784774997737259</c:v>
                </c:pt>
                <c:pt idx="26">
                  <c:v>0.26784474999294616</c:v>
                </c:pt>
                <c:pt idx="27">
                  <c:v>0.27784174997941591</c:v>
                </c:pt>
                <c:pt idx="28">
                  <c:v>0.28783975000260398</c:v>
                </c:pt>
                <c:pt idx="29">
                  <c:v>0.29783674998907372</c:v>
                </c:pt>
                <c:pt idx="30">
                  <c:v>0.30783474998315796</c:v>
                </c:pt>
                <c:pt idx="31">
                  <c:v>0.31783174999873154</c:v>
                </c:pt>
                <c:pt idx="32">
                  <c:v>0.32782974999281578</c:v>
                </c:pt>
                <c:pt idx="33">
                  <c:v>0.33782674997928552</c:v>
                </c:pt>
                <c:pt idx="34">
                  <c:v>0.34782475000247359</c:v>
                </c:pt>
                <c:pt idx="35">
                  <c:v>0.35782174998894334</c:v>
                </c:pt>
                <c:pt idx="36">
                  <c:v>0.36781874997541308</c:v>
                </c:pt>
                <c:pt idx="37">
                  <c:v>0.37781674999860115</c:v>
                </c:pt>
                <c:pt idx="38">
                  <c:v>0.3878137499850709</c:v>
                </c:pt>
                <c:pt idx="39">
                  <c:v>0.39781174997915514</c:v>
                </c:pt>
                <c:pt idx="40">
                  <c:v>0.40780874999472871</c:v>
                </c:pt>
                <c:pt idx="41">
                  <c:v>0.41780674998881295</c:v>
                </c:pt>
                <c:pt idx="42">
                  <c:v>0.4278037499752827</c:v>
                </c:pt>
                <c:pt idx="43">
                  <c:v>0.43780074999085627</c:v>
                </c:pt>
                <c:pt idx="44">
                  <c:v>0.44779874998494051</c:v>
                </c:pt>
                <c:pt idx="45">
                  <c:v>0.45779575000051409</c:v>
                </c:pt>
                <c:pt idx="46">
                  <c:v>0.46779374999459833</c:v>
                </c:pt>
                <c:pt idx="47">
                  <c:v>0.47779074998106807</c:v>
                </c:pt>
                <c:pt idx="48">
                  <c:v>0.48778874997515231</c:v>
                </c:pt>
                <c:pt idx="49">
                  <c:v>0.49778574999072589</c:v>
                </c:pt>
                <c:pt idx="50">
                  <c:v>0.50778374998481013</c:v>
                </c:pt>
                <c:pt idx="51">
                  <c:v>0.5177807500003837</c:v>
                </c:pt>
                <c:pt idx="52">
                  <c:v>0.52777774998685345</c:v>
                </c:pt>
                <c:pt idx="53">
                  <c:v>0.53777574998093769</c:v>
                </c:pt>
                <c:pt idx="54">
                  <c:v>0.54777274999651127</c:v>
                </c:pt>
                <c:pt idx="55">
                  <c:v>0.5577707499905955</c:v>
                </c:pt>
                <c:pt idx="56">
                  <c:v>0.56776774997706525</c:v>
                </c:pt>
                <c:pt idx="57">
                  <c:v>0.57776575000025332</c:v>
                </c:pt>
                <c:pt idx="58">
                  <c:v>0.58776274998672307</c:v>
                </c:pt>
                <c:pt idx="59">
                  <c:v>0.59775975000229664</c:v>
                </c:pt>
                <c:pt idx="60">
                  <c:v>0.60775774999638088</c:v>
                </c:pt>
                <c:pt idx="61">
                  <c:v>0.61775474998285063</c:v>
                </c:pt>
                <c:pt idx="62">
                  <c:v>0.62775274997693487</c:v>
                </c:pt>
                <c:pt idx="63">
                  <c:v>0.63774974999250844</c:v>
                </c:pt>
                <c:pt idx="64">
                  <c:v>0.64774774998659268</c:v>
                </c:pt>
                <c:pt idx="65">
                  <c:v>0.65774475000216626</c:v>
                </c:pt>
                <c:pt idx="66">
                  <c:v>0.6677427499962505</c:v>
                </c:pt>
                <c:pt idx="67">
                  <c:v>0.67773974998272024</c:v>
                </c:pt>
                <c:pt idx="68">
                  <c:v>0.68773674999829382</c:v>
                </c:pt>
                <c:pt idx="69">
                  <c:v>0.69773474999237806</c:v>
                </c:pt>
                <c:pt idx="70">
                  <c:v>0.7077317499788478</c:v>
                </c:pt>
                <c:pt idx="71">
                  <c:v>0.71772975000203587</c:v>
                </c:pt>
                <c:pt idx="72">
                  <c:v>0.72772674998850562</c:v>
                </c:pt>
                <c:pt idx="73">
                  <c:v>0.73772474998258986</c:v>
                </c:pt>
                <c:pt idx="74">
                  <c:v>0.74772174999816343</c:v>
                </c:pt>
                <c:pt idx="75">
                  <c:v>0.75771874998463318</c:v>
                </c:pt>
                <c:pt idx="76">
                  <c:v>0.76771674997871742</c:v>
                </c:pt>
                <c:pt idx="77">
                  <c:v>0.77771374999429099</c:v>
                </c:pt>
                <c:pt idx="78">
                  <c:v>0.78771174998837523</c:v>
                </c:pt>
                <c:pt idx="79">
                  <c:v>0.79770874997484498</c:v>
                </c:pt>
                <c:pt idx="80">
                  <c:v>0.80770674999803305</c:v>
                </c:pt>
                <c:pt idx="81">
                  <c:v>0.81770374998450279</c:v>
                </c:pt>
                <c:pt idx="82">
                  <c:v>0.82770174997858703</c:v>
                </c:pt>
                <c:pt idx="83">
                  <c:v>0.83769874999416061</c:v>
                </c:pt>
                <c:pt idx="84">
                  <c:v>0.84769574998063035</c:v>
                </c:pt>
                <c:pt idx="85">
                  <c:v>0.85769374997471459</c:v>
                </c:pt>
                <c:pt idx="86">
                  <c:v>0.86769074999028817</c:v>
                </c:pt>
                <c:pt idx="87">
                  <c:v>0.87768874998437241</c:v>
                </c:pt>
                <c:pt idx="88">
                  <c:v>0.88768574999994598</c:v>
                </c:pt>
                <c:pt idx="89">
                  <c:v>0.89768374999403022</c:v>
                </c:pt>
                <c:pt idx="90">
                  <c:v>0.90768074998049997</c:v>
                </c:pt>
                <c:pt idx="91">
                  <c:v>0.91767762499512173</c:v>
                </c:pt>
                <c:pt idx="92">
                  <c:v>0.92767562498920597</c:v>
                </c:pt>
                <c:pt idx="93">
                  <c:v>0.93767262497567572</c:v>
                </c:pt>
                <c:pt idx="94">
                  <c:v>0.94767062499886379</c:v>
                </c:pt>
                <c:pt idx="95">
                  <c:v>0.95766762498533353</c:v>
                </c:pt>
                <c:pt idx="96">
                  <c:v>0.96766562497941777</c:v>
                </c:pt>
                <c:pt idx="97">
                  <c:v>0.97766262499499135</c:v>
                </c:pt>
                <c:pt idx="98">
                  <c:v>0.98766062498907559</c:v>
                </c:pt>
                <c:pt idx="99">
                  <c:v>0.99765762497554533</c:v>
                </c:pt>
                <c:pt idx="100">
                  <c:v>1.0076546249911189</c:v>
                </c:pt>
                <c:pt idx="101">
                  <c:v>1.0176526249852031</c:v>
                </c:pt>
                <c:pt idx="102">
                  <c:v>1.0276496250007767</c:v>
                </c:pt>
                <c:pt idx="103">
                  <c:v>1.037647624994861</c:v>
                </c:pt>
                <c:pt idx="104">
                  <c:v>1.0476446249813307</c:v>
                </c:pt>
                <c:pt idx="105">
                  <c:v>1.0576426249754149</c:v>
                </c:pt>
                <c:pt idx="106">
                  <c:v>1.0676396249909885</c:v>
                </c:pt>
                <c:pt idx="107">
                  <c:v>1.0776366249774583</c:v>
                </c:pt>
                <c:pt idx="108">
                  <c:v>1.0876346250006463</c:v>
                </c:pt>
                <c:pt idx="109">
                  <c:v>1.0976316249871161</c:v>
                </c:pt>
                <c:pt idx="110">
                  <c:v>1.1076296249812003</c:v>
                </c:pt>
                <c:pt idx="111">
                  <c:v>1.1176266249967739</c:v>
                </c:pt>
                <c:pt idx="112">
                  <c:v>1.1276246249908581</c:v>
                </c:pt>
                <c:pt idx="113">
                  <c:v>1.1376216249773279</c:v>
                </c:pt>
                <c:pt idx="114">
                  <c:v>1.147619625000516</c:v>
                </c:pt>
                <c:pt idx="115">
                  <c:v>1.1576166249869857</c:v>
                </c:pt>
                <c:pt idx="116">
                  <c:v>1.1676136250025593</c:v>
                </c:pt>
                <c:pt idx="117">
                  <c:v>1.1776116249966435</c:v>
                </c:pt>
                <c:pt idx="118">
                  <c:v>1.1876086249831133</c:v>
                </c:pt>
                <c:pt idx="119">
                  <c:v>1.1976066249771975</c:v>
                </c:pt>
                <c:pt idx="120">
                  <c:v>1.2076036249927711</c:v>
                </c:pt>
                <c:pt idx="121">
                  <c:v>1.2176016249868553</c:v>
                </c:pt>
                <c:pt idx="122">
                  <c:v>1.2275986250024289</c:v>
                </c:pt>
                <c:pt idx="123">
                  <c:v>1.2375956249888986</c:v>
                </c:pt>
                <c:pt idx="124">
                  <c:v>1.2475936249829829</c:v>
                </c:pt>
                <c:pt idx="125">
                  <c:v>1.2575906249985565</c:v>
                </c:pt>
                <c:pt idx="126">
                  <c:v>1.2675886249926407</c:v>
                </c:pt>
                <c:pt idx="127">
                  <c:v>1.2775856249791104</c:v>
                </c:pt>
                <c:pt idx="128">
                  <c:v>1.2875836250022985</c:v>
                </c:pt>
                <c:pt idx="129">
                  <c:v>1.2975806249887682</c:v>
                </c:pt>
                <c:pt idx="130">
                  <c:v>1.3075786249828525</c:v>
                </c:pt>
                <c:pt idx="131">
                  <c:v>1.3175756249984261</c:v>
                </c:pt>
                <c:pt idx="132">
                  <c:v>1.3275726249848958</c:v>
                </c:pt>
                <c:pt idx="133">
                  <c:v>1.33757062497898</c:v>
                </c:pt>
                <c:pt idx="134">
                  <c:v>1.3475676249945536</c:v>
                </c:pt>
                <c:pt idx="135">
                  <c:v>1.3575656249886379</c:v>
                </c:pt>
                <c:pt idx="136">
                  <c:v>1.3675626249751076</c:v>
                </c:pt>
                <c:pt idx="137">
                  <c:v>1.3775606249982957</c:v>
                </c:pt>
                <c:pt idx="138">
                  <c:v>1.3875576249847654</c:v>
                </c:pt>
                <c:pt idx="139">
                  <c:v>1.3975556249788497</c:v>
                </c:pt>
                <c:pt idx="140">
                  <c:v>1.4075526249944232</c:v>
                </c:pt>
                <c:pt idx="141">
                  <c:v>1.417549624980893</c:v>
                </c:pt>
                <c:pt idx="142">
                  <c:v>1.4275476249749772</c:v>
                </c:pt>
                <c:pt idx="143">
                  <c:v>1.4375446249905508</c:v>
                </c:pt>
                <c:pt idx="144">
                  <c:v>1.447542624984635</c:v>
                </c:pt>
                <c:pt idx="145">
                  <c:v>1.4575396250002086</c:v>
                </c:pt>
                <c:pt idx="146">
                  <c:v>1.4675376249942929</c:v>
                </c:pt>
                <c:pt idx="147">
                  <c:v>1.4775346249807626</c:v>
                </c:pt>
                <c:pt idx="148">
                  <c:v>1.4875326249748468</c:v>
                </c:pt>
                <c:pt idx="149">
                  <c:v>1.4975296249904204</c:v>
                </c:pt>
                <c:pt idx="150">
                  <c:v>1.5075266249768902</c:v>
                </c:pt>
                <c:pt idx="151">
                  <c:v>1.5175246250000782</c:v>
                </c:pt>
                <c:pt idx="152">
                  <c:v>1.527521624986548</c:v>
                </c:pt>
                <c:pt idx="153">
                  <c:v>1.5375196249806322</c:v>
                </c:pt>
                <c:pt idx="154">
                  <c:v>1.5475166249962058</c:v>
                </c:pt>
                <c:pt idx="155">
                  <c:v>1.55751462499029</c:v>
                </c:pt>
                <c:pt idx="156">
                  <c:v>1.5675116249767598</c:v>
                </c:pt>
                <c:pt idx="157">
                  <c:v>1.5775086249923334</c:v>
                </c:pt>
                <c:pt idx="158">
                  <c:v>1.5875066249864176</c:v>
                </c:pt>
                <c:pt idx="159">
                  <c:v>1.5975036250019912</c:v>
                </c:pt>
                <c:pt idx="160">
                  <c:v>1.6075016249960754</c:v>
                </c:pt>
                <c:pt idx="161">
                  <c:v>1.6174986249825452</c:v>
                </c:pt>
                <c:pt idx="162">
                  <c:v>1.6274966249766294</c:v>
                </c:pt>
                <c:pt idx="163">
                  <c:v>1.637493624992203</c:v>
                </c:pt>
                <c:pt idx="164">
                  <c:v>1.6474916249862872</c:v>
                </c:pt>
                <c:pt idx="165">
                  <c:v>1.6574886250018608</c:v>
                </c:pt>
                <c:pt idx="166">
                  <c:v>1.6674856249883305</c:v>
                </c:pt>
                <c:pt idx="167">
                  <c:v>1.6774836249824148</c:v>
                </c:pt>
                <c:pt idx="168">
                  <c:v>1.6874806249979883</c:v>
                </c:pt>
                <c:pt idx="169">
                  <c:v>1.6974786249920726</c:v>
                </c:pt>
                <c:pt idx="170">
                  <c:v>1.7074756249785423</c:v>
                </c:pt>
                <c:pt idx="171">
                  <c:v>1.7174736250017304</c:v>
                </c:pt>
                <c:pt idx="172">
                  <c:v>1.7274706249882001</c:v>
                </c:pt>
                <c:pt idx="173">
                  <c:v>1.7374676249746699</c:v>
                </c:pt>
                <c:pt idx="174">
                  <c:v>1.747465624997858</c:v>
                </c:pt>
                <c:pt idx="175">
                  <c:v>1.7574626249843277</c:v>
                </c:pt>
                <c:pt idx="176">
                  <c:v>1.7674606249784119</c:v>
                </c:pt>
                <c:pt idx="177">
                  <c:v>1.7774576249939855</c:v>
                </c:pt>
                <c:pt idx="178">
                  <c:v>1.7874556249880698</c:v>
                </c:pt>
                <c:pt idx="179">
                  <c:v>1.7974526249745395</c:v>
                </c:pt>
                <c:pt idx="180">
                  <c:v>1.8074506249977276</c:v>
                </c:pt>
                <c:pt idx="181">
                  <c:v>1.8174476249841973</c:v>
                </c:pt>
                <c:pt idx="182">
                  <c:v>1.8274446249997709</c:v>
                </c:pt>
                <c:pt idx="183">
                  <c:v>1.8374426249938551</c:v>
                </c:pt>
                <c:pt idx="184">
                  <c:v>1.8474396249803249</c:v>
                </c:pt>
                <c:pt idx="185">
                  <c:v>1.8574376249744091</c:v>
                </c:pt>
                <c:pt idx="186">
                  <c:v>1.8674346249899827</c:v>
                </c:pt>
                <c:pt idx="187">
                  <c:v>1.8774326249840669</c:v>
                </c:pt>
                <c:pt idx="188">
                  <c:v>1.8874296249996405</c:v>
                </c:pt>
                <c:pt idx="189">
                  <c:v>1.8974276249937247</c:v>
                </c:pt>
                <c:pt idx="190">
                  <c:v>1.9074246249801945</c:v>
                </c:pt>
                <c:pt idx="191">
                  <c:v>1.9174215416423976</c:v>
                </c:pt>
                <c:pt idx="192">
                  <c:v>1.9274195416655857</c:v>
                </c:pt>
                <c:pt idx="193">
                  <c:v>1.9374165416520555</c:v>
                </c:pt>
                <c:pt idx="194">
                  <c:v>1.9474145416461397</c:v>
                </c:pt>
                <c:pt idx="195">
                  <c:v>1.9574115416617133</c:v>
                </c:pt>
                <c:pt idx="196">
                  <c:v>1.9674095416557975</c:v>
                </c:pt>
                <c:pt idx="197">
                  <c:v>1.9774065416422673</c:v>
                </c:pt>
                <c:pt idx="198">
                  <c:v>1.9874035416578408</c:v>
                </c:pt>
                <c:pt idx="199">
                  <c:v>1.9974015416519251</c:v>
                </c:pt>
                <c:pt idx="200">
                  <c:v>2.0073985416674986</c:v>
                </c:pt>
                <c:pt idx="201">
                  <c:v>2.0173965416615829</c:v>
                </c:pt>
                <c:pt idx="202">
                  <c:v>2.0273935416480526</c:v>
                </c:pt>
                <c:pt idx="203">
                  <c:v>2.0373915416421369</c:v>
                </c:pt>
                <c:pt idx="204">
                  <c:v>2.0473885416577104</c:v>
                </c:pt>
                <c:pt idx="205">
                  <c:v>2.0573865416517947</c:v>
                </c:pt>
                <c:pt idx="206">
                  <c:v>2.0673835416673683</c:v>
                </c:pt>
                <c:pt idx="207">
                  <c:v>2.077380541653838</c:v>
                </c:pt>
                <c:pt idx="208">
                  <c:v>2.0873785416479222</c:v>
                </c:pt>
                <c:pt idx="209">
                  <c:v>2.0973755416634958</c:v>
                </c:pt>
                <c:pt idx="210">
                  <c:v>2.1073735416575801</c:v>
                </c:pt>
                <c:pt idx="211">
                  <c:v>2.1173705416440498</c:v>
                </c:pt>
                <c:pt idx="212">
                  <c:v>2.1273685416672379</c:v>
                </c:pt>
                <c:pt idx="213">
                  <c:v>2.1373655416537076</c:v>
                </c:pt>
                <c:pt idx="214">
                  <c:v>2.1473625416692812</c:v>
                </c:pt>
                <c:pt idx="215">
                  <c:v>2.1573605416633654</c:v>
                </c:pt>
                <c:pt idx="216">
                  <c:v>2.1673575416498352</c:v>
                </c:pt>
                <c:pt idx="217">
                  <c:v>2.1773555416439194</c:v>
                </c:pt>
                <c:pt idx="218">
                  <c:v>2.187352541659493</c:v>
                </c:pt>
                <c:pt idx="219">
                  <c:v>2.1973505416535772</c:v>
                </c:pt>
                <c:pt idx="220">
                  <c:v>2.2073475416691508</c:v>
                </c:pt>
                <c:pt idx="221">
                  <c:v>2.2173455416632351</c:v>
                </c:pt>
                <c:pt idx="222">
                  <c:v>2.2273425416497048</c:v>
                </c:pt>
                <c:pt idx="223">
                  <c:v>2.2373395416652784</c:v>
                </c:pt>
                <c:pt idx="224">
                  <c:v>2.2473375416593626</c:v>
                </c:pt>
                <c:pt idx="225">
                  <c:v>2.2573345416458324</c:v>
                </c:pt>
                <c:pt idx="226">
                  <c:v>2.2673325416690204</c:v>
                </c:pt>
                <c:pt idx="227">
                  <c:v>2.2773295416554902</c:v>
                </c:pt>
                <c:pt idx="228">
                  <c:v>2.2873275416495744</c:v>
                </c:pt>
                <c:pt idx="229">
                  <c:v>2.297324541665148</c:v>
                </c:pt>
                <c:pt idx="230">
                  <c:v>2.3073225416592322</c:v>
                </c:pt>
                <c:pt idx="231">
                  <c:v>2.317319541645702</c:v>
                </c:pt>
                <c:pt idx="232">
                  <c:v>2.3273165416612756</c:v>
                </c:pt>
                <c:pt idx="233">
                  <c:v>2.3373145416553598</c:v>
                </c:pt>
                <c:pt idx="234">
                  <c:v>2.3473115416418295</c:v>
                </c:pt>
                <c:pt idx="235">
                  <c:v>2.3573095416650176</c:v>
                </c:pt>
                <c:pt idx="236">
                  <c:v>2.3673065416514874</c:v>
                </c:pt>
                <c:pt idx="237">
                  <c:v>2.3773045416455716</c:v>
                </c:pt>
                <c:pt idx="238">
                  <c:v>2.3873015416611452</c:v>
                </c:pt>
                <c:pt idx="239">
                  <c:v>2.3972985416476149</c:v>
                </c:pt>
                <c:pt idx="240">
                  <c:v>2.4072965416416992</c:v>
                </c:pt>
                <c:pt idx="241">
                  <c:v>2.4172935416572727</c:v>
                </c:pt>
                <c:pt idx="242">
                  <c:v>2.427291541651357</c:v>
                </c:pt>
                <c:pt idx="243">
                  <c:v>2.4372885416669305</c:v>
                </c:pt>
                <c:pt idx="244">
                  <c:v>2.4472865416610148</c:v>
                </c:pt>
                <c:pt idx="245">
                  <c:v>2.4572835416474845</c:v>
                </c:pt>
                <c:pt idx="246">
                  <c:v>2.4672815416415688</c:v>
                </c:pt>
                <c:pt idx="247">
                  <c:v>2.4772785416571423</c:v>
                </c:pt>
                <c:pt idx="248">
                  <c:v>2.4872755416436121</c:v>
                </c:pt>
                <c:pt idx="249">
                  <c:v>2.4972735416668002</c:v>
                </c:pt>
                <c:pt idx="250">
                  <c:v>2.5072705416532699</c:v>
                </c:pt>
                <c:pt idx="251">
                  <c:v>2.5172685416473541</c:v>
                </c:pt>
                <c:pt idx="252">
                  <c:v>2.5272655416629277</c:v>
                </c:pt>
                <c:pt idx="253">
                  <c:v>2.537263541657012</c:v>
                </c:pt>
                <c:pt idx="254">
                  <c:v>2.5472605416434817</c:v>
                </c:pt>
                <c:pt idx="255">
                  <c:v>2.5572585416666698</c:v>
                </c:pt>
                <c:pt idx="256">
                  <c:v>2.5672555416531395</c:v>
                </c:pt>
                <c:pt idx="257">
                  <c:v>2.5772525416687131</c:v>
                </c:pt>
                <c:pt idx="258">
                  <c:v>2.5872505416627973</c:v>
                </c:pt>
                <c:pt idx="259">
                  <c:v>2.5972475416492671</c:v>
                </c:pt>
                <c:pt idx="260">
                  <c:v>2.6072455416433513</c:v>
                </c:pt>
                <c:pt idx="261">
                  <c:v>2.6172425416589249</c:v>
                </c:pt>
                <c:pt idx="262">
                  <c:v>2.6272405416530091</c:v>
                </c:pt>
                <c:pt idx="263">
                  <c:v>2.6372375416685827</c:v>
                </c:pt>
                <c:pt idx="264">
                  <c:v>2.6472355416626669</c:v>
                </c:pt>
                <c:pt idx="265">
                  <c:v>2.6572325416491367</c:v>
                </c:pt>
                <c:pt idx="266">
                  <c:v>2.6672295416647103</c:v>
                </c:pt>
                <c:pt idx="267">
                  <c:v>2.6772275416587945</c:v>
                </c:pt>
                <c:pt idx="268">
                  <c:v>2.6872245416452643</c:v>
                </c:pt>
                <c:pt idx="269">
                  <c:v>2.6972225416684523</c:v>
                </c:pt>
                <c:pt idx="270">
                  <c:v>2.7072195416549221</c:v>
                </c:pt>
                <c:pt idx="271">
                  <c:v>2.7172175416490063</c:v>
                </c:pt>
                <c:pt idx="272">
                  <c:v>2.7272145416645799</c:v>
                </c:pt>
                <c:pt idx="273">
                  <c:v>2.7372115416510496</c:v>
                </c:pt>
                <c:pt idx="274">
                  <c:v>2.7472095416451339</c:v>
                </c:pt>
                <c:pt idx="275">
                  <c:v>2.7572065416607074</c:v>
                </c:pt>
                <c:pt idx="276">
                  <c:v>2.7672045416547917</c:v>
                </c:pt>
                <c:pt idx="277">
                  <c:v>2.7772015416412614</c:v>
                </c:pt>
                <c:pt idx="278">
                  <c:v>2.7871995416644495</c:v>
                </c:pt>
                <c:pt idx="279">
                  <c:v>2.7971965416509192</c:v>
                </c:pt>
                <c:pt idx="280">
                  <c:v>2.8071945416450035</c:v>
                </c:pt>
                <c:pt idx="281">
                  <c:v>2.8171915416605771</c:v>
                </c:pt>
                <c:pt idx="282">
                  <c:v>2.8271885416470468</c:v>
                </c:pt>
                <c:pt idx="283">
                  <c:v>2.837186541641131</c:v>
                </c:pt>
                <c:pt idx="284">
                  <c:v>2.8471835416567046</c:v>
                </c:pt>
                <c:pt idx="285">
                  <c:v>2.8571815416507889</c:v>
                </c:pt>
                <c:pt idx="286">
                  <c:v>2.8671785416663624</c:v>
                </c:pt>
                <c:pt idx="287">
                  <c:v>2.8771765416604467</c:v>
                </c:pt>
                <c:pt idx="288">
                  <c:v>2.8871735416469164</c:v>
                </c:pt>
                <c:pt idx="289">
                  <c:v>2.8971715416410007</c:v>
                </c:pt>
                <c:pt idx="290">
                  <c:v>2.9071685416565742</c:v>
                </c:pt>
                <c:pt idx="291">
                  <c:v>2.9171656249964144</c:v>
                </c:pt>
                <c:pt idx="292">
                  <c:v>2.9271636249904986</c:v>
                </c:pt>
                <c:pt idx="293">
                  <c:v>2.9371606249769684</c:v>
                </c:pt>
                <c:pt idx="294">
                  <c:v>2.9471586250001565</c:v>
                </c:pt>
                <c:pt idx="295">
                  <c:v>2.9571556249866262</c:v>
                </c:pt>
                <c:pt idx="296">
                  <c:v>2.9671536249807104</c:v>
                </c:pt>
                <c:pt idx="297">
                  <c:v>2.977150624996284</c:v>
                </c:pt>
                <c:pt idx="298">
                  <c:v>2.9871486249903683</c:v>
                </c:pt>
                <c:pt idx="299">
                  <c:v>2.997145624976838</c:v>
                </c:pt>
                <c:pt idx="300">
                  <c:v>3.0071426249924116</c:v>
                </c:pt>
                <c:pt idx="301">
                  <c:v>3.0171406249864958</c:v>
                </c:pt>
                <c:pt idx="302">
                  <c:v>3.0271376250020694</c:v>
                </c:pt>
                <c:pt idx="303">
                  <c:v>3.0371356249961536</c:v>
                </c:pt>
                <c:pt idx="304">
                  <c:v>3.0471326249826234</c:v>
                </c:pt>
                <c:pt idx="305">
                  <c:v>3.0571306249767076</c:v>
                </c:pt>
                <c:pt idx="306">
                  <c:v>3.0671276249922812</c:v>
                </c:pt>
                <c:pt idx="307">
                  <c:v>3.0771246249787509</c:v>
                </c:pt>
                <c:pt idx="308">
                  <c:v>3.087122625001939</c:v>
                </c:pt>
                <c:pt idx="309">
                  <c:v>3.0971196249884088</c:v>
                </c:pt>
                <c:pt idx="310">
                  <c:v>3.107117624982493</c:v>
                </c:pt>
                <c:pt idx="311">
                  <c:v>3.1171146249980666</c:v>
                </c:pt>
                <c:pt idx="312">
                  <c:v>3.1271126249921508</c:v>
                </c:pt>
                <c:pt idx="313">
                  <c:v>3.1371096249786206</c:v>
                </c:pt>
                <c:pt idx="314">
                  <c:v>3.1471076250018086</c:v>
                </c:pt>
                <c:pt idx="315">
                  <c:v>3.1571046249882784</c:v>
                </c:pt>
                <c:pt idx="316">
                  <c:v>3.1671016249747481</c:v>
                </c:pt>
                <c:pt idx="317">
                  <c:v>3.1770996249979362</c:v>
                </c:pt>
                <c:pt idx="318">
                  <c:v>3.1870966249844059</c:v>
                </c:pt>
                <c:pt idx="319">
                  <c:v>3.1970946249784902</c:v>
                </c:pt>
                <c:pt idx="320">
                  <c:v>3.2070916249940637</c:v>
                </c:pt>
                <c:pt idx="321">
                  <c:v>3.217089624988148</c:v>
                </c:pt>
                <c:pt idx="322">
                  <c:v>3.2270866249746177</c:v>
                </c:pt>
                <c:pt idx="323">
                  <c:v>3.2370846249978058</c:v>
                </c:pt>
                <c:pt idx="324">
                  <c:v>3.2470816249842755</c:v>
                </c:pt>
                <c:pt idx="325">
                  <c:v>3.2570786249998491</c:v>
                </c:pt>
                <c:pt idx="326">
                  <c:v>3.2670766249939334</c:v>
                </c:pt>
                <c:pt idx="327">
                  <c:v>3.2770736249804031</c:v>
                </c:pt>
                <c:pt idx="328">
                  <c:v>3.2870716249744873</c:v>
                </c:pt>
                <c:pt idx="329">
                  <c:v>3.2970686249900609</c:v>
                </c:pt>
                <c:pt idx="330">
                  <c:v>3.3070666249841452</c:v>
                </c:pt>
                <c:pt idx="331">
                  <c:v>3.3170636249997187</c:v>
                </c:pt>
                <c:pt idx="332">
                  <c:v>3.327061624993803</c:v>
                </c:pt>
                <c:pt idx="333">
                  <c:v>3.3370586249802727</c:v>
                </c:pt>
                <c:pt idx="334">
                  <c:v>3.3470556249958463</c:v>
                </c:pt>
                <c:pt idx="335">
                  <c:v>3.3570536249899305</c:v>
                </c:pt>
                <c:pt idx="336">
                  <c:v>3.3670506249764003</c:v>
                </c:pt>
                <c:pt idx="337">
                  <c:v>3.3770486249995884</c:v>
                </c:pt>
                <c:pt idx="338">
                  <c:v>3.3870456249860581</c:v>
                </c:pt>
                <c:pt idx="339">
                  <c:v>3.3970436249801423</c:v>
                </c:pt>
                <c:pt idx="340">
                  <c:v>3.4070406249957159</c:v>
                </c:pt>
                <c:pt idx="341">
                  <c:v>3.4170386249898002</c:v>
                </c:pt>
                <c:pt idx="342">
                  <c:v>3.4270356249762699</c:v>
                </c:pt>
                <c:pt idx="343">
                  <c:v>3.4370326249918435</c:v>
                </c:pt>
                <c:pt idx="344">
                  <c:v>3.4470306249859277</c:v>
                </c:pt>
                <c:pt idx="345">
                  <c:v>3.4570276250015013</c:v>
                </c:pt>
                <c:pt idx="346">
                  <c:v>3.4670256249955855</c:v>
                </c:pt>
                <c:pt idx="347">
                  <c:v>3.4770226249820553</c:v>
                </c:pt>
                <c:pt idx="348">
                  <c:v>3.4870206249761395</c:v>
                </c:pt>
                <c:pt idx="349">
                  <c:v>3.4970176249917131</c:v>
                </c:pt>
                <c:pt idx="350">
                  <c:v>3.5070156249857973</c:v>
                </c:pt>
                <c:pt idx="351">
                  <c:v>3.5170126250013709</c:v>
                </c:pt>
                <c:pt idx="352">
                  <c:v>3.5270096249878407</c:v>
                </c:pt>
                <c:pt idx="353">
                  <c:v>3.5370076249819249</c:v>
                </c:pt>
                <c:pt idx="354">
                  <c:v>3.5470046249974985</c:v>
                </c:pt>
                <c:pt idx="355">
                  <c:v>3.5570026249915827</c:v>
                </c:pt>
                <c:pt idx="356">
                  <c:v>3.5669996249780525</c:v>
                </c:pt>
                <c:pt idx="357">
                  <c:v>3.5769976250012405</c:v>
                </c:pt>
                <c:pt idx="358">
                  <c:v>3.5869946249877103</c:v>
                </c:pt>
                <c:pt idx="359">
                  <c:v>3.59699162497418</c:v>
                </c:pt>
                <c:pt idx="360">
                  <c:v>3.6069896249973681</c:v>
                </c:pt>
                <c:pt idx="361">
                  <c:v>3.6169866249838378</c:v>
                </c:pt>
                <c:pt idx="362">
                  <c:v>3.6269846249779221</c:v>
                </c:pt>
                <c:pt idx="363">
                  <c:v>3.6369816249934956</c:v>
                </c:pt>
                <c:pt idx="364">
                  <c:v>3.6469796249875799</c:v>
                </c:pt>
                <c:pt idx="365">
                  <c:v>3.6569766249740496</c:v>
                </c:pt>
                <c:pt idx="366">
                  <c:v>3.6669746249972377</c:v>
                </c:pt>
                <c:pt idx="367">
                  <c:v>3.6769716249837074</c:v>
                </c:pt>
                <c:pt idx="368">
                  <c:v>3.686968624999281</c:v>
                </c:pt>
                <c:pt idx="369">
                  <c:v>3.6969666249933653</c:v>
                </c:pt>
                <c:pt idx="370">
                  <c:v>3.706963624979835</c:v>
                </c:pt>
                <c:pt idx="371">
                  <c:v>3.7169616250030231</c:v>
                </c:pt>
                <c:pt idx="372">
                  <c:v>3.7269586249894928</c:v>
                </c:pt>
                <c:pt idx="373">
                  <c:v>3.7369566249835771</c:v>
                </c:pt>
                <c:pt idx="374">
                  <c:v>3.7469536249991506</c:v>
                </c:pt>
                <c:pt idx="375">
                  <c:v>3.7569516249932349</c:v>
                </c:pt>
                <c:pt idx="376">
                  <c:v>3.7669486249797046</c:v>
                </c:pt>
                <c:pt idx="377">
                  <c:v>3.7769456249952782</c:v>
                </c:pt>
                <c:pt idx="378">
                  <c:v>3.7869436249893624</c:v>
                </c:pt>
                <c:pt idx="379">
                  <c:v>3.7969406249758322</c:v>
                </c:pt>
                <c:pt idx="380">
                  <c:v>3.8069386249990202</c:v>
                </c:pt>
                <c:pt idx="381">
                  <c:v>3.81693562498549</c:v>
                </c:pt>
                <c:pt idx="382">
                  <c:v>3.8269336249795742</c:v>
                </c:pt>
                <c:pt idx="383">
                  <c:v>3.8369306249951478</c:v>
                </c:pt>
                <c:pt idx="384">
                  <c:v>3.846928624989232</c:v>
                </c:pt>
                <c:pt idx="385">
                  <c:v>3.8569256249757018</c:v>
                </c:pt>
                <c:pt idx="386">
                  <c:v>3.8669226249912754</c:v>
                </c:pt>
                <c:pt idx="387">
                  <c:v>3.8769206249853596</c:v>
                </c:pt>
                <c:pt idx="388">
                  <c:v>3.8869176250009332</c:v>
                </c:pt>
                <c:pt idx="389">
                  <c:v>3.8969156249950174</c:v>
                </c:pt>
                <c:pt idx="390">
                  <c:v>3.9069126249814872</c:v>
                </c:pt>
                <c:pt idx="391">
                  <c:v>3.9169106249755714</c:v>
                </c:pt>
                <c:pt idx="392">
                  <c:v>3.9269080416415818</c:v>
                </c:pt>
                <c:pt idx="393">
                  <c:v>3.9369060416647699</c:v>
                </c:pt>
                <c:pt idx="394">
                  <c:v>3.9469030416512396</c:v>
                </c:pt>
                <c:pt idx="395">
                  <c:v>3.9569000416668132</c:v>
                </c:pt>
                <c:pt idx="396">
                  <c:v>3.9668980416608974</c:v>
                </c:pt>
                <c:pt idx="397">
                  <c:v>3.9768950416473672</c:v>
                </c:pt>
                <c:pt idx="398">
                  <c:v>3.9868930416414514</c:v>
                </c:pt>
                <c:pt idx="399">
                  <c:v>3.996890041657025</c:v>
                </c:pt>
                <c:pt idx="400">
                  <c:v>4.0068880416511092</c:v>
                </c:pt>
                <c:pt idx="401">
                  <c:v>4.0168850416666828</c:v>
                </c:pt>
                <c:pt idx="402">
                  <c:v>4.026883041660767</c:v>
                </c:pt>
                <c:pt idx="403">
                  <c:v>4.0368800416472368</c:v>
                </c:pt>
                <c:pt idx="404">
                  <c:v>4.0468770416628104</c:v>
                </c:pt>
                <c:pt idx="405">
                  <c:v>4.0568750416568946</c:v>
                </c:pt>
                <c:pt idx="406">
                  <c:v>4.0668720416433644</c:v>
                </c:pt>
                <c:pt idx="407">
                  <c:v>4.0768700416665524</c:v>
                </c:pt>
                <c:pt idx="408">
                  <c:v>4.0868670416530222</c:v>
                </c:pt>
                <c:pt idx="409">
                  <c:v>4.0968650416471064</c:v>
                </c:pt>
                <c:pt idx="410">
                  <c:v>4.10686204166268</c:v>
                </c:pt>
                <c:pt idx="411">
                  <c:v>4.1168600416567642</c:v>
                </c:pt>
                <c:pt idx="412">
                  <c:v>4.126857041643234</c:v>
                </c:pt>
                <c:pt idx="413">
                  <c:v>4.1368540416588075</c:v>
                </c:pt>
                <c:pt idx="414">
                  <c:v>4.1468520416528918</c:v>
                </c:pt>
                <c:pt idx="415">
                  <c:v>4.1568490416684654</c:v>
                </c:pt>
                <c:pt idx="416">
                  <c:v>4.1668470416625496</c:v>
                </c:pt>
                <c:pt idx="417">
                  <c:v>4.1768440416490193</c:v>
                </c:pt>
                <c:pt idx="418">
                  <c:v>4.1868420416431036</c:v>
                </c:pt>
                <c:pt idx="419">
                  <c:v>4.1968390416586772</c:v>
                </c:pt>
                <c:pt idx="420">
                  <c:v>4.2068370416527614</c:v>
                </c:pt>
                <c:pt idx="421">
                  <c:v>4.216834041668335</c:v>
                </c:pt>
                <c:pt idx="422">
                  <c:v>4.2268310416548047</c:v>
                </c:pt>
                <c:pt idx="423">
                  <c:v>4.236829041648889</c:v>
                </c:pt>
                <c:pt idx="424">
                  <c:v>4.2468260416644625</c:v>
                </c:pt>
                <c:pt idx="425">
                  <c:v>4.2568240416585468</c:v>
                </c:pt>
                <c:pt idx="426">
                  <c:v>4.2668210416450165</c:v>
                </c:pt>
                <c:pt idx="427">
                  <c:v>4.2768190416682046</c:v>
                </c:pt>
                <c:pt idx="428">
                  <c:v>4.2868160416546743</c:v>
                </c:pt>
                <c:pt idx="429">
                  <c:v>4.2968140416487586</c:v>
                </c:pt>
                <c:pt idx="430">
                  <c:v>4.3068110416643322</c:v>
                </c:pt>
                <c:pt idx="431">
                  <c:v>4.3168080416508019</c:v>
                </c:pt>
                <c:pt idx="432">
                  <c:v>4.3268060416448861</c:v>
                </c:pt>
                <c:pt idx="433">
                  <c:v>4.3368030416604597</c:v>
                </c:pt>
                <c:pt idx="434">
                  <c:v>4.346801041654544</c:v>
                </c:pt>
                <c:pt idx="435">
                  <c:v>4.3567980416410137</c:v>
                </c:pt>
                <c:pt idx="436">
                  <c:v>4.3667960416642018</c:v>
                </c:pt>
                <c:pt idx="437">
                  <c:v>4.3767930416506715</c:v>
                </c:pt>
                <c:pt idx="438">
                  <c:v>4.3867910416447558</c:v>
                </c:pt>
                <c:pt idx="439">
                  <c:v>4.3967880416603293</c:v>
                </c:pt>
                <c:pt idx="440">
                  <c:v>4.4067850416467991</c:v>
                </c:pt>
                <c:pt idx="441">
                  <c:v>4.4167830416408833</c:v>
                </c:pt>
                <c:pt idx="442">
                  <c:v>4.4267800416564569</c:v>
                </c:pt>
                <c:pt idx="443">
                  <c:v>4.4367780416505411</c:v>
                </c:pt>
                <c:pt idx="444">
                  <c:v>4.4467750416661147</c:v>
                </c:pt>
                <c:pt idx="445">
                  <c:v>4.4567730416601989</c:v>
                </c:pt>
                <c:pt idx="446">
                  <c:v>4.4667700416466687</c:v>
                </c:pt>
                <c:pt idx="447">
                  <c:v>4.4767680416407529</c:v>
                </c:pt>
                <c:pt idx="448">
                  <c:v>4.4867650416563265</c:v>
                </c:pt>
                <c:pt idx="449">
                  <c:v>4.4967620416427962</c:v>
                </c:pt>
                <c:pt idx="450">
                  <c:v>4.5067600416659843</c:v>
                </c:pt>
                <c:pt idx="451">
                  <c:v>4.5167570416524541</c:v>
                </c:pt>
                <c:pt idx="452">
                  <c:v>4.5267550416465383</c:v>
                </c:pt>
                <c:pt idx="453">
                  <c:v>4.5367520416621119</c:v>
                </c:pt>
                <c:pt idx="454">
                  <c:v>4.5467500416561961</c:v>
                </c:pt>
                <c:pt idx="455">
                  <c:v>4.5567470416426659</c:v>
                </c:pt>
                <c:pt idx="456">
                  <c:v>4.5667450416658539</c:v>
                </c:pt>
                <c:pt idx="457">
                  <c:v>4.5767420416523237</c:v>
                </c:pt>
                <c:pt idx="458">
                  <c:v>4.5867390416678973</c:v>
                </c:pt>
                <c:pt idx="459">
                  <c:v>4.5967370416619815</c:v>
                </c:pt>
                <c:pt idx="460">
                  <c:v>4.6067340416484512</c:v>
                </c:pt>
                <c:pt idx="461">
                  <c:v>4.6167320416425355</c:v>
                </c:pt>
                <c:pt idx="462">
                  <c:v>4.6267290416581091</c:v>
                </c:pt>
                <c:pt idx="463">
                  <c:v>4.6367270416521933</c:v>
                </c:pt>
                <c:pt idx="464">
                  <c:v>4.6467240416677669</c:v>
                </c:pt>
                <c:pt idx="465">
                  <c:v>4.6567220416618511</c:v>
                </c:pt>
                <c:pt idx="466">
                  <c:v>4.6667190416483209</c:v>
                </c:pt>
                <c:pt idx="467">
                  <c:v>4.6767170416424051</c:v>
                </c:pt>
                <c:pt idx="468">
                  <c:v>4.6867140416579787</c:v>
                </c:pt>
                <c:pt idx="469">
                  <c:v>4.6967110416444484</c:v>
                </c:pt>
                <c:pt idx="470">
                  <c:v>4.7067090416676365</c:v>
                </c:pt>
                <c:pt idx="471">
                  <c:v>4.7167060416541062</c:v>
                </c:pt>
                <c:pt idx="472">
                  <c:v>4.7267040416481905</c:v>
                </c:pt>
                <c:pt idx="473">
                  <c:v>4.736701041663764</c:v>
                </c:pt>
                <c:pt idx="474">
                  <c:v>4.7466990416578483</c:v>
                </c:pt>
                <c:pt idx="475">
                  <c:v>4.756696041644318</c:v>
                </c:pt>
                <c:pt idx="476">
                  <c:v>4.7666940416675061</c:v>
                </c:pt>
                <c:pt idx="477">
                  <c:v>4.7766910416539758</c:v>
                </c:pt>
                <c:pt idx="478">
                  <c:v>4.7866880416695494</c:v>
                </c:pt>
                <c:pt idx="479">
                  <c:v>4.7966860416636337</c:v>
                </c:pt>
                <c:pt idx="480">
                  <c:v>4.8066830416501034</c:v>
                </c:pt>
                <c:pt idx="481">
                  <c:v>4.8166810416441876</c:v>
                </c:pt>
                <c:pt idx="482">
                  <c:v>4.8266780416597612</c:v>
                </c:pt>
                <c:pt idx="483">
                  <c:v>4.8366760416538455</c:v>
                </c:pt>
                <c:pt idx="484">
                  <c:v>4.846673041669419</c:v>
                </c:pt>
                <c:pt idx="485">
                  <c:v>4.8566710416635033</c:v>
                </c:pt>
                <c:pt idx="486">
                  <c:v>4.866668041649973</c:v>
                </c:pt>
                <c:pt idx="487">
                  <c:v>4.8766650416655466</c:v>
                </c:pt>
                <c:pt idx="488">
                  <c:v>4.8866630416596308</c:v>
                </c:pt>
                <c:pt idx="489">
                  <c:v>4.8966600416461006</c:v>
                </c:pt>
                <c:pt idx="490">
                  <c:v>4.9066580416692887</c:v>
                </c:pt>
                <c:pt idx="491">
                  <c:v>4.9166550416557584</c:v>
                </c:pt>
                <c:pt idx="492">
                  <c:v>4.9266531249741092</c:v>
                </c:pt>
                <c:pt idx="493">
                  <c:v>4.9366501249896828</c:v>
                </c:pt>
                <c:pt idx="494">
                  <c:v>4.946648124983767</c:v>
                </c:pt>
                <c:pt idx="495">
                  <c:v>4.9566451249993406</c:v>
                </c:pt>
                <c:pt idx="496">
                  <c:v>4.9666421249858104</c:v>
                </c:pt>
                <c:pt idx="497">
                  <c:v>4.9766401249798946</c:v>
                </c:pt>
                <c:pt idx="498">
                  <c:v>4.9866371249954682</c:v>
                </c:pt>
                <c:pt idx="499">
                  <c:v>4.9966351249895524</c:v>
                </c:pt>
                <c:pt idx="500">
                  <c:v>5.0066321249760222</c:v>
                </c:pt>
                <c:pt idx="501">
                  <c:v>5.0166301249992102</c:v>
                </c:pt>
                <c:pt idx="502">
                  <c:v>5.02662712498568</c:v>
                </c:pt>
                <c:pt idx="503">
                  <c:v>5.0366251249797642</c:v>
                </c:pt>
                <c:pt idx="504">
                  <c:v>5.0466221249953378</c:v>
                </c:pt>
                <c:pt idx="505">
                  <c:v>5.056620124989422</c:v>
                </c:pt>
                <c:pt idx="506">
                  <c:v>5.0666171249758918</c:v>
                </c:pt>
                <c:pt idx="507">
                  <c:v>5.0766141249914654</c:v>
                </c:pt>
                <c:pt idx="508">
                  <c:v>5.0866121249855496</c:v>
                </c:pt>
                <c:pt idx="509">
                  <c:v>5.0966091250011232</c:v>
                </c:pt>
                <c:pt idx="510">
                  <c:v>5.1066071249952074</c:v>
                </c:pt>
                <c:pt idx="511">
                  <c:v>5.1166041249816772</c:v>
                </c:pt>
                <c:pt idx="512">
                  <c:v>5.1266021249757614</c:v>
                </c:pt>
                <c:pt idx="513">
                  <c:v>5.136599124991335</c:v>
                </c:pt>
                <c:pt idx="514">
                  <c:v>5.1465971249854192</c:v>
                </c:pt>
                <c:pt idx="515">
                  <c:v>5.1565941250009928</c:v>
                </c:pt>
                <c:pt idx="516">
                  <c:v>5.1665911249874625</c:v>
                </c:pt>
                <c:pt idx="517">
                  <c:v>5.1765891249815468</c:v>
                </c:pt>
                <c:pt idx="518">
                  <c:v>5.1865861249971204</c:v>
                </c:pt>
                <c:pt idx="519">
                  <c:v>5.1965841249912046</c:v>
                </c:pt>
                <c:pt idx="520">
                  <c:v>5.2065811249776743</c:v>
                </c:pt>
                <c:pt idx="521">
                  <c:v>5.2165791250008624</c:v>
                </c:pt>
                <c:pt idx="522">
                  <c:v>5.2265761249873322</c:v>
                </c:pt>
                <c:pt idx="523">
                  <c:v>5.2365741249814164</c:v>
                </c:pt>
                <c:pt idx="524">
                  <c:v>5.24657112499699</c:v>
                </c:pt>
                <c:pt idx="525">
                  <c:v>5.2565681249834597</c:v>
                </c:pt>
                <c:pt idx="526">
                  <c:v>5.266566124977544</c:v>
                </c:pt>
                <c:pt idx="527">
                  <c:v>5.2765631249931175</c:v>
                </c:pt>
                <c:pt idx="528">
                  <c:v>5.2865611249872018</c:v>
                </c:pt>
                <c:pt idx="529">
                  <c:v>5.2965581250027753</c:v>
                </c:pt>
                <c:pt idx="530">
                  <c:v>5.3065561249968596</c:v>
                </c:pt>
                <c:pt idx="531">
                  <c:v>5.3165531249833293</c:v>
                </c:pt>
                <c:pt idx="532">
                  <c:v>5.3265511249774136</c:v>
                </c:pt>
                <c:pt idx="533">
                  <c:v>5.3365481249929871</c:v>
                </c:pt>
                <c:pt idx="534">
                  <c:v>5.3465451249794569</c:v>
                </c:pt>
                <c:pt idx="535">
                  <c:v>5.356543125002645</c:v>
                </c:pt>
                <c:pt idx="536">
                  <c:v>5.3665401249891147</c:v>
                </c:pt>
                <c:pt idx="537">
                  <c:v>5.3765381249831989</c:v>
                </c:pt>
                <c:pt idx="538">
                  <c:v>5.3865351249987725</c:v>
                </c:pt>
                <c:pt idx="539">
                  <c:v>5.3965331249928568</c:v>
                </c:pt>
                <c:pt idx="540">
                  <c:v>5.4065301249793265</c:v>
                </c:pt>
                <c:pt idx="541">
                  <c:v>5.4165281250025146</c:v>
                </c:pt>
                <c:pt idx="542">
                  <c:v>5.4265251249889843</c:v>
                </c:pt>
                <c:pt idx="543">
                  <c:v>5.4365231249830686</c:v>
                </c:pt>
                <c:pt idx="544">
                  <c:v>5.4465201249986421</c:v>
                </c:pt>
                <c:pt idx="545">
                  <c:v>5.4565171249851119</c:v>
                </c:pt>
                <c:pt idx="546">
                  <c:v>5.4665151249791961</c:v>
                </c:pt>
                <c:pt idx="547">
                  <c:v>5.4765121249947697</c:v>
                </c:pt>
                <c:pt idx="548">
                  <c:v>5.4865101249888539</c:v>
                </c:pt>
                <c:pt idx="549">
                  <c:v>5.4965071249753237</c:v>
                </c:pt>
                <c:pt idx="550">
                  <c:v>5.5065051249985117</c:v>
                </c:pt>
                <c:pt idx="551">
                  <c:v>5.5165021249849815</c:v>
                </c:pt>
                <c:pt idx="552">
                  <c:v>5.5265001249790657</c:v>
                </c:pt>
                <c:pt idx="553">
                  <c:v>5.5364971249946393</c:v>
                </c:pt>
                <c:pt idx="554">
                  <c:v>5.5464941249811091</c:v>
                </c:pt>
                <c:pt idx="555">
                  <c:v>5.5564921249751933</c:v>
                </c:pt>
                <c:pt idx="556">
                  <c:v>5.5664891249907669</c:v>
                </c:pt>
                <c:pt idx="557">
                  <c:v>5.5764871249848511</c:v>
                </c:pt>
                <c:pt idx="558">
                  <c:v>5.5864841250004247</c:v>
                </c:pt>
                <c:pt idx="559">
                  <c:v>5.5964821249945089</c:v>
                </c:pt>
                <c:pt idx="560">
                  <c:v>5.6064791249809787</c:v>
                </c:pt>
                <c:pt idx="561">
                  <c:v>5.6164771249750629</c:v>
                </c:pt>
                <c:pt idx="562">
                  <c:v>5.6264741249906365</c:v>
                </c:pt>
                <c:pt idx="563">
                  <c:v>5.6364721249847207</c:v>
                </c:pt>
                <c:pt idx="564">
                  <c:v>5.6464691250002943</c:v>
                </c:pt>
                <c:pt idx="565">
                  <c:v>5.656466124986764</c:v>
                </c:pt>
                <c:pt idx="566">
                  <c:v>5.6664641249808483</c:v>
                </c:pt>
                <c:pt idx="567">
                  <c:v>5.6764611249964219</c:v>
                </c:pt>
                <c:pt idx="568">
                  <c:v>5.6864591249905061</c:v>
                </c:pt>
                <c:pt idx="569">
                  <c:v>5.6964561249769758</c:v>
                </c:pt>
                <c:pt idx="570">
                  <c:v>5.7064541250001639</c:v>
                </c:pt>
                <c:pt idx="571">
                  <c:v>5.7164511249866337</c:v>
                </c:pt>
                <c:pt idx="572">
                  <c:v>5.7264491249807179</c:v>
                </c:pt>
                <c:pt idx="573">
                  <c:v>5.7364461249962915</c:v>
                </c:pt>
                <c:pt idx="574">
                  <c:v>5.7464431249827612</c:v>
                </c:pt>
                <c:pt idx="575">
                  <c:v>5.7564411249768455</c:v>
                </c:pt>
                <c:pt idx="576">
                  <c:v>5.766438124992419</c:v>
                </c:pt>
                <c:pt idx="577">
                  <c:v>5.7764361249865033</c:v>
                </c:pt>
                <c:pt idx="578">
                  <c:v>5.7864331250020768</c:v>
                </c:pt>
                <c:pt idx="579">
                  <c:v>5.7964311249961611</c:v>
                </c:pt>
                <c:pt idx="580">
                  <c:v>5.8064281249826308</c:v>
                </c:pt>
                <c:pt idx="581">
                  <c:v>5.8164261249767151</c:v>
                </c:pt>
                <c:pt idx="582">
                  <c:v>5.8264231249922886</c:v>
                </c:pt>
                <c:pt idx="583">
                  <c:v>5.8364201249787584</c:v>
                </c:pt>
                <c:pt idx="584">
                  <c:v>5.8464181250019465</c:v>
                </c:pt>
                <c:pt idx="585">
                  <c:v>5.8564151249884162</c:v>
                </c:pt>
                <c:pt idx="586">
                  <c:v>5.8664131249825004</c:v>
                </c:pt>
                <c:pt idx="587">
                  <c:v>5.876410124998074</c:v>
                </c:pt>
                <c:pt idx="588">
                  <c:v>5.8864081249921583</c:v>
                </c:pt>
                <c:pt idx="589">
                  <c:v>5.896405124978628</c:v>
                </c:pt>
                <c:pt idx="590">
                  <c:v>5.9064031250018161</c:v>
                </c:pt>
                <c:pt idx="591">
                  <c:v>5.9164001249882858</c:v>
                </c:pt>
                <c:pt idx="592">
                  <c:v>5.9263973749766592</c:v>
                </c:pt>
                <c:pt idx="593">
                  <c:v>5.9363943749922328</c:v>
                </c:pt>
                <c:pt idx="594">
                  <c:v>5.9463913749787025</c:v>
                </c:pt>
                <c:pt idx="595">
                  <c:v>5.9563893750018906</c:v>
                </c:pt>
                <c:pt idx="596">
                  <c:v>5.9663863749883603</c:v>
                </c:pt>
                <c:pt idx="597">
                  <c:v>5.9763843749824446</c:v>
                </c:pt>
                <c:pt idx="598">
                  <c:v>5.9863813749980181</c:v>
                </c:pt>
                <c:pt idx="599">
                  <c:v>5.9963793749921024</c:v>
                </c:pt>
                <c:pt idx="600">
                  <c:v>6.0063763749785721</c:v>
                </c:pt>
                <c:pt idx="601">
                  <c:v>6.0163743750017602</c:v>
                </c:pt>
                <c:pt idx="602">
                  <c:v>6.0263713749882299</c:v>
                </c:pt>
                <c:pt idx="603">
                  <c:v>6.0363683749746997</c:v>
                </c:pt>
                <c:pt idx="604">
                  <c:v>6.0463663749978878</c:v>
                </c:pt>
                <c:pt idx="605">
                  <c:v>6.0563633749843575</c:v>
                </c:pt>
                <c:pt idx="606">
                  <c:v>6.0663613749784417</c:v>
                </c:pt>
                <c:pt idx="607">
                  <c:v>6.0763583749940153</c:v>
                </c:pt>
                <c:pt idx="608">
                  <c:v>6.0863563749880996</c:v>
                </c:pt>
                <c:pt idx="609">
                  <c:v>6.0963533749745693</c:v>
                </c:pt>
                <c:pt idx="610">
                  <c:v>6.1063513749977574</c:v>
                </c:pt>
                <c:pt idx="611">
                  <c:v>6.1163483749842271</c:v>
                </c:pt>
                <c:pt idx="612">
                  <c:v>6.1263463749783114</c:v>
                </c:pt>
                <c:pt idx="613">
                  <c:v>6.1363433749938849</c:v>
                </c:pt>
                <c:pt idx="614">
                  <c:v>6.1463403749803547</c:v>
                </c:pt>
                <c:pt idx="615">
                  <c:v>6.1563383749744389</c:v>
                </c:pt>
                <c:pt idx="616">
                  <c:v>6.1663353749900125</c:v>
                </c:pt>
                <c:pt idx="617">
                  <c:v>6.1763333749840967</c:v>
                </c:pt>
                <c:pt idx="618">
                  <c:v>6.1863303749996703</c:v>
                </c:pt>
                <c:pt idx="619">
                  <c:v>6.1963283749937546</c:v>
                </c:pt>
                <c:pt idx="620">
                  <c:v>6.2063253749802243</c:v>
                </c:pt>
                <c:pt idx="621">
                  <c:v>6.2163233749743085</c:v>
                </c:pt>
                <c:pt idx="622">
                  <c:v>6.2263203749898821</c:v>
                </c:pt>
                <c:pt idx="623">
                  <c:v>6.2363183749839664</c:v>
                </c:pt>
                <c:pt idx="624">
                  <c:v>6.2463153749995399</c:v>
                </c:pt>
                <c:pt idx="625">
                  <c:v>6.2563123749860097</c:v>
                </c:pt>
                <c:pt idx="626">
                  <c:v>6.2663103749800939</c:v>
                </c:pt>
                <c:pt idx="627">
                  <c:v>6.2763073749956675</c:v>
                </c:pt>
                <c:pt idx="628">
                  <c:v>6.2863053749897517</c:v>
                </c:pt>
                <c:pt idx="629">
                  <c:v>6.2963023749762215</c:v>
                </c:pt>
                <c:pt idx="630">
                  <c:v>6.3063003749994095</c:v>
                </c:pt>
                <c:pt idx="631">
                  <c:v>6.3162973749858793</c:v>
                </c:pt>
                <c:pt idx="632">
                  <c:v>6.3262953749799635</c:v>
                </c:pt>
                <c:pt idx="633">
                  <c:v>6.3362923749955371</c:v>
                </c:pt>
                <c:pt idx="634">
                  <c:v>6.3462893749820068</c:v>
                </c:pt>
                <c:pt idx="635">
                  <c:v>6.3562873749760911</c:v>
                </c:pt>
                <c:pt idx="636">
                  <c:v>6.3662843749916647</c:v>
                </c:pt>
                <c:pt idx="637">
                  <c:v>6.3762823749857489</c:v>
                </c:pt>
                <c:pt idx="638">
                  <c:v>6.3862793750013225</c:v>
                </c:pt>
                <c:pt idx="639">
                  <c:v>6.3962773749954067</c:v>
                </c:pt>
                <c:pt idx="640">
                  <c:v>6.4062743749818765</c:v>
                </c:pt>
                <c:pt idx="641">
                  <c:v>6.4162723749759607</c:v>
                </c:pt>
                <c:pt idx="642">
                  <c:v>6.4262693749915343</c:v>
                </c:pt>
                <c:pt idx="643">
                  <c:v>6.4362673749856185</c:v>
                </c:pt>
                <c:pt idx="644">
                  <c:v>6.4462643750011921</c:v>
                </c:pt>
                <c:pt idx="645">
                  <c:v>6.4562613749876618</c:v>
                </c:pt>
                <c:pt idx="646">
                  <c:v>6.4662593749817461</c:v>
                </c:pt>
                <c:pt idx="647">
                  <c:v>6.4762563749973197</c:v>
                </c:pt>
                <c:pt idx="648">
                  <c:v>6.4862543749914039</c:v>
                </c:pt>
                <c:pt idx="649">
                  <c:v>6.4962513749778736</c:v>
                </c:pt>
                <c:pt idx="650">
                  <c:v>6.5062493750010617</c:v>
                </c:pt>
                <c:pt idx="651">
                  <c:v>6.5162463749875315</c:v>
                </c:pt>
                <c:pt idx="652">
                  <c:v>6.5262443749816157</c:v>
                </c:pt>
                <c:pt idx="653">
                  <c:v>6.5362413749971893</c:v>
                </c:pt>
                <c:pt idx="654">
                  <c:v>6.546238374983659</c:v>
                </c:pt>
                <c:pt idx="655">
                  <c:v>6.5562363749777433</c:v>
                </c:pt>
                <c:pt idx="656">
                  <c:v>6.5662333749933168</c:v>
                </c:pt>
                <c:pt idx="657">
                  <c:v>6.5762313749874011</c:v>
                </c:pt>
                <c:pt idx="658">
                  <c:v>6.5862283750029746</c:v>
                </c:pt>
                <c:pt idx="659">
                  <c:v>6.5962263749970589</c:v>
                </c:pt>
                <c:pt idx="660">
                  <c:v>6.6062233749835286</c:v>
                </c:pt>
                <c:pt idx="661">
                  <c:v>6.6162213749776129</c:v>
                </c:pt>
                <c:pt idx="662">
                  <c:v>6.6262183749931864</c:v>
                </c:pt>
                <c:pt idx="663">
                  <c:v>6.6362163749872707</c:v>
                </c:pt>
                <c:pt idx="664">
                  <c:v>6.6462133750028443</c:v>
                </c:pt>
                <c:pt idx="665">
                  <c:v>6.6562113749969285</c:v>
                </c:pt>
                <c:pt idx="666">
                  <c:v>6.6662083749833982</c:v>
                </c:pt>
                <c:pt idx="667">
                  <c:v>6.6762053749989718</c:v>
                </c:pt>
                <c:pt idx="668">
                  <c:v>6.6862033749930561</c:v>
                </c:pt>
                <c:pt idx="669">
                  <c:v>6.6962003749795258</c:v>
                </c:pt>
                <c:pt idx="670">
                  <c:v>6.7061983750027139</c:v>
                </c:pt>
                <c:pt idx="671">
                  <c:v>6.7161953749891836</c:v>
                </c:pt>
                <c:pt idx="672">
                  <c:v>6.7261933749832679</c:v>
                </c:pt>
                <c:pt idx="673">
                  <c:v>6.7361903749988414</c:v>
                </c:pt>
                <c:pt idx="674">
                  <c:v>6.7461883749929257</c:v>
                </c:pt>
                <c:pt idx="675">
                  <c:v>6.7561853749793954</c:v>
                </c:pt>
                <c:pt idx="676">
                  <c:v>6.766182374994969</c:v>
                </c:pt>
                <c:pt idx="677">
                  <c:v>6.7761803749890532</c:v>
                </c:pt>
                <c:pt idx="678">
                  <c:v>6.786177374975523</c:v>
                </c:pt>
                <c:pt idx="679">
                  <c:v>6.796175374998711</c:v>
                </c:pt>
                <c:pt idx="680">
                  <c:v>6.8061723749851808</c:v>
                </c:pt>
                <c:pt idx="681">
                  <c:v>6.816170374979265</c:v>
                </c:pt>
                <c:pt idx="682">
                  <c:v>6.8261673749948386</c:v>
                </c:pt>
                <c:pt idx="683">
                  <c:v>6.8361653749889228</c:v>
                </c:pt>
                <c:pt idx="684">
                  <c:v>6.8461623749753926</c:v>
                </c:pt>
                <c:pt idx="685">
                  <c:v>6.8561603749985807</c:v>
                </c:pt>
                <c:pt idx="686">
                  <c:v>6.8661573749850504</c:v>
                </c:pt>
                <c:pt idx="687">
                  <c:v>6.876154375000624</c:v>
                </c:pt>
                <c:pt idx="688">
                  <c:v>6.8861523749947082</c:v>
                </c:pt>
                <c:pt idx="689">
                  <c:v>6.896149374981178</c:v>
                </c:pt>
                <c:pt idx="690">
                  <c:v>6.9061473749752622</c:v>
                </c:pt>
                <c:pt idx="691">
                  <c:v>6.9161443749908358</c:v>
                </c:pt>
                <c:pt idx="692">
                  <c:v>6.9261432499915827</c:v>
                </c:pt>
                <c:pt idx="693">
                  <c:v>6.9361402499780525</c:v>
                </c:pt>
                <c:pt idx="694">
                  <c:v>6.9461382500012405</c:v>
                </c:pt>
                <c:pt idx="695">
                  <c:v>6.9561352499877103</c:v>
                </c:pt>
                <c:pt idx="696">
                  <c:v>6.9661332499817945</c:v>
                </c:pt>
                <c:pt idx="697">
                  <c:v>6.9761302499973681</c:v>
                </c:pt>
                <c:pt idx="698">
                  <c:v>6.9861272499838378</c:v>
                </c:pt>
                <c:pt idx="699">
                  <c:v>6.9961252499779221</c:v>
                </c:pt>
                <c:pt idx="700">
                  <c:v>7.0061222499934956</c:v>
                </c:pt>
                <c:pt idx="701">
                  <c:v>7.0161202499875799</c:v>
                </c:pt>
                <c:pt idx="702">
                  <c:v>7.0261172499740496</c:v>
                </c:pt>
                <c:pt idx="703">
                  <c:v>7.0361152499972377</c:v>
                </c:pt>
                <c:pt idx="704">
                  <c:v>7.0461122499837074</c:v>
                </c:pt>
                <c:pt idx="705">
                  <c:v>7.0561102499777917</c:v>
                </c:pt>
                <c:pt idx="706">
                  <c:v>7.0661072499933653</c:v>
                </c:pt>
                <c:pt idx="707">
                  <c:v>7.0761052499874495</c:v>
                </c:pt>
                <c:pt idx="708">
                  <c:v>7.0861022500030231</c:v>
                </c:pt>
                <c:pt idx="709">
                  <c:v>7.0960992499894928</c:v>
                </c:pt>
                <c:pt idx="710">
                  <c:v>7.1060972499835771</c:v>
                </c:pt>
                <c:pt idx="711">
                  <c:v>7.1160942499991506</c:v>
                </c:pt>
                <c:pt idx="712">
                  <c:v>7.1260922499932349</c:v>
                </c:pt>
                <c:pt idx="713">
                  <c:v>7.1360892499797046</c:v>
                </c:pt>
                <c:pt idx="714">
                  <c:v>7.1460872500028927</c:v>
                </c:pt>
                <c:pt idx="715">
                  <c:v>7.1560842499893624</c:v>
                </c:pt>
                <c:pt idx="716">
                  <c:v>7.1660822499834467</c:v>
                </c:pt>
                <c:pt idx="717">
                  <c:v>7.1760792499990202</c:v>
                </c:pt>
                <c:pt idx="718">
                  <c:v>7.1860772499931045</c:v>
                </c:pt>
                <c:pt idx="719">
                  <c:v>7.1960742499795742</c:v>
                </c:pt>
                <c:pt idx="720">
                  <c:v>7.2060712499951478</c:v>
                </c:pt>
                <c:pt idx="721">
                  <c:v>7.216069249989232</c:v>
                </c:pt>
                <c:pt idx="722">
                  <c:v>7.2260662499757018</c:v>
                </c:pt>
                <c:pt idx="723">
                  <c:v>7.2360642499988899</c:v>
                </c:pt>
                <c:pt idx="724">
                  <c:v>7.2460612499853596</c:v>
                </c:pt>
                <c:pt idx="725">
                  <c:v>7.2560592499794438</c:v>
                </c:pt>
                <c:pt idx="726">
                  <c:v>7.2660562499950174</c:v>
                </c:pt>
                <c:pt idx="727">
                  <c:v>7.2760542499891017</c:v>
                </c:pt>
                <c:pt idx="728">
                  <c:v>7.2860512499755714</c:v>
                </c:pt>
                <c:pt idx="729">
                  <c:v>7.2960492499987595</c:v>
                </c:pt>
                <c:pt idx="730">
                  <c:v>7.3060462499852292</c:v>
                </c:pt>
                <c:pt idx="731">
                  <c:v>7.3160432500008028</c:v>
                </c:pt>
                <c:pt idx="732">
                  <c:v>7.326041249994887</c:v>
                </c:pt>
                <c:pt idx="733">
                  <c:v>7.3360382499813568</c:v>
                </c:pt>
                <c:pt idx="734">
                  <c:v>7.346036249975441</c:v>
                </c:pt>
                <c:pt idx="735">
                  <c:v>7.3560332499910146</c:v>
                </c:pt>
                <c:pt idx="736">
                  <c:v>7.3660312499850988</c:v>
                </c:pt>
                <c:pt idx="737">
                  <c:v>7.3760282500006724</c:v>
                </c:pt>
                <c:pt idx="738">
                  <c:v>7.3860262499947567</c:v>
                </c:pt>
                <c:pt idx="739">
                  <c:v>7.3960232499812264</c:v>
                </c:pt>
                <c:pt idx="740">
                  <c:v>7.4060212499753106</c:v>
                </c:pt>
                <c:pt idx="741">
                  <c:v>7.4160182499908842</c:v>
                </c:pt>
                <c:pt idx="742">
                  <c:v>7.426015249977354</c:v>
                </c:pt>
                <c:pt idx="743">
                  <c:v>7.436013250000542</c:v>
                </c:pt>
                <c:pt idx="744">
                  <c:v>7.4460102499870118</c:v>
                </c:pt>
                <c:pt idx="745">
                  <c:v>7.456008249981096</c:v>
                </c:pt>
                <c:pt idx="746">
                  <c:v>7.4660052499966696</c:v>
                </c:pt>
                <c:pt idx="747">
                  <c:v>7.4760032499907538</c:v>
                </c:pt>
                <c:pt idx="748">
                  <c:v>7.4860002499772236</c:v>
                </c:pt>
                <c:pt idx="749">
                  <c:v>7.4959982500004116</c:v>
                </c:pt>
                <c:pt idx="750">
                  <c:v>7.5059952499868814</c:v>
                </c:pt>
                <c:pt idx="751">
                  <c:v>7.5159932499809656</c:v>
                </c:pt>
                <c:pt idx="752">
                  <c:v>7.5259902499965392</c:v>
                </c:pt>
                <c:pt idx="753">
                  <c:v>7.535987249983009</c:v>
                </c:pt>
                <c:pt idx="754">
                  <c:v>7.5459852499770932</c:v>
                </c:pt>
                <c:pt idx="755">
                  <c:v>7.5559822499926668</c:v>
                </c:pt>
                <c:pt idx="756">
                  <c:v>7.565980249986751</c:v>
                </c:pt>
                <c:pt idx="757">
                  <c:v>7.5759772500023246</c:v>
                </c:pt>
                <c:pt idx="758">
                  <c:v>7.5859752499964088</c:v>
                </c:pt>
                <c:pt idx="759">
                  <c:v>7.5959722499828786</c:v>
                </c:pt>
                <c:pt idx="760">
                  <c:v>7.6059702499769628</c:v>
                </c:pt>
                <c:pt idx="761">
                  <c:v>7.6159672499925364</c:v>
                </c:pt>
                <c:pt idx="762">
                  <c:v>7.6259652499866206</c:v>
                </c:pt>
                <c:pt idx="763">
                  <c:v>7.6359622500021942</c:v>
                </c:pt>
                <c:pt idx="764">
                  <c:v>7.6459602499962784</c:v>
                </c:pt>
                <c:pt idx="765">
                  <c:v>7.6559572499827482</c:v>
                </c:pt>
                <c:pt idx="766">
                  <c:v>7.6659542499983218</c:v>
                </c:pt>
                <c:pt idx="767">
                  <c:v>7.675952249992406</c:v>
                </c:pt>
                <c:pt idx="768">
                  <c:v>7.6859492499788757</c:v>
                </c:pt>
                <c:pt idx="769">
                  <c:v>7.6959472500020638</c:v>
                </c:pt>
                <c:pt idx="770">
                  <c:v>7.7059442499885336</c:v>
                </c:pt>
                <c:pt idx="771">
                  <c:v>7.7159422499826178</c:v>
                </c:pt>
                <c:pt idx="772">
                  <c:v>7.7259392499981914</c:v>
                </c:pt>
                <c:pt idx="773">
                  <c:v>7.7359372499922756</c:v>
                </c:pt>
                <c:pt idx="774">
                  <c:v>7.7459342499787454</c:v>
                </c:pt>
                <c:pt idx="775">
                  <c:v>7.7559322500019334</c:v>
                </c:pt>
                <c:pt idx="776">
                  <c:v>7.7659292499884032</c:v>
                </c:pt>
                <c:pt idx="777">
                  <c:v>7.7759262499748729</c:v>
                </c:pt>
                <c:pt idx="778">
                  <c:v>7.785924249998061</c:v>
                </c:pt>
                <c:pt idx="779">
                  <c:v>7.7959212499845307</c:v>
                </c:pt>
                <c:pt idx="780">
                  <c:v>7.805919249978615</c:v>
                </c:pt>
                <c:pt idx="781">
                  <c:v>7.8159162499941885</c:v>
                </c:pt>
                <c:pt idx="782">
                  <c:v>7.8259142499882728</c:v>
                </c:pt>
                <c:pt idx="783">
                  <c:v>7.8359112499747425</c:v>
                </c:pt>
                <c:pt idx="784">
                  <c:v>7.8459092499979306</c:v>
                </c:pt>
                <c:pt idx="785">
                  <c:v>7.8559062499844003</c:v>
                </c:pt>
                <c:pt idx="786">
                  <c:v>7.8659042499784846</c:v>
                </c:pt>
                <c:pt idx="787">
                  <c:v>7.8759012499940582</c:v>
                </c:pt>
                <c:pt idx="788">
                  <c:v>7.8858992499881424</c:v>
                </c:pt>
                <c:pt idx="789">
                  <c:v>7.8958962499746121</c:v>
                </c:pt>
                <c:pt idx="790">
                  <c:v>7.9058932499901857</c:v>
                </c:pt>
                <c:pt idx="791">
                  <c:v>7.91589124998427</c:v>
                </c:pt>
                <c:pt idx="792">
                  <c:v>7.9258871249912772</c:v>
                </c:pt>
                <c:pt idx="793">
                  <c:v>7.9358851249853615</c:v>
                </c:pt>
                <c:pt idx="794">
                  <c:v>7.945882125000935</c:v>
                </c:pt>
                <c:pt idx="795">
                  <c:v>7.9558801249950193</c:v>
                </c:pt>
                <c:pt idx="796">
                  <c:v>7.965877124981489</c:v>
                </c:pt>
                <c:pt idx="797">
                  <c:v>7.9758751249755733</c:v>
                </c:pt>
                <c:pt idx="798">
                  <c:v>7.9858721249911468</c:v>
                </c:pt>
                <c:pt idx="799">
                  <c:v>7.9958701249852311</c:v>
                </c:pt>
                <c:pt idx="800">
                  <c:v>8.0058671250008047</c:v>
                </c:pt>
                <c:pt idx="801">
                  <c:v>8.0158641249872744</c:v>
                </c:pt>
                <c:pt idx="802">
                  <c:v>8.0258621249813586</c:v>
                </c:pt>
                <c:pt idx="803">
                  <c:v>8.0358591249969322</c:v>
                </c:pt>
                <c:pt idx="804">
                  <c:v>8.0458571249910165</c:v>
                </c:pt>
                <c:pt idx="805">
                  <c:v>8.0558541249774862</c:v>
                </c:pt>
                <c:pt idx="806">
                  <c:v>8.0658521250006743</c:v>
                </c:pt>
                <c:pt idx="807">
                  <c:v>8.075849124987144</c:v>
                </c:pt>
                <c:pt idx="808">
                  <c:v>8.0858471249812283</c:v>
                </c:pt>
                <c:pt idx="809">
                  <c:v>8.0958441249968018</c:v>
                </c:pt>
                <c:pt idx="810">
                  <c:v>8.1058421249908861</c:v>
                </c:pt>
                <c:pt idx="811">
                  <c:v>8.1158391249773558</c:v>
                </c:pt>
                <c:pt idx="812">
                  <c:v>8.1258361249929294</c:v>
                </c:pt>
                <c:pt idx="813">
                  <c:v>8.1358341249870136</c:v>
                </c:pt>
                <c:pt idx="814">
                  <c:v>8.1458311250025872</c:v>
                </c:pt>
                <c:pt idx="815">
                  <c:v>8.1558291249966715</c:v>
                </c:pt>
                <c:pt idx="816">
                  <c:v>8.1658261249831412</c:v>
                </c:pt>
                <c:pt idx="817">
                  <c:v>8.1758241249772254</c:v>
                </c:pt>
                <c:pt idx="818">
                  <c:v>8.185821124992799</c:v>
                </c:pt>
                <c:pt idx="819">
                  <c:v>8.1958191249868833</c:v>
                </c:pt>
                <c:pt idx="820">
                  <c:v>8.2058161250024568</c:v>
                </c:pt>
                <c:pt idx="821">
                  <c:v>8.2158141249965411</c:v>
                </c:pt>
                <c:pt idx="822">
                  <c:v>8.2258111249830108</c:v>
                </c:pt>
                <c:pt idx="823">
                  <c:v>8.2358091249770951</c:v>
                </c:pt>
                <c:pt idx="824">
                  <c:v>8.2458061249926686</c:v>
                </c:pt>
                <c:pt idx="825">
                  <c:v>8.2558031249791384</c:v>
                </c:pt>
                <c:pt idx="826">
                  <c:v>8.2658011250023264</c:v>
                </c:pt>
                <c:pt idx="827">
                  <c:v>8.2757981249887962</c:v>
                </c:pt>
                <c:pt idx="828">
                  <c:v>8.2857961249828804</c:v>
                </c:pt>
                <c:pt idx="829">
                  <c:v>8.295793124998454</c:v>
                </c:pt>
                <c:pt idx="830">
                  <c:v>8.3057911249925382</c:v>
                </c:pt>
                <c:pt idx="831">
                  <c:v>8.315788124979008</c:v>
                </c:pt>
                <c:pt idx="832">
                  <c:v>8.3257861250021961</c:v>
                </c:pt>
                <c:pt idx="833">
                  <c:v>8.3357831249886658</c:v>
                </c:pt>
                <c:pt idx="834">
                  <c:v>8.34578112498275</c:v>
                </c:pt>
                <c:pt idx="835">
                  <c:v>8.3557781249983236</c:v>
                </c:pt>
                <c:pt idx="836">
                  <c:v>8.3657761249924079</c:v>
                </c:pt>
                <c:pt idx="837">
                  <c:v>8.3757731249788776</c:v>
                </c:pt>
                <c:pt idx="838">
                  <c:v>8.3857701249944512</c:v>
                </c:pt>
                <c:pt idx="839">
                  <c:v>8.3957681249885354</c:v>
                </c:pt>
                <c:pt idx="840">
                  <c:v>8.4057651249750052</c:v>
                </c:pt>
                <c:pt idx="841">
                  <c:v>8.4157631249981932</c:v>
                </c:pt>
                <c:pt idx="842">
                  <c:v>8.425760124984663</c:v>
                </c:pt>
                <c:pt idx="843">
                  <c:v>8.4357581249787472</c:v>
                </c:pt>
                <c:pt idx="844">
                  <c:v>8.4457551249943208</c:v>
                </c:pt>
                <c:pt idx="845">
                  <c:v>8.455753124988405</c:v>
                </c:pt>
                <c:pt idx="846">
                  <c:v>8.4657501249748748</c:v>
                </c:pt>
                <c:pt idx="847">
                  <c:v>8.4757481249980628</c:v>
                </c:pt>
                <c:pt idx="848">
                  <c:v>8.4857451249845326</c:v>
                </c:pt>
                <c:pt idx="849">
                  <c:v>8.4957431249786168</c:v>
                </c:pt>
                <c:pt idx="850">
                  <c:v>8.5057401249941904</c:v>
                </c:pt>
                <c:pt idx="851">
                  <c:v>8.5157371249806602</c:v>
                </c:pt>
                <c:pt idx="852">
                  <c:v>8.5257351249747444</c:v>
                </c:pt>
                <c:pt idx="853">
                  <c:v>8.535732124990318</c:v>
                </c:pt>
                <c:pt idx="854">
                  <c:v>8.5457301249844022</c:v>
                </c:pt>
                <c:pt idx="855">
                  <c:v>8.5557271249999758</c:v>
                </c:pt>
                <c:pt idx="856">
                  <c:v>8.56572512499406</c:v>
                </c:pt>
                <c:pt idx="857">
                  <c:v>8.5757221249805298</c:v>
                </c:pt>
                <c:pt idx="858">
                  <c:v>8.585720124974614</c:v>
                </c:pt>
                <c:pt idx="859">
                  <c:v>8.5957171249901876</c:v>
                </c:pt>
                <c:pt idx="860">
                  <c:v>8.6057151249842718</c:v>
                </c:pt>
                <c:pt idx="861">
                  <c:v>8.6157121249998454</c:v>
                </c:pt>
                <c:pt idx="862">
                  <c:v>8.6257101249939296</c:v>
                </c:pt>
                <c:pt idx="863">
                  <c:v>8.6357071249803994</c:v>
                </c:pt>
                <c:pt idx="864">
                  <c:v>8.645704124995973</c:v>
                </c:pt>
                <c:pt idx="865">
                  <c:v>8.6557021249900572</c:v>
                </c:pt>
                <c:pt idx="866">
                  <c:v>8.6656991249765269</c:v>
                </c:pt>
                <c:pt idx="867">
                  <c:v>8.675697124999715</c:v>
                </c:pt>
                <c:pt idx="868">
                  <c:v>8.6856941249861848</c:v>
                </c:pt>
                <c:pt idx="869">
                  <c:v>8.695692124980269</c:v>
                </c:pt>
                <c:pt idx="870">
                  <c:v>8.7056891249958426</c:v>
                </c:pt>
                <c:pt idx="871">
                  <c:v>8.7156871249899268</c:v>
                </c:pt>
                <c:pt idx="872">
                  <c:v>8.7256841249763966</c:v>
                </c:pt>
                <c:pt idx="873">
                  <c:v>8.7356821249995846</c:v>
                </c:pt>
                <c:pt idx="874">
                  <c:v>8.7456791249860544</c:v>
                </c:pt>
                <c:pt idx="875">
                  <c:v>8.7556771249801386</c:v>
                </c:pt>
                <c:pt idx="876">
                  <c:v>8.7656741249957122</c:v>
                </c:pt>
                <c:pt idx="877">
                  <c:v>8.7756711249821819</c:v>
                </c:pt>
                <c:pt idx="878">
                  <c:v>8.7856691249762662</c:v>
                </c:pt>
                <c:pt idx="879">
                  <c:v>8.7956661249918398</c:v>
                </c:pt>
                <c:pt idx="880">
                  <c:v>8.805664124985924</c:v>
                </c:pt>
                <c:pt idx="881">
                  <c:v>8.8156611250014976</c:v>
                </c:pt>
                <c:pt idx="882">
                  <c:v>8.8256591249955818</c:v>
                </c:pt>
                <c:pt idx="883">
                  <c:v>8.8356561249820516</c:v>
                </c:pt>
                <c:pt idx="884">
                  <c:v>8.8456541249761358</c:v>
                </c:pt>
                <c:pt idx="885">
                  <c:v>8.8556511249917094</c:v>
                </c:pt>
                <c:pt idx="886">
                  <c:v>8.8656491249857936</c:v>
                </c:pt>
                <c:pt idx="887">
                  <c:v>8.8756461250013672</c:v>
                </c:pt>
                <c:pt idx="888">
                  <c:v>8.8856431249878369</c:v>
                </c:pt>
                <c:pt idx="889">
                  <c:v>8.8956411249819212</c:v>
                </c:pt>
                <c:pt idx="890">
                  <c:v>8.9056381249974947</c:v>
                </c:pt>
                <c:pt idx="891">
                  <c:v>8.915636124991579</c:v>
                </c:pt>
                <c:pt idx="892">
                  <c:v>8.9256332916556858</c:v>
                </c:pt>
                <c:pt idx="893">
                  <c:v>8.93563129164977</c:v>
                </c:pt>
                <c:pt idx="894">
                  <c:v>8.9456282916653436</c:v>
                </c:pt>
                <c:pt idx="895">
                  <c:v>8.9556262916594278</c:v>
                </c:pt>
                <c:pt idx="896">
                  <c:v>8.9656232916458976</c:v>
                </c:pt>
                <c:pt idx="897">
                  <c:v>8.9756212916690856</c:v>
                </c:pt>
                <c:pt idx="898">
                  <c:v>8.9856182916555554</c:v>
                </c:pt>
                <c:pt idx="899">
                  <c:v>8.9956162916496396</c:v>
                </c:pt>
                <c:pt idx="900">
                  <c:v>9.0056132916652132</c:v>
                </c:pt>
                <c:pt idx="901">
                  <c:v>9.0156112916592974</c:v>
                </c:pt>
                <c:pt idx="902">
                  <c:v>9.0256082916457672</c:v>
                </c:pt>
                <c:pt idx="903">
                  <c:v>9.0356052916613407</c:v>
                </c:pt>
                <c:pt idx="904">
                  <c:v>9.045603291655425</c:v>
                </c:pt>
                <c:pt idx="905">
                  <c:v>9.0556002916418947</c:v>
                </c:pt>
                <c:pt idx="906">
                  <c:v>9.0655982916650828</c:v>
                </c:pt>
                <c:pt idx="907">
                  <c:v>9.0755952916515525</c:v>
                </c:pt>
                <c:pt idx="908">
                  <c:v>9.0855932916456368</c:v>
                </c:pt>
                <c:pt idx="909">
                  <c:v>9.0955902916612104</c:v>
                </c:pt>
                <c:pt idx="910">
                  <c:v>9.1055882916552946</c:v>
                </c:pt>
                <c:pt idx="911">
                  <c:v>9.1155852916417643</c:v>
                </c:pt>
                <c:pt idx="912">
                  <c:v>9.1255832916649524</c:v>
                </c:pt>
                <c:pt idx="913">
                  <c:v>9.1355802916514222</c:v>
                </c:pt>
                <c:pt idx="914">
                  <c:v>9.1455782916455064</c:v>
                </c:pt>
                <c:pt idx="915">
                  <c:v>9.15557529166108</c:v>
                </c:pt>
                <c:pt idx="916">
                  <c:v>9.1655722916475497</c:v>
                </c:pt>
                <c:pt idx="917">
                  <c:v>9.175570291641634</c:v>
                </c:pt>
                <c:pt idx="918">
                  <c:v>9.1855672916572075</c:v>
                </c:pt>
                <c:pt idx="919">
                  <c:v>9.1955652916512918</c:v>
                </c:pt>
                <c:pt idx="920">
                  <c:v>9.2055622916668653</c:v>
                </c:pt>
                <c:pt idx="921">
                  <c:v>9.2155602916609496</c:v>
                </c:pt>
                <c:pt idx="922">
                  <c:v>9.2255572916474193</c:v>
                </c:pt>
                <c:pt idx="923">
                  <c:v>9.2355552916415036</c:v>
                </c:pt>
                <c:pt idx="924">
                  <c:v>9.2455522916570771</c:v>
                </c:pt>
                <c:pt idx="925">
                  <c:v>9.2555502916511614</c:v>
                </c:pt>
                <c:pt idx="926">
                  <c:v>9.265547291666735</c:v>
                </c:pt>
                <c:pt idx="927">
                  <c:v>9.2755452916608192</c:v>
                </c:pt>
                <c:pt idx="928">
                  <c:v>9.2855422916472889</c:v>
                </c:pt>
                <c:pt idx="929">
                  <c:v>9.2955392916628625</c:v>
                </c:pt>
                <c:pt idx="930">
                  <c:v>9.3055372916569468</c:v>
                </c:pt>
                <c:pt idx="931">
                  <c:v>9.3155342916434165</c:v>
                </c:pt>
                <c:pt idx="932">
                  <c:v>9.3255322916666046</c:v>
                </c:pt>
                <c:pt idx="933">
                  <c:v>9.3355292916530743</c:v>
                </c:pt>
                <c:pt idx="934">
                  <c:v>9.3455272916471586</c:v>
                </c:pt>
                <c:pt idx="935">
                  <c:v>9.3555242916627321</c:v>
                </c:pt>
                <c:pt idx="936">
                  <c:v>9.3655222916568164</c:v>
                </c:pt>
                <c:pt idx="937">
                  <c:v>9.3755192916432861</c:v>
                </c:pt>
                <c:pt idx="938">
                  <c:v>9.3855172916664742</c:v>
                </c:pt>
                <c:pt idx="939">
                  <c:v>9.3955142916529439</c:v>
                </c:pt>
                <c:pt idx="940">
                  <c:v>9.4055122916470282</c:v>
                </c:pt>
                <c:pt idx="941">
                  <c:v>9.4155092916626018</c:v>
                </c:pt>
                <c:pt idx="942">
                  <c:v>9.425507291656686</c:v>
                </c:pt>
                <c:pt idx="943">
                  <c:v>9.4355042916431557</c:v>
                </c:pt>
                <c:pt idx="944">
                  <c:v>9.4455012916587293</c:v>
                </c:pt>
                <c:pt idx="945">
                  <c:v>9.4554992916528136</c:v>
                </c:pt>
                <c:pt idx="946">
                  <c:v>9.4654962916683871</c:v>
                </c:pt>
                <c:pt idx="947">
                  <c:v>9.4754942916624714</c:v>
                </c:pt>
                <c:pt idx="948">
                  <c:v>9.4854912916489411</c:v>
                </c:pt>
                <c:pt idx="949">
                  <c:v>9.4954892916430254</c:v>
                </c:pt>
                <c:pt idx="950">
                  <c:v>9.5054862916585989</c:v>
                </c:pt>
                <c:pt idx="951">
                  <c:v>9.5154842916526832</c:v>
                </c:pt>
                <c:pt idx="952">
                  <c:v>9.5254812916682567</c:v>
                </c:pt>
                <c:pt idx="953">
                  <c:v>9.535479291662341</c:v>
                </c:pt>
                <c:pt idx="954">
                  <c:v>9.5454762916488107</c:v>
                </c:pt>
                <c:pt idx="955">
                  <c:v>9.555474291642895</c:v>
                </c:pt>
                <c:pt idx="956">
                  <c:v>9.5654712916584685</c:v>
                </c:pt>
                <c:pt idx="957">
                  <c:v>9.5754682916449383</c:v>
                </c:pt>
                <c:pt idx="958">
                  <c:v>9.5854662916681264</c:v>
                </c:pt>
                <c:pt idx="959">
                  <c:v>9.5954632916545961</c:v>
                </c:pt>
                <c:pt idx="960">
                  <c:v>9.6054612916486803</c:v>
                </c:pt>
                <c:pt idx="961">
                  <c:v>9.6154582916642539</c:v>
                </c:pt>
                <c:pt idx="962">
                  <c:v>9.6254562916583382</c:v>
                </c:pt>
                <c:pt idx="963">
                  <c:v>9.6354532916448079</c:v>
                </c:pt>
                <c:pt idx="964">
                  <c:v>9.645451291667996</c:v>
                </c:pt>
                <c:pt idx="965">
                  <c:v>9.6554482916544657</c:v>
                </c:pt>
                <c:pt idx="966">
                  <c:v>9.66544629164855</c:v>
                </c:pt>
                <c:pt idx="967">
                  <c:v>9.6754432916641235</c:v>
                </c:pt>
                <c:pt idx="968">
                  <c:v>9.6854412916582078</c:v>
                </c:pt>
                <c:pt idx="969">
                  <c:v>9.6954382916446775</c:v>
                </c:pt>
                <c:pt idx="970">
                  <c:v>9.7054362916678656</c:v>
                </c:pt>
                <c:pt idx="971">
                  <c:v>9.7154332916543353</c:v>
                </c:pt>
                <c:pt idx="972">
                  <c:v>9.7254302916408051</c:v>
                </c:pt>
                <c:pt idx="973">
                  <c:v>9.7354282916639931</c:v>
                </c:pt>
                <c:pt idx="974">
                  <c:v>9.7454252916504629</c:v>
                </c:pt>
                <c:pt idx="975">
                  <c:v>9.7554232916445471</c:v>
                </c:pt>
                <c:pt idx="976">
                  <c:v>9.7654202916601207</c:v>
                </c:pt>
                <c:pt idx="977">
                  <c:v>9.7754182916542049</c:v>
                </c:pt>
                <c:pt idx="978">
                  <c:v>9.7854152916697785</c:v>
                </c:pt>
                <c:pt idx="979">
                  <c:v>9.7954132916638628</c:v>
                </c:pt>
                <c:pt idx="980">
                  <c:v>9.8054102916503325</c:v>
                </c:pt>
                <c:pt idx="981">
                  <c:v>9.8154082916444167</c:v>
                </c:pt>
                <c:pt idx="982">
                  <c:v>9.8254052916599903</c:v>
                </c:pt>
                <c:pt idx="983">
                  <c:v>9.8354032916540746</c:v>
                </c:pt>
                <c:pt idx="984">
                  <c:v>9.8454002916696481</c:v>
                </c:pt>
                <c:pt idx="985">
                  <c:v>9.8553982916637324</c:v>
                </c:pt>
                <c:pt idx="986">
                  <c:v>9.8653952916502021</c:v>
                </c:pt>
                <c:pt idx="987">
                  <c:v>9.8753922916657757</c:v>
                </c:pt>
                <c:pt idx="988">
                  <c:v>9.8853902916598599</c:v>
                </c:pt>
                <c:pt idx="989">
                  <c:v>9.8953872916463297</c:v>
                </c:pt>
                <c:pt idx="990">
                  <c:v>9.9053852916695178</c:v>
                </c:pt>
                <c:pt idx="991">
                  <c:v>9.9153822916559875</c:v>
                </c:pt>
                <c:pt idx="992">
                  <c:v>9.9253807499771938</c:v>
                </c:pt>
                <c:pt idx="993">
                  <c:v>9.9353777499927673</c:v>
                </c:pt>
                <c:pt idx="994">
                  <c:v>9.9453757499868516</c:v>
                </c:pt>
                <c:pt idx="995">
                  <c:v>9.9553727500024252</c:v>
                </c:pt>
                <c:pt idx="996">
                  <c:v>9.9653707499965094</c:v>
                </c:pt>
                <c:pt idx="997">
                  <c:v>9.9753677499829791</c:v>
                </c:pt>
                <c:pt idx="998">
                  <c:v>9.9853657499770634</c:v>
                </c:pt>
                <c:pt idx="999">
                  <c:v>9.995362749992637</c:v>
                </c:pt>
                <c:pt idx="1000">
                  <c:v>10.005360749986721</c:v>
                </c:pt>
                <c:pt idx="1001">
                  <c:v>10.015357750002295</c:v>
                </c:pt>
                <c:pt idx="1002">
                  <c:v>10.025354749988765</c:v>
                </c:pt>
                <c:pt idx="1003">
                  <c:v>10.035352749982849</c:v>
                </c:pt>
                <c:pt idx="1004">
                  <c:v>10.045349749998422</c:v>
                </c:pt>
                <c:pt idx="1005">
                  <c:v>10.055347749992507</c:v>
                </c:pt>
                <c:pt idx="1006">
                  <c:v>10.065344749978976</c:v>
                </c:pt>
                <c:pt idx="1007">
                  <c:v>10.075342750002164</c:v>
                </c:pt>
                <c:pt idx="1008">
                  <c:v>10.085339749988634</c:v>
                </c:pt>
                <c:pt idx="1009">
                  <c:v>10.095337749982718</c:v>
                </c:pt>
                <c:pt idx="1010">
                  <c:v>10.105334749998292</c:v>
                </c:pt>
                <c:pt idx="1011">
                  <c:v>10.115332749992376</c:v>
                </c:pt>
                <c:pt idx="1012">
                  <c:v>10.125329749978846</c:v>
                </c:pt>
                <c:pt idx="1013">
                  <c:v>10.135327750002034</c:v>
                </c:pt>
                <c:pt idx="1014">
                  <c:v>10.145324749988504</c:v>
                </c:pt>
                <c:pt idx="1015">
                  <c:v>10.155321749974973</c:v>
                </c:pt>
                <c:pt idx="1016">
                  <c:v>10.165319749998162</c:v>
                </c:pt>
                <c:pt idx="1017">
                  <c:v>10.175317749992246</c:v>
                </c:pt>
                <c:pt idx="1018">
                  <c:v>10.185314749978716</c:v>
                </c:pt>
                <c:pt idx="1019">
                  <c:v>10.195311749994289</c:v>
                </c:pt>
                <c:pt idx="1020">
                  <c:v>10.205309749988373</c:v>
                </c:pt>
                <c:pt idx="1021">
                  <c:v>10.215306749974843</c:v>
                </c:pt>
                <c:pt idx="1022">
                  <c:v>10.225304749998031</c:v>
                </c:pt>
                <c:pt idx="1023">
                  <c:v>10.235301749984501</c:v>
                </c:pt>
              </c:numCache>
            </c:numRef>
          </c:xVal>
          <c:yVal>
            <c:numRef>
              <c:f>'y-axis Acceleration'!$C$2:$C$1101</c:f>
              <c:numCache>
                <c:formatCode>General</c:formatCode>
                <c:ptCount val="1100"/>
                <c:pt idx="0">
                  <c:v>3.1762733235955243E-2</c:v>
                </c:pt>
                <c:pt idx="1">
                  <c:v>2.6285938695073129E-2</c:v>
                </c:pt>
                <c:pt idx="2">
                  <c:v>-7.6092375442385679E-3</c:v>
                </c:pt>
                <c:pt idx="3">
                  <c:v>-4.570293389260769E-2</c:v>
                </c:pt>
                <c:pt idx="4">
                  <c:v>-5.9553562514483932E-2</c:v>
                </c:pt>
                <c:pt idx="5">
                  <c:v>-3.1676815710961821E-2</c:v>
                </c:pt>
                <c:pt idx="6">
                  <c:v>1.2276083081960678E-2</c:v>
                </c:pt>
                <c:pt idx="7">
                  <c:v>3.3280487693846228E-2</c:v>
                </c:pt>
                <c:pt idx="8">
                  <c:v>3.3840614408254623E-2</c:v>
                </c:pt>
                <c:pt idx="9">
                  <c:v>2.7616984248161319E-2</c:v>
                </c:pt>
                <c:pt idx="10">
                  <c:v>1.8329559266567232E-2</c:v>
                </c:pt>
                <c:pt idx="11">
                  <c:v>3.124781280755997E-2</c:v>
                </c:pt>
                <c:pt idx="12">
                  <c:v>3.5128317475318908E-2</c:v>
                </c:pt>
                <c:pt idx="13">
                  <c:v>1.3830784633755684E-2</c:v>
                </c:pt>
                <c:pt idx="14">
                  <c:v>-1.9048803336918354E-2</c:v>
                </c:pt>
                <c:pt idx="15">
                  <c:v>-2.3673658557236195E-2</c:v>
                </c:pt>
                <c:pt idx="16">
                  <c:v>-1.6026267930865288E-2</c:v>
                </c:pt>
                <c:pt idx="17">
                  <c:v>-4.0483709201216703E-2</c:v>
                </c:pt>
                <c:pt idx="18">
                  <c:v>-3.7921970933675768E-2</c:v>
                </c:pt>
                <c:pt idx="19">
                  <c:v>1.6343771740794183E-2</c:v>
                </c:pt>
                <c:pt idx="20">
                  <c:v>3.5804109424352651E-2</c:v>
                </c:pt>
                <c:pt idx="21">
                  <c:v>2.2188429236412049E-2</c:v>
                </c:pt>
                <c:pt idx="22">
                  <c:v>-5.3680363297462464E-3</c:v>
                </c:pt>
                <c:pt idx="23">
                  <c:v>-1.5370027609169484E-2</c:v>
                </c:pt>
                <c:pt idx="24">
                  <c:v>-2.0602481625974181E-2</c:v>
                </c:pt>
                <c:pt idx="25">
                  <c:v>-1.9214279539883139E-2</c:v>
                </c:pt>
                <c:pt idx="26">
                  <c:v>1.7791725061833859E-2</c:v>
                </c:pt>
                <c:pt idx="27">
                  <c:v>4.6424553394317628E-2</c:v>
                </c:pt>
                <c:pt idx="28">
                  <c:v>1.0186836384236814E-2</c:v>
                </c:pt>
                <c:pt idx="29">
                  <c:v>-1.7772940881550313E-2</c:v>
                </c:pt>
                <c:pt idx="30">
                  <c:v>-1.0845232866704465E-2</c:v>
                </c:pt>
                <c:pt idx="31">
                  <c:v>-1.0896980725228787E-2</c:v>
                </c:pt>
                <c:pt idx="32">
                  <c:v>-2.9067897722125056E-2</c:v>
                </c:pt>
                <c:pt idx="33">
                  <c:v>-3.5308046266436577E-2</c:v>
                </c:pt>
                <c:pt idx="34">
                  <c:v>-4.0069324336946009E-2</c:v>
                </c:pt>
                <c:pt idx="35">
                  <c:v>-5.3089648336172107E-2</c:v>
                </c:pt>
                <c:pt idx="36">
                  <c:v>-2.6452547796070577E-2</c:v>
                </c:pt>
                <c:pt idx="37">
                  <c:v>-6.8591494113206869E-4</c:v>
                </c:pt>
                <c:pt idx="38">
                  <c:v>-2.4334284290671352E-3</c:v>
                </c:pt>
                <c:pt idx="39">
                  <c:v>7.8926082327961927E-3</c:v>
                </c:pt>
                <c:pt idx="40">
                  <c:v>3.0630785375833514E-2</c:v>
                </c:pt>
                <c:pt idx="41">
                  <c:v>2.9359271787106993E-2</c:v>
                </c:pt>
                <c:pt idx="42">
                  <c:v>1.8782572299242021E-2</c:v>
                </c:pt>
                <c:pt idx="43">
                  <c:v>3.0619821846485141E-2</c:v>
                </c:pt>
                <c:pt idx="44">
                  <c:v>2.351976715028286E-2</c:v>
                </c:pt>
                <c:pt idx="45">
                  <c:v>-3.6778876818716527E-2</c:v>
                </c:pt>
                <c:pt idx="46">
                  <c:v>-5.5149439685046674E-2</c:v>
                </c:pt>
                <c:pt idx="47">
                  <c:v>-3.5533237159252169E-2</c:v>
                </c:pt>
                <c:pt idx="48">
                  <c:v>-2.185787882655859E-2</c:v>
                </c:pt>
                <c:pt idx="49">
                  <c:v>-2.6151672005653381E-2</c:v>
                </c:pt>
                <c:pt idx="50">
                  <c:v>-1.7832728661596776E-2</c:v>
                </c:pt>
                <c:pt idx="51">
                  <c:v>-7.6962514221668244E-3</c:v>
                </c:pt>
                <c:pt idx="52">
                  <c:v>-1.3365273177623749E-3</c:v>
                </c:pt>
                <c:pt idx="53">
                  <c:v>1.7664109580218794E-2</c:v>
                </c:pt>
                <c:pt idx="54">
                  <c:v>1.254797860980034E-2</c:v>
                </c:pt>
                <c:pt idx="55">
                  <c:v>2.4279905185103416E-2</c:v>
                </c:pt>
                <c:pt idx="56">
                  <c:v>3.75166492536664E-2</c:v>
                </c:pt>
                <c:pt idx="57">
                  <c:v>4.2079341262578965E-2</c:v>
                </c:pt>
                <c:pt idx="58">
                  <c:v>3.7344010211527348E-2</c:v>
                </c:pt>
                <c:pt idx="59">
                  <c:v>1.2540559954941273E-2</c:v>
                </c:pt>
                <c:pt idx="60">
                  <c:v>5.3672323375940321E-3</c:v>
                </c:pt>
                <c:pt idx="61">
                  <c:v>-1.0670474208891393E-2</c:v>
                </c:pt>
                <c:pt idx="62">
                  <c:v>-4.2391363307833677E-2</c:v>
                </c:pt>
                <c:pt idx="63">
                  <c:v>-7.9785915389657028E-2</c:v>
                </c:pt>
                <c:pt idx="64">
                  <c:v>-9.2510333731770519E-2</c:v>
                </c:pt>
                <c:pt idx="65">
                  <c:v>-5.9005641862750056E-2</c:v>
                </c:pt>
                <c:pt idx="66">
                  <c:v>-1.3732222504913807E-2</c:v>
                </c:pt>
                <c:pt idx="67">
                  <c:v>5.4155084118247031E-3</c:v>
                </c:pt>
                <c:pt idx="68">
                  <c:v>1.6238594949245455E-2</c:v>
                </c:pt>
                <c:pt idx="69">
                  <c:v>3.7604503668844699E-2</c:v>
                </c:pt>
                <c:pt idx="70">
                  <c:v>3.8886322975158691E-2</c:v>
                </c:pt>
                <c:pt idx="71">
                  <c:v>2.376670237630606E-2</c:v>
                </c:pt>
                <c:pt idx="72">
                  <c:v>2.4186934456229211E-2</c:v>
                </c:pt>
                <c:pt idx="73">
                  <c:v>1.3160949535667897E-2</c:v>
                </c:pt>
                <c:pt idx="74">
                  <c:v>-1.7689069882035256E-2</c:v>
                </c:pt>
                <c:pt idx="75">
                  <c:v>-3.2635503262281422E-2</c:v>
                </c:pt>
                <c:pt idx="76">
                  <c:v>-2.9181114435195925E-2</c:v>
                </c:pt>
                <c:pt idx="77">
                  <c:v>-3.3277819901704787E-2</c:v>
                </c:pt>
                <c:pt idx="78">
                  <c:v>-2.8943278938531877E-2</c:v>
                </c:pt>
                <c:pt idx="79">
                  <c:v>-3.1317321583628654E-2</c:v>
                </c:pt>
                <c:pt idx="80">
                  <c:v>-2.8657642453908921E-2</c:v>
                </c:pt>
                <c:pt idx="81">
                  <c:v>-3.0003598406910897E-2</c:v>
                </c:pt>
                <c:pt idx="82">
                  <c:v>-1.3097470700740814E-2</c:v>
                </c:pt>
                <c:pt idx="83">
                  <c:v>-9.3811266124248509E-4</c:v>
                </c:pt>
                <c:pt idx="84">
                  <c:v>2.4917178601026536E-2</c:v>
                </c:pt>
                <c:pt idx="85">
                  <c:v>5.5497787557542325E-2</c:v>
                </c:pt>
                <c:pt idx="86">
                  <c:v>5.9105629250407223E-2</c:v>
                </c:pt>
                <c:pt idx="87">
                  <c:v>2.4102149829268456E-2</c:v>
                </c:pt>
                <c:pt idx="88">
                  <c:v>-3.4384186193346981E-3</c:v>
                </c:pt>
                <c:pt idx="89">
                  <c:v>-3.8226501233875755E-2</c:v>
                </c:pt>
                <c:pt idx="90">
                  <c:v>-3.8090736195445063E-2</c:v>
                </c:pt>
                <c:pt idx="91">
                  <c:v>-1.822514992207289E-2</c:v>
                </c:pt>
                <c:pt idx="92">
                  <c:v>-1.8611102700233459E-2</c:v>
                </c:pt>
                <c:pt idx="93">
                  <c:v>3.8075606524944306E-3</c:v>
                </c:pt>
                <c:pt idx="94">
                  <c:v>5.0276187434792523E-3</c:v>
                </c:pt>
                <c:pt idx="95">
                  <c:v>-8.9906056970357907E-3</c:v>
                </c:pt>
                <c:pt idx="96">
                  <c:v>5.887232534587384E-3</c:v>
                </c:pt>
                <c:pt idx="97">
                  <c:v>1.7795269936323167E-2</c:v>
                </c:pt>
                <c:pt idx="98">
                  <c:v>2.0870430283248427E-2</c:v>
                </c:pt>
                <c:pt idx="99">
                  <c:v>-4.9657844379544262E-3</c:v>
                </c:pt>
                <c:pt idx="100">
                  <c:v>-2.0713615268468859E-2</c:v>
                </c:pt>
                <c:pt idx="101">
                  <c:v>-2.2807357013225556E-2</c:v>
                </c:pt>
                <c:pt idx="102">
                  <c:v>-2.5757715851068497E-2</c:v>
                </c:pt>
                <c:pt idx="103">
                  <c:v>-2.0986936055123806E-2</c:v>
                </c:pt>
                <c:pt idx="104">
                  <c:v>-1.5308010578155519E-2</c:v>
                </c:pt>
                <c:pt idx="105">
                  <c:v>2.0789409801363946E-2</c:v>
                </c:pt>
                <c:pt idx="106">
                  <c:v>4.6306293457746506E-2</c:v>
                </c:pt>
                <c:pt idx="107">
                  <c:v>-2.7636937871575357E-2</c:v>
                </c:pt>
                <c:pt idx="108">
                  <c:v>-7.8856500461697579E-2</c:v>
                </c:pt>
                <c:pt idx="109">
                  <c:v>-3.969331182539463E-2</c:v>
                </c:pt>
                <c:pt idx="110">
                  <c:v>-1.1134523861110211E-2</c:v>
                </c:pt>
                <c:pt idx="111">
                  <c:v>1.227326910942793E-2</c:v>
                </c:pt>
                <c:pt idx="112">
                  <c:v>2.2230127193033695E-2</c:v>
                </c:pt>
                <c:pt idx="113">
                  <c:v>2.6334543675184251E-2</c:v>
                </c:pt>
                <c:pt idx="114">
                  <c:v>3.0209274217486383E-3</c:v>
                </c:pt>
                <c:pt idx="115">
                  <c:v>-5.3894590660929685E-2</c:v>
                </c:pt>
                <c:pt idx="116">
                  <c:v>-4.2276465520262721E-2</c:v>
                </c:pt>
                <c:pt idx="117">
                  <c:v>1.342144299298525E-2</c:v>
                </c:pt>
                <c:pt idx="118">
                  <c:v>3.6126181371510031E-2</c:v>
                </c:pt>
                <c:pt idx="119">
                  <c:v>3.1460139825940134E-2</c:v>
                </c:pt>
                <c:pt idx="120">
                  <c:v>8.1088455766439443E-3</c:v>
                </c:pt>
                <c:pt idx="121">
                  <c:v>7.7492052689194686E-3</c:v>
                </c:pt>
                <c:pt idx="122">
                  <c:v>1.8808884769678118E-2</c:v>
                </c:pt>
                <c:pt idx="123">
                  <c:v>1.5352595597505571E-3</c:v>
                </c:pt>
                <c:pt idx="124">
                  <c:v>-1.8504610285162926E-2</c:v>
                </c:pt>
                <c:pt idx="125">
                  <c:v>-5.6298454105854039E-3</c:v>
                </c:pt>
                <c:pt idx="126">
                  <c:v>-3.0957681275904179E-2</c:v>
                </c:pt>
                <c:pt idx="127">
                  <c:v>-7.4283575825393203E-2</c:v>
                </c:pt>
                <c:pt idx="128">
                  <c:v>-9.6737322472035883E-2</c:v>
                </c:pt>
                <c:pt idx="129">
                  <c:v>-6.4489891603589061E-2</c:v>
                </c:pt>
                <c:pt idx="130">
                  <c:v>-3.4219367802143096E-2</c:v>
                </c:pt>
                <c:pt idx="131">
                  <c:v>6.6642178595066074E-3</c:v>
                </c:pt>
                <c:pt idx="132">
                  <c:v>1.6668657660484316E-2</c:v>
                </c:pt>
                <c:pt idx="133">
                  <c:v>8.0659781768918047E-3</c:v>
                </c:pt>
                <c:pt idx="134">
                  <c:v>-2.692145794630051E-2</c:v>
                </c:pt>
                <c:pt idx="135">
                  <c:v>-4.5255768075585366E-2</c:v>
                </c:pt>
                <c:pt idx="136">
                  <c:v>-5.1871563680469995E-2</c:v>
                </c:pt>
                <c:pt idx="137">
                  <c:v>-4.6143813952803613E-2</c:v>
                </c:pt>
                <c:pt idx="138">
                  <c:v>-2.8938966616988183E-2</c:v>
                </c:pt>
                <c:pt idx="139">
                  <c:v>1.6908210776746275E-2</c:v>
                </c:pt>
                <c:pt idx="140">
                  <c:v>4.7872579805552963E-2</c:v>
                </c:pt>
                <c:pt idx="141">
                  <c:v>7.4749964363873003E-2</c:v>
                </c:pt>
                <c:pt idx="142">
                  <c:v>0.10622717075049878</c:v>
                </c:pt>
                <c:pt idx="143">
                  <c:v>7.8700233623385435E-2</c:v>
                </c:pt>
                <c:pt idx="144">
                  <c:v>4.387867569923401E-2</c:v>
                </c:pt>
                <c:pt idx="145">
                  <c:v>7.4104687571525576E-3</c:v>
                </c:pt>
                <c:pt idx="146">
                  <c:v>-8.2491422072052956E-3</c:v>
                </c:pt>
                <c:pt idx="147">
                  <c:v>-4.8672076910734177E-2</c:v>
                </c:pt>
                <c:pt idx="148">
                  <c:v>-5.8801135495305065E-2</c:v>
                </c:pt>
                <c:pt idx="149">
                  <c:v>-7.061452109366656E-2</c:v>
                </c:pt>
                <c:pt idx="150">
                  <c:v>-7.8158598728477954E-2</c:v>
                </c:pt>
                <c:pt idx="151">
                  <c:v>-6.9672315381467342E-2</c:v>
                </c:pt>
                <c:pt idx="152">
                  <c:v>1.8823648989200594E-3</c:v>
                </c:pt>
                <c:pt idx="153">
                  <c:v>4.7895785942673685E-2</c:v>
                </c:pt>
                <c:pt idx="154">
                  <c:v>5.1338626518845562E-2</c:v>
                </c:pt>
                <c:pt idx="155">
                  <c:v>6.9697677679359915E-2</c:v>
                </c:pt>
                <c:pt idx="156">
                  <c:v>6.6391698494553564E-2</c:v>
                </c:pt>
                <c:pt idx="157">
                  <c:v>3.4915369190275672E-2</c:v>
                </c:pt>
                <c:pt idx="158">
                  <c:v>5.7619559392333031E-3</c:v>
                </c:pt>
                <c:pt idx="159">
                  <c:v>-1.1887389421463014E-2</c:v>
                </c:pt>
                <c:pt idx="160">
                  <c:v>-4.7279233597218993E-2</c:v>
                </c:pt>
                <c:pt idx="161">
                  <c:v>-8.3581416159868249E-2</c:v>
                </c:pt>
                <c:pt idx="162">
                  <c:v>-8.363897468894721E-2</c:v>
                </c:pt>
                <c:pt idx="163">
                  <c:v>-4.9557199180126195E-2</c:v>
                </c:pt>
                <c:pt idx="164">
                  <c:v>-2.0991979278624059E-2</c:v>
                </c:pt>
                <c:pt idx="165">
                  <c:v>7.7868101745843894E-3</c:v>
                </c:pt>
                <c:pt idx="166">
                  <c:v>3.3661543428897857E-2</c:v>
                </c:pt>
                <c:pt idx="167">
                  <c:v>4.3973692953586579E-2</c:v>
                </c:pt>
                <c:pt idx="168">
                  <c:v>3.4915917366743092E-2</c:v>
                </c:pt>
                <c:pt idx="169">
                  <c:v>1.9104242250323297E-2</c:v>
                </c:pt>
                <c:pt idx="170">
                  <c:v>2.1064594388008119E-4</c:v>
                </c:pt>
                <c:pt idx="171">
                  <c:v>-1.6180013157427311E-2</c:v>
                </c:pt>
                <c:pt idx="172">
                  <c:v>-3.8545576483011247E-2</c:v>
                </c:pt>
                <c:pt idx="173">
                  <c:v>-5.5162559375166897E-2</c:v>
                </c:pt>
                <c:pt idx="174">
                  <c:v>-4.4208897203207018E-2</c:v>
                </c:pt>
                <c:pt idx="175">
                  <c:v>-3.9633743315935138E-2</c:v>
                </c:pt>
                <c:pt idx="176">
                  <c:v>-9.4803465530276295E-3</c:v>
                </c:pt>
                <c:pt idx="177">
                  <c:v>1.4367266669869424E-2</c:v>
                </c:pt>
                <c:pt idx="178">
                  <c:v>-2.3554667718708518E-2</c:v>
                </c:pt>
                <c:pt idx="179">
                  <c:v>-4.00741482898593E-2</c:v>
                </c:pt>
                <c:pt idx="180">
                  <c:v>-2.3253061026334763E-2</c:v>
                </c:pt>
                <c:pt idx="181">
                  <c:v>8.3564020693302162E-4</c:v>
                </c:pt>
                <c:pt idx="182">
                  <c:v>3.4259019233286385E-2</c:v>
                </c:pt>
                <c:pt idx="183">
                  <c:v>4.5385356992483139E-2</c:v>
                </c:pt>
                <c:pt idx="184">
                  <c:v>4.3801638633012771E-2</c:v>
                </c:pt>
                <c:pt idx="185">
                  <c:v>8.7141785770654678E-3</c:v>
                </c:pt>
                <c:pt idx="186">
                  <c:v>-2.7840311340987682E-2</c:v>
                </c:pt>
                <c:pt idx="187">
                  <c:v>-2.819468915462494E-2</c:v>
                </c:pt>
                <c:pt idx="188">
                  <c:v>-3.9128836244344711E-4</c:v>
                </c:pt>
                <c:pt idx="189">
                  <c:v>-2.2052298747003079E-2</c:v>
                </c:pt>
                <c:pt idx="190">
                  <c:v>-1.4262711144983769E-2</c:v>
                </c:pt>
                <c:pt idx="191">
                  <c:v>-2.7012382149696351E-2</c:v>
                </c:pt>
                <c:pt idx="192">
                  <c:v>-2.8315909244120124E-2</c:v>
                </c:pt>
                <c:pt idx="193">
                  <c:v>-6.6941482946276665E-3</c:v>
                </c:pt>
                <c:pt idx="194">
                  <c:v>-1.2764252498745918E-2</c:v>
                </c:pt>
                <c:pt idx="195">
                  <c:v>-5.1977727189660072E-3</c:v>
                </c:pt>
                <c:pt idx="196">
                  <c:v>2.1486872993409636E-2</c:v>
                </c:pt>
                <c:pt idx="197">
                  <c:v>5.9529771655797963E-3</c:v>
                </c:pt>
                <c:pt idx="198">
                  <c:v>-1.9491474106907845E-2</c:v>
                </c:pt>
                <c:pt idx="199">
                  <c:v>-1.132927268743515E-2</c:v>
                </c:pt>
                <c:pt idx="200">
                  <c:v>8.3080894500017176E-3</c:v>
                </c:pt>
                <c:pt idx="201">
                  <c:v>3.3911256082355977E-2</c:v>
                </c:pt>
                <c:pt idx="202">
                  <c:v>2.2290974780917169E-2</c:v>
                </c:pt>
                <c:pt idx="203">
                  <c:v>-7.5719615444540984E-3</c:v>
                </c:pt>
                <c:pt idx="204">
                  <c:v>-2.7612452656030656E-2</c:v>
                </c:pt>
                <c:pt idx="205">
                  <c:v>-3.0208981856703759E-2</c:v>
                </c:pt>
                <c:pt idx="206">
                  <c:v>-2.8180582746863365E-2</c:v>
                </c:pt>
                <c:pt idx="207">
                  <c:v>-1.4711850397288799E-2</c:v>
                </c:pt>
                <c:pt idx="208">
                  <c:v>-2.8104166947305203E-2</c:v>
                </c:pt>
                <c:pt idx="209">
                  <c:v>-2.951239574700594E-2</c:v>
                </c:pt>
                <c:pt idx="210">
                  <c:v>-1.2157384604215622E-2</c:v>
                </c:pt>
                <c:pt idx="211">
                  <c:v>-1.284490752965212E-2</c:v>
                </c:pt>
                <c:pt idx="212">
                  <c:v>2.2146548554301263E-2</c:v>
                </c:pt>
                <c:pt idx="213">
                  <c:v>3.9804408922791482E-2</c:v>
                </c:pt>
                <c:pt idx="214">
                  <c:v>3.2554592415690427E-2</c:v>
                </c:pt>
                <c:pt idx="215">
                  <c:v>1.7314774990081789E-2</c:v>
                </c:pt>
                <c:pt idx="216">
                  <c:v>2.669363580644131E-3</c:v>
                </c:pt>
                <c:pt idx="217">
                  <c:v>-8.2553914189338693E-3</c:v>
                </c:pt>
                <c:pt idx="218">
                  <c:v>-2.1260256841778756E-2</c:v>
                </c:pt>
                <c:pt idx="219">
                  <c:v>-3.3119762353599071E-2</c:v>
                </c:pt>
                <c:pt idx="220">
                  <c:v>-2.8946494907140734E-2</c:v>
                </c:pt>
                <c:pt idx="221">
                  <c:v>-2.2638189755380154E-2</c:v>
                </c:pt>
                <c:pt idx="222">
                  <c:v>-3.7359907329082488E-2</c:v>
                </c:pt>
                <c:pt idx="223">
                  <c:v>-2.8655778653919699E-2</c:v>
                </c:pt>
                <c:pt idx="224">
                  <c:v>1.0178906098008156E-3</c:v>
                </c:pt>
                <c:pt idx="225">
                  <c:v>1.3957851938903332E-2</c:v>
                </c:pt>
                <c:pt idx="226">
                  <c:v>2.1619166247546673E-2</c:v>
                </c:pt>
                <c:pt idx="227">
                  <c:v>3.8782681077718734E-2</c:v>
                </c:pt>
                <c:pt idx="228">
                  <c:v>3.8133055418729786E-2</c:v>
                </c:pt>
                <c:pt idx="229">
                  <c:v>2.8214533142745496E-2</c:v>
                </c:pt>
                <c:pt idx="230">
                  <c:v>2.2124475315213204E-2</c:v>
                </c:pt>
                <c:pt idx="231">
                  <c:v>-1.4087185040116312E-2</c:v>
                </c:pt>
                <c:pt idx="232">
                  <c:v>-3.5479113869369035E-2</c:v>
                </c:pt>
                <c:pt idx="233">
                  <c:v>-5.6590376347303392E-2</c:v>
                </c:pt>
                <c:pt idx="234">
                  <c:v>-7.3479547128081329E-2</c:v>
                </c:pt>
                <c:pt idx="235">
                  <c:v>-6.4134929068386554E-2</c:v>
                </c:pt>
                <c:pt idx="236">
                  <c:v>-6.2353026643395426E-2</c:v>
                </c:pt>
                <c:pt idx="237">
                  <c:v>-3.7972330078482629E-2</c:v>
                </c:pt>
                <c:pt idx="238">
                  <c:v>1.4651477895677091E-2</c:v>
                </c:pt>
                <c:pt idx="239">
                  <c:v>6.1156613230705266E-2</c:v>
                </c:pt>
                <c:pt idx="240">
                  <c:v>5.578119479119778E-2</c:v>
                </c:pt>
                <c:pt idx="241">
                  <c:v>2.5290304049849513E-2</c:v>
                </c:pt>
                <c:pt idx="242">
                  <c:v>7.7826805785298353E-3</c:v>
                </c:pt>
                <c:pt idx="243">
                  <c:v>-2.6064475402235988E-2</c:v>
                </c:pt>
                <c:pt idx="244">
                  <c:v>-2.7166163921356203E-2</c:v>
                </c:pt>
                <c:pt idx="245">
                  <c:v>-3.3239045552909373E-2</c:v>
                </c:pt>
                <c:pt idx="246">
                  <c:v>-3.4278168864548209E-2</c:v>
                </c:pt>
                <c:pt idx="247">
                  <c:v>-4.208120506256819E-2</c:v>
                </c:pt>
                <c:pt idx="248">
                  <c:v>-2.4657050594687462E-2</c:v>
                </c:pt>
                <c:pt idx="249">
                  <c:v>-4.7451982274651526E-3</c:v>
                </c:pt>
                <c:pt idx="250">
                  <c:v>8.0046189576387407E-3</c:v>
                </c:pt>
                <c:pt idx="251">
                  <c:v>9.0081473439931874E-3</c:v>
                </c:pt>
                <c:pt idx="252">
                  <c:v>1.6117447949945927E-2</c:v>
                </c:pt>
                <c:pt idx="253">
                  <c:v>2.2800449989736082E-2</c:v>
                </c:pt>
                <c:pt idx="254">
                  <c:v>2.6115053817629817E-2</c:v>
                </c:pt>
                <c:pt idx="255">
                  <c:v>1.8853287063539028E-2</c:v>
                </c:pt>
                <c:pt idx="256">
                  <c:v>2.2238057479262354E-3</c:v>
                </c:pt>
                <c:pt idx="257">
                  <c:v>-1.6154468134045603E-2</c:v>
                </c:pt>
                <c:pt idx="258">
                  <c:v>-2.775289546698332E-2</c:v>
                </c:pt>
                <c:pt idx="259">
                  <c:v>-3.574545454233885E-2</c:v>
                </c:pt>
                <c:pt idx="260">
                  <c:v>-6.0083283707499505E-2</c:v>
                </c:pt>
                <c:pt idx="261">
                  <c:v>-6.5413532406091698E-2</c:v>
                </c:pt>
                <c:pt idx="262">
                  <c:v>-2.1817094497382641E-2</c:v>
                </c:pt>
                <c:pt idx="263">
                  <c:v>-1.2900419533252716E-2</c:v>
                </c:pt>
                <c:pt idx="264">
                  <c:v>-4.9792695790529251E-3</c:v>
                </c:pt>
                <c:pt idx="265">
                  <c:v>-1.0807774141430856E-2</c:v>
                </c:pt>
                <c:pt idx="266">
                  <c:v>-7.5823768973350527E-3</c:v>
                </c:pt>
                <c:pt idx="267">
                  <c:v>-2.9704659506678582E-2</c:v>
                </c:pt>
                <c:pt idx="268">
                  <c:v>-4.9111495167016989E-2</c:v>
                </c:pt>
                <c:pt idx="269">
                  <c:v>-2.1213515661656857E-2</c:v>
                </c:pt>
                <c:pt idx="270">
                  <c:v>7.966538965702057E-3</c:v>
                </c:pt>
                <c:pt idx="271">
                  <c:v>1.9970763064920904E-2</c:v>
                </c:pt>
                <c:pt idx="272">
                  <c:v>3.8585849180817609E-2</c:v>
                </c:pt>
                <c:pt idx="273">
                  <c:v>5.8558951131999493E-2</c:v>
                </c:pt>
                <c:pt idx="274">
                  <c:v>4.4124258756637579E-2</c:v>
                </c:pt>
                <c:pt idx="275">
                  <c:v>1.8998224921524524E-2</c:v>
                </c:pt>
                <c:pt idx="276">
                  <c:v>-1.0622088499367237E-2</c:v>
                </c:pt>
                <c:pt idx="277">
                  <c:v>-2.9812431000173095E-2</c:v>
                </c:pt>
                <c:pt idx="278">
                  <c:v>-5.2748024761676789E-2</c:v>
                </c:pt>
                <c:pt idx="279">
                  <c:v>-7.955224603414536E-2</c:v>
                </c:pt>
                <c:pt idx="280">
                  <c:v>-7.7953142188489435E-2</c:v>
                </c:pt>
                <c:pt idx="281">
                  <c:v>-4.2418881766498093E-2</c:v>
                </c:pt>
                <c:pt idx="282">
                  <c:v>1.2730557918548584E-2</c:v>
                </c:pt>
                <c:pt idx="283">
                  <c:v>6.379575401544571E-2</c:v>
                </c:pt>
                <c:pt idx="284">
                  <c:v>7.9640758261084563E-2</c:v>
                </c:pt>
                <c:pt idx="285">
                  <c:v>4.9032996296882632E-2</c:v>
                </c:pt>
                <c:pt idx="286">
                  <c:v>2.183584213256836E-2</c:v>
                </c:pt>
                <c:pt idx="287">
                  <c:v>1.3451263792812826E-2</c:v>
                </c:pt>
                <c:pt idx="288">
                  <c:v>-5.3972358629107474E-3</c:v>
                </c:pt>
                <c:pt idx="289">
                  <c:v>-3.1796062365174294E-2</c:v>
                </c:pt>
                <c:pt idx="290">
                  <c:v>-1.6690438538789751E-2</c:v>
                </c:pt>
                <c:pt idx="291">
                  <c:v>-1.7019490599632266E-2</c:v>
                </c:pt>
                <c:pt idx="292">
                  <c:v>-4.2471981793642047E-2</c:v>
                </c:pt>
                <c:pt idx="293">
                  <c:v>-4.8219575509428979E-2</c:v>
                </c:pt>
                <c:pt idx="294">
                  <c:v>-2.7904155626893044E-2</c:v>
                </c:pt>
                <c:pt idx="295">
                  <c:v>-6.3225942850112914E-3</c:v>
                </c:pt>
                <c:pt idx="296">
                  <c:v>9.5017254352569577E-6</c:v>
                </c:pt>
                <c:pt idx="297">
                  <c:v>2.5330467112362386E-2</c:v>
                </c:pt>
                <c:pt idx="298">
                  <c:v>3.7089181244373326E-2</c:v>
                </c:pt>
                <c:pt idx="299">
                  <c:v>3.801749981939793E-3</c:v>
                </c:pt>
                <c:pt idx="300">
                  <c:v>-2.2670861072838309E-2</c:v>
                </c:pt>
                <c:pt idx="301">
                  <c:v>-3.3579097688198091E-2</c:v>
                </c:pt>
                <c:pt idx="302">
                  <c:v>-3.2759171873331071E-2</c:v>
                </c:pt>
                <c:pt idx="303">
                  <c:v>-1.7678362168371677E-2</c:v>
                </c:pt>
                <c:pt idx="304">
                  <c:v>-3.6397455632686615E-3</c:v>
                </c:pt>
                <c:pt idx="305">
                  <c:v>-8.441442511975766E-3</c:v>
                </c:pt>
                <c:pt idx="306">
                  <c:v>1.3307678103446961E-2</c:v>
                </c:pt>
                <c:pt idx="307">
                  <c:v>2.9285889230668546E-2</c:v>
                </c:pt>
                <c:pt idx="308">
                  <c:v>1.4324910901486874E-2</c:v>
                </c:pt>
                <c:pt idx="309">
                  <c:v>-3.1469129920005799E-2</c:v>
                </c:pt>
                <c:pt idx="310">
                  <c:v>-5.2895520776510239E-2</c:v>
                </c:pt>
                <c:pt idx="311">
                  <c:v>-3.2708118371665477E-2</c:v>
                </c:pt>
                <c:pt idx="312">
                  <c:v>-2.9504392370581629E-2</c:v>
                </c:pt>
                <c:pt idx="313">
                  <c:v>-3.2495681717991831E-2</c:v>
                </c:pt>
                <c:pt idx="314">
                  <c:v>-5.0957534238696103E-2</c:v>
                </c:pt>
                <c:pt idx="315">
                  <c:v>-2.8613240160048008E-2</c:v>
                </c:pt>
                <c:pt idx="316">
                  <c:v>-8.2291885837912568E-3</c:v>
                </c:pt>
                <c:pt idx="317">
                  <c:v>1.9438081718981266E-2</c:v>
                </c:pt>
                <c:pt idx="318">
                  <c:v>3.7107088342308997E-2</c:v>
                </c:pt>
                <c:pt idx="319">
                  <c:v>3.7349382340908052E-2</c:v>
                </c:pt>
                <c:pt idx="320">
                  <c:v>4.6320363320410257E-2</c:v>
                </c:pt>
                <c:pt idx="321">
                  <c:v>4.0636504255235198E-2</c:v>
                </c:pt>
                <c:pt idx="322">
                  <c:v>2.3917743265628816E-2</c:v>
                </c:pt>
                <c:pt idx="323">
                  <c:v>-2.1973397880792618E-2</c:v>
                </c:pt>
                <c:pt idx="324">
                  <c:v>-5.1713396497070789E-2</c:v>
                </c:pt>
                <c:pt idx="325">
                  <c:v>-6.7234903536736973E-2</c:v>
                </c:pt>
                <c:pt idx="326">
                  <c:v>-4.4415340460836887E-2</c:v>
                </c:pt>
                <c:pt idx="327">
                  <c:v>-2.6414906345307829E-2</c:v>
                </c:pt>
                <c:pt idx="328">
                  <c:v>-3.042456138879061E-2</c:v>
                </c:pt>
                <c:pt idx="329">
                  <c:v>-6.9888479635119441E-3</c:v>
                </c:pt>
                <c:pt idx="330">
                  <c:v>2.6164901331067088E-2</c:v>
                </c:pt>
                <c:pt idx="331">
                  <c:v>2.1704572141170504E-2</c:v>
                </c:pt>
                <c:pt idx="332">
                  <c:v>1.4323010556399823E-2</c:v>
                </c:pt>
                <c:pt idx="333">
                  <c:v>2.5935763567686083E-2</c:v>
                </c:pt>
                <c:pt idx="334">
                  <c:v>1.6211478486657143E-2</c:v>
                </c:pt>
                <c:pt idx="335">
                  <c:v>-3.5457515716552737E-3</c:v>
                </c:pt>
                <c:pt idx="336">
                  <c:v>1.3348462432622909E-3</c:v>
                </c:pt>
                <c:pt idx="337">
                  <c:v>1.6211405396461488E-4</c:v>
                </c:pt>
                <c:pt idx="338">
                  <c:v>-7.5830712541937835E-3</c:v>
                </c:pt>
                <c:pt idx="339">
                  <c:v>-4.1715644448995594E-2</c:v>
                </c:pt>
                <c:pt idx="340">
                  <c:v>-4.1178870052099227E-2</c:v>
                </c:pt>
                <c:pt idx="341">
                  <c:v>-4.1550424061715607E-2</c:v>
                </c:pt>
                <c:pt idx="342">
                  <c:v>-3.7161759808659559E-2</c:v>
                </c:pt>
                <c:pt idx="343">
                  <c:v>-3.0063532367348673E-2</c:v>
                </c:pt>
                <c:pt idx="344">
                  <c:v>-2.8058777935802939E-2</c:v>
                </c:pt>
                <c:pt idx="345">
                  <c:v>-5.016691759228707E-3</c:v>
                </c:pt>
                <c:pt idx="346">
                  <c:v>3.0586163811385632E-2</c:v>
                </c:pt>
                <c:pt idx="347">
                  <c:v>7.219403676688671E-2</c:v>
                </c:pt>
                <c:pt idx="348">
                  <c:v>6.5651587173342713E-2</c:v>
                </c:pt>
                <c:pt idx="349">
                  <c:v>2.0020537488162519E-2</c:v>
                </c:pt>
                <c:pt idx="350">
                  <c:v>-7.062449790537358E-3</c:v>
                </c:pt>
                <c:pt idx="351">
                  <c:v>-4.3052756488323213E-2</c:v>
                </c:pt>
                <c:pt idx="352">
                  <c:v>-6.2702799774706372E-2</c:v>
                </c:pt>
                <c:pt idx="353">
                  <c:v>-5.4535591676831245E-2</c:v>
                </c:pt>
                <c:pt idx="354">
                  <c:v>-1.9034441113471984E-2</c:v>
                </c:pt>
                <c:pt idx="355">
                  <c:v>-1.571914292871952E-2</c:v>
                </c:pt>
                <c:pt idx="356">
                  <c:v>-2.3366752825677396E-2</c:v>
                </c:pt>
                <c:pt idx="357">
                  <c:v>-9.9089109152555466E-3</c:v>
                </c:pt>
                <c:pt idx="358">
                  <c:v>6.0840278863906862E-3</c:v>
                </c:pt>
                <c:pt idx="359">
                  <c:v>1.0352495312690735E-3</c:v>
                </c:pt>
                <c:pt idx="360">
                  <c:v>1.8659488409757615E-2</c:v>
                </c:pt>
                <c:pt idx="361">
                  <c:v>3.5405621677637104E-2</c:v>
                </c:pt>
                <c:pt idx="362">
                  <c:v>5.216765206307173E-2</c:v>
                </c:pt>
                <c:pt idx="363">
                  <c:v>4.9724721908569337E-2</c:v>
                </c:pt>
                <c:pt idx="364">
                  <c:v>5.1642718277871612E-2</c:v>
                </c:pt>
                <c:pt idx="365">
                  <c:v>2.7944866865873337E-2</c:v>
                </c:pt>
                <c:pt idx="366">
                  <c:v>-4.5038544014096266E-2</c:v>
                </c:pt>
                <c:pt idx="367">
                  <c:v>-7.9581189751625064E-2</c:v>
                </c:pt>
                <c:pt idx="368">
                  <c:v>-7.9011780582368379E-2</c:v>
                </c:pt>
                <c:pt idx="369">
                  <c:v>-9.2345880791544918E-2</c:v>
                </c:pt>
                <c:pt idx="370">
                  <c:v>-7.567192409187555E-2</c:v>
                </c:pt>
                <c:pt idx="371">
                  <c:v>-2.8591386191546917E-2</c:v>
                </c:pt>
                <c:pt idx="372">
                  <c:v>-8.1835437566041957E-3</c:v>
                </c:pt>
                <c:pt idx="373">
                  <c:v>-2.548399306833744E-3</c:v>
                </c:pt>
                <c:pt idx="374">
                  <c:v>1.5741289258003235E-2</c:v>
                </c:pt>
                <c:pt idx="375">
                  <c:v>3.807414472103119E-2</c:v>
                </c:pt>
                <c:pt idx="376">
                  <c:v>5.6493678018450739E-2</c:v>
                </c:pt>
                <c:pt idx="377">
                  <c:v>4.2434449978172778E-2</c:v>
                </c:pt>
                <c:pt idx="378">
                  <c:v>3.5533931516110902E-2</c:v>
                </c:pt>
                <c:pt idx="379">
                  <c:v>-1.6910513117909432E-3</c:v>
                </c:pt>
                <c:pt idx="380">
                  <c:v>-2.2065308801829817E-2</c:v>
                </c:pt>
                <c:pt idx="381">
                  <c:v>-1.3735475018620492E-3</c:v>
                </c:pt>
                <c:pt idx="382">
                  <c:v>2.3285074532032016E-3</c:v>
                </c:pt>
                <c:pt idx="383">
                  <c:v>-2.5526970103383066E-2</c:v>
                </c:pt>
                <c:pt idx="384">
                  <c:v>-4.2975609786808491E-2</c:v>
                </c:pt>
                <c:pt idx="385">
                  <c:v>-4.1628996022045617E-2</c:v>
                </c:pt>
                <c:pt idx="386">
                  <c:v>-3.1240211427211763E-2</c:v>
                </c:pt>
                <c:pt idx="387">
                  <c:v>-3.6396724730730058E-2</c:v>
                </c:pt>
                <c:pt idx="388">
                  <c:v>-3.3160583227872853E-2</c:v>
                </c:pt>
                <c:pt idx="389">
                  <c:v>-8.3599834889173507E-3</c:v>
                </c:pt>
                <c:pt idx="390">
                  <c:v>2.6545079983770849E-2</c:v>
                </c:pt>
                <c:pt idx="391">
                  <c:v>2.5129871070384981E-2</c:v>
                </c:pt>
                <c:pt idx="392">
                  <c:v>2.9899371787905693E-2</c:v>
                </c:pt>
                <c:pt idx="393">
                  <c:v>2.5356816127896309E-2</c:v>
                </c:pt>
                <c:pt idx="394">
                  <c:v>9.856395609676839E-3</c:v>
                </c:pt>
                <c:pt idx="395">
                  <c:v>-1.986057959496975E-2</c:v>
                </c:pt>
                <c:pt idx="396">
                  <c:v>-4.6796399764716626E-2</c:v>
                </c:pt>
                <c:pt idx="397">
                  <c:v>-6.19315154850483E-2</c:v>
                </c:pt>
                <c:pt idx="398">
                  <c:v>-7.5480464324355123E-2</c:v>
                </c:pt>
                <c:pt idx="399">
                  <c:v>-3.7960343286395075E-2</c:v>
                </c:pt>
                <c:pt idx="400">
                  <c:v>-3.2979940809309487E-2</c:v>
                </c:pt>
                <c:pt idx="401">
                  <c:v>2.1564531326293948E-2</c:v>
                </c:pt>
                <c:pt idx="402">
                  <c:v>-4.9076960049569608E-2</c:v>
                </c:pt>
                <c:pt idx="403">
                  <c:v>-3.0119336731731894E-2</c:v>
                </c:pt>
                <c:pt idx="404">
                  <c:v>5.3546060062944892E-2</c:v>
                </c:pt>
                <c:pt idx="405">
                  <c:v>9.3669763505458831E-2</c:v>
                </c:pt>
                <c:pt idx="406">
                  <c:v>8.7881787456572061E-2</c:v>
                </c:pt>
                <c:pt idx="407">
                  <c:v>8.2374185398221014E-2</c:v>
                </c:pt>
                <c:pt idx="408">
                  <c:v>3.3041409663856033E-2</c:v>
                </c:pt>
                <c:pt idx="409">
                  <c:v>-2.4130910821259025E-2</c:v>
                </c:pt>
                <c:pt idx="410">
                  <c:v>-7.0563759952783592E-2</c:v>
                </c:pt>
                <c:pt idx="411">
                  <c:v>-0.10689682312309742</c:v>
                </c:pt>
                <c:pt idx="412">
                  <c:v>-0.10054667383432389</c:v>
                </c:pt>
                <c:pt idx="413">
                  <c:v>-7.4671940580010421E-2</c:v>
                </c:pt>
                <c:pt idx="414">
                  <c:v>-4.1703328751027585E-2</c:v>
                </c:pt>
                <c:pt idx="415">
                  <c:v>-4.3468566611409186E-3</c:v>
                </c:pt>
                <c:pt idx="416">
                  <c:v>3.8861910849809646E-2</c:v>
                </c:pt>
                <c:pt idx="417">
                  <c:v>8.9709078893065453E-2</c:v>
                </c:pt>
                <c:pt idx="418">
                  <c:v>9.9931400567293174E-2</c:v>
                </c:pt>
                <c:pt idx="419">
                  <c:v>8.5416784062981616E-2</c:v>
                </c:pt>
                <c:pt idx="420">
                  <c:v>5.4862926118075847E-2</c:v>
                </c:pt>
                <c:pt idx="421">
                  <c:v>-4.6303369849920277E-3</c:v>
                </c:pt>
                <c:pt idx="422">
                  <c:v>-5.9738590344786645E-2</c:v>
                </c:pt>
                <c:pt idx="423">
                  <c:v>-7.9001621045172221E-2</c:v>
                </c:pt>
                <c:pt idx="424">
                  <c:v>-8.1171632409095765E-2</c:v>
                </c:pt>
                <c:pt idx="425">
                  <c:v>-6.05742670968175E-2</c:v>
                </c:pt>
                <c:pt idx="426">
                  <c:v>-4.8502507656812667E-2</c:v>
                </c:pt>
                <c:pt idx="427">
                  <c:v>-4.5198611542582513E-2</c:v>
                </c:pt>
                <c:pt idx="428">
                  <c:v>-2.7908906489610672E-2</c:v>
                </c:pt>
                <c:pt idx="429">
                  <c:v>-1.5456676036119462E-2</c:v>
                </c:pt>
                <c:pt idx="430">
                  <c:v>3.4031891450285912E-3</c:v>
                </c:pt>
                <c:pt idx="431">
                  <c:v>1.3414828330278397E-2</c:v>
                </c:pt>
                <c:pt idx="432">
                  <c:v>2.8046900779008867E-2</c:v>
                </c:pt>
                <c:pt idx="433">
                  <c:v>3.8132251426577571E-2</c:v>
                </c:pt>
                <c:pt idx="434">
                  <c:v>1.5844858065247536E-2</c:v>
                </c:pt>
                <c:pt idx="435">
                  <c:v>2.6617256551980974E-3</c:v>
                </c:pt>
                <c:pt idx="436">
                  <c:v>-6.0310374945402147E-3</c:v>
                </c:pt>
                <c:pt idx="437">
                  <c:v>-4.8681724816560749E-3</c:v>
                </c:pt>
                <c:pt idx="438">
                  <c:v>-3.7877751365303997E-2</c:v>
                </c:pt>
                <c:pt idx="439">
                  <c:v>-5.694632560014725E-2</c:v>
                </c:pt>
                <c:pt idx="440">
                  <c:v>-3.8142849504947667E-2</c:v>
                </c:pt>
                <c:pt idx="441">
                  <c:v>-2.3370443880558017E-2</c:v>
                </c:pt>
                <c:pt idx="442">
                  <c:v>-2.5135718286037448E-4</c:v>
                </c:pt>
                <c:pt idx="443">
                  <c:v>5.3689499571919442E-3</c:v>
                </c:pt>
                <c:pt idx="444">
                  <c:v>2.3651219867169858E-2</c:v>
                </c:pt>
                <c:pt idx="445">
                  <c:v>4.4021859392523767E-2</c:v>
                </c:pt>
                <c:pt idx="446">
                  <c:v>2.4697140567004682E-2</c:v>
                </c:pt>
                <c:pt idx="447">
                  <c:v>-1.3473446667194367E-3</c:v>
                </c:pt>
                <c:pt idx="448">
                  <c:v>-2.4534916877746583E-3</c:v>
                </c:pt>
                <c:pt idx="449">
                  <c:v>-1.0833648070693017E-2</c:v>
                </c:pt>
                <c:pt idx="450">
                  <c:v>-3.2019535638391973E-2</c:v>
                </c:pt>
                <c:pt idx="451">
                  <c:v>-2.1819981560111047E-2</c:v>
                </c:pt>
                <c:pt idx="452">
                  <c:v>-1.0887150093913079E-2</c:v>
                </c:pt>
                <c:pt idx="453">
                  <c:v>-2.4982228875160216E-3</c:v>
                </c:pt>
                <c:pt idx="454">
                  <c:v>1.6307665184140206E-2</c:v>
                </c:pt>
                <c:pt idx="455">
                  <c:v>4.7901779338717462E-2</c:v>
                </c:pt>
                <c:pt idx="456">
                  <c:v>5.3018531575798993E-2</c:v>
                </c:pt>
                <c:pt idx="457">
                  <c:v>3.2019133642315865E-2</c:v>
                </c:pt>
                <c:pt idx="458">
                  <c:v>-6.6058918833732608E-3</c:v>
                </c:pt>
                <c:pt idx="459">
                  <c:v>-3.9200318455696111E-2</c:v>
                </c:pt>
                <c:pt idx="460">
                  <c:v>-4.4788612090051173E-2</c:v>
                </c:pt>
                <c:pt idx="461">
                  <c:v>-5.2536136284470562E-2</c:v>
                </c:pt>
                <c:pt idx="462">
                  <c:v>-5.510452575981617E-2</c:v>
                </c:pt>
                <c:pt idx="463">
                  <c:v>-3.5858378894627098E-2</c:v>
                </c:pt>
                <c:pt idx="464">
                  <c:v>-8.9435356110334398E-3</c:v>
                </c:pt>
                <c:pt idx="465">
                  <c:v>2.0594003163278102E-2</c:v>
                </c:pt>
                <c:pt idx="466">
                  <c:v>2.2536959834396839E-2</c:v>
                </c:pt>
                <c:pt idx="467">
                  <c:v>2.8541940674185754E-2</c:v>
                </c:pt>
                <c:pt idx="468">
                  <c:v>7.3671993613243104E-3</c:v>
                </c:pt>
                <c:pt idx="469">
                  <c:v>-2.0527966171503067E-2</c:v>
                </c:pt>
                <c:pt idx="470">
                  <c:v>-1.189846258610487E-2</c:v>
                </c:pt>
                <c:pt idx="471">
                  <c:v>-1.3968998193740845E-3</c:v>
                </c:pt>
                <c:pt idx="472">
                  <c:v>7.0906260609626777E-3</c:v>
                </c:pt>
                <c:pt idx="473">
                  <c:v>-1.5636002831161021E-2</c:v>
                </c:pt>
                <c:pt idx="474">
                  <c:v>-1.1212693825364113E-2</c:v>
                </c:pt>
                <c:pt idx="475">
                  <c:v>-9.1194637119770047E-3</c:v>
                </c:pt>
                <c:pt idx="476">
                  <c:v>-1.6956925392150879E-2</c:v>
                </c:pt>
                <c:pt idx="477">
                  <c:v>-2.0113837122917175E-2</c:v>
                </c:pt>
                <c:pt idx="478">
                  <c:v>-2.0139784142374995E-2</c:v>
                </c:pt>
                <c:pt idx="479">
                  <c:v>-9.7237369045615196E-3</c:v>
                </c:pt>
                <c:pt idx="480">
                  <c:v>3.0488478764891624E-3</c:v>
                </c:pt>
                <c:pt idx="481">
                  <c:v>-1.9486905969679356E-2</c:v>
                </c:pt>
                <c:pt idx="482">
                  <c:v>-1.4881127290427686E-2</c:v>
                </c:pt>
                <c:pt idx="483">
                  <c:v>1.7581846565008165E-3</c:v>
                </c:pt>
                <c:pt idx="484">
                  <c:v>7.811076119542122E-3</c:v>
                </c:pt>
                <c:pt idx="485">
                  <c:v>2.0216784663498404E-2</c:v>
                </c:pt>
                <c:pt idx="486">
                  <c:v>2.4144724868237974E-2</c:v>
                </c:pt>
                <c:pt idx="487">
                  <c:v>3.612811826169491E-2</c:v>
                </c:pt>
                <c:pt idx="488">
                  <c:v>1.896332435309887E-2</c:v>
                </c:pt>
                <c:pt idx="489">
                  <c:v>-3.6027984693646434E-3</c:v>
                </c:pt>
                <c:pt idx="490">
                  <c:v>-1.1483748815953732E-2</c:v>
                </c:pt>
                <c:pt idx="491">
                  <c:v>-4.2133135646581651E-2</c:v>
                </c:pt>
                <c:pt idx="492">
                  <c:v>-5.8590855002403262E-2</c:v>
                </c:pt>
                <c:pt idx="493">
                  <c:v>-5.4731765761971474E-2</c:v>
                </c:pt>
                <c:pt idx="494">
                  <c:v>-4.5190133079886438E-2</c:v>
                </c:pt>
                <c:pt idx="495">
                  <c:v>2.9039831086993219E-3</c:v>
                </c:pt>
                <c:pt idx="496">
                  <c:v>2.0049261935055258E-2</c:v>
                </c:pt>
                <c:pt idx="497">
                  <c:v>4.3158993087708951E-2</c:v>
                </c:pt>
                <c:pt idx="498">
                  <c:v>3.2559306733310221E-2</c:v>
                </c:pt>
                <c:pt idx="499">
                  <c:v>2.223374515771866E-2</c:v>
                </c:pt>
                <c:pt idx="500">
                  <c:v>1.1764524802565575E-2</c:v>
                </c:pt>
                <c:pt idx="501">
                  <c:v>1.0532881915569305E-2</c:v>
                </c:pt>
                <c:pt idx="502">
                  <c:v>1.0638131797313691E-2</c:v>
                </c:pt>
                <c:pt idx="503">
                  <c:v>-1.3720491528511048E-3</c:v>
                </c:pt>
                <c:pt idx="504">
                  <c:v>-1.7146228998899459E-2</c:v>
                </c:pt>
                <c:pt idx="505">
                  <c:v>-4.4184667803347115E-2</c:v>
                </c:pt>
                <c:pt idx="506">
                  <c:v>-3.0689330622553825E-2</c:v>
                </c:pt>
                <c:pt idx="507">
                  <c:v>-3.9800717867910861E-2</c:v>
                </c:pt>
                <c:pt idx="508">
                  <c:v>-5.612537652254105E-2</c:v>
                </c:pt>
                <c:pt idx="509">
                  <c:v>-2.2941294796764853E-2</c:v>
                </c:pt>
                <c:pt idx="510">
                  <c:v>-1.2747880294919014E-2</c:v>
                </c:pt>
                <c:pt idx="511">
                  <c:v>-1.7570334859192373E-2</c:v>
                </c:pt>
                <c:pt idx="512">
                  <c:v>-3.6573237553238869E-3</c:v>
                </c:pt>
                <c:pt idx="513">
                  <c:v>2.2324194274842741E-2</c:v>
                </c:pt>
                <c:pt idx="514">
                  <c:v>2.6666811704635623E-2</c:v>
                </c:pt>
                <c:pt idx="515">
                  <c:v>1.1788242571055889E-2</c:v>
                </c:pt>
                <c:pt idx="516">
                  <c:v>2.7009056545794011E-2</c:v>
                </c:pt>
                <c:pt idx="517">
                  <c:v>4.1508068293333054E-2</c:v>
                </c:pt>
                <c:pt idx="518">
                  <c:v>2.913148619234562E-2</c:v>
                </c:pt>
                <c:pt idx="519">
                  <c:v>6.3225211948156361E-3</c:v>
                </c:pt>
                <c:pt idx="520">
                  <c:v>-2.2401340976357462E-2</c:v>
                </c:pt>
                <c:pt idx="521">
                  <c:v>-4.8173455595970159E-2</c:v>
                </c:pt>
                <c:pt idx="522">
                  <c:v>-5.3400245122611524E-2</c:v>
                </c:pt>
                <c:pt idx="523">
                  <c:v>-4.1399273537099365E-2</c:v>
                </c:pt>
                <c:pt idx="524">
                  <c:v>-1.27652757614851E-2</c:v>
                </c:pt>
                <c:pt idx="525">
                  <c:v>1.1220806837081909E-3</c:v>
                </c:pt>
                <c:pt idx="526">
                  <c:v>2.036066271364689E-2</c:v>
                </c:pt>
                <c:pt idx="527">
                  <c:v>9.4065254554152496E-3</c:v>
                </c:pt>
                <c:pt idx="528">
                  <c:v>4.5969713106751445E-3</c:v>
                </c:pt>
                <c:pt idx="529">
                  <c:v>-2.0438723042607309E-2</c:v>
                </c:pt>
                <c:pt idx="530">
                  <c:v>-5.4009524993598464E-2</c:v>
                </c:pt>
                <c:pt idx="531">
                  <c:v>-5.0488149002194407E-2</c:v>
                </c:pt>
                <c:pt idx="532">
                  <c:v>-4.4399041347205639E-2</c:v>
                </c:pt>
                <c:pt idx="533">
                  <c:v>-4.1064483895897869E-2</c:v>
                </c:pt>
                <c:pt idx="534">
                  <c:v>-5.1272881887853151E-2</c:v>
                </c:pt>
                <c:pt idx="535">
                  <c:v>-2.5159472599625587E-2</c:v>
                </c:pt>
                <c:pt idx="536">
                  <c:v>7.3993590474128726E-3</c:v>
                </c:pt>
                <c:pt idx="537">
                  <c:v>2.9900943227112294E-2</c:v>
                </c:pt>
                <c:pt idx="538">
                  <c:v>5.4856603816151622E-2</c:v>
                </c:pt>
                <c:pt idx="539">
                  <c:v>7.5192160047590731E-2</c:v>
                </c:pt>
                <c:pt idx="540">
                  <c:v>8.3893986381590374E-2</c:v>
                </c:pt>
                <c:pt idx="541">
                  <c:v>6.2780750468373309E-2</c:v>
                </c:pt>
                <c:pt idx="542">
                  <c:v>1.3786747790873051E-2</c:v>
                </c:pt>
                <c:pt idx="543">
                  <c:v>-1.822021633386612E-2</c:v>
                </c:pt>
                <c:pt idx="544">
                  <c:v>-3.5266604125499729E-2</c:v>
                </c:pt>
                <c:pt idx="545">
                  <c:v>-6.8401167243719099E-2</c:v>
                </c:pt>
                <c:pt idx="546">
                  <c:v>-7.0392692349851141E-2</c:v>
                </c:pt>
                <c:pt idx="547">
                  <c:v>-6.5943290144205094E-2</c:v>
                </c:pt>
                <c:pt idx="548">
                  <c:v>-2.119319658726454E-2</c:v>
                </c:pt>
                <c:pt idx="549">
                  <c:v>3.8356638327240945E-3</c:v>
                </c:pt>
                <c:pt idx="550">
                  <c:v>4.8054537847638135E-2</c:v>
                </c:pt>
                <c:pt idx="551">
                  <c:v>8.8611593060195448E-2</c:v>
                </c:pt>
                <c:pt idx="552">
                  <c:v>9.5591085478663448E-2</c:v>
                </c:pt>
                <c:pt idx="553">
                  <c:v>7.8077212795615206E-2</c:v>
                </c:pt>
                <c:pt idx="554">
                  <c:v>4.6269163638353351E-2</c:v>
                </c:pt>
                <c:pt idx="555">
                  <c:v>4.5025753229856495E-3</c:v>
                </c:pt>
                <c:pt idx="556">
                  <c:v>-4.0139052383601666E-2</c:v>
                </c:pt>
                <c:pt idx="557">
                  <c:v>-8.3558319658041003E-2</c:v>
                </c:pt>
                <c:pt idx="558">
                  <c:v>-0.11073500856757165</c:v>
                </c:pt>
                <c:pt idx="559">
                  <c:v>-9.8558547422289852E-2</c:v>
                </c:pt>
                <c:pt idx="560">
                  <c:v>-7.6692701764404778E-2</c:v>
                </c:pt>
                <c:pt idx="561">
                  <c:v>-6.8284551836550245E-2</c:v>
                </c:pt>
                <c:pt idx="562">
                  <c:v>-5.5914876759052282E-2</c:v>
                </c:pt>
                <c:pt idx="563">
                  <c:v>-1.527351200580597E-2</c:v>
                </c:pt>
                <c:pt idx="564">
                  <c:v>2.0956786349415779E-2</c:v>
                </c:pt>
                <c:pt idx="565">
                  <c:v>5.2618582025170328E-2</c:v>
                </c:pt>
                <c:pt idx="566">
                  <c:v>8.5277693420648573E-2</c:v>
                </c:pt>
                <c:pt idx="567">
                  <c:v>9.2981765493750576E-2</c:v>
                </c:pt>
                <c:pt idx="568">
                  <c:v>6.6390455961227418E-2</c:v>
                </c:pt>
                <c:pt idx="569">
                  <c:v>2.440010201185942E-2</c:v>
                </c:pt>
                <c:pt idx="570">
                  <c:v>3.0083924531936648E-3</c:v>
                </c:pt>
                <c:pt idx="571">
                  <c:v>-4.6070869937539102E-2</c:v>
                </c:pt>
                <c:pt idx="572">
                  <c:v>-7.0148826912045478E-2</c:v>
                </c:pt>
                <c:pt idx="573">
                  <c:v>-8.6460292786359791E-2</c:v>
                </c:pt>
                <c:pt idx="574">
                  <c:v>-0.10063796348869801</c:v>
                </c:pt>
                <c:pt idx="575">
                  <c:v>-7.5538717210292816E-2</c:v>
                </c:pt>
                <c:pt idx="576">
                  <c:v>-3.66269588470459E-2</c:v>
                </c:pt>
                <c:pt idx="577">
                  <c:v>2.9204649478197101E-3</c:v>
                </c:pt>
                <c:pt idx="578">
                  <c:v>2.4420969262719156E-2</c:v>
                </c:pt>
                <c:pt idx="579">
                  <c:v>4.3333276659250262E-2</c:v>
                </c:pt>
                <c:pt idx="580">
                  <c:v>6.0504246689379218E-2</c:v>
                </c:pt>
                <c:pt idx="581">
                  <c:v>7.2522723376750947E-2</c:v>
                </c:pt>
                <c:pt idx="582">
                  <c:v>4.713820606470108E-2</c:v>
                </c:pt>
                <c:pt idx="583">
                  <c:v>2.7282888963818551E-2</c:v>
                </c:pt>
                <c:pt idx="584">
                  <c:v>3.0993056930601597E-2</c:v>
                </c:pt>
                <c:pt idx="585">
                  <c:v>1.5104088932275774E-3</c:v>
                </c:pt>
                <c:pt idx="586">
                  <c:v>-3.362529069185257E-2</c:v>
                </c:pt>
                <c:pt idx="587">
                  <c:v>-4.964739248156548E-2</c:v>
                </c:pt>
                <c:pt idx="588">
                  <c:v>-6.7840126901865014E-2</c:v>
                </c:pt>
                <c:pt idx="589">
                  <c:v>-5.2091638259589672E-2</c:v>
                </c:pt>
                <c:pt idx="590">
                  <c:v>-4.627157561480999E-2</c:v>
                </c:pt>
                <c:pt idx="591">
                  <c:v>-2.3779456615447999E-2</c:v>
                </c:pt>
                <c:pt idx="592">
                  <c:v>-1.5863678790628912E-2</c:v>
                </c:pt>
                <c:pt idx="593">
                  <c:v>2.3739037737250328E-2</c:v>
                </c:pt>
                <c:pt idx="594">
                  <c:v>4.9721761755645279E-2</c:v>
                </c:pt>
                <c:pt idx="595">
                  <c:v>3.628171730786562E-2</c:v>
                </c:pt>
                <c:pt idx="596">
                  <c:v>3.6188344582915311E-2</c:v>
                </c:pt>
                <c:pt idx="597">
                  <c:v>5.1250041201710707E-2</c:v>
                </c:pt>
                <c:pt idx="598">
                  <c:v>4.6920580007135872E-2</c:v>
                </c:pt>
                <c:pt idx="599">
                  <c:v>-7.2897602990269665E-3</c:v>
                </c:pt>
                <c:pt idx="600">
                  <c:v>-0.12551991261541845</c:v>
                </c:pt>
                <c:pt idx="601">
                  <c:v>-0.11565240729600192</c:v>
                </c:pt>
                <c:pt idx="602">
                  <c:v>-3.285371404141188E-2</c:v>
                </c:pt>
                <c:pt idx="603">
                  <c:v>1.261463686823845E-3</c:v>
                </c:pt>
                <c:pt idx="604">
                  <c:v>-7.5326755642890937E-3</c:v>
                </c:pt>
                <c:pt idx="605">
                  <c:v>1.7578667141497136E-2</c:v>
                </c:pt>
                <c:pt idx="606">
                  <c:v>1.5532543659210207E-2</c:v>
                </c:pt>
                <c:pt idx="607">
                  <c:v>-3.6938578896224504E-2</c:v>
                </c:pt>
                <c:pt idx="608">
                  <c:v>-3.9347814470529562E-2</c:v>
                </c:pt>
                <c:pt idx="609">
                  <c:v>1.5880599170923233E-2</c:v>
                </c:pt>
                <c:pt idx="610">
                  <c:v>6.9117231890559197E-2</c:v>
                </c:pt>
                <c:pt idx="611">
                  <c:v>4.6715671643614773E-2</c:v>
                </c:pt>
                <c:pt idx="612">
                  <c:v>-1.1725567728281022E-2</c:v>
                </c:pt>
                <c:pt idx="613">
                  <c:v>-4.6786788403987888E-2</c:v>
                </c:pt>
                <c:pt idx="614">
                  <c:v>-5.4862926118075847E-2</c:v>
                </c:pt>
                <c:pt idx="615">
                  <c:v>-4.5035912767052655E-2</c:v>
                </c:pt>
                <c:pt idx="616">
                  <c:v>-2.6925624087452891E-2</c:v>
                </c:pt>
                <c:pt idx="617">
                  <c:v>-1.8089092522859574E-3</c:v>
                </c:pt>
                <c:pt idx="618">
                  <c:v>3.7291494905948644E-2</c:v>
                </c:pt>
                <c:pt idx="619">
                  <c:v>4.5873855315148836E-2</c:v>
                </c:pt>
                <c:pt idx="620">
                  <c:v>1.3995127938687802E-2</c:v>
                </c:pt>
                <c:pt idx="621">
                  <c:v>5.1418587192893035E-3</c:v>
                </c:pt>
                <c:pt idx="622">
                  <c:v>1.3215401731431485E-2</c:v>
                </c:pt>
                <c:pt idx="623">
                  <c:v>2.5937956273555756E-2</c:v>
                </c:pt>
                <c:pt idx="624">
                  <c:v>2.3945809900760653E-3</c:v>
                </c:pt>
                <c:pt idx="625">
                  <c:v>-2.9707363843917849E-2</c:v>
                </c:pt>
                <c:pt idx="626">
                  <c:v>-4.8485002554953104E-2</c:v>
                </c:pt>
                <c:pt idx="627">
                  <c:v>-5.4989664517343044E-2</c:v>
                </c:pt>
                <c:pt idx="628">
                  <c:v>-5.3419833295047285E-2</c:v>
                </c:pt>
                <c:pt idx="629">
                  <c:v>-2.2752685546875002E-2</c:v>
                </c:pt>
                <c:pt idx="630">
                  <c:v>1.5796289630234241E-2</c:v>
                </c:pt>
                <c:pt idx="631">
                  <c:v>1.4535666480660439E-2</c:v>
                </c:pt>
                <c:pt idx="632">
                  <c:v>1.1638626940548421E-2</c:v>
                </c:pt>
                <c:pt idx="633">
                  <c:v>1.9680850803852082E-2</c:v>
                </c:pt>
                <c:pt idx="634">
                  <c:v>2.2801400162279606E-2</c:v>
                </c:pt>
                <c:pt idx="635">
                  <c:v>1.7602019459009171E-2</c:v>
                </c:pt>
                <c:pt idx="636">
                  <c:v>2.5351334363222125E-3</c:v>
                </c:pt>
                <c:pt idx="637">
                  <c:v>-1.9311635680496694E-2</c:v>
                </c:pt>
                <c:pt idx="638">
                  <c:v>-2.6860135272145272E-2</c:v>
                </c:pt>
                <c:pt idx="639">
                  <c:v>-4.7545537725090986E-2</c:v>
                </c:pt>
                <c:pt idx="640">
                  <c:v>-6.1315620951354503E-2</c:v>
                </c:pt>
                <c:pt idx="641">
                  <c:v>-5.2543774209916592E-2</c:v>
                </c:pt>
                <c:pt idx="642">
                  <c:v>-4.6159966886043548E-2</c:v>
                </c:pt>
                <c:pt idx="643">
                  <c:v>-3.1873391792178157E-2</c:v>
                </c:pt>
                <c:pt idx="644">
                  <c:v>-2.2222818173468113E-2</c:v>
                </c:pt>
                <c:pt idx="645">
                  <c:v>1.846762664616108E-2</c:v>
                </c:pt>
                <c:pt idx="646">
                  <c:v>6.3031084388494502E-2</c:v>
                </c:pt>
                <c:pt idx="647">
                  <c:v>5.9086881615221507E-2</c:v>
                </c:pt>
                <c:pt idx="648">
                  <c:v>3.8553689494729045E-2</c:v>
                </c:pt>
                <c:pt idx="649">
                  <c:v>6.2958323098719127E-2</c:v>
                </c:pt>
                <c:pt idx="650">
                  <c:v>6.6007755696773529E-2</c:v>
                </c:pt>
                <c:pt idx="651">
                  <c:v>3.6332770809531213E-2</c:v>
                </c:pt>
                <c:pt idx="652">
                  <c:v>-2.3148980587720872E-2</c:v>
                </c:pt>
                <c:pt idx="653">
                  <c:v>-6.6813684739172458E-2</c:v>
                </c:pt>
                <c:pt idx="654">
                  <c:v>-0.11024289228022099</c:v>
                </c:pt>
                <c:pt idx="655">
                  <c:v>-0.11804220087826253</c:v>
                </c:pt>
                <c:pt idx="656">
                  <c:v>-9.6869761906564239E-2</c:v>
                </c:pt>
                <c:pt idx="657">
                  <c:v>-4.5886097922921185E-2</c:v>
                </c:pt>
                <c:pt idx="658">
                  <c:v>-3.2856235653162006E-3</c:v>
                </c:pt>
                <c:pt idx="659">
                  <c:v>2.5565342456102372E-2</c:v>
                </c:pt>
                <c:pt idx="660">
                  <c:v>6.0607705861330033E-2</c:v>
                </c:pt>
                <c:pt idx="661">
                  <c:v>7.6616285964846612E-2</c:v>
                </c:pt>
                <c:pt idx="662">
                  <c:v>5.439982663840056E-2</c:v>
                </c:pt>
                <c:pt idx="663">
                  <c:v>2.0970381125807763E-2</c:v>
                </c:pt>
                <c:pt idx="664">
                  <c:v>6.2567765638232237E-3</c:v>
                </c:pt>
                <c:pt idx="665">
                  <c:v>5.1448188722133634E-4</c:v>
                </c:pt>
                <c:pt idx="666">
                  <c:v>-2.2739090770483018E-2</c:v>
                </c:pt>
                <c:pt idx="667">
                  <c:v>-4.6476703248918061E-2</c:v>
                </c:pt>
                <c:pt idx="668">
                  <c:v>-6.2010306715965274E-2</c:v>
                </c:pt>
                <c:pt idx="669">
                  <c:v>-6.2436532191932202E-2</c:v>
                </c:pt>
                <c:pt idx="670">
                  <c:v>-6.0267507545650009E-2</c:v>
                </c:pt>
                <c:pt idx="671">
                  <c:v>-5.9280570633709437E-2</c:v>
                </c:pt>
                <c:pt idx="672">
                  <c:v>-2.1509640589356425E-2</c:v>
                </c:pt>
                <c:pt idx="673">
                  <c:v>2.3720143921673299E-2</c:v>
                </c:pt>
                <c:pt idx="674">
                  <c:v>6.8636736944317822E-2</c:v>
                </c:pt>
                <c:pt idx="675">
                  <c:v>7.3959384262561809E-2</c:v>
                </c:pt>
                <c:pt idx="676">
                  <c:v>6.0181151479482657E-2</c:v>
                </c:pt>
                <c:pt idx="677">
                  <c:v>1.8789954409003259E-2</c:v>
                </c:pt>
                <c:pt idx="678">
                  <c:v>-1.9218701496720315E-2</c:v>
                </c:pt>
                <c:pt idx="679">
                  <c:v>-2.3336822390556337E-2</c:v>
                </c:pt>
                <c:pt idx="680">
                  <c:v>-1.7391300424933434E-2</c:v>
                </c:pt>
                <c:pt idx="681">
                  <c:v>-1.7577424608170987E-2</c:v>
                </c:pt>
                <c:pt idx="682">
                  <c:v>-2.1180003806948663E-2</c:v>
                </c:pt>
                <c:pt idx="683">
                  <c:v>-2.2041883394122126E-2</c:v>
                </c:pt>
                <c:pt idx="684">
                  <c:v>-8.182666674256326E-3</c:v>
                </c:pt>
                <c:pt idx="685">
                  <c:v>6.6068055108189586E-3</c:v>
                </c:pt>
                <c:pt idx="686">
                  <c:v>1.3265870511531831E-4</c:v>
                </c:pt>
                <c:pt idx="687">
                  <c:v>-1.1024888567626477E-2</c:v>
                </c:pt>
                <c:pt idx="688">
                  <c:v>-7.5551142543554307E-3</c:v>
                </c:pt>
                <c:pt idx="689">
                  <c:v>8.1700586155056959E-3</c:v>
                </c:pt>
                <c:pt idx="690">
                  <c:v>1.9899244308471682E-2</c:v>
                </c:pt>
                <c:pt idx="691">
                  <c:v>1.5031291097402573E-2</c:v>
                </c:pt>
                <c:pt idx="692">
                  <c:v>8.7821159139275552E-3</c:v>
                </c:pt>
                <c:pt idx="693">
                  <c:v>1.4728405326604844E-2</c:v>
                </c:pt>
                <c:pt idx="694">
                  <c:v>1.1011476516723634E-2</c:v>
                </c:pt>
                <c:pt idx="695">
                  <c:v>-3.0580572411417961E-3</c:v>
                </c:pt>
                <c:pt idx="696">
                  <c:v>-2.1215306371450426E-2</c:v>
                </c:pt>
                <c:pt idx="697">
                  <c:v>-4.9737841598689561E-2</c:v>
                </c:pt>
                <c:pt idx="698">
                  <c:v>-7.0368791855871679E-2</c:v>
                </c:pt>
                <c:pt idx="699">
                  <c:v>-5.4261284172534945E-2</c:v>
                </c:pt>
                <c:pt idx="700">
                  <c:v>-4.2122391387820243E-2</c:v>
                </c:pt>
                <c:pt idx="701">
                  <c:v>-3.0685018301010135E-2</c:v>
                </c:pt>
                <c:pt idx="702">
                  <c:v>-7.2073145583271981E-3</c:v>
                </c:pt>
                <c:pt idx="703">
                  <c:v>5.8840165659785277E-3</c:v>
                </c:pt>
                <c:pt idx="704">
                  <c:v>2.444782990962267E-2</c:v>
                </c:pt>
                <c:pt idx="705">
                  <c:v>3.6228836551308631E-2</c:v>
                </c:pt>
                <c:pt idx="706">
                  <c:v>1.9316423088312148E-2</c:v>
                </c:pt>
                <c:pt idx="707">
                  <c:v>5.4225250706076622E-3</c:v>
                </c:pt>
                <c:pt idx="708">
                  <c:v>-6.1922013759613042E-3</c:v>
                </c:pt>
                <c:pt idx="709">
                  <c:v>-7.169636562466622E-3</c:v>
                </c:pt>
                <c:pt idx="710">
                  <c:v>5.5019010230898859E-3</c:v>
                </c:pt>
                <c:pt idx="711">
                  <c:v>-3.8104477152228356E-3</c:v>
                </c:pt>
                <c:pt idx="712">
                  <c:v>-2.2879058495163919E-3</c:v>
                </c:pt>
                <c:pt idx="713">
                  <c:v>-1.1935957856476307E-2</c:v>
                </c:pt>
                <c:pt idx="714">
                  <c:v>-1.83052933216095E-2</c:v>
                </c:pt>
                <c:pt idx="715">
                  <c:v>-3.1322218626737598E-2</c:v>
                </c:pt>
                <c:pt idx="716">
                  <c:v>-2.9664934985339644E-2</c:v>
                </c:pt>
                <c:pt idx="717">
                  <c:v>-6.8003848940134054E-3</c:v>
                </c:pt>
                <c:pt idx="718">
                  <c:v>4.4541165232658388E-3</c:v>
                </c:pt>
                <c:pt idx="719">
                  <c:v>3.8080722838640213E-3</c:v>
                </c:pt>
                <c:pt idx="720">
                  <c:v>3.8235674053430559E-3</c:v>
                </c:pt>
                <c:pt idx="721">
                  <c:v>7.0527653396129609E-3</c:v>
                </c:pt>
                <c:pt idx="722">
                  <c:v>2.2897331044077873E-2</c:v>
                </c:pt>
                <c:pt idx="723">
                  <c:v>5.5652592591941358E-2</c:v>
                </c:pt>
                <c:pt idx="724">
                  <c:v>0.11242174755781889</c:v>
                </c:pt>
                <c:pt idx="725">
                  <c:v>5.627078946679831E-2</c:v>
                </c:pt>
                <c:pt idx="726">
                  <c:v>-0.1035963622480631</c:v>
                </c:pt>
                <c:pt idx="727">
                  <c:v>-0.13466587152332068</c:v>
                </c:pt>
                <c:pt idx="728">
                  <c:v>-6.7378525771200654E-2</c:v>
                </c:pt>
                <c:pt idx="729">
                  <c:v>-3.4899179711937907E-2</c:v>
                </c:pt>
                <c:pt idx="730">
                  <c:v>-3.065128717571497E-2</c:v>
                </c:pt>
                <c:pt idx="731">
                  <c:v>-1.5399373322725297E-2</c:v>
                </c:pt>
                <c:pt idx="732">
                  <c:v>-5.6189549714326858E-3</c:v>
                </c:pt>
                <c:pt idx="733">
                  <c:v>-2.6009109579026701E-2</c:v>
                </c:pt>
                <c:pt idx="734">
                  <c:v>-2.2341918647289277E-2</c:v>
                </c:pt>
                <c:pt idx="735">
                  <c:v>1.2846442423760892E-2</c:v>
                </c:pt>
                <c:pt idx="736">
                  <c:v>5.3202097602188587E-2</c:v>
                </c:pt>
                <c:pt idx="737">
                  <c:v>5.3969617746770386E-2</c:v>
                </c:pt>
                <c:pt idx="738">
                  <c:v>3.1670456863939767E-2</c:v>
                </c:pt>
                <c:pt idx="739">
                  <c:v>2.4010860174894334E-2</c:v>
                </c:pt>
                <c:pt idx="740">
                  <c:v>8.7851126119494437E-3</c:v>
                </c:pt>
                <c:pt idx="741">
                  <c:v>-1.7971709668636322E-2</c:v>
                </c:pt>
                <c:pt idx="742">
                  <c:v>-2.271738298237324E-2</c:v>
                </c:pt>
                <c:pt idx="743">
                  <c:v>-8.3880501240491869E-3</c:v>
                </c:pt>
                <c:pt idx="744">
                  <c:v>-2.4060524962842465E-2</c:v>
                </c:pt>
                <c:pt idx="745">
                  <c:v>-6.0640121363103393E-2</c:v>
                </c:pt>
                <c:pt idx="746">
                  <c:v>-4.2914140932261945E-2</c:v>
                </c:pt>
                <c:pt idx="747">
                  <c:v>-3.8664713501930237E-2</c:v>
                </c:pt>
                <c:pt idx="748">
                  <c:v>-4.0586620196700098E-2</c:v>
                </c:pt>
                <c:pt idx="749">
                  <c:v>-8.8548041135072704E-3</c:v>
                </c:pt>
                <c:pt idx="750">
                  <c:v>2.2371154725551606E-2</c:v>
                </c:pt>
                <c:pt idx="751">
                  <c:v>4.3814904503524307E-2</c:v>
                </c:pt>
                <c:pt idx="752">
                  <c:v>7.3634863793849953E-2</c:v>
                </c:pt>
                <c:pt idx="753">
                  <c:v>8.7155088186264038E-2</c:v>
                </c:pt>
                <c:pt idx="754">
                  <c:v>7.9059033393859862E-2</c:v>
                </c:pt>
                <c:pt idx="755">
                  <c:v>5.0626654922962193E-2</c:v>
                </c:pt>
                <c:pt idx="756">
                  <c:v>3.688277453184128E-3</c:v>
                </c:pt>
                <c:pt idx="757">
                  <c:v>-2.6241244040429594E-2</c:v>
                </c:pt>
                <c:pt idx="758">
                  <c:v>-7.6341247558593756E-2</c:v>
                </c:pt>
                <c:pt idx="759">
                  <c:v>-9.2685311660170563E-2</c:v>
                </c:pt>
                <c:pt idx="760">
                  <c:v>-0.10352528203278781</c:v>
                </c:pt>
                <c:pt idx="761">
                  <c:v>-0.10695909596979619</c:v>
                </c:pt>
                <c:pt idx="762">
                  <c:v>-7.5217120349407196E-2</c:v>
                </c:pt>
                <c:pt idx="763">
                  <c:v>-4.0003835521638394E-2</c:v>
                </c:pt>
                <c:pt idx="764">
                  <c:v>9.2206936329603201E-4</c:v>
                </c:pt>
                <c:pt idx="765">
                  <c:v>2.3325529955327513E-2</c:v>
                </c:pt>
                <c:pt idx="766">
                  <c:v>4.6341230571269994E-2</c:v>
                </c:pt>
                <c:pt idx="767">
                  <c:v>7.5888673067092904E-2</c:v>
                </c:pt>
                <c:pt idx="768">
                  <c:v>6.592366542667151E-2</c:v>
                </c:pt>
                <c:pt idx="769">
                  <c:v>6.5322462022304545E-2</c:v>
                </c:pt>
                <c:pt idx="770">
                  <c:v>6.6056251041591171E-2</c:v>
                </c:pt>
                <c:pt idx="771">
                  <c:v>4.1779342554509644E-2</c:v>
                </c:pt>
                <c:pt idx="772">
                  <c:v>1.1532938517630101E-2</c:v>
                </c:pt>
                <c:pt idx="773">
                  <c:v>-3.5925804600119592E-2</c:v>
                </c:pt>
                <c:pt idx="774">
                  <c:v>-9.8955463729798798E-2</c:v>
                </c:pt>
                <c:pt idx="775">
                  <c:v>-0.13141971666365862</c:v>
                </c:pt>
                <c:pt idx="776">
                  <c:v>-0.14033054441213608</c:v>
                </c:pt>
                <c:pt idx="777">
                  <c:v>-0.10979024469852448</c:v>
                </c:pt>
                <c:pt idx="778">
                  <c:v>-2.8089293092489243E-2</c:v>
                </c:pt>
                <c:pt idx="779">
                  <c:v>3.209803450852633E-2</c:v>
                </c:pt>
                <c:pt idx="780">
                  <c:v>7.8562020063400267E-2</c:v>
                </c:pt>
                <c:pt idx="781">
                  <c:v>0.12003343362361193</c:v>
                </c:pt>
                <c:pt idx="782">
                  <c:v>0.11330372694879771</c:v>
                </c:pt>
                <c:pt idx="783">
                  <c:v>8.4602230377495299E-2</c:v>
                </c:pt>
                <c:pt idx="784">
                  <c:v>5.4728988334536557E-2</c:v>
                </c:pt>
                <c:pt idx="785">
                  <c:v>4.6476959064602856E-2</c:v>
                </c:pt>
                <c:pt idx="786">
                  <c:v>-8.3405414968729021E-3</c:v>
                </c:pt>
                <c:pt idx="787">
                  <c:v>-6.3556091263890266E-2</c:v>
                </c:pt>
                <c:pt idx="788">
                  <c:v>-0.11657666936516763</c:v>
                </c:pt>
                <c:pt idx="789">
                  <c:v>-0.15836149368435146</c:v>
                </c:pt>
                <c:pt idx="790">
                  <c:v>-0.14904647715389729</c:v>
                </c:pt>
                <c:pt idx="791">
                  <c:v>-0.11238874733448029</c:v>
                </c:pt>
                <c:pt idx="792">
                  <c:v>-6.2771285288035869E-2</c:v>
                </c:pt>
                <c:pt idx="793">
                  <c:v>-1.8034749962389469E-2</c:v>
                </c:pt>
                <c:pt idx="794">
                  <c:v>3.3678171448409559E-2</c:v>
                </c:pt>
                <c:pt idx="795">
                  <c:v>7.5107083059847354E-2</c:v>
                </c:pt>
                <c:pt idx="796">
                  <c:v>9.021712884306908E-2</c:v>
                </c:pt>
                <c:pt idx="797">
                  <c:v>9.0488074198365215E-2</c:v>
                </c:pt>
                <c:pt idx="798">
                  <c:v>7.4453254714608202E-2</c:v>
                </c:pt>
                <c:pt idx="799">
                  <c:v>2.4230386577546597E-2</c:v>
                </c:pt>
                <c:pt idx="800">
                  <c:v>-1.2827256247401239E-2</c:v>
                </c:pt>
                <c:pt idx="801">
                  <c:v>-4.0427795201539996E-2</c:v>
                </c:pt>
                <c:pt idx="802">
                  <c:v>-4.2522340938448908E-2</c:v>
                </c:pt>
                <c:pt idx="803">
                  <c:v>-7.128782797604799E-2</c:v>
                </c:pt>
                <c:pt idx="804">
                  <c:v>-6.6781671233475212E-2</c:v>
                </c:pt>
                <c:pt idx="805">
                  <c:v>-5.1206113994121553E-2</c:v>
                </c:pt>
                <c:pt idx="806">
                  <c:v>-3.0135453119874003E-2</c:v>
                </c:pt>
                <c:pt idx="807">
                  <c:v>2.0450673289597036E-2</c:v>
                </c:pt>
                <c:pt idx="808">
                  <c:v>5.5332165174186231E-2</c:v>
                </c:pt>
                <c:pt idx="809">
                  <c:v>5.5387384817004205E-2</c:v>
                </c:pt>
                <c:pt idx="810">
                  <c:v>5.4961488246917725E-2</c:v>
                </c:pt>
                <c:pt idx="811">
                  <c:v>5.272920403629542E-2</c:v>
                </c:pt>
                <c:pt idx="812">
                  <c:v>1.8921443670988084E-2</c:v>
                </c:pt>
                <c:pt idx="813">
                  <c:v>-9.6515603363513957E-5</c:v>
                </c:pt>
                <c:pt idx="814">
                  <c:v>4.4126743823289872E-3</c:v>
                </c:pt>
                <c:pt idx="815">
                  <c:v>-2.8909730538725855E-3</c:v>
                </c:pt>
                <c:pt idx="816">
                  <c:v>-3.8003758862614631E-2</c:v>
                </c:pt>
                <c:pt idx="817">
                  <c:v>-3.3052190467715264E-2</c:v>
                </c:pt>
                <c:pt idx="818">
                  <c:v>-2.8910461440682413E-2</c:v>
                </c:pt>
                <c:pt idx="819">
                  <c:v>-3.3374993316829207E-2</c:v>
                </c:pt>
                <c:pt idx="820">
                  <c:v>-3.9610135182738308E-2</c:v>
                </c:pt>
                <c:pt idx="821">
                  <c:v>-4.2214704304933549E-2</c:v>
                </c:pt>
                <c:pt idx="822">
                  <c:v>-2.0324263796210291E-2</c:v>
                </c:pt>
                <c:pt idx="823">
                  <c:v>2.9347942806780339E-2</c:v>
                </c:pt>
                <c:pt idx="824">
                  <c:v>7.164849154651165E-2</c:v>
                </c:pt>
                <c:pt idx="825">
                  <c:v>7.9643828049302104E-2</c:v>
                </c:pt>
                <c:pt idx="826">
                  <c:v>5.4324214830994609E-2</c:v>
                </c:pt>
                <c:pt idx="827">
                  <c:v>-1.5191066265106202E-3</c:v>
                </c:pt>
                <c:pt idx="828">
                  <c:v>-5.9643098004162315E-2</c:v>
                </c:pt>
                <c:pt idx="829">
                  <c:v>-8.170153632760048E-2</c:v>
                </c:pt>
                <c:pt idx="830">
                  <c:v>-7.7168994024395948E-2</c:v>
                </c:pt>
                <c:pt idx="831">
                  <c:v>-7.4350782260298731E-2</c:v>
                </c:pt>
                <c:pt idx="832">
                  <c:v>-8.7358498200774196E-2</c:v>
                </c:pt>
                <c:pt idx="833">
                  <c:v>-4.7250582240521907E-2</c:v>
                </c:pt>
                <c:pt idx="834">
                  <c:v>-7.7643714845180515E-4</c:v>
                </c:pt>
                <c:pt idx="835">
                  <c:v>3.6199198476970194E-2</c:v>
                </c:pt>
                <c:pt idx="836">
                  <c:v>6.3303162641823299E-2</c:v>
                </c:pt>
                <c:pt idx="837">
                  <c:v>5.1270652636885648E-2</c:v>
                </c:pt>
                <c:pt idx="838">
                  <c:v>1.362423174083233E-2</c:v>
                </c:pt>
                <c:pt idx="839">
                  <c:v>1.7441805750131607E-2</c:v>
                </c:pt>
                <c:pt idx="840">
                  <c:v>1.783934332430363E-2</c:v>
                </c:pt>
                <c:pt idx="841">
                  <c:v>1.0644015558063984E-2</c:v>
                </c:pt>
                <c:pt idx="842">
                  <c:v>5.4841035604476932E-3</c:v>
                </c:pt>
                <c:pt idx="843">
                  <c:v>-1.5864153876900672E-2</c:v>
                </c:pt>
                <c:pt idx="844">
                  <c:v>-4.4663774035871032E-2</c:v>
                </c:pt>
                <c:pt idx="845">
                  <c:v>-5.6386929787695411E-2</c:v>
                </c:pt>
                <c:pt idx="846">
                  <c:v>-4.9535052850842476E-2</c:v>
                </c:pt>
                <c:pt idx="847">
                  <c:v>-3.0555539019405845E-2</c:v>
                </c:pt>
                <c:pt idx="848">
                  <c:v>-2.5921693705022335E-2</c:v>
                </c:pt>
                <c:pt idx="849">
                  <c:v>-2.6134568899869919E-2</c:v>
                </c:pt>
                <c:pt idx="850">
                  <c:v>-2.8701423481106761E-3</c:v>
                </c:pt>
                <c:pt idx="851">
                  <c:v>1.2128989063203335E-2</c:v>
                </c:pt>
                <c:pt idx="852">
                  <c:v>1.1303106397390366E-2</c:v>
                </c:pt>
                <c:pt idx="853">
                  <c:v>2.6083040311932565E-2</c:v>
                </c:pt>
                <c:pt idx="854">
                  <c:v>4.5066866464912897E-2</c:v>
                </c:pt>
                <c:pt idx="855">
                  <c:v>3.8148842900991443E-2</c:v>
                </c:pt>
                <c:pt idx="856">
                  <c:v>2.7002295702695849E-2</c:v>
                </c:pt>
                <c:pt idx="857">
                  <c:v>-1.0041861981153488E-3</c:v>
                </c:pt>
                <c:pt idx="858">
                  <c:v>-1.9885503351688386E-2</c:v>
                </c:pt>
                <c:pt idx="859">
                  <c:v>-3.3404996842145922E-2</c:v>
                </c:pt>
                <c:pt idx="860">
                  <c:v>-4.845759373158217E-2</c:v>
                </c:pt>
                <c:pt idx="861">
                  <c:v>-2.9772889204323295E-2</c:v>
                </c:pt>
                <c:pt idx="862">
                  <c:v>-9.9067912995815278E-3</c:v>
                </c:pt>
                <c:pt idx="863">
                  <c:v>-7.583180889487267E-3</c:v>
                </c:pt>
                <c:pt idx="864">
                  <c:v>-5.0305058062076573E-3</c:v>
                </c:pt>
                <c:pt idx="865">
                  <c:v>2.64663252979517E-2</c:v>
                </c:pt>
                <c:pt idx="866">
                  <c:v>1.8091065958142281E-2</c:v>
                </c:pt>
                <c:pt idx="867">
                  <c:v>-9.7498301044106495E-3</c:v>
                </c:pt>
                <c:pt idx="868">
                  <c:v>-1.8254349455237389E-2</c:v>
                </c:pt>
                <c:pt idx="869">
                  <c:v>-3.5361548289656639E-2</c:v>
                </c:pt>
                <c:pt idx="870">
                  <c:v>-1.8216196373105051E-2</c:v>
                </c:pt>
                <c:pt idx="871">
                  <c:v>-7.1745701506733895E-3</c:v>
                </c:pt>
                <c:pt idx="872">
                  <c:v>-6.4566417038440706E-3</c:v>
                </c:pt>
                <c:pt idx="873">
                  <c:v>-7.2192648053169255E-3</c:v>
                </c:pt>
                <c:pt idx="874">
                  <c:v>-1.2009376958012581E-2</c:v>
                </c:pt>
                <c:pt idx="875">
                  <c:v>-2.5028166063129902E-2</c:v>
                </c:pt>
                <c:pt idx="876">
                  <c:v>-1.4270641431212426E-2</c:v>
                </c:pt>
                <c:pt idx="877">
                  <c:v>-7.7755177393555646E-3</c:v>
                </c:pt>
                <c:pt idx="878">
                  <c:v>-1.6280585266649723E-2</c:v>
                </c:pt>
                <c:pt idx="879">
                  <c:v>-9.3995818868279468E-3</c:v>
                </c:pt>
                <c:pt idx="880">
                  <c:v>-3.0789610370993616E-3</c:v>
                </c:pt>
                <c:pt idx="881">
                  <c:v>2.3020414933562279E-2</c:v>
                </c:pt>
                <c:pt idx="882">
                  <c:v>3.9566317610442638E-2</c:v>
                </c:pt>
                <c:pt idx="883">
                  <c:v>4.1560071967542175E-2</c:v>
                </c:pt>
                <c:pt idx="884">
                  <c:v>3.5114503428339959E-2</c:v>
                </c:pt>
                <c:pt idx="885">
                  <c:v>-2.1466955915093425E-3</c:v>
                </c:pt>
                <c:pt idx="886">
                  <c:v>-3.7165048867464065E-2</c:v>
                </c:pt>
                <c:pt idx="887">
                  <c:v>-3.6716603972017765E-2</c:v>
                </c:pt>
                <c:pt idx="888">
                  <c:v>-3.2471233047544956E-2</c:v>
                </c:pt>
                <c:pt idx="889">
                  <c:v>-4.1650996170938016E-2</c:v>
                </c:pt>
                <c:pt idx="890">
                  <c:v>-1.3340093605220319E-2</c:v>
                </c:pt>
                <c:pt idx="891">
                  <c:v>-4.1150145605206492E-3</c:v>
                </c:pt>
                <c:pt idx="892">
                  <c:v>7.2030022367835051E-3</c:v>
                </c:pt>
                <c:pt idx="893">
                  <c:v>1.0662580467760564E-2</c:v>
                </c:pt>
                <c:pt idx="894">
                  <c:v>2.3342815786600114E-2</c:v>
                </c:pt>
                <c:pt idx="895">
                  <c:v>2.0248396173119545E-2</c:v>
                </c:pt>
                <c:pt idx="896">
                  <c:v>1.5429632663726807E-2</c:v>
                </c:pt>
                <c:pt idx="897">
                  <c:v>2.255197986960411E-3</c:v>
                </c:pt>
                <c:pt idx="898">
                  <c:v>-1.3678574301302433E-2</c:v>
                </c:pt>
                <c:pt idx="899">
                  <c:v>-2.9508266150951389E-2</c:v>
                </c:pt>
                <c:pt idx="900">
                  <c:v>-4.5788266696035862E-2</c:v>
                </c:pt>
                <c:pt idx="901">
                  <c:v>-4.2134414725005627E-2</c:v>
                </c:pt>
                <c:pt idx="902">
                  <c:v>-4.3715136386454106E-2</c:v>
                </c:pt>
                <c:pt idx="903">
                  <c:v>-4.772438943386078E-2</c:v>
                </c:pt>
                <c:pt idx="904">
                  <c:v>-1.5337173566222191E-2</c:v>
                </c:pt>
                <c:pt idx="905">
                  <c:v>1.8781804852187636E-2</c:v>
                </c:pt>
                <c:pt idx="906">
                  <c:v>3.100964840501547E-2</c:v>
                </c:pt>
                <c:pt idx="907">
                  <c:v>2.461633935570717E-2</c:v>
                </c:pt>
                <c:pt idx="908">
                  <c:v>4.5324619039893155E-2</c:v>
                </c:pt>
                <c:pt idx="909">
                  <c:v>6.8358299843966963E-2</c:v>
                </c:pt>
                <c:pt idx="910">
                  <c:v>6.9206328839063649E-2</c:v>
                </c:pt>
                <c:pt idx="911">
                  <c:v>3.8273607864975932E-2</c:v>
                </c:pt>
                <c:pt idx="912">
                  <c:v>-1.6180853694677352E-2</c:v>
                </c:pt>
                <c:pt idx="913">
                  <c:v>-6.0824856832623488E-2</c:v>
                </c:pt>
                <c:pt idx="914">
                  <c:v>-7.7972109094262124E-2</c:v>
                </c:pt>
                <c:pt idx="915">
                  <c:v>-8.2374441213905816E-2</c:v>
                </c:pt>
                <c:pt idx="916">
                  <c:v>-7.8401733264327048E-2</c:v>
                </c:pt>
                <c:pt idx="917">
                  <c:v>-7.7761243879795078E-2</c:v>
                </c:pt>
                <c:pt idx="918">
                  <c:v>-4.6026942729949956E-2</c:v>
                </c:pt>
                <c:pt idx="919">
                  <c:v>-1.1562101505696774E-2</c:v>
                </c:pt>
                <c:pt idx="920">
                  <c:v>2.1663056910037996E-2</c:v>
                </c:pt>
                <c:pt idx="921">
                  <c:v>4.9004893116652966E-2</c:v>
                </c:pt>
                <c:pt idx="922">
                  <c:v>8.0075133293867118E-2</c:v>
                </c:pt>
                <c:pt idx="923">
                  <c:v>6.7235670983791351E-2</c:v>
                </c:pt>
                <c:pt idx="924">
                  <c:v>1.8456443846225738E-2</c:v>
                </c:pt>
                <c:pt idx="925">
                  <c:v>-4.3474596552550794E-2</c:v>
                </c:pt>
                <c:pt idx="926">
                  <c:v>-7.360891677439213E-2</c:v>
                </c:pt>
                <c:pt idx="927">
                  <c:v>-8.2824457548558716E-2</c:v>
                </c:pt>
                <c:pt idx="928">
                  <c:v>-7.1394283846020701E-2</c:v>
                </c:pt>
                <c:pt idx="929">
                  <c:v>2.2819014899432659E-2</c:v>
                </c:pt>
                <c:pt idx="930">
                  <c:v>-1.3443845137953759E-3</c:v>
                </c:pt>
                <c:pt idx="931">
                  <c:v>-0.11441203013062477</c:v>
                </c:pt>
                <c:pt idx="932">
                  <c:v>-5.7573439478874208E-2</c:v>
                </c:pt>
                <c:pt idx="933">
                  <c:v>3.2587263733148575E-2</c:v>
                </c:pt>
                <c:pt idx="934">
                  <c:v>7.280660569667817E-2</c:v>
                </c:pt>
                <c:pt idx="935">
                  <c:v>7.7232509404420863E-2</c:v>
                </c:pt>
                <c:pt idx="936">
                  <c:v>0.11289767436683179</c:v>
                </c:pt>
                <c:pt idx="937">
                  <c:v>0.10734749726951123</c:v>
                </c:pt>
                <c:pt idx="938">
                  <c:v>1.7066597230732443E-2</c:v>
                </c:pt>
                <c:pt idx="939">
                  <c:v>-4.7130860500037675E-2</c:v>
                </c:pt>
                <c:pt idx="940">
                  <c:v>-6.8313276283442984E-2</c:v>
                </c:pt>
                <c:pt idx="941">
                  <c:v>-7.3450237959623341E-2</c:v>
                </c:pt>
                <c:pt idx="942">
                  <c:v>-5.2550023421645164E-2</c:v>
                </c:pt>
                <c:pt idx="943">
                  <c:v>-1.600068636238575E-2</c:v>
                </c:pt>
                <c:pt idx="944">
                  <c:v>-1.2729096114635468E-2</c:v>
                </c:pt>
                <c:pt idx="945">
                  <c:v>-4.683985188603401E-3</c:v>
                </c:pt>
                <c:pt idx="946">
                  <c:v>-6.4660337939858436E-3</c:v>
                </c:pt>
                <c:pt idx="947">
                  <c:v>6.50985136628151E-3</c:v>
                </c:pt>
                <c:pt idx="948">
                  <c:v>3.2225686535239224E-2</c:v>
                </c:pt>
                <c:pt idx="949">
                  <c:v>4.5180558264255523E-2</c:v>
                </c:pt>
                <c:pt idx="950">
                  <c:v>3.4114995002746583E-2</c:v>
                </c:pt>
                <c:pt idx="951">
                  <c:v>4.6624966710805899E-3</c:v>
                </c:pt>
                <c:pt idx="952">
                  <c:v>-2.9482501856982708E-2</c:v>
                </c:pt>
                <c:pt idx="953">
                  <c:v>-3.7439466007053855E-2</c:v>
                </c:pt>
                <c:pt idx="954">
                  <c:v>-3.6422269754111766E-2</c:v>
                </c:pt>
                <c:pt idx="955">
                  <c:v>-1.7500460632145404E-2</c:v>
                </c:pt>
                <c:pt idx="956">
                  <c:v>-9.4900675490498555E-3</c:v>
                </c:pt>
                <c:pt idx="957">
                  <c:v>-1.544253308326006E-2</c:v>
                </c:pt>
                <c:pt idx="958">
                  <c:v>-1.9526484310626986E-2</c:v>
                </c:pt>
                <c:pt idx="959">
                  <c:v>-2.9975385591387751E-2</c:v>
                </c:pt>
                <c:pt idx="960">
                  <c:v>-3.6459436118602757E-2</c:v>
                </c:pt>
                <c:pt idx="961">
                  <c:v>-2.4105036891996862E-2</c:v>
                </c:pt>
                <c:pt idx="962">
                  <c:v>4.4151229038834573E-3</c:v>
                </c:pt>
                <c:pt idx="963">
                  <c:v>1.6596627272665501E-2</c:v>
                </c:pt>
                <c:pt idx="964">
                  <c:v>-7.2088129073381432E-3</c:v>
                </c:pt>
                <c:pt idx="965">
                  <c:v>-3.3168696239590643E-2</c:v>
                </c:pt>
                <c:pt idx="966">
                  <c:v>-3.0359328389167786E-2</c:v>
                </c:pt>
                <c:pt idx="967">
                  <c:v>-2.2356609776616097E-2</c:v>
                </c:pt>
                <c:pt idx="968">
                  <c:v>-2.6715562865138056E-3</c:v>
                </c:pt>
                <c:pt idx="969">
                  <c:v>1.3701232261955739E-2</c:v>
                </c:pt>
                <c:pt idx="970">
                  <c:v>2.576275907456875E-2</c:v>
                </c:pt>
                <c:pt idx="971">
                  <c:v>1.4600862935185433E-2</c:v>
                </c:pt>
                <c:pt idx="972">
                  <c:v>3.334118910133839E-3</c:v>
                </c:pt>
                <c:pt idx="973">
                  <c:v>1.4722996652126313E-2</c:v>
                </c:pt>
                <c:pt idx="974">
                  <c:v>1.4960174337029458E-2</c:v>
                </c:pt>
                <c:pt idx="975">
                  <c:v>1.1625726521015168E-2</c:v>
                </c:pt>
                <c:pt idx="976">
                  <c:v>-7.7855676412582403E-3</c:v>
                </c:pt>
                <c:pt idx="977">
                  <c:v>-2.8066708222031594E-2</c:v>
                </c:pt>
                <c:pt idx="978">
                  <c:v>-1.8576677218079568E-2</c:v>
                </c:pt>
                <c:pt idx="979">
                  <c:v>-4.9624588340520864E-3</c:v>
                </c:pt>
                <c:pt idx="980">
                  <c:v>-3.6211733445525168E-2</c:v>
                </c:pt>
                <c:pt idx="981">
                  <c:v>-4.9426294639706617E-2</c:v>
                </c:pt>
                <c:pt idx="982">
                  <c:v>-6.3452120460569861E-2</c:v>
                </c:pt>
                <c:pt idx="983">
                  <c:v>-5.2697519436478615E-2</c:v>
                </c:pt>
                <c:pt idx="984">
                  <c:v>-9.9561271816492082E-3</c:v>
                </c:pt>
                <c:pt idx="985">
                  <c:v>2.2661432437598706E-2</c:v>
                </c:pt>
                <c:pt idx="986">
                  <c:v>4.37821600958705E-2</c:v>
                </c:pt>
                <c:pt idx="987">
                  <c:v>6.1389880590140826E-2</c:v>
                </c:pt>
                <c:pt idx="988">
                  <c:v>5.0287699140608315E-2</c:v>
                </c:pt>
                <c:pt idx="989">
                  <c:v>2.4958109110593797E-2</c:v>
                </c:pt>
                <c:pt idx="990">
                  <c:v>1.764492340385914E-2</c:v>
                </c:pt>
                <c:pt idx="991">
                  <c:v>-1.0004439800977708E-2</c:v>
                </c:pt>
                <c:pt idx="992">
                  <c:v>-3.0298188440501691E-2</c:v>
                </c:pt>
                <c:pt idx="993">
                  <c:v>-4.7629664540290835E-2</c:v>
                </c:pt>
                <c:pt idx="994">
                  <c:v>-7.9066269323229799E-2</c:v>
                </c:pt>
                <c:pt idx="995">
                  <c:v>-9.8818748518824578E-2</c:v>
                </c:pt>
                <c:pt idx="996">
                  <c:v>-9.378137223422528E-2</c:v>
                </c:pt>
                <c:pt idx="997">
                  <c:v>-3.342345211654902E-2</c:v>
                </c:pt>
                <c:pt idx="998">
                  <c:v>1.4525397308170797E-2</c:v>
                </c:pt>
                <c:pt idx="999">
                  <c:v>2.896297674626112E-2</c:v>
                </c:pt>
                <c:pt idx="1000">
                  <c:v>5.5294231362640861E-2</c:v>
                </c:pt>
                <c:pt idx="1001">
                  <c:v>4.7192073538899426E-2</c:v>
                </c:pt>
                <c:pt idx="1002">
                  <c:v>5.4723396934568888E-2</c:v>
                </c:pt>
                <c:pt idx="1003">
                  <c:v>5.6549884378910065E-2</c:v>
                </c:pt>
                <c:pt idx="1004">
                  <c:v>4.142423383891583E-2</c:v>
                </c:pt>
                <c:pt idx="1005">
                  <c:v>8.1793776154518126E-3</c:v>
                </c:pt>
                <c:pt idx="1006">
                  <c:v>-3.3675796017050744E-2</c:v>
                </c:pt>
                <c:pt idx="1007">
                  <c:v>-7.5992607325315473E-2</c:v>
                </c:pt>
                <c:pt idx="1008">
                  <c:v>-0.1117329090088606</c:v>
                </c:pt>
                <c:pt idx="1009">
                  <c:v>-0.11521470665931702</c:v>
                </c:pt>
                <c:pt idx="1010">
                  <c:v>-0.10983234465122224</c:v>
                </c:pt>
                <c:pt idx="1011">
                  <c:v>-5.4042854122817521E-2</c:v>
                </c:pt>
                <c:pt idx="1012">
                  <c:v>1.1433133855462076E-3</c:v>
                </c:pt>
                <c:pt idx="1013">
                  <c:v>2.8589814752340317E-2</c:v>
                </c:pt>
                <c:pt idx="1014">
                  <c:v>3.8130241446197033E-2</c:v>
                </c:pt>
                <c:pt idx="1015">
                  <c:v>6.6840435750782495E-2</c:v>
                </c:pt>
                <c:pt idx="1016">
                  <c:v>8.3856710381805907E-2</c:v>
                </c:pt>
                <c:pt idx="1017">
                  <c:v>7.3285017572343347E-2</c:v>
                </c:pt>
                <c:pt idx="1018">
                  <c:v>3.3402767591178419E-2</c:v>
                </c:pt>
                <c:pt idx="1019">
                  <c:v>1.0633892565965654E-2</c:v>
                </c:pt>
                <c:pt idx="1020">
                  <c:v>-2.3868553563952448E-2</c:v>
                </c:pt>
                <c:pt idx="1021">
                  <c:v>-7.1372320242226131E-2</c:v>
                </c:pt>
                <c:pt idx="1022">
                  <c:v>-8.0731263980269433E-2</c:v>
                </c:pt>
                <c:pt idx="1023">
                  <c:v>-4.1876369789242744E-2</c:v>
                </c:pt>
              </c:numCache>
            </c:numRef>
          </c:yVal>
          <c:smooth val="0"/>
          <c:extLst>
            <c:ext xmlns:c16="http://schemas.microsoft.com/office/drawing/2014/chart" uri="{C3380CC4-5D6E-409C-BE32-E72D297353CC}">
              <c16:uniqueId val="{00000000-8792-4204-9095-357474630D7D}"/>
            </c:ext>
          </c:extLst>
        </c:ser>
        <c:dLbls>
          <c:showLegendKey val="0"/>
          <c:showVal val="0"/>
          <c:showCatName val="0"/>
          <c:showSerName val="0"/>
          <c:showPercent val="0"/>
          <c:showBubbleSize val="0"/>
        </c:dLbls>
        <c:axId val="307356079"/>
        <c:axId val="1"/>
      </c:scatterChart>
      <c:valAx>
        <c:axId val="307356079"/>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Acceleration (m/s</a:t>
                </a:r>
                <a:r>
                  <a:rPr lang="en-US" sz="2400" baseline="30000" dirty="0"/>
                  <a:t>2</a:t>
                </a:r>
                <a:r>
                  <a:rPr lang="en-US" sz="2400" dirty="0"/>
                  <a:t>)</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7356079"/>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0.15826</cdr:x>
      <cdr:y>0.20943</cdr:y>
    </cdr:from>
    <cdr:to>
      <cdr:x>0.18234</cdr:x>
      <cdr:y>0.37781</cdr:y>
    </cdr:to>
    <cdr:sp macro="" textlink="">
      <cdr:nvSpPr>
        <cdr:cNvPr id="2" name="TextBox 1">
          <a:extLst xmlns:a="http://schemas.openxmlformats.org/drawingml/2006/main">
            <a:ext uri="{FF2B5EF4-FFF2-40B4-BE49-F238E27FC236}">
              <a16:creationId xmlns:a16="http://schemas.microsoft.com/office/drawing/2014/main" id="{9F2341B0-D88E-87EC-452C-CFEA08ED56F1}"/>
            </a:ext>
          </a:extLst>
        </cdr:cNvPr>
        <cdr:cNvSpPr txBox="1"/>
      </cdr:nvSpPr>
      <cdr:spPr>
        <a:xfrm xmlns:a="http://schemas.openxmlformats.org/drawingml/2006/main" rot="16200000">
          <a:off x="1560354" y="1652491"/>
          <a:ext cx="1031847" cy="2936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t = 5.317 s</a:t>
          </a:r>
        </a:p>
      </cdr:txBody>
    </cdr:sp>
  </cdr:relSizeAnchor>
  <cdr:relSizeAnchor xmlns:cdr="http://schemas.openxmlformats.org/drawingml/2006/chartDrawing">
    <cdr:from>
      <cdr:x>0.28284</cdr:x>
      <cdr:y>0.20258</cdr:y>
    </cdr:from>
    <cdr:to>
      <cdr:x>0.30692</cdr:x>
      <cdr:y>0.37515</cdr:y>
    </cdr:to>
    <cdr:sp macro="" textlink="">
      <cdr:nvSpPr>
        <cdr:cNvPr id="3" name="TextBox 1">
          <a:extLst xmlns:a="http://schemas.openxmlformats.org/drawingml/2006/main">
            <a:ext uri="{FF2B5EF4-FFF2-40B4-BE49-F238E27FC236}">
              <a16:creationId xmlns:a16="http://schemas.microsoft.com/office/drawing/2014/main" id="{22BFC2E0-C2A2-89E6-D254-4D4692070B1F}"/>
            </a:ext>
          </a:extLst>
        </cdr:cNvPr>
        <cdr:cNvSpPr txBox="1"/>
      </cdr:nvSpPr>
      <cdr:spPr>
        <a:xfrm xmlns:a="http://schemas.openxmlformats.org/drawingml/2006/main" rot="16200000">
          <a:off x="3066413" y="1623362"/>
          <a:ext cx="1057479" cy="29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t = 5.886 s</a:t>
          </a:r>
        </a:p>
      </cdr:txBody>
    </cdr:sp>
  </cdr:relSizeAnchor>
  <cdr:relSizeAnchor xmlns:cdr="http://schemas.openxmlformats.org/drawingml/2006/chartDrawing">
    <cdr:from>
      <cdr:x>0.80784</cdr:x>
      <cdr:y>0.21833</cdr:y>
    </cdr:from>
    <cdr:to>
      <cdr:x>0.83192</cdr:x>
      <cdr:y>0.38815</cdr:y>
    </cdr:to>
    <cdr:sp macro="" textlink="">
      <cdr:nvSpPr>
        <cdr:cNvPr id="4" name="TextBox 1">
          <a:extLst xmlns:a="http://schemas.openxmlformats.org/drawingml/2006/main">
            <a:ext uri="{FF2B5EF4-FFF2-40B4-BE49-F238E27FC236}">
              <a16:creationId xmlns:a16="http://schemas.microsoft.com/office/drawing/2014/main" id="{22BFC2E0-C2A2-89E6-D254-4D4692070B1F}"/>
            </a:ext>
          </a:extLst>
        </cdr:cNvPr>
        <cdr:cNvSpPr txBox="1"/>
      </cdr:nvSpPr>
      <cdr:spPr>
        <a:xfrm xmlns:a="http://schemas.openxmlformats.org/drawingml/2006/main" rot="16200000">
          <a:off x="9475601" y="1711456"/>
          <a:ext cx="1040703" cy="29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t = 8.306 s</a:t>
          </a:r>
        </a:p>
      </cdr:txBody>
    </cdr:sp>
  </cdr:relSizeAnchor>
  <cdr:relSizeAnchor xmlns:cdr="http://schemas.openxmlformats.org/drawingml/2006/chartDrawing">
    <cdr:from>
      <cdr:x>0.65577</cdr:x>
      <cdr:y>0.13446</cdr:y>
    </cdr:from>
    <cdr:to>
      <cdr:x>0.67985</cdr:x>
      <cdr:y>0.30112</cdr:y>
    </cdr:to>
    <cdr:sp macro="" textlink="">
      <cdr:nvSpPr>
        <cdr:cNvPr id="5" name="TextBox 1">
          <a:extLst xmlns:a="http://schemas.openxmlformats.org/drawingml/2006/main">
            <a:ext uri="{FF2B5EF4-FFF2-40B4-BE49-F238E27FC236}">
              <a16:creationId xmlns:a16="http://schemas.microsoft.com/office/drawing/2014/main" id="{22BFC2E0-C2A2-89E6-D254-4D4692070B1F}"/>
            </a:ext>
          </a:extLst>
        </cdr:cNvPr>
        <cdr:cNvSpPr txBox="1"/>
      </cdr:nvSpPr>
      <cdr:spPr>
        <a:xfrm xmlns:a="http://schemas.openxmlformats.org/drawingml/2006/main" rot="16200000">
          <a:off x="7631333" y="1187829"/>
          <a:ext cx="1021303" cy="29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t = 7.606 s</a:t>
          </a:r>
        </a:p>
      </cdr:txBody>
    </cdr:sp>
  </cdr:relSizeAnchor>
</c:userShapes>
</file>

<file path=ppt/drawings/drawing2.xml><?xml version="1.0" encoding="utf-8"?>
<c:userShapes xmlns:c="http://schemas.openxmlformats.org/drawingml/2006/chart">
  <cdr:relSizeAnchor xmlns:cdr="http://schemas.openxmlformats.org/drawingml/2006/chartDrawing">
    <cdr:from>
      <cdr:x>0.74748</cdr:x>
      <cdr:y>0.04771</cdr:y>
    </cdr:from>
    <cdr:to>
      <cdr:x>0.96429</cdr:x>
      <cdr:y>0.11863</cdr:y>
    </cdr:to>
    <cdr:sp macro="" textlink="">
      <cdr:nvSpPr>
        <cdr:cNvPr id="2" name="TextBox 1">
          <a:extLst xmlns:a="http://schemas.openxmlformats.org/drawingml/2006/main">
            <a:ext uri="{FF2B5EF4-FFF2-40B4-BE49-F238E27FC236}">
              <a16:creationId xmlns:a16="http://schemas.microsoft.com/office/drawing/2014/main" id="{7D4794B4-77D4-92CB-DFE3-53B5EAB65185}"/>
            </a:ext>
          </a:extLst>
        </cdr:cNvPr>
        <cdr:cNvSpPr txBox="1"/>
      </cdr:nvSpPr>
      <cdr:spPr>
        <a:xfrm xmlns:a="http://schemas.openxmlformats.org/drawingml/2006/main">
          <a:off x="9113263" y="284309"/>
          <a:ext cx="2643307" cy="422621"/>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dirty="0"/>
            <a:t>5 point moving average</a:t>
          </a:r>
        </a:p>
      </cdr:txBody>
    </cdr:sp>
  </cdr:relSizeAnchor>
</c:userShapes>
</file>

<file path=ppt/drawings/drawing3.xml><?xml version="1.0" encoding="utf-8"?>
<c:userShapes xmlns:c="http://schemas.openxmlformats.org/drawingml/2006/chart">
  <cdr:relSizeAnchor xmlns:cdr="http://schemas.openxmlformats.org/drawingml/2006/chartDrawing">
    <cdr:from>
      <cdr:x>0.49223</cdr:x>
      <cdr:y>0.27984</cdr:y>
    </cdr:from>
    <cdr:to>
      <cdr:x>0.95727</cdr:x>
      <cdr:y>0.69671</cdr:y>
    </cdr:to>
    <cdr:sp macro="" textlink="">
      <cdr:nvSpPr>
        <cdr:cNvPr id="2" name="TextBox 1">
          <a:extLst xmlns:a="http://schemas.openxmlformats.org/drawingml/2006/main">
            <a:ext uri="{FF2B5EF4-FFF2-40B4-BE49-F238E27FC236}">
              <a16:creationId xmlns:a16="http://schemas.microsoft.com/office/drawing/2014/main" id="{8EB989A7-5F4F-614E-61B0-592FEF7982B4}"/>
            </a:ext>
          </a:extLst>
        </cdr:cNvPr>
        <cdr:cNvSpPr txBox="1"/>
      </cdr:nvSpPr>
      <cdr:spPr>
        <a:xfrm xmlns:a="http://schemas.openxmlformats.org/drawingml/2006/main">
          <a:off x="5968487" y="1750670"/>
          <a:ext cx="5638797" cy="2607970"/>
        </a:xfrm>
        <a:prstGeom xmlns:a="http://schemas.openxmlformats.org/drawingml/2006/main" prst="rect">
          <a:avLst/>
        </a:prstGeom>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sz="2000" dirty="0"/>
            <a:t>The lowering of the oscillation frequency of the physiologic tremors supports the “mechanical-reflex” model where the frequency is governed by the inertial and elastic properties of the body. </a:t>
          </a:r>
        </a:p>
        <a:p xmlns:a="http://schemas.openxmlformats.org/drawingml/2006/main">
          <a:endParaRPr lang="en-US" sz="1600" dirty="0"/>
        </a:p>
        <a:p xmlns:a="http://schemas.openxmlformats.org/drawingml/2006/main">
          <a:endParaRPr lang="en-US" sz="1600" dirty="0"/>
        </a:p>
        <a:p xmlns:a="http://schemas.openxmlformats.org/drawingml/2006/main">
          <a:endParaRPr lang="en-US" sz="1600" dirty="0"/>
        </a:p>
        <a:p xmlns:a="http://schemas.openxmlformats.org/drawingml/2006/main">
          <a:endParaRPr lang="en-US" sz="1600" dirty="0"/>
        </a:p>
        <a:p xmlns:a="http://schemas.openxmlformats.org/drawingml/2006/main">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dirty="0">
                <a:solidFill>
                  <a:schemeClr val="tx1"/>
                </a:solidFill>
                <a:effectLst/>
                <a:latin typeface="+mn-lt"/>
                <a:ea typeface="+mn-ea"/>
                <a:cs typeface="+mn-cs"/>
              </a:rPr>
              <a:t>LLNL-PRES-</a:t>
            </a:r>
            <a:r>
              <a:rPr lang="en-US" sz="800" dirty="0">
                <a:latin typeface="Arial"/>
                <a:cs typeface="Arial"/>
              </a:rPr>
              <a:t>761938</a:t>
            </a:r>
            <a:endParaRPr lang="en-US" sz="105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69BB2C-60BD-2E42-B11D-19D8677026BF}" type="slidenum">
              <a:rPr lang="en-US" smtClean="0"/>
              <a:pPr/>
              <a:t>1</a:t>
            </a:fld>
            <a:endParaRPr lang="en-US" dirty="0"/>
          </a:p>
        </p:txBody>
      </p:sp>
    </p:spTree>
    <p:extLst>
      <p:ext uri="{BB962C8B-B14F-4D97-AF65-F5344CB8AC3E}">
        <p14:creationId xmlns:p14="http://schemas.microsoft.com/office/powerpoint/2010/main" val="57780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estimated peak-to-peak displacement resulting from physiologic tremors is on the order of 0.1 mm which is consistent with reports in the scientific literature.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7627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frequency of the oscillation is estimated by measuring the time at which the acceleration reaches a maximum positive value for a selected number of cycles. </a:t>
            </a:r>
          </a:p>
          <a:p>
            <a:pPr marL="0" indent="0"/>
            <a:endParaRPr lang="en-US" dirty="0"/>
          </a:p>
          <a:p>
            <a:pPr marL="0" indent="0"/>
            <a:r>
              <a:rPr lang="en-US" dirty="0"/>
              <a:t>Other contributions to the acceleration are also present but the primary oscillation can be easily visualized.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547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next few slides illustrate the steps for using the Fourier Analysis in MS Excel to transform the amplitude data in the time domain to a power spectrum in the frequency domain. I learned how to do it for the first time from the video link.</a:t>
            </a:r>
          </a:p>
          <a:p>
            <a:pPr marL="0" indent="0"/>
            <a:endParaRPr lang="en-US" dirty="0"/>
          </a:p>
          <a:p>
            <a:pPr marL="0" indent="0"/>
            <a:r>
              <a:rPr lang="en-US" dirty="0"/>
              <a:t>You will need to add the Data Analysis ToolPak if it is not already installed in your MS Excel.</a:t>
            </a:r>
          </a:p>
          <a:p>
            <a:pPr marL="0" indent="0"/>
            <a:endParaRPr lang="en-US" dirty="0"/>
          </a:p>
          <a:p>
            <a:pPr marL="0" indent="0"/>
            <a:r>
              <a:rPr lang="en-US" dirty="0"/>
              <a:t>There are many other possible tools available to do this analysis that might be better for students depending on their backgrounds. I do not know how to do this in Google Sheets.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337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529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897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 column with an index value, k, was created in column A to use in calculating the Frequency column.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94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is the result of the analysis which shows a clear resonance at ~7 Hz.</a:t>
            </a:r>
          </a:p>
          <a:p>
            <a:pPr marL="0" indent="0"/>
            <a:endParaRPr lang="en-US" dirty="0"/>
          </a:p>
          <a:p>
            <a:pPr marL="0" indent="0"/>
            <a:r>
              <a:rPr lang="en-US" dirty="0"/>
              <a:t>It is a little noisy and can be smoothed by using a simple moving average.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755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is the result of conducting a 5-point moving average. This can be done easily using the “data analysis” functions. The frequency domain graphs on the following slides will all take advantage of a 5-point moving average.</a:t>
            </a:r>
          </a:p>
          <a:p>
            <a:pPr marL="0" indent="0"/>
            <a:endParaRPr lang="en-US" dirty="0"/>
          </a:p>
          <a:p>
            <a:pPr marL="0" indent="0"/>
            <a:r>
              <a:rPr lang="en-US" dirty="0"/>
              <a:t>The average value was determined visually.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733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There clearly some resonances visible in the frequency power spectrum but the features are not as prominent as since for the other two axes.  An attempt to determine a representative frequency was not attempted.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0636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Summary of the analysis of the acceleration measurements on all three axes.</a:t>
            </a:r>
          </a:p>
          <a:p>
            <a:pPr marL="0" indent="0"/>
            <a:endParaRPr lang="en-US" dirty="0"/>
          </a:p>
          <a:p>
            <a:pPr marL="0" indent="0"/>
            <a:r>
              <a:rPr lang="en-US" dirty="0"/>
              <a:t>It appears that the largest movement occurs along the z-axis, which is also the direction in which the wrist has the largest potential displacement.</a:t>
            </a:r>
          </a:p>
          <a:p>
            <a:pPr marL="0" indent="0"/>
            <a:endParaRPr lang="en-US" dirty="0"/>
          </a:p>
          <a:p>
            <a:pPr marL="0" indent="0"/>
            <a:r>
              <a:rPr lang="en-US" dirty="0"/>
              <a:t>The primary oscillation frequency was determined to be 7.2 Hz.</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198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2955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x-axis angular velocity demonstrated the most visual oscillatory pattern.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1380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occasional large change in angular velocity was an interesting feature of y-axis data. It would be interesting to better understand the origin. Such large deviations in the y-axis angular velocity were regularly observed to be more likely than such features along other axes when looking over many data sets.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1196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clear resonance frequency was visible.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6882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appear to be two potential resonances in this data at 7.4 Hz and 13.5 Hz. Further investigation would be needed to evaluate the consistent observation of these resonances.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353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1928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Example data collected with an iPhone 12 Pro Max in a case. </a:t>
            </a:r>
          </a:p>
          <a:p>
            <a:pPr marL="0" indent="0"/>
            <a:endParaRPr lang="en-US" dirty="0"/>
          </a:p>
          <a:p>
            <a:pPr marL="0" indent="0"/>
            <a:r>
              <a:rPr lang="en-US" dirty="0"/>
              <a:t>The forearm was placed on the armrest of a chair so that the arm was completely relaxed as in previous experiment. A 2.5 lbs. mass was place on the hand and the phone was placed on top of the mass.</a:t>
            </a:r>
          </a:p>
          <a:p>
            <a:pPr marL="0" indent="0"/>
            <a:endParaRPr lang="en-US" dirty="0"/>
          </a:p>
          <a:p>
            <a:pPr marL="0" indent="0"/>
            <a:r>
              <a:rPr lang="en-US" dirty="0"/>
              <a:t>Data was collected for 11 seconds to assure that &gt;1024 points were available for the FFT analysis.</a:t>
            </a:r>
          </a:p>
          <a:p>
            <a:pPr marL="0" indent="0"/>
            <a:endParaRPr lang="en-US" dirty="0"/>
          </a:p>
          <a:p>
            <a:pPr marL="0" indent="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399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106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frequency of the physiologic tremor shifts by more than 30% to a lower frequency. A similar shift was observed in the acceleration measurements. This shift is well documented in the scientific literature.</a:t>
            </a:r>
          </a:p>
          <a:p>
            <a:pPr marL="0" indent="0"/>
            <a:endParaRPr lang="en-US" dirty="0"/>
          </a:p>
          <a:p>
            <a:pPr marL="0" indent="0"/>
            <a:r>
              <a:rPr lang="en-US" dirty="0"/>
              <a:t>This provides a wonderful connection between a simple physics model (mass on a spring) to real-life applications in biomechanics.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2388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A very clear mechanical reflex tremor with a well-defined oscillation frequency is observed in subject 2.  A more complicated tremor pattern which likely involves more neurological components that do not shift frequency with added mass are observed in subject 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032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567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Data collected on an iPhone 12 Pro Max. </a:t>
            </a:r>
          </a:p>
          <a:p>
            <a:pPr marL="0" indent="0"/>
            <a:endParaRPr lang="en-US" dirty="0"/>
          </a:p>
          <a:p>
            <a:pPr marL="0" indent="0"/>
            <a:r>
              <a:rPr lang="en-US" dirty="0"/>
              <a:t>The phone was slid slowly onto the edge of the table from the side to minimize large changes in acceleration in the transition from the hand to the table. Unless the transfer to the table is done very carefully, transferring the phone on the table can produce a larger changes in acceleration during the transition. While students will still be able to compare the measurements in their hands to being on the table by zooming in on the data, the careful transfer will provide a more striking visual effect as seen above.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5597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7152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data was taken by setting the phone on the case of a small computer. When the same measurement was made with an Android phone with higher data collection rates, additional higher frequencies were observed. </a:t>
            </a:r>
          </a:p>
          <a:p>
            <a:pPr marL="0" indent="0"/>
            <a:endParaRPr lang="en-US" dirty="0"/>
          </a:p>
          <a:p>
            <a:pPr marL="0" indent="0"/>
            <a:r>
              <a:rPr lang="en-US" dirty="0"/>
              <a:t>Students can explore a variety of different appliances and see what they can observe.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9983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data was taken by setting the phone on the case of a small computer. When the same measurement was made with an Android phone with higher data collection rates, additional higher frequencies were observed. </a:t>
            </a:r>
          </a:p>
          <a:p>
            <a:pPr marL="0" indent="0"/>
            <a:endParaRPr lang="en-US" dirty="0"/>
          </a:p>
          <a:p>
            <a:pPr marL="0" indent="0"/>
            <a:r>
              <a:rPr lang="en-US" dirty="0"/>
              <a:t>Students can explore a variety of different appliances and see what they can observe.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7147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activity will encourage further exploration of the sensor properties at home.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will also make students think about how best to characterize the data for “stability.” Averages vs. single point fluctuations. Data will show how different criteria may produce different “winners.”</a:t>
            </a:r>
            <a:endParaRPr dirty="0"/>
          </a:p>
        </p:txBody>
      </p:sp>
      <p:sp>
        <p:nvSpPr>
          <p:cNvPr id="973" name="Google Shape;973;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combination of accelerometer, gyroscope, and magnetometer sensors enables the measurement of many very important parameters for the golfer.</a:t>
            </a:r>
            <a:endParaRPr dirty="0"/>
          </a:p>
        </p:txBody>
      </p:sp>
      <p:sp>
        <p:nvSpPr>
          <p:cNvPr id="985" name="Google Shape;985;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Entrepreneurs have taken advantage of the sensors to create products for many different sports enthusiasts. </a:t>
            </a:r>
            <a:endParaRPr dirty="0"/>
          </a:p>
        </p:txBody>
      </p:sp>
      <p:sp>
        <p:nvSpPr>
          <p:cNvPr id="993" name="Google Shape;993;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0" name="Google Shape;101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5" name="Google Shape;1015;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MEMs sensors are based on the Coriolis effect. The basic explanation of how the sensors work are covered in the next few slides.</a:t>
            </a:r>
          </a:p>
          <a:p>
            <a:pPr marL="0" lvl="0" indent="0" algn="l" rtl="0">
              <a:spcBef>
                <a:spcPts val="0"/>
              </a:spcBef>
              <a:spcAft>
                <a:spcPts val="0"/>
              </a:spcAft>
              <a:buNone/>
            </a:pPr>
            <a:endParaRPr dirty="0"/>
          </a:p>
        </p:txBody>
      </p:sp>
      <p:sp>
        <p:nvSpPr>
          <p:cNvPr id="1054" name="Google Shape;1054;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6" name="Google Shape;1026;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Data from experiment on previous page was exported to a spreadsheet for graphing and analysis.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Data collected on an iPhone 12 Pro Max. </a:t>
            </a:r>
          </a:p>
          <a:p>
            <a:pPr marL="0" lvl="0" indent="0" algn="l" rtl="0">
              <a:spcBef>
                <a:spcPts val="0"/>
              </a:spcBef>
              <a:spcAft>
                <a:spcPts val="0"/>
              </a:spcAft>
              <a:buNone/>
            </a:pPr>
            <a:endParaRPr dirty="0"/>
          </a:p>
        </p:txBody>
      </p:sp>
      <p:sp>
        <p:nvSpPr>
          <p:cNvPr id="960" name="Google Shape;960;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3" name="Google Shape;1033;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0" name="Google Shape;1040;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7" name="Google Shape;1047;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53</a:t>
            </a:fld>
            <a:endParaRPr lang="en-US" dirty="0"/>
          </a:p>
        </p:txBody>
      </p:sp>
    </p:spTree>
    <p:extLst>
      <p:ext uri="{BB962C8B-B14F-4D97-AF65-F5344CB8AC3E}">
        <p14:creationId xmlns:p14="http://schemas.microsoft.com/office/powerpoint/2010/main" val="2410098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9BB2C-60BD-2E42-B11D-19D8677026BF}" type="slidenum">
              <a:rPr lang="en-US" smtClean="0"/>
              <a:pPr/>
              <a:t>54</a:t>
            </a:fld>
            <a:endParaRPr lang="en-US" dirty="0"/>
          </a:p>
        </p:txBody>
      </p:sp>
    </p:spTree>
    <p:extLst>
      <p:ext uri="{BB962C8B-B14F-4D97-AF65-F5344CB8AC3E}">
        <p14:creationId xmlns:p14="http://schemas.microsoft.com/office/powerpoint/2010/main" val="318586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z-axis data is used for demonstration purposes, but all three axis produce similar conclusions. Standard deviations are calculated using the STDEV.P function in MS Excel for the data collected during the time period indicated by the brackets.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experiment demonstrates that sensitivity of the gyroscope is sufficient to measure the tremors of the hand which are 25 times greater than the noise of the sensor.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Data collected on an iPhone 12 Pro Max. </a:t>
            </a:r>
          </a:p>
          <a:p>
            <a:pPr marL="0" lvl="0" indent="0" algn="l" rtl="0">
              <a:spcBef>
                <a:spcPts val="0"/>
              </a:spcBef>
              <a:spcAft>
                <a:spcPts val="0"/>
              </a:spcAft>
              <a:buNone/>
            </a:pPr>
            <a:endParaRPr dirty="0"/>
          </a:p>
        </p:txBody>
      </p:sp>
      <p:sp>
        <p:nvSpPr>
          <p:cNvPr id="960" name="Google Shape;960;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18804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Example data collected with an iPhone 12 Pro Max in a case. </a:t>
            </a:r>
          </a:p>
          <a:p>
            <a:pPr marL="0" indent="0"/>
            <a:endParaRPr lang="en-US" dirty="0"/>
          </a:p>
          <a:p>
            <a:pPr marL="0" indent="0"/>
            <a:r>
              <a:rPr lang="en-US" dirty="0"/>
              <a:t>The forearm was placed on the armrest of a chair so that the arm was completely relaxed. The observed movement from physiological tremors will be isolated to that of the wrist/hand combination. </a:t>
            </a:r>
          </a:p>
          <a:p>
            <a:pPr marL="0" indent="0"/>
            <a:endParaRPr lang="en-US" dirty="0"/>
          </a:p>
          <a:p>
            <a:pPr marL="0" indent="0"/>
            <a:r>
              <a:rPr lang="en-US" dirty="0"/>
              <a:t>Data was collected for 11 seconds to assure that &gt;1024 points were available for the FFT analysis.</a:t>
            </a:r>
          </a:p>
          <a:p>
            <a:pPr marL="0" indent="0"/>
            <a:endParaRPr lang="en-US" dirty="0"/>
          </a:p>
          <a:p>
            <a:pPr marL="0" indent="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309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experiment was repeated multiple times which were used to confirm that patterns for the different axes were observed were consistent. The largest magnitude and most uniform oscillation pattern was measured by the z-axis of the accelerometer. There was also a very uniform oscillation pattern around the x-axis of the gyroscope. The y-axis accelerometer also routinely produced a relatively uniform oscillation pattern.</a:t>
            </a:r>
          </a:p>
          <a:p>
            <a:pPr marL="0" indent="0"/>
            <a:endParaRPr lang="en-US" dirty="0"/>
          </a:p>
          <a:p>
            <a:pPr marL="0" indent="0"/>
            <a:r>
              <a:rPr lang="en-US" dirty="0"/>
              <a:t>Acceleration around the x-axis and rotation around the y and z axes appeared to be lest uniform. The y and z gyroscope occasionally experienced rapid movements which did not follow any visual pattern.</a:t>
            </a:r>
          </a:p>
          <a:p>
            <a:pPr marL="0" indent="0"/>
            <a:endParaRPr lang="en-US" dirty="0"/>
          </a:p>
          <a:p>
            <a:pPr marL="0" indent="0"/>
            <a:r>
              <a:rPr lang="en-US" dirty="0"/>
              <a:t>It should be noted that the presence of less regular patterns could result from the interference of multiple frequencies combined with noise. Further analysis is required beyond visual inspection.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562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data from the previous slide was exported to MS Excel for graphing and analysis.</a:t>
            </a:r>
          </a:p>
          <a:p>
            <a:pPr marL="0" indent="0"/>
            <a:endParaRPr lang="en-US" dirty="0"/>
          </a:p>
          <a:p>
            <a:pPr marL="0" indent="0"/>
            <a:r>
              <a:rPr lang="en-US" dirty="0"/>
              <a:t>The standard deviation of the x-axis acceleration was calculated to be 0.088 m/s</a:t>
            </a:r>
            <a:r>
              <a:rPr lang="en-US" baseline="30000" dirty="0"/>
              <a:t>2</a:t>
            </a:r>
            <a:r>
              <a:rPr lang="en-US" dirty="0"/>
              <a:t> using the STDEV.P function. </a:t>
            </a:r>
          </a:p>
          <a:p>
            <a:pPr marL="0" indent="0"/>
            <a:endParaRPr lang="en-US" dirty="0"/>
          </a:p>
          <a:p>
            <a:pPr marL="0" indent="0"/>
            <a:r>
              <a:rPr lang="en-US" dirty="0"/>
              <a:t>Physiological tremors result in significant movement along the z-axis as measured by the z-axis accelerometer. The movement is visually periodic with a period of ~0.14 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002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velocity and the displacement were calculated from the measured acceleration. The details of the analysis can be found in the embedded spreadsheet. Offsets to the acceleration, velocity, and displacement were included in the analysis (the acceleration offset was adjusted to produce velocity and displacement values that demonstrated symmetry around zero). Given the design of this experiment, the time associated with zero velocity (or zero displacement) is not known so it is necessary to guess initial values that make the calculated values symmetric around zero. In addition, the very small movement makes any drift in the accelerometer signal output significant when trying to calculate the velocity and displacement over time. Therefore, the analysis focuses on a short time frame (e.g.,1 s), which is sufficient to see the displacement oscillations and an estimation of the magnitude of the movement.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099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6A9282-864C-8746-BEAA-A36332D4AFDF}"/>
              </a:ext>
            </a:extLst>
          </p:cNvPr>
          <p:cNvSpPr/>
          <p:nvPr userDrawn="1"/>
        </p:nvSpPr>
        <p:spPr bwMode="auto">
          <a:xfrm>
            <a:off x="0" y="6453106"/>
            <a:ext cx="12192000" cy="419877"/>
          </a:xfrm>
          <a:prstGeom prst="rect">
            <a:avLst/>
          </a:prstGeom>
          <a:solidFill>
            <a:schemeClr val="accent1">
              <a:lumMod val="5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11" name="Picture 10">
            <a:extLst>
              <a:ext uri="{FF2B5EF4-FFF2-40B4-BE49-F238E27FC236}">
                <a16:creationId xmlns:a16="http://schemas.microsoft.com/office/drawing/2014/main" id="{DC1A5CA3-C203-D841-A88B-FEE892DCF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7588" y="210915"/>
            <a:ext cx="531597" cy="541627"/>
          </a:xfrm>
          <a:prstGeom prst="rect">
            <a:avLst/>
          </a:prstGeom>
        </p:spPr>
      </p:pic>
      <p:sp>
        <p:nvSpPr>
          <p:cNvPr id="18" name="TextBox 17"/>
          <p:cNvSpPr txBox="1"/>
          <p:nvPr userDrawn="1"/>
        </p:nvSpPr>
        <p:spPr>
          <a:xfrm>
            <a:off x="736270" y="6538523"/>
            <a:ext cx="10699375" cy="221471"/>
          </a:xfrm>
          <a:prstGeom prst="rect">
            <a:avLst/>
          </a:prstGeom>
          <a:noFill/>
          <a:effectLst/>
        </p:spPr>
        <p:txBody>
          <a:bodyPr wrap="square" rtlCol="0">
            <a:spAutoFit/>
          </a:bodyPr>
          <a:lstStyle/>
          <a:p>
            <a:pPr marL="0" algn="l" defTabSz="609585" rtl="0" eaLnBrk="1" latinLnBrk="0" hangingPunct="1">
              <a:lnSpc>
                <a:spcPts val="1093"/>
              </a:lnSpc>
              <a:spcAft>
                <a:spcPts val="800"/>
              </a:spcAft>
            </a:pPr>
            <a:r>
              <a:rPr lang="en-US" sz="800" kern="1200" dirty="0">
                <a:solidFill>
                  <a:schemeClr val="bg1"/>
                </a:solidFill>
                <a:effectLst/>
                <a:latin typeface="Arial"/>
                <a:ea typeface="+mn-ea"/>
                <a:cs typeface="Arial"/>
              </a:rPr>
              <a:t>LLNL-PRES-</a:t>
            </a:r>
            <a:r>
              <a:rPr lang="is-IS" sz="800" kern="1200" dirty="0">
                <a:solidFill>
                  <a:schemeClr val="bg1"/>
                </a:solidFill>
                <a:effectLst/>
                <a:latin typeface="Arial"/>
                <a:ea typeface="+mn-ea"/>
                <a:cs typeface="Arial"/>
              </a:rPr>
              <a:t>808074</a:t>
            </a:r>
            <a:endParaRPr lang="en-US" sz="533" kern="1200" dirty="0">
              <a:solidFill>
                <a:schemeClr val="bg1"/>
              </a:solidFill>
              <a:effectLst/>
              <a:latin typeface="Arial"/>
              <a:ea typeface="+mn-ea"/>
              <a:cs typeface="Arial"/>
            </a:endParaRPr>
          </a:p>
        </p:txBody>
      </p:sp>
      <p:sp>
        <p:nvSpPr>
          <p:cNvPr id="2" name="TextBox 1">
            <a:extLst>
              <a:ext uri="{FF2B5EF4-FFF2-40B4-BE49-F238E27FC236}">
                <a16:creationId xmlns:a16="http://schemas.microsoft.com/office/drawing/2014/main" id="{03E95823-B46F-6D44-B384-6352293D64FD}"/>
              </a:ext>
            </a:extLst>
          </p:cNvPr>
          <p:cNvSpPr txBox="1"/>
          <p:nvPr userDrawn="1"/>
        </p:nvSpPr>
        <p:spPr>
          <a:xfrm>
            <a:off x="3591949" y="6498112"/>
            <a:ext cx="5008102" cy="307777"/>
          </a:xfrm>
          <a:prstGeom prst="rect">
            <a:avLst/>
          </a:prstGeom>
          <a:noFill/>
        </p:spPr>
        <p:txBody>
          <a:bodyPr wrap="none" rtlCol="0">
            <a:spAutoFit/>
          </a:bodyPr>
          <a:lstStyle/>
          <a:p>
            <a:r>
              <a:rPr lang="en-US" dirty="0">
                <a:solidFill>
                  <a:schemeClr val="bg1"/>
                </a:solidFill>
              </a:rPr>
              <a:t>Lawrence Livermore National Laboratory Distance Learning</a:t>
            </a:r>
          </a:p>
        </p:txBody>
      </p:sp>
    </p:spTree>
    <p:extLst>
      <p:ext uri="{BB962C8B-B14F-4D97-AF65-F5344CB8AC3E}">
        <p14:creationId xmlns:p14="http://schemas.microsoft.com/office/powerpoint/2010/main" val="2207090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1BA9E-024D-DE4D-A8C8-2AC39C7987FF}" type="slidenum">
              <a:rPr lang="en-US" smtClean="0"/>
              <a:pPr/>
              <a:t>‹#›</a:t>
            </a:fld>
            <a:endParaRPr lang="en-US" dirty="0"/>
          </a:p>
        </p:txBody>
      </p:sp>
      <p:sp>
        <p:nvSpPr>
          <p:cNvPr id="2" name="Rectangle 1"/>
          <p:cNvSpPr/>
          <p:nvPr userDrawn="1"/>
        </p:nvSpPr>
        <p:spPr bwMode="auto">
          <a:xfrm>
            <a:off x="0" y="1"/>
            <a:ext cx="12192000" cy="6348684"/>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2133" dirty="0">
              <a:solidFill>
                <a:srgbClr val="000000"/>
              </a:solidFill>
            </a:endParaRPr>
          </a:p>
        </p:txBody>
      </p:sp>
    </p:spTree>
    <p:extLst>
      <p:ext uri="{BB962C8B-B14F-4D97-AF65-F5344CB8AC3E}">
        <p14:creationId xmlns:p14="http://schemas.microsoft.com/office/powerpoint/2010/main" val="161234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4610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623946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09959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16155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53540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63468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2931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6225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61725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6A9282-864C-8746-BEAA-A36332D4AFDF}"/>
              </a:ext>
            </a:extLst>
          </p:cNvPr>
          <p:cNvSpPr/>
          <p:nvPr userDrawn="1"/>
        </p:nvSpPr>
        <p:spPr bwMode="auto">
          <a:xfrm>
            <a:off x="0" y="6453106"/>
            <a:ext cx="12192000" cy="419877"/>
          </a:xfrm>
          <a:prstGeom prst="rect">
            <a:avLst/>
          </a:prstGeom>
          <a:solidFill>
            <a:schemeClr val="accent1">
              <a:lumMod val="5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11" name="Picture 10">
            <a:extLst>
              <a:ext uri="{FF2B5EF4-FFF2-40B4-BE49-F238E27FC236}">
                <a16:creationId xmlns:a16="http://schemas.microsoft.com/office/drawing/2014/main" id="{DC1A5CA3-C203-D841-A88B-FEE892DCF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7588" y="210915"/>
            <a:ext cx="531597" cy="541627"/>
          </a:xfrm>
          <a:prstGeom prst="rect">
            <a:avLst/>
          </a:prstGeom>
        </p:spPr>
      </p:pic>
      <p:sp>
        <p:nvSpPr>
          <p:cNvPr id="18" name="TextBox 17"/>
          <p:cNvSpPr txBox="1"/>
          <p:nvPr userDrawn="1"/>
        </p:nvSpPr>
        <p:spPr>
          <a:xfrm>
            <a:off x="736270" y="6538523"/>
            <a:ext cx="10699375" cy="221471"/>
          </a:xfrm>
          <a:prstGeom prst="rect">
            <a:avLst/>
          </a:prstGeom>
          <a:noFill/>
          <a:effectLst/>
        </p:spPr>
        <p:txBody>
          <a:bodyPr wrap="square" rtlCol="0">
            <a:spAutoFit/>
          </a:bodyPr>
          <a:lstStyle/>
          <a:p>
            <a:pPr marL="0" algn="l" defTabSz="609585" rtl="0" eaLnBrk="1" latinLnBrk="0" hangingPunct="1">
              <a:lnSpc>
                <a:spcPts val="1093"/>
              </a:lnSpc>
              <a:spcAft>
                <a:spcPts val="800"/>
              </a:spcAft>
            </a:pPr>
            <a:r>
              <a:rPr lang="en-US" sz="800" kern="1200" dirty="0">
                <a:solidFill>
                  <a:schemeClr val="bg1"/>
                </a:solidFill>
                <a:effectLst/>
                <a:latin typeface="Arial"/>
                <a:ea typeface="+mn-ea"/>
                <a:cs typeface="Arial"/>
              </a:rPr>
              <a:t>LLNL-PRES-</a:t>
            </a:r>
            <a:r>
              <a:rPr lang="is-IS" sz="800" kern="1200" dirty="0">
                <a:solidFill>
                  <a:schemeClr val="bg1"/>
                </a:solidFill>
                <a:effectLst/>
                <a:latin typeface="Arial"/>
                <a:ea typeface="+mn-ea"/>
                <a:cs typeface="Arial"/>
              </a:rPr>
              <a:t>808062</a:t>
            </a:r>
            <a:endParaRPr lang="en-US" sz="533" kern="1200" dirty="0">
              <a:solidFill>
                <a:schemeClr val="bg1"/>
              </a:solidFill>
              <a:effectLst/>
              <a:latin typeface="Arial"/>
              <a:ea typeface="+mn-ea"/>
              <a:cs typeface="Arial"/>
            </a:endParaRPr>
          </a:p>
        </p:txBody>
      </p:sp>
      <p:sp>
        <p:nvSpPr>
          <p:cNvPr id="2" name="TextBox 1">
            <a:extLst>
              <a:ext uri="{FF2B5EF4-FFF2-40B4-BE49-F238E27FC236}">
                <a16:creationId xmlns:a16="http://schemas.microsoft.com/office/drawing/2014/main" id="{03E95823-B46F-6D44-B384-6352293D64FD}"/>
              </a:ext>
            </a:extLst>
          </p:cNvPr>
          <p:cNvSpPr txBox="1"/>
          <p:nvPr userDrawn="1"/>
        </p:nvSpPr>
        <p:spPr>
          <a:xfrm>
            <a:off x="3591949" y="6498112"/>
            <a:ext cx="5008102" cy="307777"/>
          </a:xfrm>
          <a:prstGeom prst="rect">
            <a:avLst/>
          </a:prstGeom>
          <a:noFill/>
        </p:spPr>
        <p:txBody>
          <a:bodyPr wrap="none" rtlCol="0">
            <a:spAutoFit/>
          </a:bodyPr>
          <a:lstStyle/>
          <a:p>
            <a:r>
              <a:rPr lang="en-US" dirty="0">
                <a:solidFill>
                  <a:schemeClr val="bg1"/>
                </a:solidFill>
              </a:rPr>
              <a:t>Lawrence Livermore National Laboratory Distance Learning</a:t>
            </a:r>
          </a:p>
        </p:txBody>
      </p:sp>
    </p:spTree>
    <p:extLst>
      <p:ext uri="{BB962C8B-B14F-4D97-AF65-F5344CB8AC3E}">
        <p14:creationId xmlns:p14="http://schemas.microsoft.com/office/powerpoint/2010/main" val="2800402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1BA9E-024D-DE4D-A8C8-2AC39C7987FF}" type="slidenum">
              <a:rPr lang="en-US" smtClean="0"/>
              <a:pPr/>
              <a:t>‹#›</a:t>
            </a:fld>
            <a:endParaRPr lang="en-US" dirty="0"/>
          </a:p>
        </p:txBody>
      </p:sp>
      <p:sp>
        <p:nvSpPr>
          <p:cNvPr id="2" name="Rectangle 1"/>
          <p:cNvSpPr/>
          <p:nvPr userDrawn="1"/>
        </p:nvSpPr>
        <p:spPr bwMode="auto">
          <a:xfrm>
            <a:off x="0" y="1"/>
            <a:ext cx="12192000" cy="6348684"/>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2133" dirty="0">
              <a:solidFill>
                <a:srgbClr val="000000"/>
              </a:solidFill>
            </a:endParaRPr>
          </a:p>
        </p:txBody>
      </p:sp>
    </p:spTree>
    <p:extLst>
      <p:ext uri="{BB962C8B-B14F-4D97-AF65-F5344CB8AC3E}">
        <p14:creationId xmlns:p14="http://schemas.microsoft.com/office/powerpoint/2010/main" val="335489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0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0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0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7" name="Picture 6">
            <a:extLst>
              <a:ext uri="{FF2B5EF4-FFF2-40B4-BE49-F238E27FC236}">
                <a16:creationId xmlns:a16="http://schemas.microsoft.com/office/drawing/2014/main" id="{80A4922B-95D7-FC42-953B-F715A6E81E5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611651" y="6395900"/>
            <a:ext cx="398698" cy="406220"/>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61"/>
          <p:cNvSpPr txBox="1">
            <a:spLocks noGrp="1"/>
          </p:cNvSpPr>
          <p:nvPr>
            <p:ph type="body" idx="1"/>
          </p:nvPr>
        </p:nvSpPr>
        <p:spPr>
          <a:xfrm>
            <a:off x="0" y="1825625"/>
            <a:ext cx="121920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7" name="Picture 6">
            <a:extLst>
              <a:ext uri="{FF2B5EF4-FFF2-40B4-BE49-F238E27FC236}">
                <a16:creationId xmlns:a16="http://schemas.microsoft.com/office/drawing/2014/main" id="{FCB10A8A-BF50-FE4A-AA75-BFE9153D4D2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611651" y="6395900"/>
            <a:ext cx="398698" cy="406220"/>
          </a:xfrm>
          <a:prstGeom prst="rect">
            <a:avLst/>
          </a:prstGeom>
        </p:spPr>
      </p:pic>
    </p:spTree>
    <p:extLst>
      <p:ext uri="{BB962C8B-B14F-4D97-AF65-F5344CB8AC3E}">
        <p14:creationId xmlns:p14="http://schemas.microsoft.com/office/powerpoint/2010/main" val="1564642827"/>
      </p:ext>
    </p:extLst>
  </p:cSld>
  <p:clrMap bg1="lt1" tx1="dk1" bg2="dk2" tx2="lt2" accent1="accent1" accent2="accent2" accent3="accent3" accent4="accent4" accent5="accent5" accent6="accent6" hlink="hlink" folHlink="folHlink"/>
  <p:sldLayoutIdLst>
    <p:sldLayoutId id="2147483663"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1.png"/><Relationship Id="rId4" Type="http://schemas.openxmlformats.org/officeDocument/2006/relationships/image" Target="../media/image200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youtube.com/watch?v=8nkKPR3-H1w"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5.png"/></Relationships>
</file>

<file path=ppt/slides/_rels/slide3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6.png"/><Relationship Id="rId4" Type="http://schemas.openxmlformats.org/officeDocument/2006/relationships/image" Target="../media/image195.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hyperlink" Target="https://st.llnl.gov/" TargetMode="External"/><Relationship Id="rId4" Type="http://schemas.openxmlformats.org/officeDocument/2006/relationships/hyperlink" Target="mailto:rakestraw1@llnl.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58330" y="2213326"/>
            <a:ext cx="11181805" cy="0"/>
          </a:xfrm>
          <a:prstGeom prst="line">
            <a:avLst/>
          </a:prstGeom>
          <a:ln w="19050" cmpd="sng">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9">
            <a:extLst>
              <a:ext uri="{FF2B5EF4-FFF2-40B4-BE49-F238E27FC236}">
                <a16:creationId xmlns:a16="http://schemas.microsoft.com/office/drawing/2014/main" id="{AC7E9F3A-CC11-F64D-9FEC-E396637B30B4}"/>
              </a:ext>
            </a:extLst>
          </p:cNvPr>
          <p:cNvSpPr txBox="1">
            <a:spLocks/>
          </p:cNvSpPr>
          <p:nvPr/>
        </p:nvSpPr>
        <p:spPr>
          <a:xfrm>
            <a:off x="434239" y="674451"/>
            <a:ext cx="11040533" cy="1538875"/>
          </a:xfrm>
          <a:prstGeom prst="rect">
            <a:avLst/>
          </a:prstGeom>
        </p:spPr>
        <p:txBody>
          <a:bodyPr anchor="b" anchorCtr="0"/>
          <a:lstStyle>
            <a:lvl1pPr algn="l" rtl="0" eaLnBrk="1" latinLnBrk="0" hangingPunct="1">
              <a:lnSpc>
                <a:spcPts val="3800"/>
              </a:lnSpc>
              <a:spcBef>
                <a:spcPct val="0"/>
              </a:spcBef>
              <a:buNone/>
              <a:defRPr kumimoji="0" sz="3200" b="1" i="0" kern="1200" baseline="0">
                <a:solidFill>
                  <a:schemeClr val="tx2"/>
                </a:solidFill>
                <a:effectLst/>
                <a:latin typeface="Avenir Heavy" charset="0"/>
                <a:ea typeface="Avenir Heavy" charset="0"/>
                <a:cs typeface="Avenir Heavy" charset="0"/>
              </a:defRPr>
            </a:lvl1pPr>
          </a:lstStyle>
          <a:p>
            <a:pPr defTabSz="1219170">
              <a:lnSpc>
                <a:spcPts val="3833"/>
              </a:lnSpc>
              <a:spcAft>
                <a:spcPts val="1600"/>
              </a:spcAft>
            </a:pPr>
            <a:r>
              <a:rPr lang="en-US" b="0" dirty="0">
                <a:solidFill>
                  <a:schemeClr val="accent1">
                    <a:lumMod val="50000"/>
                  </a:schemeClr>
                </a:solidFill>
                <a:latin typeface="Avenir Light" panose="020B0402020203020204" pitchFamily="34" charset="77"/>
              </a:rPr>
              <a:t>ROTATIONAL MOTION</a:t>
            </a:r>
          </a:p>
          <a:p>
            <a:pPr defTabSz="1219170">
              <a:lnSpc>
                <a:spcPts val="3833"/>
              </a:lnSpc>
              <a:spcAft>
                <a:spcPts val="1600"/>
              </a:spcAft>
            </a:pPr>
            <a:r>
              <a:rPr lang="en-US" sz="4400" b="0" dirty="0">
                <a:solidFill>
                  <a:schemeClr val="accent1">
                    <a:lumMod val="50000"/>
                  </a:schemeClr>
                </a:solidFill>
              </a:rPr>
              <a:t>The Physics of Rotational Motion part 3</a:t>
            </a:r>
            <a:endParaRPr lang="en-US" sz="4400" dirty="0">
              <a:solidFill>
                <a:schemeClr val="accent1">
                  <a:lumMod val="50000"/>
                </a:schemeClr>
              </a:solidFill>
            </a:endParaRPr>
          </a:p>
        </p:txBody>
      </p:sp>
    </p:spTree>
    <p:extLst>
      <p:ext uri="{BB962C8B-B14F-4D97-AF65-F5344CB8AC3E}">
        <p14:creationId xmlns:p14="http://schemas.microsoft.com/office/powerpoint/2010/main" val="182860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15D501D-5BFB-E24F-CD02-62BA4EB1169F}"/>
              </a:ext>
            </a:extLst>
          </p:cNvPr>
          <p:cNvGraphicFramePr>
            <a:graphicFrameLocks/>
          </p:cNvGraphicFramePr>
          <p:nvPr>
            <p:extLst>
              <p:ext uri="{D42A27DB-BD31-4B8C-83A1-F6EECF244321}">
                <p14:modId xmlns:p14="http://schemas.microsoft.com/office/powerpoint/2010/main" val="3051068703"/>
              </p:ext>
            </p:extLst>
          </p:nvPr>
        </p:nvGraphicFramePr>
        <p:xfrm>
          <a:off x="42862" y="861060"/>
          <a:ext cx="12149138" cy="5996940"/>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614;p49">
            <a:extLst>
              <a:ext uri="{FF2B5EF4-FFF2-40B4-BE49-F238E27FC236}">
                <a16:creationId xmlns:a16="http://schemas.microsoft.com/office/drawing/2014/main" id="{E5B7370B-A9E2-6240-C337-40093E955422}"/>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Estimation of Displacement due to Tremors</a:t>
            </a:r>
          </a:p>
        </p:txBody>
      </p:sp>
      <p:sp>
        <p:nvSpPr>
          <p:cNvPr id="6" name="TextBox 5">
            <a:extLst>
              <a:ext uri="{FF2B5EF4-FFF2-40B4-BE49-F238E27FC236}">
                <a16:creationId xmlns:a16="http://schemas.microsoft.com/office/drawing/2014/main" id="{CE312C2B-A367-0745-85F2-B6942913FC1F}"/>
              </a:ext>
            </a:extLst>
          </p:cNvPr>
          <p:cNvSpPr txBox="1"/>
          <p:nvPr/>
        </p:nvSpPr>
        <p:spPr>
          <a:xfrm>
            <a:off x="3953350" y="1255473"/>
            <a:ext cx="4672489"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Displacement of tremors is ≈ ±0.05 mm</a:t>
            </a:r>
          </a:p>
        </p:txBody>
      </p:sp>
      <p:cxnSp>
        <p:nvCxnSpPr>
          <p:cNvPr id="8" name="Straight Connector 7">
            <a:extLst>
              <a:ext uri="{FF2B5EF4-FFF2-40B4-BE49-F238E27FC236}">
                <a16:creationId xmlns:a16="http://schemas.microsoft.com/office/drawing/2014/main" id="{D928B39E-5C63-3810-00A7-3797B3DEFA71}"/>
              </a:ext>
            </a:extLst>
          </p:cNvPr>
          <p:cNvCxnSpPr>
            <a:cxnSpLocks/>
          </p:cNvCxnSpPr>
          <p:nvPr/>
        </p:nvCxnSpPr>
        <p:spPr>
          <a:xfrm>
            <a:off x="4648200" y="2887980"/>
            <a:ext cx="5509260"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E90D56C-882D-5799-885B-27157E202FEB}"/>
              </a:ext>
            </a:extLst>
          </p:cNvPr>
          <p:cNvCxnSpPr>
            <a:cxnSpLocks/>
          </p:cNvCxnSpPr>
          <p:nvPr/>
        </p:nvCxnSpPr>
        <p:spPr>
          <a:xfrm>
            <a:off x="4648200" y="4107180"/>
            <a:ext cx="5509260"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4159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C80A552-92FB-A817-34F7-73D3427747E2}"/>
              </a:ext>
            </a:extLst>
          </p:cNvPr>
          <p:cNvGraphicFramePr>
            <a:graphicFrameLocks/>
          </p:cNvGraphicFramePr>
          <p:nvPr>
            <p:extLst>
              <p:ext uri="{D42A27DB-BD31-4B8C-83A1-F6EECF244321}">
                <p14:modId xmlns:p14="http://schemas.microsoft.com/office/powerpoint/2010/main" val="1274437674"/>
              </p:ext>
            </p:extLst>
          </p:nvPr>
        </p:nvGraphicFramePr>
        <p:xfrm>
          <a:off x="0" y="729982"/>
          <a:ext cx="12192000" cy="6128017"/>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614;p49">
            <a:extLst>
              <a:ext uri="{FF2B5EF4-FFF2-40B4-BE49-F238E27FC236}">
                <a16:creationId xmlns:a16="http://schemas.microsoft.com/office/drawing/2014/main" id="{BE21BCDE-B78A-AD45-ACBB-BC650E8399A2}"/>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Estimate Primary Frequency of Tremor</a:t>
            </a:r>
          </a:p>
        </p:txBody>
      </p:sp>
      <p:sp>
        <p:nvSpPr>
          <p:cNvPr id="7" name="Rectangle 6">
            <a:extLst>
              <a:ext uri="{FF2B5EF4-FFF2-40B4-BE49-F238E27FC236}">
                <a16:creationId xmlns:a16="http://schemas.microsoft.com/office/drawing/2014/main" id="{5930F026-0DA6-95FE-1A2A-79B0A1FE7528}"/>
              </a:ext>
            </a:extLst>
          </p:cNvPr>
          <p:cNvSpPr/>
          <p:nvPr/>
        </p:nvSpPr>
        <p:spPr>
          <a:xfrm>
            <a:off x="1594123" y="999713"/>
            <a:ext cx="2834640" cy="5547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289873-F4BB-5D65-811F-A15F8E4080DA}"/>
                  </a:ext>
                </a:extLst>
              </p:cNvPr>
              <p:cNvSpPr txBox="1"/>
              <p:nvPr/>
            </p:nvSpPr>
            <p:spPr>
              <a:xfrm>
                <a:off x="1778467" y="1032377"/>
                <a:ext cx="2625655" cy="4394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4.0 </m:t>
                          </m:r>
                          <m:r>
                            <a:rPr lang="en-US" b="0" i="1" smtClean="0">
                              <a:latin typeface="Cambria Math" panose="02040503050406030204" pitchFamily="18" charset="0"/>
                            </a:rPr>
                            <m:t>𝑐𝑦𝑐𝑙𝑒𝑠</m:t>
                          </m:r>
                        </m:num>
                        <m:den>
                          <m:d>
                            <m:dPr>
                              <m:ctrlPr>
                                <a:rPr lang="en-US" b="0" i="1" smtClean="0">
                                  <a:latin typeface="Cambria Math" panose="02040503050406030204" pitchFamily="18" charset="0"/>
                                </a:rPr>
                              </m:ctrlPr>
                            </m:dPr>
                            <m:e>
                              <m:r>
                                <a:rPr lang="en-US" b="0" i="1" smtClean="0">
                                  <a:latin typeface="Cambria Math" panose="02040503050406030204" pitchFamily="18" charset="0"/>
                                </a:rPr>
                                <m:t>5.886</m:t>
                              </m:r>
                              <m:r>
                                <a:rPr lang="en-US" b="0" i="1" smtClean="0">
                                  <a:latin typeface="Cambria Math" panose="02040503050406030204" pitchFamily="18" charset="0"/>
                                </a:rPr>
                                <m:t>𝑠</m:t>
                              </m:r>
                              <m:r>
                                <a:rPr lang="en-US" b="0" i="1" smtClean="0">
                                  <a:latin typeface="Cambria Math" panose="02040503050406030204" pitchFamily="18" charset="0"/>
                                </a:rPr>
                                <m:t>−5.317</m:t>
                              </m:r>
                              <m:r>
                                <a:rPr lang="en-US" b="0" i="1" smtClean="0">
                                  <a:latin typeface="Cambria Math" panose="02040503050406030204" pitchFamily="18" charset="0"/>
                                </a:rPr>
                                <m:t>𝑠</m:t>
                              </m:r>
                            </m:e>
                          </m:d>
                        </m:den>
                      </m:f>
                      <m:r>
                        <a:rPr lang="en-US" b="0" i="1" smtClean="0">
                          <a:latin typeface="Cambria Math" panose="02040503050406030204" pitchFamily="18" charset="0"/>
                        </a:rPr>
                        <m:t>=7.0 </m:t>
                      </m:r>
                      <m:r>
                        <a:rPr lang="en-US" b="0" i="1" smtClean="0">
                          <a:latin typeface="Cambria Math" panose="02040503050406030204" pitchFamily="18" charset="0"/>
                        </a:rPr>
                        <m:t>𝐻𝑧</m:t>
                      </m:r>
                    </m:oMath>
                  </m:oMathPara>
                </a14:m>
                <a:endParaRPr lang="en-US" dirty="0"/>
              </a:p>
            </p:txBody>
          </p:sp>
        </mc:Choice>
        <mc:Fallback xmlns="">
          <p:sp>
            <p:nvSpPr>
              <p:cNvPr id="2" name="TextBox 1">
                <a:extLst>
                  <a:ext uri="{FF2B5EF4-FFF2-40B4-BE49-F238E27FC236}">
                    <a16:creationId xmlns:a16="http://schemas.microsoft.com/office/drawing/2014/main" id="{4E289873-F4BB-5D65-811F-A15F8E4080DA}"/>
                  </a:ext>
                </a:extLst>
              </p:cNvPr>
              <p:cNvSpPr txBox="1">
                <a:spLocks noRot="1" noChangeAspect="1" noMove="1" noResize="1" noEditPoints="1" noAdjustHandles="1" noChangeArrowheads="1" noChangeShapeType="1" noTextEdit="1"/>
              </p:cNvSpPr>
              <p:nvPr/>
            </p:nvSpPr>
            <p:spPr>
              <a:xfrm>
                <a:off x="1778467" y="1032377"/>
                <a:ext cx="2625655" cy="439479"/>
              </a:xfrm>
              <a:prstGeom prst="rect">
                <a:avLst/>
              </a:prstGeom>
              <a:blipFill>
                <a:blip r:embed="rId4"/>
                <a:stretch>
                  <a:fillRect t="-2778" b="-6944"/>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1E31492-9049-12C2-E360-A5AEC9F64C4F}"/>
              </a:ext>
            </a:extLst>
          </p:cNvPr>
          <p:cNvSpPr/>
          <p:nvPr/>
        </p:nvSpPr>
        <p:spPr>
          <a:xfrm>
            <a:off x="7842523" y="974732"/>
            <a:ext cx="2834640" cy="5547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150CE62-317D-9BD4-304C-63DD4E4A692D}"/>
                  </a:ext>
                </a:extLst>
              </p:cNvPr>
              <p:cNvSpPr txBox="1"/>
              <p:nvPr/>
            </p:nvSpPr>
            <p:spPr>
              <a:xfrm>
                <a:off x="8071608" y="1022763"/>
                <a:ext cx="2526269" cy="4395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5.0 </m:t>
                          </m:r>
                          <m:r>
                            <a:rPr lang="en-US" b="0" i="1" smtClean="0">
                              <a:latin typeface="Cambria Math" panose="02040503050406030204" pitchFamily="18" charset="0"/>
                            </a:rPr>
                            <m:t>𝑐𝑦𝑐𝑙𝑒𝑠</m:t>
                          </m:r>
                        </m:num>
                        <m:den>
                          <m:d>
                            <m:dPr>
                              <m:ctrlPr>
                                <a:rPr lang="en-US" b="0" i="1" smtClean="0">
                                  <a:latin typeface="Cambria Math" panose="02040503050406030204" pitchFamily="18" charset="0"/>
                                </a:rPr>
                              </m:ctrlPr>
                            </m:dPr>
                            <m:e>
                              <m:r>
                                <a:rPr lang="en-US" b="0" i="1" smtClean="0">
                                  <a:latin typeface="Cambria Math" panose="02040503050406030204" pitchFamily="18" charset="0"/>
                                </a:rPr>
                                <m:t>8.306</m:t>
                              </m:r>
                              <m:r>
                                <a:rPr lang="en-US" b="0" i="1" smtClean="0">
                                  <a:latin typeface="Cambria Math" panose="02040503050406030204" pitchFamily="18" charset="0"/>
                                </a:rPr>
                                <m:t>𝑠</m:t>
                              </m:r>
                              <m:r>
                                <a:rPr lang="en-US" b="0" i="1" smtClean="0">
                                  <a:latin typeface="Cambria Math" panose="02040503050406030204" pitchFamily="18" charset="0"/>
                                </a:rPr>
                                <m:t>−7.606</m:t>
                              </m:r>
                              <m:r>
                                <a:rPr lang="en-US" b="0" i="1" smtClean="0">
                                  <a:latin typeface="Cambria Math" panose="02040503050406030204" pitchFamily="18" charset="0"/>
                                </a:rPr>
                                <m:t>𝑠</m:t>
                              </m:r>
                            </m:e>
                          </m:d>
                        </m:den>
                      </m:f>
                      <m:r>
                        <a:rPr lang="en-US" b="0" i="1" smtClean="0">
                          <a:latin typeface="Cambria Math" panose="02040503050406030204" pitchFamily="18" charset="0"/>
                        </a:rPr>
                        <m:t>=7.1 </m:t>
                      </m:r>
                      <m:r>
                        <a:rPr lang="en-US" b="0" i="1" smtClean="0">
                          <a:latin typeface="Cambria Math" panose="02040503050406030204" pitchFamily="18" charset="0"/>
                        </a:rPr>
                        <m:t>𝐻𝑧</m:t>
                      </m:r>
                    </m:oMath>
                  </m:oMathPara>
                </a14:m>
                <a:endParaRPr lang="en-US" dirty="0"/>
              </a:p>
            </p:txBody>
          </p:sp>
        </mc:Choice>
        <mc:Fallback xmlns="">
          <p:sp>
            <p:nvSpPr>
              <p:cNvPr id="3" name="TextBox 2">
                <a:extLst>
                  <a:ext uri="{FF2B5EF4-FFF2-40B4-BE49-F238E27FC236}">
                    <a16:creationId xmlns:a16="http://schemas.microsoft.com/office/drawing/2014/main" id="{1150CE62-317D-9BD4-304C-63DD4E4A692D}"/>
                  </a:ext>
                </a:extLst>
              </p:cNvPr>
              <p:cNvSpPr txBox="1">
                <a:spLocks noRot="1" noChangeAspect="1" noMove="1" noResize="1" noEditPoints="1" noAdjustHandles="1" noChangeArrowheads="1" noChangeShapeType="1" noTextEdit="1"/>
              </p:cNvSpPr>
              <p:nvPr/>
            </p:nvSpPr>
            <p:spPr>
              <a:xfrm>
                <a:off x="8071608" y="1022763"/>
                <a:ext cx="2526269" cy="439544"/>
              </a:xfrm>
              <a:prstGeom prst="rect">
                <a:avLst/>
              </a:prstGeom>
              <a:blipFill>
                <a:blip r:embed="rId5"/>
                <a:stretch>
                  <a:fillRect l="-1691" t="-2778" r="-725" b="-5556"/>
                </a:stretch>
              </a:blipFill>
            </p:spPr>
            <p:txBody>
              <a:bodyPr/>
              <a:lstStyle/>
              <a:p>
                <a:r>
                  <a:rPr lang="en-US">
                    <a:noFill/>
                  </a:rPr>
                  <a:t> </a:t>
                </a:r>
              </a:p>
            </p:txBody>
          </p:sp>
        </mc:Fallback>
      </mc:AlternateContent>
    </p:spTree>
    <p:extLst>
      <p:ext uri="{BB962C8B-B14F-4D97-AF65-F5344CB8AC3E}">
        <p14:creationId xmlns:p14="http://schemas.microsoft.com/office/powerpoint/2010/main" val="276213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1EF23D-6FE1-FC85-6579-E1057A43225F}"/>
              </a:ext>
            </a:extLst>
          </p:cNvPr>
          <p:cNvPicPr>
            <a:picLocks noChangeAspect="1"/>
          </p:cNvPicPr>
          <p:nvPr/>
        </p:nvPicPr>
        <p:blipFill>
          <a:blip r:embed="rId3"/>
          <a:stretch>
            <a:fillRect/>
          </a:stretch>
        </p:blipFill>
        <p:spPr>
          <a:xfrm>
            <a:off x="3746182" y="4006656"/>
            <a:ext cx="3648075" cy="1828800"/>
          </a:xfrm>
          <a:prstGeom prst="rect">
            <a:avLst/>
          </a:prstGeom>
        </p:spPr>
      </p:pic>
      <p:sp>
        <p:nvSpPr>
          <p:cNvPr id="10" name="Google Shape;614;p49">
            <a:extLst>
              <a:ext uri="{FF2B5EF4-FFF2-40B4-BE49-F238E27FC236}">
                <a16:creationId xmlns:a16="http://schemas.microsoft.com/office/drawing/2014/main" id="{59108A70-8AA4-E1CD-9280-C10AD2AC4F2F}"/>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Time Domain </a:t>
            </a:r>
            <a:r>
              <a:rPr kumimoji="0" lang="en-US" sz="3200" b="1" i="0" u="none" strike="noStrike" kern="0" cap="none" spc="0" normalizeH="0" baseline="0" noProof="0" dirty="0">
                <a:ln>
                  <a:noFill/>
                </a:ln>
                <a:solidFill>
                  <a:srgbClr val="000000"/>
                </a:solidFill>
                <a:effectLst/>
                <a:uLnTx/>
                <a:uFillTx/>
                <a:latin typeface="Calibri"/>
                <a:cs typeface="Calibri"/>
                <a:sym typeface="Wingdings" panose="05000000000000000000" pitchFamily="2" charset="2"/>
              </a:rPr>
              <a:t> Frequency Domain</a:t>
            </a:r>
            <a:endParaRPr kumimoji="0" lang="en-US" sz="3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Conducting FFT using Analysis Tools in MS Excel</a:t>
            </a:r>
          </a:p>
        </p:txBody>
      </p:sp>
      <p:grpSp>
        <p:nvGrpSpPr>
          <p:cNvPr id="13" name="Group 12">
            <a:extLst>
              <a:ext uri="{FF2B5EF4-FFF2-40B4-BE49-F238E27FC236}">
                <a16:creationId xmlns:a16="http://schemas.microsoft.com/office/drawing/2014/main" id="{8622C85C-37A1-E54A-C4F8-BCEBDCB65223}"/>
              </a:ext>
            </a:extLst>
          </p:cNvPr>
          <p:cNvGrpSpPr/>
          <p:nvPr/>
        </p:nvGrpSpPr>
        <p:grpSpPr>
          <a:xfrm>
            <a:off x="1" y="1880669"/>
            <a:ext cx="12192000" cy="1176421"/>
            <a:chOff x="1" y="1880669"/>
            <a:chExt cx="12192000" cy="1176421"/>
          </a:xfrm>
        </p:grpSpPr>
        <p:pic>
          <p:nvPicPr>
            <p:cNvPr id="7" name="Picture 6">
              <a:extLst>
                <a:ext uri="{FF2B5EF4-FFF2-40B4-BE49-F238E27FC236}">
                  <a16:creationId xmlns:a16="http://schemas.microsoft.com/office/drawing/2014/main" id="{10072F36-9147-32D7-B250-ACBA2A749EE2}"/>
                </a:ext>
              </a:extLst>
            </p:cNvPr>
            <p:cNvPicPr>
              <a:picLocks noChangeAspect="1"/>
            </p:cNvPicPr>
            <p:nvPr/>
          </p:nvPicPr>
          <p:blipFill>
            <a:blip r:embed="rId4"/>
            <a:stretch>
              <a:fillRect/>
            </a:stretch>
          </p:blipFill>
          <p:spPr>
            <a:xfrm>
              <a:off x="1" y="1880669"/>
              <a:ext cx="12192000" cy="1176421"/>
            </a:xfrm>
            <a:prstGeom prst="rect">
              <a:avLst/>
            </a:prstGeom>
          </p:spPr>
        </p:pic>
        <p:sp>
          <p:nvSpPr>
            <p:cNvPr id="11" name="Rectangle 10">
              <a:extLst>
                <a:ext uri="{FF2B5EF4-FFF2-40B4-BE49-F238E27FC236}">
                  <a16:creationId xmlns:a16="http://schemas.microsoft.com/office/drawing/2014/main" id="{7674D2CB-5CB8-6CD4-CD77-8C550139D5E9}"/>
                </a:ext>
              </a:extLst>
            </p:cNvPr>
            <p:cNvSpPr/>
            <p:nvPr/>
          </p:nvSpPr>
          <p:spPr>
            <a:xfrm>
              <a:off x="11308080" y="2269289"/>
              <a:ext cx="883920" cy="2819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6FDF5C5-BE4C-5EC9-52A2-CF52BD7E988E}"/>
                </a:ext>
              </a:extLst>
            </p:cNvPr>
            <p:cNvSpPr/>
            <p:nvPr/>
          </p:nvSpPr>
          <p:spPr>
            <a:xfrm>
              <a:off x="2621280" y="2105459"/>
              <a:ext cx="396240" cy="2247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50955C00-CE40-1EC2-140F-76D018703B68}"/>
              </a:ext>
            </a:extLst>
          </p:cNvPr>
          <p:cNvSpPr txBox="1"/>
          <p:nvPr/>
        </p:nvSpPr>
        <p:spPr>
          <a:xfrm>
            <a:off x="49530" y="6423660"/>
            <a:ext cx="5143500" cy="307777"/>
          </a:xfrm>
          <a:prstGeom prst="rect">
            <a:avLst/>
          </a:prstGeom>
          <a:noFill/>
        </p:spPr>
        <p:txBody>
          <a:bodyPr wrap="square" rtlCol="0">
            <a:spAutoFit/>
          </a:bodyPr>
          <a:lstStyle/>
          <a:p>
            <a:r>
              <a:rPr lang="en-US" dirty="0"/>
              <a:t>YouTube video: </a:t>
            </a:r>
            <a:r>
              <a:rPr lang="en-US" dirty="0">
                <a:hlinkClick r:id="rId5"/>
              </a:rPr>
              <a:t>FFT in excel for spectral analysis - YouTube</a:t>
            </a:r>
            <a:endParaRPr lang="en-US" dirty="0"/>
          </a:p>
        </p:txBody>
      </p:sp>
      <p:sp>
        <p:nvSpPr>
          <p:cNvPr id="15" name="TextBox 14">
            <a:extLst>
              <a:ext uri="{FF2B5EF4-FFF2-40B4-BE49-F238E27FC236}">
                <a16:creationId xmlns:a16="http://schemas.microsoft.com/office/drawing/2014/main" id="{00C81D7E-861B-BED2-DB2E-038AFE8E8908}"/>
              </a:ext>
            </a:extLst>
          </p:cNvPr>
          <p:cNvSpPr txBox="1"/>
          <p:nvPr/>
        </p:nvSpPr>
        <p:spPr>
          <a:xfrm>
            <a:off x="3602355" y="1347886"/>
            <a:ext cx="4987290" cy="400110"/>
          </a:xfrm>
          <a:prstGeom prst="rect">
            <a:avLst/>
          </a:prstGeom>
          <a:noFill/>
        </p:spPr>
        <p:txBody>
          <a:bodyPr wrap="square" rtlCol="0">
            <a:spAutoFit/>
          </a:bodyPr>
          <a:lstStyle/>
          <a:p>
            <a:r>
              <a:rPr lang="en-US" sz="2000" dirty="0"/>
              <a:t>1) Select “Data” and then “Data Analysis.” </a:t>
            </a:r>
          </a:p>
        </p:txBody>
      </p:sp>
      <p:sp>
        <p:nvSpPr>
          <p:cNvPr id="16" name="TextBox 15">
            <a:extLst>
              <a:ext uri="{FF2B5EF4-FFF2-40B4-BE49-F238E27FC236}">
                <a16:creationId xmlns:a16="http://schemas.microsoft.com/office/drawing/2014/main" id="{1C87E7D9-ED2A-1B61-3B46-BE202A625EE6}"/>
              </a:ext>
            </a:extLst>
          </p:cNvPr>
          <p:cNvSpPr txBox="1"/>
          <p:nvPr/>
        </p:nvSpPr>
        <p:spPr>
          <a:xfrm>
            <a:off x="3602354" y="3445239"/>
            <a:ext cx="3489179" cy="400110"/>
          </a:xfrm>
          <a:prstGeom prst="rect">
            <a:avLst/>
          </a:prstGeom>
          <a:noFill/>
        </p:spPr>
        <p:txBody>
          <a:bodyPr wrap="square" rtlCol="0">
            <a:spAutoFit/>
          </a:bodyPr>
          <a:lstStyle/>
          <a:p>
            <a:r>
              <a:rPr lang="en-US" sz="2000" dirty="0"/>
              <a:t>2) Choose “Fourier Analysis”</a:t>
            </a:r>
          </a:p>
        </p:txBody>
      </p:sp>
    </p:spTree>
    <p:extLst>
      <p:ext uri="{BB962C8B-B14F-4D97-AF65-F5344CB8AC3E}">
        <p14:creationId xmlns:p14="http://schemas.microsoft.com/office/powerpoint/2010/main" val="2991434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0A5F5-41E4-2516-5E1E-892F7A194D7B}"/>
              </a:ext>
            </a:extLst>
          </p:cNvPr>
          <p:cNvPicPr>
            <a:picLocks noChangeAspect="1"/>
          </p:cNvPicPr>
          <p:nvPr/>
        </p:nvPicPr>
        <p:blipFill>
          <a:blip r:embed="rId3"/>
          <a:stretch>
            <a:fillRect/>
          </a:stretch>
        </p:blipFill>
        <p:spPr>
          <a:xfrm>
            <a:off x="-1" y="2973263"/>
            <a:ext cx="12192000" cy="3789760"/>
          </a:xfrm>
          <a:prstGeom prst="rect">
            <a:avLst/>
          </a:prstGeom>
        </p:spPr>
      </p:pic>
      <p:sp>
        <p:nvSpPr>
          <p:cNvPr id="2" name="Google Shape;614;p49">
            <a:extLst>
              <a:ext uri="{FF2B5EF4-FFF2-40B4-BE49-F238E27FC236}">
                <a16:creationId xmlns:a16="http://schemas.microsoft.com/office/drawing/2014/main" id="{14BAF45B-B5FC-2662-CF79-2FF06D2C751B}"/>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Time Domain </a:t>
            </a:r>
            <a:r>
              <a:rPr kumimoji="0" lang="en-US" sz="3200" b="1" i="0" u="none" strike="noStrike" kern="0" cap="none" spc="0" normalizeH="0" baseline="0" noProof="0" dirty="0">
                <a:ln>
                  <a:noFill/>
                </a:ln>
                <a:solidFill>
                  <a:srgbClr val="000000"/>
                </a:solidFill>
                <a:effectLst/>
                <a:uLnTx/>
                <a:uFillTx/>
                <a:latin typeface="Calibri"/>
                <a:cs typeface="Calibri"/>
                <a:sym typeface="Wingdings" panose="05000000000000000000" pitchFamily="2" charset="2"/>
              </a:rPr>
              <a:t> Frequency Domain</a:t>
            </a:r>
            <a:endParaRPr kumimoji="0" lang="en-US" sz="3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Conducting FFT using Analysis Tools in MS Excel</a:t>
            </a:r>
          </a:p>
        </p:txBody>
      </p:sp>
      <p:sp>
        <p:nvSpPr>
          <p:cNvPr id="6" name="TextBox 5">
            <a:extLst>
              <a:ext uri="{FF2B5EF4-FFF2-40B4-BE49-F238E27FC236}">
                <a16:creationId xmlns:a16="http://schemas.microsoft.com/office/drawing/2014/main" id="{69BAFAD8-BFFE-8149-0A17-17B609056E0D}"/>
              </a:ext>
            </a:extLst>
          </p:cNvPr>
          <p:cNvSpPr txBox="1"/>
          <p:nvPr/>
        </p:nvSpPr>
        <p:spPr>
          <a:xfrm>
            <a:off x="1722120" y="1238184"/>
            <a:ext cx="9059906" cy="1631216"/>
          </a:xfrm>
          <a:prstGeom prst="rect">
            <a:avLst/>
          </a:prstGeom>
          <a:noFill/>
        </p:spPr>
        <p:txBody>
          <a:bodyPr wrap="square" rtlCol="0">
            <a:spAutoFit/>
          </a:bodyPr>
          <a:lstStyle/>
          <a:p>
            <a:pPr marL="288925" indent="-288925"/>
            <a:r>
              <a:rPr lang="en-US" sz="2000" dirty="0"/>
              <a:t>3) Select input range, in this case the z-angular velocity data. The number of points must be a power of 2 (e.g., 64, 128, 256, 512, 1024…) for the FFT algorithm.</a:t>
            </a:r>
          </a:p>
          <a:p>
            <a:pPr marL="288925" indent="-288925"/>
            <a:endParaRPr lang="en-US" sz="2000" dirty="0"/>
          </a:p>
          <a:p>
            <a:pPr marL="288925" indent="-288925"/>
            <a:r>
              <a:rPr lang="en-US" sz="2000" dirty="0"/>
              <a:t>4) Select output range, in this case labeled Complex FFT with the same range.</a:t>
            </a:r>
          </a:p>
        </p:txBody>
      </p:sp>
    </p:spTree>
    <p:extLst>
      <p:ext uri="{BB962C8B-B14F-4D97-AF65-F5344CB8AC3E}">
        <p14:creationId xmlns:p14="http://schemas.microsoft.com/office/powerpoint/2010/main" val="310436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14;p49">
            <a:extLst>
              <a:ext uri="{FF2B5EF4-FFF2-40B4-BE49-F238E27FC236}">
                <a16:creationId xmlns:a16="http://schemas.microsoft.com/office/drawing/2014/main" id="{14BAF45B-B5FC-2662-CF79-2FF06D2C751B}"/>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Time Domain </a:t>
            </a:r>
            <a:r>
              <a:rPr kumimoji="0" lang="en-US" sz="3200" b="1" i="0" u="none" strike="noStrike" kern="0" cap="none" spc="0" normalizeH="0" baseline="0" noProof="0" dirty="0">
                <a:ln>
                  <a:noFill/>
                </a:ln>
                <a:solidFill>
                  <a:srgbClr val="000000"/>
                </a:solidFill>
                <a:effectLst/>
                <a:uLnTx/>
                <a:uFillTx/>
                <a:latin typeface="Calibri"/>
                <a:cs typeface="Calibri"/>
                <a:sym typeface="Wingdings" panose="05000000000000000000" pitchFamily="2" charset="2"/>
              </a:rPr>
              <a:t> Frequency Domain</a:t>
            </a:r>
            <a:endParaRPr kumimoji="0" lang="en-US" sz="3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Conducting FFT using Analysis Tools in MS Excel</a:t>
            </a:r>
          </a:p>
        </p:txBody>
      </p:sp>
      <p:pic>
        <p:nvPicPr>
          <p:cNvPr id="6" name="Picture 5">
            <a:extLst>
              <a:ext uri="{FF2B5EF4-FFF2-40B4-BE49-F238E27FC236}">
                <a16:creationId xmlns:a16="http://schemas.microsoft.com/office/drawing/2014/main" id="{3DC74970-A0C1-1130-AB2E-0058D4D90693}"/>
              </a:ext>
            </a:extLst>
          </p:cNvPr>
          <p:cNvPicPr>
            <a:picLocks noChangeAspect="1"/>
          </p:cNvPicPr>
          <p:nvPr/>
        </p:nvPicPr>
        <p:blipFill>
          <a:blip r:embed="rId3"/>
          <a:stretch>
            <a:fillRect/>
          </a:stretch>
        </p:blipFill>
        <p:spPr>
          <a:xfrm>
            <a:off x="0" y="2196061"/>
            <a:ext cx="12192000" cy="4264197"/>
          </a:xfrm>
          <a:prstGeom prst="rect">
            <a:avLst/>
          </a:prstGeom>
        </p:spPr>
      </p:pic>
      <p:sp>
        <p:nvSpPr>
          <p:cNvPr id="7" name="TextBox 6">
            <a:extLst>
              <a:ext uri="{FF2B5EF4-FFF2-40B4-BE49-F238E27FC236}">
                <a16:creationId xmlns:a16="http://schemas.microsoft.com/office/drawing/2014/main" id="{9225B6DF-119C-07F3-CE95-53DEC4F5BEBC}"/>
              </a:ext>
            </a:extLst>
          </p:cNvPr>
          <p:cNvSpPr txBox="1"/>
          <p:nvPr/>
        </p:nvSpPr>
        <p:spPr>
          <a:xfrm>
            <a:off x="2661284" y="1301878"/>
            <a:ext cx="7480935" cy="707886"/>
          </a:xfrm>
          <a:prstGeom prst="rect">
            <a:avLst/>
          </a:prstGeom>
          <a:noFill/>
        </p:spPr>
        <p:txBody>
          <a:bodyPr wrap="square" rtlCol="0">
            <a:spAutoFit/>
          </a:bodyPr>
          <a:lstStyle/>
          <a:p>
            <a:pPr marL="288925" indent="-288925"/>
            <a:r>
              <a:rPr lang="en-US" sz="2000" dirty="0"/>
              <a:t>5) Use the IMABS function to return the absolute magnitude of the complex number produced by the FFT.</a:t>
            </a:r>
          </a:p>
        </p:txBody>
      </p:sp>
    </p:spTree>
    <p:extLst>
      <p:ext uri="{BB962C8B-B14F-4D97-AF65-F5344CB8AC3E}">
        <p14:creationId xmlns:p14="http://schemas.microsoft.com/office/powerpoint/2010/main" val="71060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14;p49">
            <a:extLst>
              <a:ext uri="{FF2B5EF4-FFF2-40B4-BE49-F238E27FC236}">
                <a16:creationId xmlns:a16="http://schemas.microsoft.com/office/drawing/2014/main" id="{14BAF45B-B5FC-2662-CF79-2FF06D2C751B}"/>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Time Domain </a:t>
            </a:r>
            <a:r>
              <a:rPr kumimoji="0" lang="en-US" sz="3200" b="1" i="0" u="none" strike="noStrike" kern="0" cap="none" spc="0" normalizeH="0" baseline="0" noProof="0" dirty="0">
                <a:ln>
                  <a:noFill/>
                </a:ln>
                <a:solidFill>
                  <a:srgbClr val="000000"/>
                </a:solidFill>
                <a:effectLst/>
                <a:uLnTx/>
                <a:uFillTx/>
                <a:latin typeface="Calibri"/>
                <a:cs typeface="Calibri"/>
                <a:sym typeface="Wingdings" panose="05000000000000000000" pitchFamily="2" charset="2"/>
              </a:rPr>
              <a:t> Frequency Domain</a:t>
            </a:r>
            <a:endParaRPr kumimoji="0" lang="en-US" sz="3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Conducting FFT using Analysis Tools in MS Excel</a:t>
            </a:r>
          </a:p>
        </p:txBody>
      </p:sp>
      <p:pic>
        <p:nvPicPr>
          <p:cNvPr id="4" name="Picture 3">
            <a:extLst>
              <a:ext uri="{FF2B5EF4-FFF2-40B4-BE49-F238E27FC236}">
                <a16:creationId xmlns:a16="http://schemas.microsoft.com/office/drawing/2014/main" id="{1D850FF9-FFE1-0902-42C4-50B80D77A2E9}"/>
              </a:ext>
            </a:extLst>
          </p:cNvPr>
          <p:cNvPicPr>
            <a:picLocks noChangeAspect="1"/>
          </p:cNvPicPr>
          <p:nvPr/>
        </p:nvPicPr>
        <p:blipFill>
          <a:blip r:embed="rId3"/>
          <a:stretch>
            <a:fillRect/>
          </a:stretch>
        </p:blipFill>
        <p:spPr>
          <a:xfrm>
            <a:off x="1496377" y="2146935"/>
            <a:ext cx="9305925" cy="3600450"/>
          </a:xfrm>
          <a:prstGeom prst="rect">
            <a:avLst/>
          </a:prstGeom>
        </p:spPr>
      </p:pic>
      <p:sp>
        <p:nvSpPr>
          <p:cNvPr id="5" name="TextBox 4">
            <a:extLst>
              <a:ext uri="{FF2B5EF4-FFF2-40B4-BE49-F238E27FC236}">
                <a16:creationId xmlns:a16="http://schemas.microsoft.com/office/drawing/2014/main" id="{B49AAF66-425C-1FBD-E60E-6770DCB9ACDC}"/>
              </a:ext>
            </a:extLst>
          </p:cNvPr>
          <p:cNvSpPr txBox="1"/>
          <p:nvPr/>
        </p:nvSpPr>
        <p:spPr>
          <a:xfrm>
            <a:off x="815341" y="5939925"/>
            <a:ext cx="10927078" cy="707886"/>
          </a:xfrm>
          <a:prstGeom prst="rect">
            <a:avLst/>
          </a:prstGeom>
          <a:noFill/>
        </p:spPr>
        <p:txBody>
          <a:bodyPr wrap="square" rtlCol="0">
            <a:spAutoFit/>
          </a:bodyPr>
          <a:lstStyle/>
          <a:p>
            <a:pPr marL="288925" indent="-288925"/>
            <a:r>
              <a:rPr lang="en-US" sz="2000" dirty="0"/>
              <a:t>7) Graph the data recognizing that only the data for frequencies that are one-half of the sampling frequency are unique (in this case, 50 Hz since the sampling rate was 100 Hz).</a:t>
            </a:r>
          </a:p>
        </p:txBody>
      </p:sp>
      <p:sp>
        <p:nvSpPr>
          <p:cNvPr id="7" name="TextBox 6">
            <a:extLst>
              <a:ext uri="{FF2B5EF4-FFF2-40B4-BE49-F238E27FC236}">
                <a16:creationId xmlns:a16="http://schemas.microsoft.com/office/drawing/2014/main" id="{539867FD-F127-7DF8-53F5-0C3CFA753E21}"/>
              </a:ext>
            </a:extLst>
          </p:cNvPr>
          <p:cNvSpPr txBox="1"/>
          <p:nvPr/>
        </p:nvSpPr>
        <p:spPr>
          <a:xfrm>
            <a:off x="815340" y="1266043"/>
            <a:ext cx="10927079" cy="707886"/>
          </a:xfrm>
          <a:prstGeom prst="rect">
            <a:avLst/>
          </a:prstGeom>
          <a:noFill/>
        </p:spPr>
        <p:txBody>
          <a:bodyPr wrap="square" rtlCol="0">
            <a:spAutoFit/>
          </a:bodyPr>
          <a:lstStyle/>
          <a:p>
            <a:pPr marL="288925" indent="-288925"/>
            <a:r>
              <a:rPr lang="en-US" sz="2000" dirty="0"/>
              <a:t>6) Generate a column for the frequency that uses the total number of data points in the analysis (in this case 1024) and the time interval between each data point (in this case 0.01 s).</a:t>
            </a:r>
          </a:p>
        </p:txBody>
      </p:sp>
    </p:spTree>
    <p:extLst>
      <p:ext uri="{BB962C8B-B14F-4D97-AF65-F5344CB8AC3E}">
        <p14:creationId xmlns:p14="http://schemas.microsoft.com/office/powerpoint/2010/main" val="3782959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4C3751C-B41D-D53D-E347-472A608C3874}"/>
              </a:ext>
            </a:extLst>
          </p:cNvPr>
          <p:cNvGraphicFramePr>
            <a:graphicFrameLocks/>
          </p:cNvGraphicFramePr>
          <p:nvPr>
            <p:extLst>
              <p:ext uri="{D42A27DB-BD31-4B8C-83A1-F6EECF244321}">
                <p14:modId xmlns:p14="http://schemas.microsoft.com/office/powerpoint/2010/main" val="1138999059"/>
              </p:ext>
            </p:extLst>
          </p:nvPr>
        </p:nvGraphicFramePr>
        <p:xfrm>
          <a:off x="-1" y="957262"/>
          <a:ext cx="12192001" cy="5900738"/>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614;p49">
            <a:extLst>
              <a:ext uri="{FF2B5EF4-FFF2-40B4-BE49-F238E27FC236}">
                <a16:creationId xmlns:a16="http://schemas.microsoft.com/office/drawing/2014/main" id="{89F02347-DB43-3DEF-97E2-DB1B7ECA0459}"/>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Domain—FFT in Excel </a:t>
            </a:r>
          </a:p>
        </p:txBody>
      </p:sp>
      <p:cxnSp>
        <p:nvCxnSpPr>
          <p:cNvPr id="7" name="Straight Connector 6">
            <a:extLst>
              <a:ext uri="{FF2B5EF4-FFF2-40B4-BE49-F238E27FC236}">
                <a16:creationId xmlns:a16="http://schemas.microsoft.com/office/drawing/2014/main" id="{968EBC49-31F9-50B2-0F1B-94370F53364C}"/>
              </a:ext>
            </a:extLst>
          </p:cNvPr>
          <p:cNvCxnSpPr>
            <a:cxnSpLocks/>
          </p:cNvCxnSpPr>
          <p:nvPr/>
        </p:nvCxnSpPr>
        <p:spPr>
          <a:xfrm>
            <a:off x="3518844" y="1882792"/>
            <a:ext cx="0" cy="3964961"/>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54E842-F0F1-6886-5399-9F031450D69F}"/>
              </a:ext>
            </a:extLst>
          </p:cNvPr>
          <p:cNvSpPr txBox="1"/>
          <p:nvPr/>
        </p:nvSpPr>
        <p:spPr>
          <a:xfrm>
            <a:off x="2911165" y="1205394"/>
            <a:ext cx="127983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~7.0 Hz</a:t>
            </a:r>
          </a:p>
        </p:txBody>
      </p:sp>
      <p:pic>
        <p:nvPicPr>
          <p:cNvPr id="2" name="Picture 1">
            <a:extLst>
              <a:ext uri="{FF2B5EF4-FFF2-40B4-BE49-F238E27FC236}">
                <a16:creationId xmlns:a16="http://schemas.microsoft.com/office/drawing/2014/main" id="{1460ABC5-A496-E2C7-6AB3-0420132EB5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8799" y="1588905"/>
            <a:ext cx="2827926" cy="1443076"/>
          </a:xfrm>
          <a:prstGeom prst="rect">
            <a:avLst/>
          </a:prstGeom>
        </p:spPr>
      </p:pic>
      <p:sp>
        <p:nvSpPr>
          <p:cNvPr id="3" name="Arrow: Left-Right 2">
            <a:extLst>
              <a:ext uri="{FF2B5EF4-FFF2-40B4-BE49-F238E27FC236}">
                <a16:creationId xmlns:a16="http://schemas.microsoft.com/office/drawing/2014/main" id="{13F6BD91-EEC4-1881-24F3-CEC7965750F4}"/>
              </a:ext>
            </a:extLst>
          </p:cNvPr>
          <p:cNvSpPr/>
          <p:nvPr/>
        </p:nvSpPr>
        <p:spPr>
          <a:xfrm rot="5400000">
            <a:off x="9805861" y="2016435"/>
            <a:ext cx="772646" cy="2811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3698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844B828-AB78-B3F3-DAB9-90DBEDE7BA80}"/>
              </a:ext>
            </a:extLst>
          </p:cNvPr>
          <p:cNvGraphicFramePr>
            <a:graphicFrameLocks/>
          </p:cNvGraphicFramePr>
          <p:nvPr>
            <p:extLst>
              <p:ext uri="{D42A27DB-BD31-4B8C-83A1-F6EECF244321}">
                <p14:modId xmlns:p14="http://schemas.microsoft.com/office/powerpoint/2010/main" val="3057416668"/>
              </p:ext>
            </p:extLst>
          </p:nvPr>
        </p:nvGraphicFramePr>
        <p:xfrm>
          <a:off x="1" y="975872"/>
          <a:ext cx="12192000" cy="58821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907AE2DE-0720-97D4-D716-89973ADF0668}"/>
              </a:ext>
            </a:extLst>
          </p:cNvPr>
          <p:cNvSpPr txBox="1"/>
          <p:nvPr/>
        </p:nvSpPr>
        <p:spPr>
          <a:xfrm>
            <a:off x="7786488" y="1572928"/>
            <a:ext cx="2643307"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5 point moving average</a:t>
            </a:r>
          </a:p>
        </p:txBody>
      </p:sp>
      <p:sp>
        <p:nvSpPr>
          <p:cNvPr id="6" name="Google Shape;614;p49">
            <a:extLst>
              <a:ext uri="{FF2B5EF4-FFF2-40B4-BE49-F238E27FC236}">
                <a16:creationId xmlns:a16="http://schemas.microsoft.com/office/drawing/2014/main" id="{D0AE9AAC-328C-E1DA-5C30-5CE0A3F8DCC9}"/>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Domain—FFT in Excel—Averaged Data </a:t>
            </a:r>
          </a:p>
        </p:txBody>
      </p:sp>
      <p:cxnSp>
        <p:nvCxnSpPr>
          <p:cNvPr id="8" name="Straight Connector 7">
            <a:extLst>
              <a:ext uri="{FF2B5EF4-FFF2-40B4-BE49-F238E27FC236}">
                <a16:creationId xmlns:a16="http://schemas.microsoft.com/office/drawing/2014/main" id="{A6DD3E3B-75D3-1C19-41B8-0E113E860964}"/>
              </a:ext>
            </a:extLst>
          </p:cNvPr>
          <p:cNvCxnSpPr>
            <a:cxnSpLocks/>
          </p:cNvCxnSpPr>
          <p:nvPr/>
        </p:nvCxnSpPr>
        <p:spPr>
          <a:xfrm>
            <a:off x="3595292" y="1868630"/>
            <a:ext cx="0" cy="3964961"/>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A3BD3D-DE99-2E26-DBD6-661A28DBF628}"/>
              </a:ext>
            </a:extLst>
          </p:cNvPr>
          <p:cNvSpPr txBox="1"/>
          <p:nvPr/>
        </p:nvSpPr>
        <p:spPr>
          <a:xfrm>
            <a:off x="3002853" y="1322574"/>
            <a:ext cx="121535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7.2 Hz</a:t>
            </a:r>
          </a:p>
        </p:txBody>
      </p:sp>
      <p:sp>
        <p:nvSpPr>
          <p:cNvPr id="2" name="TextBox 1">
            <a:extLst>
              <a:ext uri="{FF2B5EF4-FFF2-40B4-BE49-F238E27FC236}">
                <a16:creationId xmlns:a16="http://schemas.microsoft.com/office/drawing/2014/main" id="{99568EFA-9507-ACBC-F59F-842FB7C28EAA}"/>
              </a:ext>
            </a:extLst>
          </p:cNvPr>
          <p:cNvSpPr txBox="1"/>
          <p:nvPr/>
        </p:nvSpPr>
        <p:spPr>
          <a:xfrm>
            <a:off x="6869726" y="2040318"/>
            <a:ext cx="4657968"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a:t>The data on the previous graph has a frequency resolution of 0.1Hz which is more accurate than necessary for our purposes. The noise on the signal can be reduced and the signal to noise improved by conducting a simple moving average. </a:t>
            </a:r>
          </a:p>
        </p:txBody>
      </p:sp>
    </p:spTree>
    <p:extLst>
      <p:ext uri="{BB962C8B-B14F-4D97-AF65-F5344CB8AC3E}">
        <p14:creationId xmlns:p14="http://schemas.microsoft.com/office/powerpoint/2010/main" val="137930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E4B4736-9EF9-BD86-8D6E-7D4FC1DCF77C}"/>
              </a:ext>
            </a:extLst>
          </p:cNvPr>
          <p:cNvGraphicFramePr>
            <a:graphicFrameLocks/>
          </p:cNvGraphicFramePr>
          <p:nvPr>
            <p:extLst>
              <p:ext uri="{D42A27DB-BD31-4B8C-83A1-F6EECF244321}">
                <p14:modId xmlns:p14="http://schemas.microsoft.com/office/powerpoint/2010/main" val="1887565942"/>
              </p:ext>
            </p:extLst>
          </p:nvPr>
        </p:nvGraphicFramePr>
        <p:xfrm>
          <a:off x="-1" y="852928"/>
          <a:ext cx="12192001" cy="600507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C9168635-AD12-210F-F551-281E10186915}"/>
              </a:ext>
            </a:extLst>
          </p:cNvPr>
          <p:cNvSpPr txBox="1"/>
          <p:nvPr/>
        </p:nvSpPr>
        <p:spPr>
          <a:xfrm>
            <a:off x="1329337" y="5405718"/>
            <a:ext cx="3483429"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Standard Deviation = 0.044 m/s</a:t>
            </a:r>
            <a:r>
              <a:rPr lang="en-US" sz="1800" baseline="30000" dirty="0"/>
              <a:t>2</a:t>
            </a:r>
          </a:p>
        </p:txBody>
      </p:sp>
      <p:sp>
        <p:nvSpPr>
          <p:cNvPr id="6" name="Google Shape;614;p49">
            <a:extLst>
              <a:ext uri="{FF2B5EF4-FFF2-40B4-BE49-F238E27FC236}">
                <a16:creationId xmlns:a16="http://schemas.microsoft.com/office/drawing/2014/main" id="{47AFF8F1-EEF1-AC4B-8CCB-B88FA4D5F0CC}"/>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y-Axis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i="1" dirty="0">
                <a:latin typeface="Calibri"/>
                <a:cs typeface="Calibri"/>
                <a:sym typeface="Calibri"/>
              </a:rPr>
              <a:t>T</a:t>
            </a:r>
            <a:r>
              <a:rPr kumimoji="0" lang="en-US" sz="2400" b="0" i="1" u="none" strike="noStrike" kern="0" cap="none" spc="0" normalizeH="0" baseline="0" noProof="0" dirty="0">
                <a:ln>
                  <a:noFill/>
                </a:ln>
                <a:solidFill>
                  <a:srgbClr val="000000"/>
                </a:solidFill>
                <a:effectLst/>
                <a:uLnTx/>
                <a:uFillTx/>
                <a:latin typeface="Calibri"/>
                <a:cs typeface="Calibri"/>
                <a:sym typeface="Calibri"/>
              </a:rPr>
              <a:t>ime</a:t>
            </a:r>
            <a:r>
              <a:rPr lang="en-US" sz="2400" i="1" dirty="0">
                <a:latin typeface="Calibri"/>
                <a:cs typeface="Calibri"/>
                <a:sym typeface="Calibri"/>
              </a:rPr>
              <a:t> </a:t>
            </a:r>
            <a:r>
              <a:rPr kumimoji="0" lang="en-US" sz="2400" b="0" i="1" u="none" strike="noStrike" kern="0" cap="none" spc="0" normalizeH="0" baseline="0" noProof="0" dirty="0">
                <a:ln>
                  <a:noFill/>
                </a:ln>
                <a:solidFill>
                  <a:srgbClr val="000000"/>
                </a:solidFill>
                <a:effectLst/>
                <a:uLnTx/>
                <a:uFillTx/>
                <a:latin typeface="Calibri"/>
                <a:cs typeface="Calibri"/>
                <a:sym typeface="Calibri"/>
              </a:rPr>
              <a:t>Domain</a:t>
            </a:r>
          </a:p>
        </p:txBody>
      </p:sp>
    </p:spTree>
    <p:extLst>
      <p:ext uri="{BB962C8B-B14F-4D97-AF65-F5344CB8AC3E}">
        <p14:creationId xmlns:p14="http://schemas.microsoft.com/office/powerpoint/2010/main" val="1494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08B0061-254F-C028-5238-7EAE91E51E3B}"/>
              </a:ext>
            </a:extLst>
          </p:cNvPr>
          <p:cNvGraphicFramePr>
            <a:graphicFrameLocks/>
          </p:cNvGraphicFramePr>
          <p:nvPr>
            <p:extLst>
              <p:ext uri="{D42A27DB-BD31-4B8C-83A1-F6EECF244321}">
                <p14:modId xmlns:p14="http://schemas.microsoft.com/office/powerpoint/2010/main" val="3763095188"/>
              </p:ext>
            </p:extLst>
          </p:nvPr>
        </p:nvGraphicFramePr>
        <p:xfrm>
          <a:off x="1" y="931103"/>
          <a:ext cx="12192000" cy="5926897"/>
        </p:xfrm>
        <a:graphic>
          <a:graphicData uri="http://schemas.openxmlformats.org/drawingml/2006/chart">
            <c:chart xmlns:c="http://schemas.openxmlformats.org/drawingml/2006/chart" xmlns:r="http://schemas.openxmlformats.org/officeDocument/2006/relationships" r:id="rId2"/>
          </a:graphicData>
        </a:graphic>
      </p:graphicFrame>
      <p:sp>
        <p:nvSpPr>
          <p:cNvPr id="5" name="Google Shape;614;p49">
            <a:extLst>
              <a:ext uri="{FF2B5EF4-FFF2-40B4-BE49-F238E27FC236}">
                <a16:creationId xmlns:a16="http://schemas.microsoft.com/office/drawing/2014/main" id="{BB9DA09F-8B0F-5E2D-CB42-0C2A1405A01E}"/>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y-Axis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 </a:t>
            </a:r>
          </a:p>
        </p:txBody>
      </p:sp>
      <p:sp>
        <p:nvSpPr>
          <p:cNvPr id="6" name="TextBox 1">
            <a:extLst>
              <a:ext uri="{FF2B5EF4-FFF2-40B4-BE49-F238E27FC236}">
                <a16:creationId xmlns:a16="http://schemas.microsoft.com/office/drawing/2014/main" id="{907AE2DE-0720-97D4-D716-89973ADF0668}"/>
              </a:ext>
            </a:extLst>
          </p:cNvPr>
          <p:cNvSpPr txBox="1"/>
          <p:nvPr/>
        </p:nvSpPr>
        <p:spPr>
          <a:xfrm>
            <a:off x="9169614" y="1204056"/>
            <a:ext cx="2643307"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5 point moving average</a:t>
            </a:r>
          </a:p>
        </p:txBody>
      </p:sp>
      <p:cxnSp>
        <p:nvCxnSpPr>
          <p:cNvPr id="7" name="Straight Connector 6">
            <a:extLst>
              <a:ext uri="{FF2B5EF4-FFF2-40B4-BE49-F238E27FC236}">
                <a16:creationId xmlns:a16="http://schemas.microsoft.com/office/drawing/2014/main" id="{4B566587-589F-7122-94C0-BDC69945772A}"/>
              </a:ext>
            </a:extLst>
          </p:cNvPr>
          <p:cNvCxnSpPr>
            <a:cxnSpLocks/>
          </p:cNvCxnSpPr>
          <p:nvPr/>
        </p:nvCxnSpPr>
        <p:spPr>
          <a:xfrm>
            <a:off x="3498477" y="1667643"/>
            <a:ext cx="0" cy="406677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C8C8A4C-A8D7-6DCC-D4B8-271D1BC485F3}"/>
              </a:ext>
            </a:extLst>
          </p:cNvPr>
          <p:cNvSpPr txBox="1"/>
          <p:nvPr/>
        </p:nvSpPr>
        <p:spPr>
          <a:xfrm>
            <a:off x="2890797" y="1205978"/>
            <a:ext cx="121535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7.2 Hz</a:t>
            </a:r>
          </a:p>
        </p:txBody>
      </p:sp>
      <p:pic>
        <p:nvPicPr>
          <p:cNvPr id="2" name="Picture 1">
            <a:extLst>
              <a:ext uri="{FF2B5EF4-FFF2-40B4-BE49-F238E27FC236}">
                <a16:creationId xmlns:a16="http://schemas.microsoft.com/office/drawing/2014/main" id="{7E3135BD-279A-1C91-B732-A3E35E6813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8461" y="1770690"/>
            <a:ext cx="2827926" cy="1443076"/>
          </a:xfrm>
          <a:prstGeom prst="rect">
            <a:avLst/>
          </a:prstGeom>
        </p:spPr>
      </p:pic>
      <p:sp>
        <p:nvSpPr>
          <p:cNvPr id="3" name="Arrow: Left-Right 2">
            <a:extLst>
              <a:ext uri="{FF2B5EF4-FFF2-40B4-BE49-F238E27FC236}">
                <a16:creationId xmlns:a16="http://schemas.microsoft.com/office/drawing/2014/main" id="{6837469D-6136-F8FF-03AC-CBB27A709DB9}"/>
              </a:ext>
            </a:extLst>
          </p:cNvPr>
          <p:cNvSpPr/>
          <p:nvPr/>
        </p:nvSpPr>
        <p:spPr>
          <a:xfrm>
            <a:off x="9803118" y="2185108"/>
            <a:ext cx="772646" cy="2811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183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a:t>
            </a:r>
          </a:p>
        </p:txBody>
      </p:sp>
    </p:spTree>
    <p:extLst>
      <p:ext uri="{BB962C8B-B14F-4D97-AF65-F5344CB8AC3E}">
        <p14:creationId xmlns:p14="http://schemas.microsoft.com/office/powerpoint/2010/main" val="158185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7E2ACBF-BD77-3483-E2B8-62436354DB67}"/>
              </a:ext>
            </a:extLst>
          </p:cNvPr>
          <p:cNvGraphicFramePr>
            <a:graphicFrameLocks/>
          </p:cNvGraphicFramePr>
          <p:nvPr>
            <p:extLst>
              <p:ext uri="{D42A27DB-BD31-4B8C-83A1-F6EECF244321}">
                <p14:modId xmlns:p14="http://schemas.microsoft.com/office/powerpoint/2010/main" val="4149103778"/>
              </p:ext>
            </p:extLst>
          </p:nvPr>
        </p:nvGraphicFramePr>
        <p:xfrm>
          <a:off x="0" y="1029661"/>
          <a:ext cx="12192000" cy="5828338"/>
        </p:xfrm>
        <a:graphic>
          <a:graphicData uri="http://schemas.openxmlformats.org/drawingml/2006/chart">
            <c:chart xmlns:c="http://schemas.openxmlformats.org/drawingml/2006/chart" xmlns:r="http://schemas.openxmlformats.org/officeDocument/2006/relationships" r:id="rId2"/>
          </a:graphicData>
        </a:graphic>
      </p:graphicFrame>
      <p:sp>
        <p:nvSpPr>
          <p:cNvPr id="5" name="Google Shape;614;p49">
            <a:extLst>
              <a:ext uri="{FF2B5EF4-FFF2-40B4-BE49-F238E27FC236}">
                <a16:creationId xmlns:a16="http://schemas.microsoft.com/office/drawing/2014/main" id="{8496FB3C-5E9D-825A-65BD-3D11F9277102}"/>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Time Domain</a:t>
            </a:r>
          </a:p>
        </p:txBody>
      </p:sp>
      <p:sp>
        <p:nvSpPr>
          <p:cNvPr id="6" name="TextBox 1">
            <a:extLst>
              <a:ext uri="{FF2B5EF4-FFF2-40B4-BE49-F238E27FC236}">
                <a16:creationId xmlns:a16="http://schemas.microsoft.com/office/drawing/2014/main" id="{38093A1B-F739-6421-BBDB-6C0C337AE2B0}"/>
              </a:ext>
            </a:extLst>
          </p:cNvPr>
          <p:cNvSpPr txBox="1"/>
          <p:nvPr/>
        </p:nvSpPr>
        <p:spPr>
          <a:xfrm>
            <a:off x="1329337" y="5405718"/>
            <a:ext cx="3483429"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Standard Deviation = 0.052 m/s</a:t>
            </a:r>
            <a:r>
              <a:rPr lang="en-US" sz="1800" baseline="30000" dirty="0"/>
              <a:t>2</a:t>
            </a:r>
          </a:p>
        </p:txBody>
      </p:sp>
    </p:spTree>
    <p:extLst>
      <p:ext uri="{BB962C8B-B14F-4D97-AF65-F5344CB8AC3E}">
        <p14:creationId xmlns:p14="http://schemas.microsoft.com/office/powerpoint/2010/main" val="2455246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B3C3711-D79D-E4C6-45F4-7776DEE81799}"/>
              </a:ext>
            </a:extLst>
          </p:cNvPr>
          <p:cNvGraphicFramePr>
            <a:graphicFrameLocks/>
          </p:cNvGraphicFramePr>
          <p:nvPr>
            <p:extLst>
              <p:ext uri="{D42A27DB-BD31-4B8C-83A1-F6EECF244321}">
                <p14:modId xmlns:p14="http://schemas.microsoft.com/office/powerpoint/2010/main" val="990559365"/>
              </p:ext>
            </p:extLst>
          </p:nvPr>
        </p:nvGraphicFramePr>
        <p:xfrm>
          <a:off x="1" y="899032"/>
          <a:ext cx="12192000" cy="5958968"/>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614;p49">
            <a:extLst>
              <a:ext uri="{FF2B5EF4-FFF2-40B4-BE49-F238E27FC236}">
                <a16:creationId xmlns:a16="http://schemas.microsoft.com/office/drawing/2014/main" id="{7EEF09E3-6F6B-228F-1CF1-04C58B92D5CD}"/>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 </a:t>
            </a:r>
          </a:p>
        </p:txBody>
      </p:sp>
      <p:pic>
        <p:nvPicPr>
          <p:cNvPr id="2" name="Picture 1">
            <a:extLst>
              <a:ext uri="{FF2B5EF4-FFF2-40B4-BE49-F238E27FC236}">
                <a16:creationId xmlns:a16="http://schemas.microsoft.com/office/drawing/2014/main" id="{02D5ADC9-FA35-2D39-0FFA-11181E39DD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49905" y="1985924"/>
            <a:ext cx="2827926" cy="1443076"/>
          </a:xfrm>
          <a:prstGeom prst="rect">
            <a:avLst/>
          </a:prstGeom>
        </p:spPr>
      </p:pic>
      <p:sp>
        <p:nvSpPr>
          <p:cNvPr id="3" name="Arrow: Left-Right 2">
            <a:extLst>
              <a:ext uri="{FF2B5EF4-FFF2-40B4-BE49-F238E27FC236}">
                <a16:creationId xmlns:a16="http://schemas.microsoft.com/office/drawing/2014/main" id="{76D36D5B-5EDE-BB73-8251-FF5BE80CFDC8}"/>
              </a:ext>
            </a:extLst>
          </p:cNvPr>
          <p:cNvSpPr/>
          <p:nvPr/>
        </p:nvSpPr>
        <p:spPr>
          <a:xfrm rot="7969489">
            <a:off x="9004692" y="2249467"/>
            <a:ext cx="475880" cy="219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752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27600DE-1A04-49FB-C6CC-FBA240FC13E8}"/>
              </a:ext>
            </a:extLst>
          </p:cNvPr>
          <p:cNvGraphicFramePr>
            <a:graphicFrameLocks noGrp="1"/>
          </p:cNvGraphicFramePr>
          <p:nvPr>
            <p:extLst>
              <p:ext uri="{D42A27DB-BD31-4B8C-83A1-F6EECF244321}">
                <p14:modId xmlns:p14="http://schemas.microsoft.com/office/powerpoint/2010/main" val="820448672"/>
              </p:ext>
            </p:extLst>
          </p:nvPr>
        </p:nvGraphicFramePr>
        <p:xfrm>
          <a:off x="1504950" y="1607820"/>
          <a:ext cx="9182099" cy="2194560"/>
        </p:xfrm>
        <a:graphic>
          <a:graphicData uri="http://schemas.openxmlformats.org/drawingml/2006/table">
            <a:tbl>
              <a:tblPr firstRow="1" bandRow="1">
                <a:tableStyleId>{0EA8AD1F-F1FE-40A4-85B2-BFBCC9C39715}</a:tableStyleId>
              </a:tblPr>
              <a:tblGrid>
                <a:gridCol w="1929793">
                  <a:extLst>
                    <a:ext uri="{9D8B030D-6E8A-4147-A177-3AD203B41FA5}">
                      <a16:colId xmlns:a16="http://schemas.microsoft.com/office/drawing/2014/main" val="1650594936"/>
                    </a:ext>
                  </a:extLst>
                </a:gridCol>
                <a:gridCol w="3626153">
                  <a:extLst>
                    <a:ext uri="{9D8B030D-6E8A-4147-A177-3AD203B41FA5}">
                      <a16:colId xmlns:a16="http://schemas.microsoft.com/office/drawing/2014/main" val="2620442317"/>
                    </a:ext>
                  </a:extLst>
                </a:gridCol>
                <a:gridCol w="3626153">
                  <a:extLst>
                    <a:ext uri="{9D8B030D-6E8A-4147-A177-3AD203B41FA5}">
                      <a16:colId xmlns:a16="http://schemas.microsoft.com/office/drawing/2014/main" val="1571793543"/>
                    </a:ext>
                  </a:extLst>
                </a:gridCol>
              </a:tblGrid>
              <a:tr h="370840">
                <a:tc>
                  <a:txBody>
                    <a:bodyPr/>
                    <a:lstStyle/>
                    <a:p>
                      <a:pPr algn="ctr"/>
                      <a:r>
                        <a:rPr lang="en-US" sz="2400" dirty="0"/>
                        <a:t>Axis</a:t>
                      </a:r>
                    </a:p>
                  </a:txBody>
                  <a:tcPr/>
                </a:tc>
                <a:tc>
                  <a:txBody>
                    <a:bodyPr/>
                    <a:lstStyle/>
                    <a:p>
                      <a:pPr algn="ctr"/>
                      <a:r>
                        <a:rPr lang="en-US" sz="2400" dirty="0"/>
                        <a:t>Acceleration </a:t>
                      </a:r>
                    </a:p>
                    <a:p>
                      <a:pPr algn="ctr"/>
                      <a:r>
                        <a:rPr lang="en-US" sz="2400" dirty="0"/>
                        <a:t>Standard Deviation (m/s</a:t>
                      </a:r>
                      <a:r>
                        <a:rPr lang="en-US" sz="2400" baseline="30000" dirty="0"/>
                        <a:t>2</a:t>
                      </a:r>
                      <a:r>
                        <a:rPr lang="en-US" sz="2400" dirty="0"/>
                        <a:t>)</a:t>
                      </a:r>
                    </a:p>
                  </a:txBody>
                  <a:tcPr/>
                </a:tc>
                <a:tc>
                  <a:txBody>
                    <a:bodyPr/>
                    <a:lstStyle/>
                    <a:p>
                      <a:pPr algn="ctr"/>
                      <a:r>
                        <a:rPr lang="en-US" sz="2400" dirty="0"/>
                        <a:t>Primary Oscillation Frequency (Hz)</a:t>
                      </a:r>
                    </a:p>
                  </a:txBody>
                  <a:tcPr/>
                </a:tc>
                <a:extLst>
                  <a:ext uri="{0D108BD9-81ED-4DB2-BD59-A6C34878D82A}">
                    <a16:rowId xmlns:a16="http://schemas.microsoft.com/office/drawing/2014/main" val="2567517657"/>
                  </a:ext>
                </a:extLst>
              </a:tr>
              <a:tr h="370840">
                <a:tc>
                  <a:txBody>
                    <a:bodyPr/>
                    <a:lstStyle/>
                    <a:p>
                      <a:pPr algn="ctr"/>
                      <a:r>
                        <a:rPr lang="en-US" sz="2400" dirty="0"/>
                        <a:t>x</a:t>
                      </a:r>
                    </a:p>
                  </a:txBody>
                  <a:tcPr/>
                </a:tc>
                <a:tc>
                  <a:txBody>
                    <a:bodyPr/>
                    <a:lstStyle/>
                    <a:p>
                      <a:pPr algn="ctr"/>
                      <a:r>
                        <a:rPr lang="en-US" sz="2400" dirty="0"/>
                        <a:t>0.052</a:t>
                      </a:r>
                    </a:p>
                  </a:txBody>
                  <a:tcPr/>
                </a:tc>
                <a:tc>
                  <a:txBody>
                    <a:bodyPr/>
                    <a:lstStyle/>
                    <a:p>
                      <a:pPr algn="ctr"/>
                      <a:r>
                        <a:rPr lang="en-US" sz="2400" dirty="0"/>
                        <a:t>-</a:t>
                      </a:r>
                    </a:p>
                  </a:txBody>
                  <a:tcPr/>
                </a:tc>
                <a:extLst>
                  <a:ext uri="{0D108BD9-81ED-4DB2-BD59-A6C34878D82A}">
                    <a16:rowId xmlns:a16="http://schemas.microsoft.com/office/drawing/2014/main" val="2558619592"/>
                  </a:ext>
                </a:extLst>
              </a:tr>
              <a:tr h="370840">
                <a:tc>
                  <a:txBody>
                    <a:bodyPr/>
                    <a:lstStyle/>
                    <a:p>
                      <a:pPr algn="ctr"/>
                      <a:r>
                        <a:rPr lang="en-US" sz="2400" dirty="0"/>
                        <a:t>y</a:t>
                      </a:r>
                    </a:p>
                  </a:txBody>
                  <a:tcPr/>
                </a:tc>
                <a:tc>
                  <a:txBody>
                    <a:bodyPr/>
                    <a:lstStyle/>
                    <a:p>
                      <a:pPr algn="ctr"/>
                      <a:r>
                        <a:rPr lang="en-US" sz="2400" dirty="0"/>
                        <a:t>0.044</a:t>
                      </a:r>
                    </a:p>
                  </a:txBody>
                  <a:tcPr/>
                </a:tc>
                <a:tc>
                  <a:txBody>
                    <a:bodyPr/>
                    <a:lstStyle/>
                    <a:p>
                      <a:pPr algn="ctr"/>
                      <a:r>
                        <a:rPr lang="en-US" sz="2400" dirty="0"/>
                        <a:t>7.2 </a:t>
                      </a:r>
                    </a:p>
                  </a:txBody>
                  <a:tcPr/>
                </a:tc>
                <a:extLst>
                  <a:ext uri="{0D108BD9-81ED-4DB2-BD59-A6C34878D82A}">
                    <a16:rowId xmlns:a16="http://schemas.microsoft.com/office/drawing/2014/main" val="3822841823"/>
                  </a:ext>
                </a:extLst>
              </a:tr>
              <a:tr h="370840">
                <a:tc>
                  <a:txBody>
                    <a:bodyPr/>
                    <a:lstStyle/>
                    <a:p>
                      <a:pPr algn="ctr"/>
                      <a:r>
                        <a:rPr lang="en-US" sz="2400" dirty="0"/>
                        <a:t>z</a:t>
                      </a:r>
                    </a:p>
                  </a:txBody>
                  <a:tcPr/>
                </a:tc>
                <a:tc>
                  <a:txBody>
                    <a:bodyPr/>
                    <a:lstStyle/>
                    <a:p>
                      <a:pPr algn="ctr"/>
                      <a:r>
                        <a:rPr lang="en-US" sz="2400" dirty="0"/>
                        <a:t>0.088</a:t>
                      </a:r>
                    </a:p>
                  </a:txBody>
                  <a:tcPr/>
                </a:tc>
                <a:tc>
                  <a:txBody>
                    <a:bodyPr/>
                    <a:lstStyle/>
                    <a:p>
                      <a:pPr algn="ctr"/>
                      <a:r>
                        <a:rPr lang="en-US" sz="2400" dirty="0"/>
                        <a:t>7.2</a:t>
                      </a:r>
                    </a:p>
                  </a:txBody>
                  <a:tcPr/>
                </a:tc>
                <a:extLst>
                  <a:ext uri="{0D108BD9-81ED-4DB2-BD59-A6C34878D82A}">
                    <a16:rowId xmlns:a16="http://schemas.microsoft.com/office/drawing/2014/main" val="1915973879"/>
                  </a:ext>
                </a:extLst>
              </a:tr>
            </a:tbl>
          </a:graphicData>
        </a:graphic>
      </p:graphicFrame>
      <p:sp>
        <p:nvSpPr>
          <p:cNvPr id="5" name="Google Shape;614;p49">
            <a:extLst>
              <a:ext uri="{FF2B5EF4-FFF2-40B4-BE49-F238E27FC236}">
                <a16:creationId xmlns:a16="http://schemas.microsoft.com/office/drawing/2014/main" id="{2B1510B3-6A93-AD37-17EA-6CE613F98A78}"/>
              </a:ext>
            </a:extLst>
          </p:cNvPr>
          <p:cNvSpPr txBox="1"/>
          <p:nvPr/>
        </p:nvSpPr>
        <p:spPr>
          <a:xfrm>
            <a:off x="1" y="144676"/>
            <a:ext cx="121920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latin typeface="Calibri"/>
                <a:cs typeface="Calibri"/>
                <a:sym typeface="Calibri"/>
              </a:rPr>
              <a:t>Summary of Acceleration Measurements</a:t>
            </a:r>
            <a:endParaRPr kumimoji="0" lang="en-US" sz="3200" b="1"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6D92E247-741D-0B88-DC40-073A47DD280D}"/>
              </a:ext>
            </a:extLst>
          </p:cNvPr>
          <p:cNvPicPr>
            <a:picLocks noChangeAspect="1"/>
          </p:cNvPicPr>
          <p:nvPr/>
        </p:nvPicPr>
        <p:blipFill>
          <a:blip r:embed="rId3"/>
          <a:stretch>
            <a:fillRect/>
          </a:stretch>
        </p:blipFill>
        <p:spPr>
          <a:xfrm>
            <a:off x="5199765" y="4163723"/>
            <a:ext cx="4530975" cy="2314312"/>
          </a:xfrm>
          <a:prstGeom prst="rect">
            <a:avLst/>
          </a:prstGeom>
        </p:spPr>
      </p:pic>
      <p:grpSp>
        <p:nvGrpSpPr>
          <p:cNvPr id="17" name="Group 16">
            <a:extLst>
              <a:ext uri="{FF2B5EF4-FFF2-40B4-BE49-F238E27FC236}">
                <a16:creationId xmlns:a16="http://schemas.microsoft.com/office/drawing/2014/main" id="{928057DB-FCE6-CADF-E240-BD9A0DCFEA5E}"/>
              </a:ext>
            </a:extLst>
          </p:cNvPr>
          <p:cNvGrpSpPr/>
          <p:nvPr/>
        </p:nvGrpSpPr>
        <p:grpSpPr>
          <a:xfrm>
            <a:off x="2271679" y="4056144"/>
            <a:ext cx="2258379" cy="2205489"/>
            <a:chOff x="509923" y="3969425"/>
            <a:chExt cx="2258379" cy="2205489"/>
          </a:xfrm>
        </p:grpSpPr>
        <p:sp>
          <p:nvSpPr>
            <p:cNvPr id="12" name="Arrow: Right 11">
              <a:extLst>
                <a:ext uri="{FF2B5EF4-FFF2-40B4-BE49-F238E27FC236}">
                  <a16:creationId xmlns:a16="http://schemas.microsoft.com/office/drawing/2014/main" id="{41BB8EF4-DB17-7319-3AAE-2C63A09F5476}"/>
                </a:ext>
              </a:extLst>
            </p:cNvPr>
            <p:cNvSpPr/>
            <p:nvPr/>
          </p:nvSpPr>
          <p:spPr>
            <a:xfrm rot="18377001">
              <a:off x="1705646" y="4817216"/>
              <a:ext cx="759277" cy="226491"/>
            </a:xfrm>
            <a:prstGeom prst="rightArrow">
              <a:avLst/>
            </a:prstGeom>
            <a:ln>
              <a:solidFill>
                <a:srgbClr val="44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Right 8">
              <a:extLst>
                <a:ext uri="{FF2B5EF4-FFF2-40B4-BE49-F238E27FC236}">
                  <a16:creationId xmlns:a16="http://schemas.microsoft.com/office/drawing/2014/main" id="{F7C797B2-3863-E96E-CC43-BCE26409974C}"/>
                </a:ext>
              </a:extLst>
            </p:cNvPr>
            <p:cNvSpPr/>
            <p:nvPr/>
          </p:nvSpPr>
          <p:spPr>
            <a:xfrm>
              <a:off x="929640" y="5128260"/>
              <a:ext cx="1836420" cy="248494"/>
            </a:xfrm>
            <a:prstGeom prst="leftRightArrow">
              <a:avLst/>
            </a:prstGeom>
            <a:ln>
              <a:solidFill>
                <a:srgbClr val="44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Right 9">
              <a:extLst>
                <a:ext uri="{FF2B5EF4-FFF2-40B4-BE49-F238E27FC236}">
                  <a16:creationId xmlns:a16="http://schemas.microsoft.com/office/drawing/2014/main" id="{3CFEF589-7E52-CCCD-FD65-883ACA781596}"/>
                </a:ext>
              </a:extLst>
            </p:cNvPr>
            <p:cNvSpPr/>
            <p:nvPr/>
          </p:nvSpPr>
          <p:spPr>
            <a:xfrm rot="5400000">
              <a:off x="929640" y="5125933"/>
              <a:ext cx="1836420" cy="248494"/>
            </a:xfrm>
            <a:prstGeom prst="leftRightArrow">
              <a:avLst/>
            </a:prstGeom>
            <a:ln>
              <a:solidFill>
                <a:srgbClr val="44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E6E30B4F-5E93-DE23-EDF5-CB72D460C7ED}"/>
                </a:ext>
              </a:extLst>
            </p:cNvPr>
            <p:cNvSpPr/>
            <p:nvPr/>
          </p:nvSpPr>
          <p:spPr>
            <a:xfrm rot="7704394">
              <a:off x="1023938" y="5528325"/>
              <a:ext cx="1033595" cy="259583"/>
            </a:xfrm>
            <a:prstGeom prst="rightArrow">
              <a:avLst/>
            </a:prstGeom>
            <a:ln>
              <a:solidFill>
                <a:srgbClr val="44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D907889-F963-7564-B135-E72EC097AB9F}"/>
                </a:ext>
              </a:extLst>
            </p:cNvPr>
            <p:cNvSpPr txBox="1"/>
            <p:nvPr/>
          </p:nvSpPr>
          <p:spPr>
            <a:xfrm>
              <a:off x="2212666" y="4166881"/>
              <a:ext cx="555636" cy="461665"/>
            </a:xfrm>
            <a:prstGeom prst="rect">
              <a:avLst/>
            </a:prstGeom>
            <a:noFill/>
          </p:spPr>
          <p:txBody>
            <a:bodyPr wrap="square" rtlCol="0">
              <a:spAutoFit/>
            </a:bodyPr>
            <a:lstStyle/>
            <a:p>
              <a:r>
                <a:rPr lang="en-US" sz="1800" b="1" dirty="0"/>
                <a:t>+</a:t>
              </a:r>
              <a:r>
                <a:rPr lang="en-US" sz="2400" b="1" dirty="0"/>
                <a:t>x</a:t>
              </a:r>
            </a:p>
          </p:txBody>
        </p:sp>
        <p:sp>
          <p:nvSpPr>
            <p:cNvPr id="15" name="TextBox 14">
              <a:extLst>
                <a:ext uri="{FF2B5EF4-FFF2-40B4-BE49-F238E27FC236}">
                  <a16:creationId xmlns:a16="http://schemas.microsoft.com/office/drawing/2014/main" id="{E4774A3D-A2FC-09A1-02D1-E687B011EF0F}"/>
                </a:ext>
              </a:extLst>
            </p:cNvPr>
            <p:cNvSpPr txBox="1"/>
            <p:nvPr/>
          </p:nvSpPr>
          <p:spPr>
            <a:xfrm>
              <a:off x="509923" y="4990104"/>
              <a:ext cx="555637" cy="461665"/>
            </a:xfrm>
            <a:prstGeom prst="rect">
              <a:avLst/>
            </a:prstGeom>
            <a:noFill/>
          </p:spPr>
          <p:txBody>
            <a:bodyPr wrap="square" rtlCol="0">
              <a:spAutoFit/>
            </a:bodyPr>
            <a:lstStyle/>
            <a:p>
              <a:r>
                <a:rPr lang="en-US" sz="1800" b="1" dirty="0"/>
                <a:t>+</a:t>
              </a:r>
              <a:r>
                <a:rPr lang="en-US" sz="2400" b="1" dirty="0"/>
                <a:t>y</a:t>
              </a:r>
            </a:p>
          </p:txBody>
        </p:sp>
        <p:sp>
          <p:nvSpPr>
            <p:cNvPr id="16" name="TextBox 15">
              <a:extLst>
                <a:ext uri="{FF2B5EF4-FFF2-40B4-BE49-F238E27FC236}">
                  <a16:creationId xmlns:a16="http://schemas.microsoft.com/office/drawing/2014/main" id="{E25FB2AC-6235-342B-E036-851B21B10BCD}"/>
                </a:ext>
              </a:extLst>
            </p:cNvPr>
            <p:cNvSpPr txBox="1"/>
            <p:nvPr/>
          </p:nvSpPr>
          <p:spPr>
            <a:xfrm>
              <a:off x="1432416" y="3969425"/>
              <a:ext cx="518160" cy="461665"/>
            </a:xfrm>
            <a:prstGeom prst="rect">
              <a:avLst/>
            </a:prstGeom>
            <a:noFill/>
          </p:spPr>
          <p:txBody>
            <a:bodyPr wrap="square" rtlCol="0">
              <a:spAutoFit/>
            </a:bodyPr>
            <a:lstStyle/>
            <a:p>
              <a:r>
                <a:rPr lang="en-US" sz="1800" b="1" dirty="0"/>
                <a:t>+</a:t>
              </a:r>
              <a:r>
                <a:rPr lang="en-US" sz="2400" b="1" dirty="0"/>
                <a:t>z</a:t>
              </a:r>
            </a:p>
          </p:txBody>
        </p:sp>
      </p:grpSp>
    </p:spTree>
    <p:extLst>
      <p:ext uri="{BB962C8B-B14F-4D97-AF65-F5344CB8AC3E}">
        <p14:creationId xmlns:p14="http://schemas.microsoft.com/office/powerpoint/2010/main" val="3432019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89FEAB-A828-BFB2-E769-698E840EB5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26041" y="1580097"/>
            <a:ext cx="5204369" cy="4852837"/>
          </a:xfrm>
          <a:prstGeom prst="rect">
            <a:avLst/>
          </a:prstGeom>
        </p:spPr>
      </p:pic>
      <p:sp>
        <p:nvSpPr>
          <p:cNvPr id="5" name="TextBox 4">
            <a:extLst>
              <a:ext uri="{FF2B5EF4-FFF2-40B4-BE49-F238E27FC236}">
                <a16:creationId xmlns:a16="http://schemas.microsoft.com/office/drawing/2014/main" id="{416E4135-7C91-D77E-7E15-9693781D239F}"/>
              </a:ext>
            </a:extLst>
          </p:cNvPr>
          <p:cNvSpPr txBox="1"/>
          <p:nvPr/>
        </p:nvSpPr>
        <p:spPr>
          <a:xfrm>
            <a:off x="3826041" y="301375"/>
            <a:ext cx="5478379" cy="646331"/>
          </a:xfrm>
          <a:prstGeom prst="rect">
            <a:avLst/>
          </a:prstGeom>
          <a:noFill/>
        </p:spPr>
        <p:txBody>
          <a:bodyPr wrap="square" rtlCol="0">
            <a:spAutoFit/>
          </a:bodyPr>
          <a:lstStyle/>
          <a:p>
            <a:r>
              <a:rPr lang="en-US" sz="3600" b="1" dirty="0"/>
              <a:t>Next: Angular Velocity</a:t>
            </a:r>
          </a:p>
        </p:txBody>
      </p:sp>
    </p:spTree>
    <p:extLst>
      <p:ext uri="{BB962C8B-B14F-4D97-AF65-F5344CB8AC3E}">
        <p14:creationId xmlns:p14="http://schemas.microsoft.com/office/powerpoint/2010/main" val="2829083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99AE29B-A854-6232-B856-471D657475B3}"/>
              </a:ext>
            </a:extLst>
          </p:cNvPr>
          <p:cNvGraphicFramePr>
            <a:graphicFrameLocks/>
          </p:cNvGraphicFramePr>
          <p:nvPr>
            <p:extLst>
              <p:ext uri="{D42A27DB-BD31-4B8C-83A1-F6EECF244321}">
                <p14:modId xmlns:p14="http://schemas.microsoft.com/office/powerpoint/2010/main" val="2155861882"/>
              </p:ext>
            </p:extLst>
          </p:nvPr>
        </p:nvGraphicFramePr>
        <p:xfrm>
          <a:off x="0" y="998924"/>
          <a:ext cx="12192000" cy="5859075"/>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614;p49">
            <a:extLst>
              <a:ext uri="{FF2B5EF4-FFF2-40B4-BE49-F238E27FC236}">
                <a16:creationId xmlns:a16="http://schemas.microsoft.com/office/drawing/2014/main" id="{6F2A63BD-BA82-B781-3FBD-7A265E76EE1C}"/>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Time Domain</a:t>
            </a:r>
          </a:p>
        </p:txBody>
      </p:sp>
      <p:sp>
        <p:nvSpPr>
          <p:cNvPr id="6" name="TextBox 1">
            <a:extLst>
              <a:ext uri="{FF2B5EF4-FFF2-40B4-BE49-F238E27FC236}">
                <a16:creationId xmlns:a16="http://schemas.microsoft.com/office/drawing/2014/main" id="{D6114F2A-6DF8-12BE-3030-C2B077CD7EDB}"/>
              </a:ext>
            </a:extLst>
          </p:cNvPr>
          <p:cNvSpPr txBox="1"/>
          <p:nvPr/>
        </p:nvSpPr>
        <p:spPr>
          <a:xfrm>
            <a:off x="1329337" y="5405718"/>
            <a:ext cx="3699863"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Standard Deviation = 0.014 rad/s</a:t>
            </a:r>
            <a:endParaRPr lang="en-US" sz="1800" baseline="30000" dirty="0"/>
          </a:p>
        </p:txBody>
      </p:sp>
    </p:spTree>
    <p:extLst>
      <p:ext uri="{BB962C8B-B14F-4D97-AF65-F5344CB8AC3E}">
        <p14:creationId xmlns:p14="http://schemas.microsoft.com/office/powerpoint/2010/main" val="136076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936866C-CD21-4C07-1D1F-BBB4213DF033}"/>
              </a:ext>
            </a:extLst>
          </p:cNvPr>
          <p:cNvGraphicFramePr>
            <a:graphicFrameLocks/>
          </p:cNvGraphicFramePr>
          <p:nvPr>
            <p:extLst>
              <p:ext uri="{D42A27DB-BD31-4B8C-83A1-F6EECF244321}">
                <p14:modId xmlns:p14="http://schemas.microsoft.com/office/powerpoint/2010/main" val="841722666"/>
              </p:ext>
            </p:extLst>
          </p:nvPr>
        </p:nvGraphicFramePr>
        <p:xfrm>
          <a:off x="1" y="1066800"/>
          <a:ext cx="12192000"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5" name="Google Shape;614;p49">
            <a:extLst>
              <a:ext uri="{FF2B5EF4-FFF2-40B4-BE49-F238E27FC236}">
                <a16:creationId xmlns:a16="http://schemas.microsoft.com/office/drawing/2014/main" id="{04DAE77A-2157-9374-F1F2-12240146FEE8}"/>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a:t>
            </a:r>
          </a:p>
        </p:txBody>
      </p:sp>
      <p:cxnSp>
        <p:nvCxnSpPr>
          <p:cNvPr id="6" name="Straight Connector 5">
            <a:extLst>
              <a:ext uri="{FF2B5EF4-FFF2-40B4-BE49-F238E27FC236}">
                <a16:creationId xmlns:a16="http://schemas.microsoft.com/office/drawing/2014/main" id="{C6E9D57A-4735-FB43-9380-CB3BEC4009E3}"/>
              </a:ext>
            </a:extLst>
          </p:cNvPr>
          <p:cNvCxnSpPr>
            <a:cxnSpLocks/>
          </p:cNvCxnSpPr>
          <p:nvPr/>
        </p:nvCxnSpPr>
        <p:spPr>
          <a:xfrm>
            <a:off x="3613865" y="2105425"/>
            <a:ext cx="0" cy="371138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8A87132-25B4-A67D-54A7-9A7279ECAB0A}"/>
              </a:ext>
            </a:extLst>
          </p:cNvPr>
          <p:cNvSpPr txBox="1"/>
          <p:nvPr/>
        </p:nvSpPr>
        <p:spPr>
          <a:xfrm>
            <a:off x="3120165" y="1578154"/>
            <a:ext cx="9874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7.1 Hz</a:t>
            </a:r>
          </a:p>
        </p:txBody>
      </p:sp>
      <p:sp>
        <p:nvSpPr>
          <p:cNvPr id="9" name="TextBox 1">
            <a:extLst>
              <a:ext uri="{FF2B5EF4-FFF2-40B4-BE49-F238E27FC236}">
                <a16:creationId xmlns:a16="http://schemas.microsoft.com/office/drawing/2014/main" id="{88B32C23-C8F4-DE70-325B-F30DEAF677E0}"/>
              </a:ext>
            </a:extLst>
          </p:cNvPr>
          <p:cNvSpPr txBox="1"/>
          <p:nvPr/>
        </p:nvSpPr>
        <p:spPr>
          <a:xfrm>
            <a:off x="9138878" y="1345983"/>
            <a:ext cx="2643307"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5 point moving average</a:t>
            </a:r>
          </a:p>
        </p:txBody>
      </p:sp>
    </p:spTree>
    <p:extLst>
      <p:ext uri="{BB962C8B-B14F-4D97-AF65-F5344CB8AC3E}">
        <p14:creationId xmlns:p14="http://schemas.microsoft.com/office/powerpoint/2010/main" val="2802612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27B8FB1-8BCE-1642-3346-FD4A5E44D2DD}"/>
              </a:ext>
            </a:extLst>
          </p:cNvPr>
          <p:cNvGraphicFramePr>
            <a:graphicFrameLocks/>
          </p:cNvGraphicFramePr>
          <p:nvPr>
            <p:extLst>
              <p:ext uri="{D42A27DB-BD31-4B8C-83A1-F6EECF244321}">
                <p14:modId xmlns:p14="http://schemas.microsoft.com/office/powerpoint/2010/main" val="4138677201"/>
              </p:ext>
            </p:extLst>
          </p:nvPr>
        </p:nvGraphicFramePr>
        <p:xfrm>
          <a:off x="0" y="931103"/>
          <a:ext cx="12192000" cy="5926896"/>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614;p49">
            <a:extLst>
              <a:ext uri="{FF2B5EF4-FFF2-40B4-BE49-F238E27FC236}">
                <a16:creationId xmlns:a16="http://schemas.microsoft.com/office/drawing/2014/main" id="{00BCE0AC-F0AD-23CF-04DB-4A06EE4AB078}"/>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y-Axis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Time Domain</a:t>
            </a:r>
          </a:p>
        </p:txBody>
      </p:sp>
      <p:sp>
        <p:nvSpPr>
          <p:cNvPr id="6" name="TextBox 1">
            <a:extLst>
              <a:ext uri="{FF2B5EF4-FFF2-40B4-BE49-F238E27FC236}">
                <a16:creationId xmlns:a16="http://schemas.microsoft.com/office/drawing/2014/main" id="{7F4E4483-14C5-539C-6265-219EEB52983F}"/>
              </a:ext>
            </a:extLst>
          </p:cNvPr>
          <p:cNvSpPr txBox="1"/>
          <p:nvPr/>
        </p:nvSpPr>
        <p:spPr>
          <a:xfrm>
            <a:off x="1329337" y="5405718"/>
            <a:ext cx="3600803"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Standard Deviation = 0.018 rad/s</a:t>
            </a:r>
            <a:endParaRPr lang="en-US" sz="1800" baseline="30000" dirty="0"/>
          </a:p>
        </p:txBody>
      </p:sp>
    </p:spTree>
    <p:extLst>
      <p:ext uri="{BB962C8B-B14F-4D97-AF65-F5344CB8AC3E}">
        <p14:creationId xmlns:p14="http://schemas.microsoft.com/office/powerpoint/2010/main" val="1671580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C0DB7EB-D8FC-40B4-F94F-B7E9371C781E}"/>
              </a:ext>
            </a:extLst>
          </p:cNvPr>
          <p:cNvGraphicFramePr>
            <a:graphicFrameLocks/>
          </p:cNvGraphicFramePr>
          <p:nvPr>
            <p:extLst>
              <p:ext uri="{D42A27DB-BD31-4B8C-83A1-F6EECF244321}">
                <p14:modId xmlns:p14="http://schemas.microsoft.com/office/powerpoint/2010/main" val="3328626118"/>
              </p:ext>
            </p:extLst>
          </p:nvPr>
        </p:nvGraphicFramePr>
        <p:xfrm>
          <a:off x="1" y="931103"/>
          <a:ext cx="12192000" cy="5926897"/>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614;p49">
            <a:extLst>
              <a:ext uri="{FF2B5EF4-FFF2-40B4-BE49-F238E27FC236}">
                <a16:creationId xmlns:a16="http://schemas.microsoft.com/office/drawing/2014/main" id="{47BBD897-670F-173E-A1DA-884987E6702D}"/>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y-Axis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a:t>
            </a:r>
          </a:p>
        </p:txBody>
      </p:sp>
      <p:sp>
        <p:nvSpPr>
          <p:cNvPr id="6" name="TextBox 1">
            <a:extLst>
              <a:ext uri="{FF2B5EF4-FFF2-40B4-BE49-F238E27FC236}">
                <a16:creationId xmlns:a16="http://schemas.microsoft.com/office/drawing/2014/main" id="{88B32C23-C8F4-DE70-325B-F30DEAF677E0}"/>
              </a:ext>
            </a:extLst>
          </p:cNvPr>
          <p:cNvSpPr txBox="1"/>
          <p:nvPr/>
        </p:nvSpPr>
        <p:spPr>
          <a:xfrm>
            <a:off x="9161930" y="1235208"/>
            <a:ext cx="2643307"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5 point moving average</a:t>
            </a:r>
          </a:p>
        </p:txBody>
      </p:sp>
    </p:spTree>
    <p:extLst>
      <p:ext uri="{BB962C8B-B14F-4D97-AF65-F5344CB8AC3E}">
        <p14:creationId xmlns:p14="http://schemas.microsoft.com/office/powerpoint/2010/main" val="117005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C3B0FA6-8D96-C1FE-7A78-54CCFC5C54DD}"/>
              </a:ext>
            </a:extLst>
          </p:cNvPr>
          <p:cNvGraphicFramePr>
            <a:graphicFrameLocks/>
          </p:cNvGraphicFramePr>
          <p:nvPr>
            <p:extLst>
              <p:ext uri="{D42A27DB-BD31-4B8C-83A1-F6EECF244321}">
                <p14:modId xmlns:p14="http://schemas.microsoft.com/office/powerpoint/2010/main" val="1643706609"/>
              </p:ext>
            </p:extLst>
          </p:nvPr>
        </p:nvGraphicFramePr>
        <p:xfrm>
          <a:off x="0" y="931102"/>
          <a:ext cx="12192000" cy="592689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5FCC50E8-0544-C286-415A-5FAE1B6D29CD}"/>
              </a:ext>
            </a:extLst>
          </p:cNvPr>
          <p:cNvSpPr txBox="1"/>
          <p:nvPr/>
        </p:nvSpPr>
        <p:spPr>
          <a:xfrm>
            <a:off x="1329337" y="5405718"/>
            <a:ext cx="3680653"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Standard Deviation = 0.0085 rad/s</a:t>
            </a:r>
            <a:endParaRPr lang="en-US" sz="1800" baseline="30000" dirty="0"/>
          </a:p>
        </p:txBody>
      </p:sp>
      <p:sp>
        <p:nvSpPr>
          <p:cNvPr id="6" name="Google Shape;614;p49">
            <a:extLst>
              <a:ext uri="{FF2B5EF4-FFF2-40B4-BE49-F238E27FC236}">
                <a16:creationId xmlns:a16="http://schemas.microsoft.com/office/drawing/2014/main" id="{4042748A-3659-7DB1-6CC1-CA4C217DBD47}"/>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Time Domain</a:t>
            </a:r>
          </a:p>
        </p:txBody>
      </p:sp>
    </p:spTree>
    <p:extLst>
      <p:ext uri="{BB962C8B-B14F-4D97-AF65-F5344CB8AC3E}">
        <p14:creationId xmlns:p14="http://schemas.microsoft.com/office/powerpoint/2010/main" val="1703014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B6D11E4-3112-E7F9-D8E3-38880A73606A}"/>
              </a:ext>
            </a:extLst>
          </p:cNvPr>
          <p:cNvGraphicFramePr>
            <a:graphicFrameLocks/>
          </p:cNvGraphicFramePr>
          <p:nvPr>
            <p:extLst>
              <p:ext uri="{D42A27DB-BD31-4B8C-83A1-F6EECF244321}">
                <p14:modId xmlns:p14="http://schemas.microsoft.com/office/powerpoint/2010/main" val="1186997544"/>
              </p:ext>
            </p:extLst>
          </p:nvPr>
        </p:nvGraphicFramePr>
        <p:xfrm>
          <a:off x="1" y="852929"/>
          <a:ext cx="12192000" cy="60050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88B32C23-C8F4-DE70-325B-F30DEAF677E0}"/>
              </a:ext>
            </a:extLst>
          </p:cNvPr>
          <p:cNvSpPr txBox="1"/>
          <p:nvPr/>
        </p:nvSpPr>
        <p:spPr>
          <a:xfrm>
            <a:off x="9154246" y="1093054"/>
            <a:ext cx="2643307"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5 point moving average</a:t>
            </a:r>
          </a:p>
        </p:txBody>
      </p:sp>
      <p:sp>
        <p:nvSpPr>
          <p:cNvPr id="5" name="Google Shape;614;p49">
            <a:extLst>
              <a:ext uri="{FF2B5EF4-FFF2-40B4-BE49-F238E27FC236}">
                <a16:creationId xmlns:a16="http://schemas.microsoft.com/office/drawing/2014/main" id="{35FCDB48-B540-D4E0-DBD2-1FAEA1A3670C}"/>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a:t>
            </a:r>
          </a:p>
        </p:txBody>
      </p:sp>
    </p:spTree>
    <p:extLst>
      <p:ext uri="{BB962C8B-B14F-4D97-AF65-F5344CB8AC3E}">
        <p14:creationId xmlns:p14="http://schemas.microsoft.com/office/powerpoint/2010/main" val="137215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024E6717-5112-1ED6-5FC9-E23087139DA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04968" y="0"/>
            <a:ext cx="4038557" cy="6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816C023-292F-AD32-FE20-842A80AE243E}"/>
              </a:ext>
            </a:extLst>
          </p:cNvPr>
          <p:cNvSpPr txBox="1"/>
          <p:nvPr/>
        </p:nvSpPr>
        <p:spPr>
          <a:xfrm>
            <a:off x="4580321" y="351997"/>
            <a:ext cx="3251608" cy="26161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spcAft>
                <a:spcPts val="1200"/>
              </a:spcAft>
              <a:buFont typeface="+mj-lt"/>
              <a:buAutoNum type="arabicPeriod"/>
            </a:pPr>
            <a:r>
              <a:rPr lang="en-US" sz="2400" dirty="0"/>
              <a:t>Phone held in hand</a:t>
            </a:r>
          </a:p>
          <a:p>
            <a:pPr marL="457200" indent="-457200">
              <a:spcAft>
                <a:spcPts val="1200"/>
              </a:spcAft>
              <a:buFont typeface="+mj-lt"/>
              <a:buAutoNum type="arabicPeriod"/>
            </a:pPr>
            <a:r>
              <a:rPr lang="en-US" sz="2400" dirty="0"/>
              <a:t>Phone transferred gently to table</a:t>
            </a:r>
          </a:p>
          <a:p>
            <a:pPr marL="457200" indent="-457200">
              <a:spcAft>
                <a:spcPts val="1200"/>
              </a:spcAft>
              <a:buFont typeface="+mj-lt"/>
              <a:buAutoNum type="arabicPeriod"/>
            </a:pPr>
            <a:r>
              <a:rPr lang="en-US" sz="2400" dirty="0"/>
              <a:t>Phone resting on table</a:t>
            </a:r>
          </a:p>
        </p:txBody>
      </p:sp>
      <p:grpSp>
        <p:nvGrpSpPr>
          <p:cNvPr id="28" name="Group 27">
            <a:extLst>
              <a:ext uri="{FF2B5EF4-FFF2-40B4-BE49-F238E27FC236}">
                <a16:creationId xmlns:a16="http://schemas.microsoft.com/office/drawing/2014/main" id="{42FB8D38-0E35-69A0-8ADC-B962504168FC}"/>
              </a:ext>
            </a:extLst>
          </p:cNvPr>
          <p:cNvGrpSpPr/>
          <p:nvPr/>
        </p:nvGrpSpPr>
        <p:grpSpPr>
          <a:xfrm>
            <a:off x="0" y="-19696"/>
            <a:ext cx="4248690" cy="6865260"/>
            <a:chOff x="387105" y="-19696"/>
            <a:chExt cx="4248690" cy="6865260"/>
          </a:xfrm>
        </p:grpSpPr>
        <p:pic>
          <p:nvPicPr>
            <p:cNvPr id="2050" name="Picture 2">
              <a:extLst>
                <a:ext uri="{FF2B5EF4-FFF2-40B4-BE49-F238E27FC236}">
                  <a16:creationId xmlns:a16="http://schemas.microsoft.com/office/drawing/2014/main" id="{DCFD3BC5-F106-912E-AFB1-49F1408AD80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r="-348"/>
            <a:stretch/>
          </p:blipFill>
          <p:spPr bwMode="auto">
            <a:xfrm>
              <a:off x="387105" y="-19696"/>
              <a:ext cx="4248690" cy="686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9C804B05-DC43-2607-57DE-242E69405161}"/>
                </a:ext>
              </a:extLst>
            </p:cNvPr>
            <p:cNvCxnSpPr>
              <a:cxnSpLocks/>
            </p:cNvCxnSpPr>
            <p:nvPr/>
          </p:nvCxnSpPr>
          <p:spPr>
            <a:xfrm>
              <a:off x="2679586" y="1088611"/>
              <a:ext cx="0" cy="531627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160334-ED01-E03B-33FD-4C4029A485E8}"/>
                </a:ext>
              </a:extLst>
            </p:cNvPr>
            <p:cNvCxnSpPr>
              <a:cxnSpLocks/>
            </p:cNvCxnSpPr>
            <p:nvPr/>
          </p:nvCxnSpPr>
          <p:spPr>
            <a:xfrm>
              <a:off x="3379519" y="1088611"/>
              <a:ext cx="0" cy="531627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706C1E5-ECC7-FD5C-4D51-0D19DAAB7225}"/>
                </a:ext>
              </a:extLst>
            </p:cNvPr>
            <p:cNvSpPr txBox="1"/>
            <p:nvPr/>
          </p:nvSpPr>
          <p:spPr>
            <a:xfrm>
              <a:off x="1719693" y="5943600"/>
              <a:ext cx="379226" cy="400110"/>
            </a:xfrm>
            <a:prstGeom prst="rect">
              <a:avLst/>
            </a:prstGeom>
            <a:noFill/>
          </p:spPr>
          <p:txBody>
            <a:bodyPr wrap="square" rtlCol="0">
              <a:spAutoFit/>
            </a:bodyPr>
            <a:lstStyle/>
            <a:p>
              <a:r>
                <a:rPr lang="en-US" sz="2000" b="1" dirty="0">
                  <a:solidFill>
                    <a:schemeClr val="bg1"/>
                  </a:solidFill>
                </a:rPr>
                <a:t>1</a:t>
              </a:r>
            </a:p>
          </p:txBody>
        </p:sp>
        <p:sp>
          <p:nvSpPr>
            <p:cNvPr id="20" name="TextBox 19">
              <a:extLst>
                <a:ext uri="{FF2B5EF4-FFF2-40B4-BE49-F238E27FC236}">
                  <a16:creationId xmlns:a16="http://schemas.microsoft.com/office/drawing/2014/main" id="{30C413BB-6FB1-2DE2-B1BD-03DD5B12359E}"/>
                </a:ext>
              </a:extLst>
            </p:cNvPr>
            <p:cNvSpPr txBox="1"/>
            <p:nvPr/>
          </p:nvSpPr>
          <p:spPr>
            <a:xfrm>
              <a:off x="2823203" y="5943600"/>
              <a:ext cx="379226" cy="400110"/>
            </a:xfrm>
            <a:prstGeom prst="rect">
              <a:avLst/>
            </a:prstGeom>
            <a:noFill/>
          </p:spPr>
          <p:txBody>
            <a:bodyPr wrap="square" rtlCol="0">
              <a:spAutoFit/>
            </a:bodyPr>
            <a:lstStyle/>
            <a:p>
              <a:r>
                <a:rPr lang="en-US" sz="2000" b="1" dirty="0">
                  <a:solidFill>
                    <a:schemeClr val="bg1"/>
                  </a:solidFill>
                </a:rPr>
                <a:t>2</a:t>
              </a:r>
            </a:p>
          </p:txBody>
        </p:sp>
        <p:sp>
          <p:nvSpPr>
            <p:cNvPr id="21" name="TextBox 20">
              <a:extLst>
                <a:ext uri="{FF2B5EF4-FFF2-40B4-BE49-F238E27FC236}">
                  <a16:creationId xmlns:a16="http://schemas.microsoft.com/office/drawing/2014/main" id="{0F668711-C375-579F-C152-C6636D21A8D7}"/>
                </a:ext>
              </a:extLst>
            </p:cNvPr>
            <p:cNvSpPr txBox="1"/>
            <p:nvPr/>
          </p:nvSpPr>
          <p:spPr>
            <a:xfrm>
              <a:off x="3757765" y="5943600"/>
              <a:ext cx="379226" cy="400110"/>
            </a:xfrm>
            <a:prstGeom prst="rect">
              <a:avLst/>
            </a:prstGeom>
            <a:noFill/>
          </p:spPr>
          <p:txBody>
            <a:bodyPr wrap="square" rtlCol="0">
              <a:spAutoFit/>
            </a:bodyPr>
            <a:lstStyle/>
            <a:p>
              <a:r>
                <a:rPr lang="en-US" sz="2000" b="1" dirty="0">
                  <a:solidFill>
                    <a:schemeClr val="bg1"/>
                  </a:solidFill>
                </a:rPr>
                <a:t>3</a:t>
              </a:r>
            </a:p>
          </p:txBody>
        </p:sp>
        <p:sp>
          <p:nvSpPr>
            <p:cNvPr id="22" name="TextBox 21">
              <a:extLst>
                <a:ext uri="{FF2B5EF4-FFF2-40B4-BE49-F238E27FC236}">
                  <a16:creationId xmlns:a16="http://schemas.microsoft.com/office/drawing/2014/main" id="{249B9EA8-59B0-1D37-66FB-07F93F57D111}"/>
                </a:ext>
              </a:extLst>
            </p:cNvPr>
            <p:cNvSpPr txBox="1"/>
            <p:nvPr/>
          </p:nvSpPr>
          <p:spPr>
            <a:xfrm>
              <a:off x="1719693" y="3958856"/>
              <a:ext cx="379226" cy="400110"/>
            </a:xfrm>
            <a:prstGeom prst="rect">
              <a:avLst/>
            </a:prstGeom>
            <a:noFill/>
          </p:spPr>
          <p:txBody>
            <a:bodyPr wrap="square" rtlCol="0">
              <a:spAutoFit/>
            </a:bodyPr>
            <a:lstStyle/>
            <a:p>
              <a:r>
                <a:rPr lang="en-US" sz="2000" b="1" dirty="0">
                  <a:solidFill>
                    <a:schemeClr val="bg1"/>
                  </a:solidFill>
                </a:rPr>
                <a:t>1</a:t>
              </a:r>
            </a:p>
          </p:txBody>
        </p:sp>
        <p:sp>
          <p:nvSpPr>
            <p:cNvPr id="23" name="TextBox 22">
              <a:extLst>
                <a:ext uri="{FF2B5EF4-FFF2-40B4-BE49-F238E27FC236}">
                  <a16:creationId xmlns:a16="http://schemas.microsoft.com/office/drawing/2014/main" id="{B3347691-701F-2F8F-4C48-5CFF03F7BE3A}"/>
                </a:ext>
              </a:extLst>
            </p:cNvPr>
            <p:cNvSpPr txBox="1"/>
            <p:nvPr/>
          </p:nvSpPr>
          <p:spPr>
            <a:xfrm>
              <a:off x="2823203" y="3958856"/>
              <a:ext cx="379226" cy="400110"/>
            </a:xfrm>
            <a:prstGeom prst="rect">
              <a:avLst/>
            </a:prstGeom>
            <a:noFill/>
          </p:spPr>
          <p:txBody>
            <a:bodyPr wrap="square" rtlCol="0">
              <a:spAutoFit/>
            </a:bodyPr>
            <a:lstStyle/>
            <a:p>
              <a:r>
                <a:rPr lang="en-US" sz="2000" b="1" dirty="0">
                  <a:solidFill>
                    <a:schemeClr val="bg1"/>
                  </a:solidFill>
                </a:rPr>
                <a:t>2</a:t>
              </a:r>
            </a:p>
          </p:txBody>
        </p:sp>
        <p:sp>
          <p:nvSpPr>
            <p:cNvPr id="24" name="TextBox 23">
              <a:extLst>
                <a:ext uri="{FF2B5EF4-FFF2-40B4-BE49-F238E27FC236}">
                  <a16:creationId xmlns:a16="http://schemas.microsoft.com/office/drawing/2014/main" id="{145E466D-BE89-7C88-AB52-8B9762889AB6}"/>
                </a:ext>
              </a:extLst>
            </p:cNvPr>
            <p:cNvSpPr txBox="1"/>
            <p:nvPr/>
          </p:nvSpPr>
          <p:spPr>
            <a:xfrm>
              <a:off x="3757765" y="3958856"/>
              <a:ext cx="379226" cy="400110"/>
            </a:xfrm>
            <a:prstGeom prst="rect">
              <a:avLst/>
            </a:prstGeom>
            <a:noFill/>
          </p:spPr>
          <p:txBody>
            <a:bodyPr wrap="square" rtlCol="0">
              <a:spAutoFit/>
            </a:bodyPr>
            <a:lstStyle/>
            <a:p>
              <a:r>
                <a:rPr lang="en-US" sz="2000" b="1" dirty="0">
                  <a:solidFill>
                    <a:schemeClr val="bg1"/>
                  </a:solidFill>
                </a:rPr>
                <a:t>3</a:t>
              </a:r>
            </a:p>
          </p:txBody>
        </p:sp>
        <p:sp>
          <p:nvSpPr>
            <p:cNvPr id="25" name="TextBox 24">
              <a:extLst>
                <a:ext uri="{FF2B5EF4-FFF2-40B4-BE49-F238E27FC236}">
                  <a16:creationId xmlns:a16="http://schemas.microsoft.com/office/drawing/2014/main" id="{FE7D813B-CDD4-201C-8450-594D155CE6BA}"/>
                </a:ext>
              </a:extLst>
            </p:cNvPr>
            <p:cNvSpPr txBox="1"/>
            <p:nvPr/>
          </p:nvSpPr>
          <p:spPr>
            <a:xfrm>
              <a:off x="1682480" y="1974112"/>
              <a:ext cx="379226" cy="400110"/>
            </a:xfrm>
            <a:prstGeom prst="rect">
              <a:avLst/>
            </a:prstGeom>
            <a:noFill/>
          </p:spPr>
          <p:txBody>
            <a:bodyPr wrap="square" rtlCol="0">
              <a:spAutoFit/>
            </a:bodyPr>
            <a:lstStyle/>
            <a:p>
              <a:r>
                <a:rPr lang="en-US" sz="2000" b="1" dirty="0">
                  <a:solidFill>
                    <a:schemeClr val="bg1"/>
                  </a:solidFill>
                </a:rPr>
                <a:t>1</a:t>
              </a:r>
            </a:p>
          </p:txBody>
        </p:sp>
        <p:sp>
          <p:nvSpPr>
            <p:cNvPr id="26" name="TextBox 25">
              <a:extLst>
                <a:ext uri="{FF2B5EF4-FFF2-40B4-BE49-F238E27FC236}">
                  <a16:creationId xmlns:a16="http://schemas.microsoft.com/office/drawing/2014/main" id="{260496AA-06DA-7E06-E7CE-075E23724DDE}"/>
                </a:ext>
              </a:extLst>
            </p:cNvPr>
            <p:cNvSpPr txBox="1"/>
            <p:nvPr/>
          </p:nvSpPr>
          <p:spPr>
            <a:xfrm>
              <a:off x="2823203" y="1974112"/>
              <a:ext cx="351592" cy="400110"/>
            </a:xfrm>
            <a:prstGeom prst="rect">
              <a:avLst/>
            </a:prstGeom>
            <a:noFill/>
          </p:spPr>
          <p:txBody>
            <a:bodyPr wrap="square" rtlCol="0">
              <a:spAutoFit/>
            </a:bodyPr>
            <a:lstStyle/>
            <a:p>
              <a:r>
                <a:rPr lang="en-US" sz="2000" b="1" dirty="0">
                  <a:solidFill>
                    <a:schemeClr val="bg1"/>
                  </a:solidFill>
                </a:rPr>
                <a:t>2</a:t>
              </a:r>
            </a:p>
          </p:txBody>
        </p:sp>
        <p:sp>
          <p:nvSpPr>
            <p:cNvPr id="27" name="TextBox 26">
              <a:extLst>
                <a:ext uri="{FF2B5EF4-FFF2-40B4-BE49-F238E27FC236}">
                  <a16:creationId xmlns:a16="http://schemas.microsoft.com/office/drawing/2014/main" id="{9FB65ADC-ED03-2BBD-EDC5-4F8597D7A8EF}"/>
                </a:ext>
              </a:extLst>
            </p:cNvPr>
            <p:cNvSpPr txBox="1"/>
            <p:nvPr/>
          </p:nvSpPr>
          <p:spPr>
            <a:xfrm>
              <a:off x="3720552" y="1974112"/>
              <a:ext cx="379226" cy="400110"/>
            </a:xfrm>
            <a:prstGeom prst="rect">
              <a:avLst/>
            </a:prstGeom>
            <a:noFill/>
          </p:spPr>
          <p:txBody>
            <a:bodyPr wrap="square" rtlCol="0">
              <a:spAutoFit/>
            </a:bodyPr>
            <a:lstStyle/>
            <a:p>
              <a:r>
                <a:rPr lang="en-US" sz="2000" b="1" dirty="0">
                  <a:solidFill>
                    <a:schemeClr val="bg1"/>
                  </a:solidFill>
                </a:rPr>
                <a:t>3</a:t>
              </a:r>
            </a:p>
          </p:txBody>
        </p:sp>
      </p:grpSp>
      <p:sp>
        <p:nvSpPr>
          <p:cNvPr id="29" name="TextBox 28">
            <a:extLst>
              <a:ext uri="{FF2B5EF4-FFF2-40B4-BE49-F238E27FC236}">
                <a16:creationId xmlns:a16="http://schemas.microsoft.com/office/drawing/2014/main" id="{E7A425B9-2499-F79F-0CB9-444CB5F0B3F0}"/>
              </a:ext>
            </a:extLst>
          </p:cNvPr>
          <p:cNvSpPr txBox="1"/>
          <p:nvPr/>
        </p:nvSpPr>
        <p:spPr>
          <a:xfrm>
            <a:off x="4580321" y="3964522"/>
            <a:ext cx="3251608"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a:t>This experiment demonstrates that physiologic tremors result in changes in angular velocity which are significantly larger than the background noise of the gyroscope sensor.</a:t>
            </a:r>
          </a:p>
        </p:txBody>
      </p:sp>
    </p:spTree>
    <p:extLst>
      <p:ext uri="{BB962C8B-B14F-4D97-AF65-F5344CB8AC3E}">
        <p14:creationId xmlns:p14="http://schemas.microsoft.com/office/powerpoint/2010/main" val="1806141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27600DE-1A04-49FB-C6CC-FBA240FC13E8}"/>
              </a:ext>
            </a:extLst>
          </p:cNvPr>
          <p:cNvGraphicFramePr>
            <a:graphicFrameLocks noGrp="1"/>
          </p:cNvGraphicFramePr>
          <p:nvPr>
            <p:extLst>
              <p:ext uri="{D42A27DB-BD31-4B8C-83A1-F6EECF244321}">
                <p14:modId xmlns:p14="http://schemas.microsoft.com/office/powerpoint/2010/main" val="329736998"/>
              </p:ext>
            </p:extLst>
          </p:nvPr>
        </p:nvGraphicFramePr>
        <p:xfrm>
          <a:off x="1504950" y="1607820"/>
          <a:ext cx="9182099" cy="2194560"/>
        </p:xfrm>
        <a:graphic>
          <a:graphicData uri="http://schemas.openxmlformats.org/drawingml/2006/table">
            <a:tbl>
              <a:tblPr firstRow="1" bandRow="1">
                <a:tableStyleId>{0EA8AD1F-F1FE-40A4-85B2-BFBCC9C39715}</a:tableStyleId>
              </a:tblPr>
              <a:tblGrid>
                <a:gridCol w="1929793">
                  <a:extLst>
                    <a:ext uri="{9D8B030D-6E8A-4147-A177-3AD203B41FA5}">
                      <a16:colId xmlns:a16="http://schemas.microsoft.com/office/drawing/2014/main" val="1650594936"/>
                    </a:ext>
                  </a:extLst>
                </a:gridCol>
                <a:gridCol w="3626153">
                  <a:extLst>
                    <a:ext uri="{9D8B030D-6E8A-4147-A177-3AD203B41FA5}">
                      <a16:colId xmlns:a16="http://schemas.microsoft.com/office/drawing/2014/main" val="2620442317"/>
                    </a:ext>
                  </a:extLst>
                </a:gridCol>
                <a:gridCol w="3626153">
                  <a:extLst>
                    <a:ext uri="{9D8B030D-6E8A-4147-A177-3AD203B41FA5}">
                      <a16:colId xmlns:a16="http://schemas.microsoft.com/office/drawing/2014/main" val="1571793543"/>
                    </a:ext>
                  </a:extLst>
                </a:gridCol>
              </a:tblGrid>
              <a:tr h="370840">
                <a:tc>
                  <a:txBody>
                    <a:bodyPr/>
                    <a:lstStyle/>
                    <a:p>
                      <a:pPr algn="ctr"/>
                      <a:r>
                        <a:rPr lang="en-US" sz="2400" dirty="0"/>
                        <a:t>Axis</a:t>
                      </a:r>
                    </a:p>
                  </a:txBody>
                  <a:tcPr/>
                </a:tc>
                <a:tc>
                  <a:txBody>
                    <a:bodyPr/>
                    <a:lstStyle/>
                    <a:p>
                      <a:pPr algn="ctr"/>
                      <a:r>
                        <a:rPr lang="en-US" sz="2400" dirty="0"/>
                        <a:t>Angular Velocity </a:t>
                      </a:r>
                    </a:p>
                    <a:p>
                      <a:pPr algn="ctr"/>
                      <a:r>
                        <a:rPr lang="en-US" sz="2400" dirty="0"/>
                        <a:t>Standard Deviation (m/s)</a:t>
                      </a:r>
                    </a:p>
                  </a:txBody>
                  <a:tcPr/>
                </a:tc>
                <a:tc>
                  <a:txBody>
                    <a:bodyPr/>
                    <a:lstStyle/>
                    <a:p>
                      <a:pPr algn="ctr"/>
                      <a:r>
                        <a:rPr lang="en-US" sz="2400" dirty="0"/>
                        <a:t>Primary Oscillation Frequency (Hz)</a:t>
                      </a:r>
                    </a:p>
                  </a:txBody>
                  <a:tcPr/>
                </a:tc>
                <a:extLst>
                  <a:ext uri="{0D108BD9-81ED-4DB2-BD59-A6C34878D82A}">
                    <a16:rowId xmlns:a16="http://schemas.microsoft.com/office/drawing/2014/main" val="2567517657"/>
                  </a:ext>
                </a:extLst>
              </a:tr>
              <a:tr h="370840">
                <a:tc>
                  <a:txBody>
                    <a:bodyPr/>
                    <a:lstStyle/>
                    <a:p>
                      <a:pPr algn="ctr"/>
                      <a:r>
                        <a:rPr lang="en-US" sz="2400" dirty="0"/>
                        <a:t>x</a:t>
                      </a:r>
                    </a:p>
                  </a:txBody>
                  <a:tcPr/>
                </a:tc>
                <a:tc>
                  <a:txBody>
                    <a:bodyPr/>
                    <a:lstStyle/>
                    <a:p>
                      <a:pPr algn="ctr"/>
                      <a:r>
                        <a:rPr lang="en-US" sz="2400" dirty="0"/>
                        <a:t>0.014</a:t>
                      </a:r>
                    </a:p>
                  </a:txBody>
                  <a:tcPr/>
                </a:tc>
                <a:tc>
                  <a:txBody>
                    <a:bodyPr/>
                    <a:lstStyle/>
                    <a:p>
                      <a:pPr algn="ctr"/>
                      <a:r>
                        <a:rPr lang="en-US" sz="2400" dirty="0"/>
                        <a:t>7.1 </a:t>
                      </a:r>
                    </a:p>
                  </a:txBody>
                  <a:tcPr/>
                </a:tc>
                <a:extLst>
                  <a:ext uri="{0D108BD9-81ED-4DB2-BD59-A6C34878D82A}">
                    <a16:rowId xmlns:a16="http://schemas.microsoft.com/office/drawing/2014/main" val="2558619592"/>
                  </a:ext>
                </a:extLst>
              </a:tr>
              <a:tr h="370840">
                <a:tc>
                  <a:txBody>
                    <a:bodyPr/>
                    <a:lstStyle/>
                    <a:p>
                      <a:pPr algn="ctr"/>
                      <a:r>
                        <a:rPr lang="en-US" sz="2400" dirty="0"/>
                        <a:t>y</a:t>
                      </a:r>
                    </a:p>
                  </a:txBody>
                  <a:tcPr/>
                </a:tc>
                <a:tc>
                  <a:txBody>
                    <a:bodyPr/>
                    <a:lstStyle/>
                    <a:p>
                      <a:pPr algn="ctr"/>
                      <a:r>
                        <a:rPr lang="en-US" sz="2400" dirty="0"/>
                        <a:t>0.018</a:t>
                      </a:r>
                    </a:p>
                  </a:txBody>
                  <a:tcPr/>
                </a:tc>
                <a:tc>
                  <a:txBody>
                    <a:bodyPr/>
                    <a:lstStyle/>
                    <a:p>
                      <a:pPr algn="ctr"/>
                      <a:r>
                        <a:rPr lang="en-US" sz="2400" dirty="0"/>
                        <a:t>-</a:t>
                      </a:r>
                    </a:p>
                  </a:txBody>
                  <a:tcPr/>
                </a:tc>
                <a:extLst>
                  <a:ext uri="{0D108BD9-81ED-4DB2-BD59-A6C34878D82A}">
                    <a16:rowId xmlns:a16="http://schemas.microsoft.com/office/drawing/2014/main" val="3822841823"/>
                  </a:ext>
                </a:extLst>
              </a:tr>
              <a:tr h="370840">
                <a:tc>
                  <a:txBody>
                    <a:bodyPr/>
                    <a:lstStyle/>
                    <a:p>
                      <a:pPr algn="ctr"/>
                      <a:r>
                        <a:rPr lang="en-US" sz="2400" dirty="0"/>
                        <a:t>z</a:t>
                      </a:r>
                    </a:p>
                  </a:txBody>
                  <a:tcPr/>
                </a:tc>
                <a:tc>
                  <a:txBody>
                    <a:bodyPr/>
                    <a:lstStyle/>
                    <a:p>
                      <a:pPr algn="ctr"/>
                      <a:r>
                        <a:rPr lang="en-US" sz="2400" dirty="0"/>
                        <a:t>0.009</a:t>
                      </a:r>
                    </a:p>
                  </a:txBody>
                  <a:tcPr/>
                </a:tc>
                <a:tc>
                  <a:txBody>
                    <a:bodyPr/>
                    <a:lstStyle/>
                    <a:p>
                      <a:pPr algn="ctr"/>
                      <a:r>
                        <a:rPr lang="en-US" sz="2400" dirty="0"/>
                        <a:t>-</a:t>
                      </a:r>
                    </a:p>
                  </a:txBody>
                  <a:tcPr/>
                </a:tc>
                <a:extLst>
                  <a:ext uri="{0D108BD9-81ED-4DB2-BD59-A6C34878D82A}">
                    <a16:rowId xmlns:a16="http://schemas.microsoft.com/office/drawing/2014/main" val="1915973879"/>
                  </a:ext>
                </a:extLst>
              </a:tr>
            </a:tbl>
          </a:graphicData>
        </a:graphic>
      </p:graphicFrame>
      <p:sp>
        <p:nvSpPr>
          <p:cNvPr id="5" name="Google Shape;614;p49">
            <a:extLst>
              <a:ext uri="{FF2B5EF4-FFF2-40B4-BE49-F238E27FC236}">
                <a16:creationId xmlns:a16="http://schemas.microsoft.com/office/drawing/2014/main" id="{2B1510B3-6A93-AD37-17EA-6CE613F98A78}"/>
              </a:ext>
            </a:extLst>
          </p:cNvPr>
          <p:cNvSpPr txBox="1"/>
          <p:nvPr/>
        </p:nvSpPr>
        <p:spPr>
          <a:xfrm>
            <a:off x="1" y="144676"/>
            <a:ext cx="121920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latin typeface="Calibri"/>
                <a:cs typeface="Calibri"/>
                <a:sym typeface="Calibri"/>
              </a:rPr>
              <a:t>Summary of Angular Velocity Measurements</a:t>
            </a:r>
            <a:endParaRPr kumimoji="0" lang="en-US" sz="3200" b="1"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6D92E247-741D-0B88-DC40-073A47DD280D}"/>
              </a:ext>
            </a:extLst>
          </p:cNvPr>
          <p:cNvPicPr>
            <a:picLocks noChangeAspect="1"/>
          </p:cNvPicPr>
          <p:nvPr/>
        </p:nvPicPr>
        <p:blipFill>
          <a:blip r:embed="rId3"/>
          <a:stretch>
            <a:fillRect/>
          </a:stretch>
        </p:blipFill>
        <p:spPr>
          <a:xfrm>
            <a:off x="5509456" y="4053939"/>
            <a:ext cx="4530975" cy="2314312"/>
          </a:xfrm>
          <a:prstGeom prst="rect">
            <a:avLst/>
          </a:prstGeom>
        </p:spPr>
      </p:pic>
      <p:pic>
        <p:nvPicPr>
          <p:cNvPr id="13" name="Picture 12">
            <a:extLst>
              <a:ext uri="{FF2B5EF4-FFF2-40B4-BE49-F238E27FC236}">
                <a16:creationId xmlns:a16="http://schemas.microsoft.com/office/drawing/2014/main" id="{48FF2FF6-7084-96AA-CEB5-81C31B1874CD}"/>
              </a:ext>
            </a:extLst>
          </p:cNvPr>
          <p:cNvPicPr>
            <a:picLocks noChangeAspect="1"/>
          </p:cNvPicPr>
          <p:nvPr/>
        </p:nvPicPr>
        <p:blipFill>
          <a:blip r:embed="rId4"/>
          <a:stretch>
            <a:fillRect/>
          </a:stretch>
        </p:blipFill>
        <p:spPr>
          <a:xfrm>
            <a:off x="2151569" y="3901342"/>
            <a:ext cx="2334970" cy="2255716"/>
          </a:xfrm>
          <a:prstGeom prst="rect">
            <a:avLst/>
          </a:prstGeom>
        </p:spPr>
      </p:pic>
    </p:spTree>
    <p:extLst>
      <p:ext uri="{BB962C8B-B14F-4D97-AF65-F5344CB8AC3E}">
        <p14:creationId xmlns:p14="http://schemas.microsoft.com/office/powerpoint/2010/main" val="3840428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B85C07-BC88-B31A-A430-B359118073B7}"/>
              </a:ext>
            </a:extLst>
          </p:cNvPr>
          <p:cNvSpPr txBox="1"/>
          <p:nvPr/>
        </p:nvSpPr>
        <p:spPr>
          <a:xfrm>
            <a:off x="4268415" y="-21575"/>
            <a:ext cx="2511496" cy="1569660"/>
          </a:xfrm>
          <a:prstGeom prst="rect">
            <a:avLst/>
          </a:prstGeom>
          <a:noFill/>
        </p:spPr>
        <p:txBody>
          <a:bodyPr wrap="square" rtlCol="0">
            <a:spAutoFit/>
          </a:bodyPr>
          <a:lstStyle/>
          <a:p>
            <a:pPr algn="ctr"/>
            <a:r>
              <a:rPr lang="en-US" sz="2400" b="1" dirty="0"/>
              <a:t>Influence of Mass on Tremor Frequency</a:t>
            </a:r>
          </a:p>
        </p:txBody>
      </p:sp>
      <p:sp>
        <p:nvSpPr>
          <p:cNvPr id="14" name="TextBox 13">
            <a:extLst>
              <a:ext uri="{FF2B5EF4-FFF2-40B4-BE49-F238E27FC236}">
                <a16:creationId xmlns:a16="http://schemas.microsoft.com/office/drawing/2014/main" id="{D2D6350C-C93D-BAE7-0D59-296CA7AC6AB5}"/>
              </a:ext>
            </a:extLst>
          </p:cNvPr>
          <p:cNvSpPr txBox="1"/>
          <p:nvPr/>
        </p:nvSpPr>
        <p:spPr>
          <a:xfrm>
            <a:off x="4330743" y="4005505"/>
            <a:ext cx="3575979" cy="276998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1200"/>
              </a:spcAft>
            </a:pPr>
            <a:r>
              <a:rPr lang="en-US" sz="1600" b="1" dirty="0"/>
              <a:t>Hypothesis</a:t>
            </a:r>
          </a:p>
          <a:p>
            <a:pPr marL="285750" indent="-285750">
              <a:spcAft>
                <a:spcPts val="600"/>
              </a:spcAft>
              <a:buFont typeface="Arial" panose="020B0604020202020204" pitchFamily="34" charset="0"/>
              <a:buChar char="•"/>
            </a:pPr>
            <a:r>
              <a:rPr lang="en-US" sz="1600" dirty="0"/>
              <a:t>Physiologic tremors are governed by the inertial and elastic properties of the body. Model would predict:</a:t>
            </a:r>
          </a:p>
          <a:p>
            <a:pPr marL="285750" indent="-285750">
              <a:spcAft>
                <a:spcPts val="600"/>
              </a:spcAft>
              <a:buFont typeface="Arial" panose="020B0604020202020204" pitchFamily="34" charset="0"/>
              <a:buChar char="•"/>
            </a:pPr>
            <a:endParaRPr lang="en-US" sz="1600" dirty="0"/>
          </a:p>
          <a:p>
            <a:pPr>
              <a:spcAft>
                <a:spcPts val="600"/>
              </a:spcAft>
            </a:pPr>
            <a:endParaRPr lang="en-US" sz="1600" dirty="0"/>
          </a:p>
          <a:p>
            <a:pPr marL="285750" indent="-285750">
              <a:spcAft>
                <a:spcPts val="600"/>
              </a:spcAft>
              <a:buFont typeface="Arial" panose="020B0604020202020204" pitchFamily="34" charset="0"/>
              <a:buChar char="•"/>
            </a:pPr>
            <a:endParaRPr lang="en-US" sz="1600" dirty="0"/>
          </a:p>
          <a:p>
            <a:pPr marL="285750" indent="-285750">
              <a:spcAft>
                <a:spcPts val="600"/>
              </a:spcAft>
              <a:buFont typeface="Arial" panose="020B0604020202020204" pitchFamily="34" charset="0"/>
              <a:buChar char="•"/>
            </a:pPr>
            <a:endParaRPr lang="en-US" sz="1600" dirty="0"/>
          </a:p>
        </p:txBody>
      </p:sp>
      <p:pic>
        <p:nvPicPr>
          <p:cNvPr id="3" name="Picture 2">
            <a:extLst>
              <a:ext uri="{FF2B5EF4-FFF2-40B4-BE49-F238E27FC236}">
                <a16:creationId xmlns:a16="http://schemas.microsoft.com/office/drawing/2014/main" id="{F0BDE97E-E937-B323-D8F0-52AFDCF70C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5296" y="1629083"/>
            <a:ext cx="3741632" cy="2305869"/>
          </a:xfrm>
          <a:prstGeom prst="rect">
            <a:avLst/>
          </a:prstGeom>
        </p:spPr>
      </p:pic>
      <p:pic>
        <p:nvPicPr>
          <p:cNvPr id="10" name="Picture 9">
            <a:extLst>
              <a:ext uri="{FF2B5EF4-FFF2-40B4-BE49-F238E27FC236}">
                <a16:creationId xmlns:a16="http://schemas.microsoft.com/office/drawing/2014/main" id="{956CC05D-C6A5-F1E0-DDAE-6CF37BC95AC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2429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78AC00-65A1-7687-6049-09A5272575D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94549" y="-1"/>
            <a:ext cx="418402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6F5203D-BD5A-B236-A433-A9A2B8D7BC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
          <a:stretch/>
        </p:blipFill>
        <p:spPr>
          <a:xfrm rot="16200000">
            <a:off x="6869687" y="60233"/>
            <a:ext cx="999646" cy="1074425"/>
          </a:xfrm>
          <a:prstGeom prst="rect">
            <a:avLst/>
          </a:prstGeom>
        </p:spPr>
      </p:pic>
      <p:sp>
        <p:nvSpPr>
          <p:cNvPr id="13" name="TextBox 12">
            <a:extLst>
              <a:ext uri="{FF2B5EF4-FFF2-40B4-BE49-F238E27FC236}">
                <a16:creationId xmlns:a16="http://schemas.microsoft.com/office/drawing/2014/main" id="{71F30D8D-92D9-601B-1564-CE7FC831B81F}"/>
              </a:ext>
            </a:extLst>
          </p:cNvPr>
          <p:cNvSpPr txBox="1"/>
          <p:nvPr/>
        </p:nvSpPr>
        <p:spPr>
          <a:xfrm>
            <a:off x="6867738" y="1097755"/>
            <a:ext cx="986600" cy="369332"/>
          </a:xfrm>
          <a:prstGeom prst="rect">
            <a:avLst/>
          </a:prstGeom>
          <a:noFill/>
        </p:spPr>
        <p:txBody>
          <a:bodyPr wrap="square" rtlCol="0">
            <a:spAutoFit/>
          </a:bodyPr>
          <a:lstStyle/>
          <a:p>
            <a:r>
              <a:rPr lang="en-US" sz="1800" b="1" dirty="0"/>
              <a:t>2.5 lbs.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37CEB3-30AD-75AD-BD3B-0CDAAF099C3C}"/>
                  </a:ext>
                </a:extLst>
              </p:cNvPr>
              <p:cNvSpPr txBox="1"/>
              <p:nvPr/>
            </p:nvSpPr>
            <p:spPr>
              <a:xfrm>
                <a:off x="5037881" y="5653519"/>
                <a:ext cx="1969835" cy="727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𝑓𝑟𝑒𝑞𝑢𝑒𝑛𝑐𝑦</m:t>
                      </m:r>
                      <m:r>
                        <a:rPr lang="en-US" sz="1600" b="0" i="1" smtClean="0">
                          <a:latin typeface="Cambria Math" panose="02040503050406030204" pitchFamily="18" charset="0"/>
                          <a:ea typeface="Cambria Math" panose="02040503050406030204" pitchFamily="18" charset="0"/>
                        </a:rPr>
                        <m:t> ∝</m:t>
                      </m:r>
                      <m:rad>
                        <m:radPr>
                          <m:degHide m:val="on"/>
                          <m:ctrlPr>
                            <a:rPr lang="en-US" sz="1600" i="1" dirty="0" smtClean="0">
                              <a:latin typeface="Cambria Math" panose="02040503050406030204" pitchFamily="18" charset="0"/>
                            </a:rPr>
                          </m:ctrlPr>
                        </m:radPr>
                        <m:deg/>
                        <m:e>
                          <m:f>
                            <m:fPr>
                              <m:ctrlPr>
                                <a:rPr lang="en-US" sz="160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𝑚𝑎𝑠𝑠</m:t>
                              </m:r>
                            </m:den>
                          </m:f>
                        </m:e>
                      </m:rad>
                    </m:oMath>
                  </m:oMathPara>
                </a14:m>
                <a:endParaRPr lang="en-US" sz="1600" dirty="0"/>
              </a:p>
            </p:txBody>
          </p:sp>
        </mc:Choice>
        <mc:Fallback xmlns="">
          <p:sp>
            <p:nvSpPr>
              <p:cNvPr id="15" name="TextBox 14">
                <a:extLst>
                  <a:ext uri="{FF2B5EF4-FFF2-40B4-BE49-F238E27FC236}">
                    <a16:creationId xmlns:a16="http://schemas.microsoft.com/office/drawing/2014/main" id="{0F37CEB3-30AD-75AD-BD3B-0CDAAF099C3C}"/>
                  </a:ext>
                </a:extLst>
              </p:cNvPr>
              <p:cNvSpPr txBox="1">
                <a:spLocks noRot="1" noChangeAspect="1" noMove="1" noResize="1" noEditPoints="1" noAdjustHandles="1" noChangeArrowheads="1" noChangeShapeType="1" noTextEdit="1"/>
              </p:cNvSpPr>
              <p:nvPr/>
            </p:nvSpPr>
            <p:spPr>
              <a:xfrm>
                <a:off x="5037881" y="5653519"/>
                <a:ext cx="1969835" cy="72750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9076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14;p49">
            <a:extLst>
              <a:ext uri="{FF2B5EF4-FFF2-40B4-BE49-F238E27FC236}">
                <a16:creationId xmlns:a16="http://schemas.microsoft.com/office/drawing/2014/main" id="{6F2A63BD-BA82-B781-3FBD-7A265E76EE1C}"/>
              </a:ext>
            </a:extLst>
          </p:cNvPr>
          <p:cNvSpPr txBox="1"/>
          <p:nvPr/>
        </p:nvSpPr>
        <p:spPr>
          <a:xfrm>
            <a:off x="-129539" y="-90137"/>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Time Domain</a:t>
            </a:r>
          </a:p>
        </p:txBody>
      </p:sp>
      <p:graphicFrame>
        <p:nvGraphicFramePr>
          <p:cNvPr id="2" name="Chart 1">
            <a:extLst>
              <a:ext uri="{FF2B5EF4-FFF2-40B4-BE49-F238E27FC236}">
                <a16:creationId xmlns:a16="http://schemas.microsoft.com/office/drawing/2014/main" id="{D1DF72C1-D973-7D8D-80D6-68E161B524BC}"/>
              </a:ext>
            </a:extLst>
          </p:cNvPr>
          <p:cNvGraphicFramePr>
            <a:graphicFrameLocks/>
          </p:cNvGraphicFramePr>
          <p:nvPr>
            <p:extLst>
              <p:ext uri="{D42A27DB-BD31-4B8C-83A1-F6EECF244321}">
                <p14:modId xmlns:p14="http://schemas.microsoft.com/office/powerpoint/2010/main" val="614609334"/>
              </p:ext>
            </p:extLst>
          </p:nvPr>
        </p:nvGraphicFramePr>
        <p:xfrm>
          <a:off x="1" y="838122"/>
          <a:ext cx="12191998" cy="60198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0912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FE9D0E3-82DA-A487-E3CC-D853810ADFBB}"/>
              </a:ext>
            </a:extLst>
          </p:cNvPr>
          <p:cNvGraphicFramePr>
            <a:graphicFrameLocks/>
          </p:cNvGraphicFramePr>
          <p:nvPr>
            <p:extLst>
              <p:ext uri="{D42A27DB-BD31-4B8C-83A1-F6EECF244321}">
                <p14:modId xmlns:p14="http://schemas.microsoft.com/office/powerpoint/2010/main" val="4165086031"/>
              </p:ext>
            </p:extLst>
          </p:nvPr>
        </p:nvGraphicFramePr>
        <p:xfrm>
          <a:off x="0" y="931103"/>
          <a:ext cx="12192001" cy="5926897"/>
        </p:xfrm>
        <a:graphic>
          <a:graphicData uri="http://schemas.openxmlformats.org/drawingml/2006/chart">
            <c:chart xmlns:c="http://schemas.openxmlformats.org/drawingml/2006/chart" xmlns:r="http://schemas.openxmlformats.org/officeDocument/2006/relationships" r:id="rId2"/>
          </a:graphicData>
        </a:graphic>
      </p:graphicFrame>
      <p:sp>
        <p:nvSpPr>
          <p:cNvPr id="5" name="Google Shape;614;p49">
            <a:extLst>
              <a:ext uri="{FF2B5EF4-FFF2-40B4-BE49-F238E27FC236}">
                <a16:creationId xmlns:a16="http://schemas.microsoft.com/office/drawing/2014/main" id="{04DAE77A-2157-9374-F1F2-12240146FEE8}"/>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Frequency Domain</a:t>
            </a:r>
          </a:p>
        </p:txBody>
      </p:sp>
      <p:cxnSp>
        <p:nvCxnSpPr>
          <p:cNvPr id="6" name="Straight Connector 5">
            <a:extLst>
              <a:ext uri="{FF2B5EF4-FFF2-40B4-BE49-F238E27FC236}">
                <a16:creationId xmlns:a16="http://schemas.microsoft.com/office/drawing/2014/main" id="{C6E9D57A-4735-FB43-9380-CB3BEC4009E3}"/>
              </a:ext>
            </a:extLst>
          </p:cNvPr>
          <p:cNvCxnSpPr>
            <a:cxnSpLocks/>
          </p:cNvCxnSpPr>
          <p:nvPr/>
        </p:nvCxnSpPr>
        <p:spPr>
          <a:xfrm>
            <a:off x="2760425" y="2038857"/>
            <a:ext cx="0" cy="371138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8A87132-25B4-A67D-54A7-9A7279ECAB0A}"/>
              </a:ext>
            </a:extLst>
          </p:cNvPr>
          <p:cNvSpPr txBox="1"/>
          <p:nvPr/>
        </p:nvSpPr>
        <p:spPr>
          <a:xfrm>
            <a:off x="2297205" y="1561977"/>
            <a:ext cx="9874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4.6 Hz</a:t>
            </a:r>
          </a:p>
        </p:txBody>
      </p:sp>
      <p:sp>
        <p:nvSpPr>
          <p:cNvPr id="3" name="TextBox 1">
            <a:extLst>
              <a:ext uri="{FF2B5EF4-FFF2-40B4-BE49-F238E27FC236}">
                <a16:creationId xmlns:a16="http://schemas.microsoft.com/office/drawing/2014/main" id="{9BDDFB98-A84F-4653-6004-0C7AF2104875}"/>
              </a:ext>
            </a:extLst>
          </p:cNvPr>
          <p:cNvSpPr txBox="1"/>
          <p:nvPr/>
        </p:nvSpPr>
        <p:spPr>
          <a:xfrm>
            <a:off x="9207586" y="1170068"/>
            <a:ext cx="2643307"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5 point moving average</a:t>
            </a:r>
          </a:p>
        </p:txBody>
      </p:sp>
    </p:spTree>
    <p:extLst>
      <p:ext uri="{BB962C8B-B14F-4D97-AF65-F5344CB8AC3E}">
        <p14:creationId xmlns:p14="http://schemas.microsoft.com/office/powerpoint/2010/main" val="2481803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1911FEE-2F82-32C9-2C85-F008CC0BE647}"/>
              </a:ext>
            </a:extLst>
          </p:cNvPr>
          <p:cNvGraphicFramePr>
            <a:graphicFrameLocks/>
          </p:cNvGraphicFramePr>
          <p:nvPr>
            <p:extLst>
              <p:ext uri="{D42A27DB-BD31-4B8C-83A1-F6EECF244321}">
                <p14:modId xmlns:p14="http://schemas.microsoft.com/office/powerpoint/2010/main" val="888575029"/>
              </p:ext>
            </p:extLst>
          </p:nvPr>
        </p:nvGraphicFramePr>
        <p:xfrm>
          <a:off x="66553" y="746760"/>
          <a:ext cx="12125447" cy="61112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FFF82662-0694-4413-441E-67E4C8E58049}"/>
              </a:ext>
            </a:extLst>
          </p:cNvPr>
          <p:cNvSpPr txBox="1"/>
          <p:nvPr/>
        </p:nvSpPr>
        <p:spPr>
          <a:xfrm>
            <a:off x="9260926" y="6351668"/>
            <a:ext cx="2793914"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10 point moving average</a:t>
            </a:r>
          </a:p>
        </p:txBody>
      </p:sp>
      <p:cxnSp>
        <p:nvCxnSpPr>
          <p:cNvPr id="6" name="Straight Connector 5">
            <a:extLst>
              <a:ext uri="{FF2B5EF4-FFF2-40B4-BE49-F238E27FC236}">
                <a16:creationId xmlns:a16="http://schemas.microsoft.com/office/drawing/2014/main" id="{260EECC1-6D66-8ABB-2577-06D56D5E1F3D}"/>
              </a:ext>
            </a:extLst>
          </p:cNvPr>
          <p:cNvCxnSpPr>
            <a:cxnSpLocks/>
          </p:cNvCxnSpPr>
          <p:nvPr/>
        </p:nvCxnSpPr>
        <p:spPr>
          <a:xfrm>
            <a:off x="2821385" y="1630680"/>
            <a:ext cx="0" cy="353612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ABF0C8-4091-1487-460C-2539917A93E6}"/>
              </a:ext>
            </a:extLst>
          </p:cNvPr>
          <p:cNvSpPr txBox="1"/>
          <p:nvPr/>
        </p:nvSpPr>
        <p:spPr>
          <a:xfrm>
            <a:off x="2331462" y="1099823"/>
            <a:ext cx="93002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4.8 Hz</a:t>
            </a:r>
          </a:p>
        </p:txBody>
      </p:sp>
      <p:cxnSp>
        <p:nvCxnSpPr>
          <p:cNvPr id="8" name="Straight Connector 7">
            <a:extLst>
              <a:ext uri="{FF2B5EF4-FFF2-40B4-BE49-F238E27FC236}">
                <a16:creationId xmlns:a16="http://schemas.microsoft.com/office/drawing/2014/main" id="{35C269F3-27B8-555E-7036-703CF60133BA}"/>
              </a:ext>
            </a:extLst>
          </p:cNvPr>
          <p:cNvCxnSpPr>
            <a:cxnSpLocks/>
          </p:cNvCxnSpPr>
          <p:nvPr/>
        </p:nvCxnSpPr>
        <p:spPr>
          <a:xfrm>
            <a:off x="3758645" y="1630680"/>
            <a:ext cx="0" cy="379508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622D71-2B11-63FF-994A-373173EBAFC7}"/>
              </a:ext>
            </a:extLst>
          </p:cNvPr>
          <p:cNvSpPr txBox="1"/>
          <p:nvPr/>
        </p:nvSpPr>
        <p:spPr>
          <a:xfrm>
            <a:off x="3413759" y="1101632"/>
            <a:ext cx="93002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7.4 Hz</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082CFE-52D6-AAB5-528E-D7765808A332}"/>
                  </a:ext>
                </a:extLst>
              </p:cNvPr>
              <p:cNvSpPr txBox="1"/>
              <p:nvPr/>
            </p:nvSpPr>
            <p:spPr>
              <a:xfrm>
                <a:off x="7382158" y="3824719"/>
                <a:ext cx="2460995" cy="909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𝑓𝑟𝑒𝑞𝑢𝑒𝑛𝑐𝑦</m:t>
                      </m:r>
                      <m:r>
                        <a:rPr lang="en-US" sz="2000" b="0" i="1" smtClean="0">
                          <a:latin typeface="Cambria Math" panose="02040503050406030204" pitchFamily="18" charset="0"/>
                          <a:ea typeface="Cambria Math" panose="02040503050406030204" pitchFamily="18" charset="0"/>
                        </a:rPr>
                        <m:t> ∝</m:t>
                      </m:r>
                      <m:rad>
                        <m:radPr>
                          <m:degHide m:val="on"/>
                          <m:ctrlPr>
                            <a:rPr lang="en-US" sz="2000" i="1" dirty="0" smtClean="0">
                              <a:latin typeface="Cambria Math" panose="02040503050406030204" pitchFamily="18" charset="0"/>
                            </a:rPr>
                          </m:ctrlPr>
                        </m:radPr>
                        <m:deg/>
                        <m:e>
                          <m:f>
                            <m:fPr>
                              <m:ctrlPr>
                                <a:rPr lang="en-US" sz="2000" i="1" dirty="0" smtClean="0">
                                  <a:latin typeface="Cambria Math" panose="02040503050406030204" pitchFamily="18" charset="0"/>
                                </a:rPr>
                              </m:ctrlPr>
                            </m:fPr>
                            <m:num>
                              <m:r>
                                <a:rPr lang="en-US" sz="2000" b="0" i="1" dirty="0" smtClean="0">
                                  <a:latin typeface="Cambria Math" panose="02040503050406030204" pitchFamily="18" charset="0"/>
                                </a:rPr>
                                <m:t>1</m:t>
                              </m:r>
                            </m:num>
                            <m:den>
                              <m:r>
                                <a:rPr lang="en-US" sz="2000" b="0" i="1" dirty="0" smtClean="0">
                                  <a:latin typeface="Cambria Math" panose="02040503050406030204" pitchFamily="18" charset="0"/>
                                </a:rPr>
                                <m:t>𝑚𝑎𝑠𝑠</m:t>
                              </m:r>
                            </m:den>
                          </m:f>
                        </m:e>
                      </m:rad>
                    </m:oMath>
                  </m:oMathPara>
                </a14:m>
                <a:endParaRPr lang="en-US" sz="2000" dirty="0"/>
              </a:p>
            </p:txBody>
          </p:sp>
        </mc:Choice>
        <mc:Fallback xmlns="">
          <p:sp>
            <p:nvSpPr>
              <p:cNvPr id="11" name="TextBox 10">
                <a:extLst>
                  <a:ext uri="{FF2B5EF4-FFF2-40B4-BE49-F238E27FC236}">
                    <a16:creationId xmlns:a16="http://schemas.microsoft.com/office/drawing/2014/main" id="{95082CFE-52D6-AAB5-528E-D7765808A332}"/>
                  </a:ext>
                </a:extLst>
              </p:cNvPr>
              <p:cNvSpPr txBox="1">
                <a:spLocks noRot="1" noChangeAspect="1" noMove="1" noResize="1" noEditPoints="1" noAdjustHandles="1" noChangeArrowheads="1" noChangeShapeType="1" noTextEdit="1"/>
              </p:cNvSpPr>
              <p:nvPr/>
            </p:nvSpPr>
            <p:spPr>
              <a:xfrm>
                <a:off x="7382158" y="3824719"/>
                <a:ext cx="2460995" cy="909352"/>
              </a:xfrm>
              <a:prstGeom prst="rect">
                <a:avLst/>
              </a:prstGeom>
              <a:blipFill>
                <a:blip r:embed="rId4"/>
                <a:stretch>
                  <a:fillRect/>
                </a:stretch>
              </a:blipFill>
            </p:spPr>
            <p:txBody>
              <a:bodyPr/>
              <a:lstStyle/>
              <a:p>
                <a:r>
                  <a:rPr lang="en-US">
                    <a:noFill/>
                  </a:rPr>
                  <a:t> </a:t>
                </a:r>
              </a:p>
            </p:txBody>
          </p:sp>
        </mc:Fallback>
      </mc:AlternateContent>
      <p:sp>
        <p:nvSpPr>
          <p:cNvPr id="12" name="Google Shape;614;p49">
            <a:extLst>
              <a:ext uri="{FF2B5EF4-FFF2-40B4-BE49-F238E27FC236}">
                <a16:creationId xmlns:a16="http://schemas.microsoft.com/office/drawing/2014/main" id="{6B5E276C-7ECE-69C2-A7CA-A9CBD9A724FF}"/>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x-Axis Angular Velocity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Comparing frequency of tremors for unload and loaded (+2.5 lbs.) hand</a:t>
            </a:r>
          </a:p>
        </p:txBody>
      </p:sp>
    </p:spTree>
    <p:extLst>
      <p:ext uri="{BB962C8B-B14F-4D97-AF65-F5344CB8AC3E}">
        <p14:creationId xmlns:p14="http://schemas.microsoft.com/office/powerpoint/2010/main" val="3112100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069A201-B35D-4B02-2706-D1099FA4535D}"/>
              </a:ext>
            </a:extLst>
          </p:cNvPr>
          <p:cNvGraphicFramePr>
            <a:graphicFrameLocks/>
          </p:cNvGraphicFramePr>
          <p:nvPr>
            <p:extLst>
              <p:ext uri="{D42A27DB-BD31-4B8C-83A1-F6EECF244321}">
                <p14:modId xmlns:p14="http://schemas.microsoft.com/office/powerpoint/2010/main" val="3694294416"/>
              </p:ext>
            </p:extLst>
          </p:nvPr>
        </p:nvGraphicFramePr>
        <p:xfrm>
          <a:off x="19050" y="1066800"/>
          <a:ext cx="12153899"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614;p49">
            <a:extLst>
              <a:ext uri="{FF2B5EF4-FFF2-40B4-BE49-F238E27FC236}">
                <a16:creationId xmlns:a16="http://schemas.microsoft.com/office/drawing/2014/main" id="{7732D77C-F9EF-3C71-E50A-CFE85386CD56}"/>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Comparison of Two Subjects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y-axis Acceleration in Frequency Domain</a:t>
            </a:r>
          </a:p>
        </p:txBody>
      </p:sp>
      <p:sp>
        <p:nvSpPr>
          <p:cNvPr id="7" name="TextBox 6">
            <a:extLst>
              <a:ext uri="{FF2B5EF4-FFF2-40B4-BE49-F238E27FC236}">
                <a16:creationId xmlns:a16="http://schemas.microsoft.com/office/drawing/2014/main" id="{F8C25265-973E-1BFE-794A-EF06859D2D04}"/>
              </a:ext>
            </a:extLst>
          </p:cNvPr>
          <p:cNvSpPr txBox="1"/>
          <p:nvPr/>
        </p:nvSpPr>
        <p:spPr>
          <a:xfrm>
            <a:off x="6431280" y="2105561"/>
            <a:ext cx="5273040"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Analysis of the frequency patterns can serve as a useful medical diagnostic by identifying tremors that might be associated with various medical conditions.</a:t>
            </a:r>
          </a:p>
        </p:txBody>
      </p:sp>
    </p:spTree>
    <p:extLst>
      <p:ext uri="{BB962C8B-B14F-4D97-AF65-F5344CB8AC3E}">
        <p14:creationId xmlns:p14="http://schemas.microsoft.com/office/powerpoint/2010/main" val="386424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1DDC38-53C2-2E5D-D718-7C15880B26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4312" y="1180639"/>
            <a:ext cx="4625009" cy="562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F4F6E3BA-81CF-E1CE-10F0-D791FB4109F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697194" y="1180638"/>
            <a:ext cx="3303559" cy="562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614;p49">
            <a:extLst>
              <a:ext uri="{FF2B5EF4-FFF2-40B4-BE49-F238E27FC236}">
                <a16:creationId xmlns:a16="http://schemas.microsoft.com/office/drawing/2014/main" id="{E9623E40-1C7A-7866-F9C0-92E1FF44C690}"/>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Analysis of Physiologic Tremors with “Acceleration Spectrum” Module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Phyphox has a “tool” to calculate the frequency domain information from acceleration</a:t>
            </a:r>
          </a:p>
        </p:txBody>
      </p:sp>
      <p:sp>
        <p:nvSpPr>
          <p:cNvPr id="6" name="TextBox 5">
            <a:extLst>
              <a:ext uri="{FF2B5EF4-FFF2-40B4-BE49-F238E27FC236}">
                <a16:creationId xmlns:a16="http://schemas.microsoft.com/office/drawing/2014/main" id="{2FC80F53-5EDF-DC5C-6BDE-9051E832133E}"/>
              </a:ext>
            </a:extLst>
          </p:cNvPr>
          <p:cNvSpPr txBox="1"/>
          <p:nvPr/>
        </p:nvSpPr>
        <p:spPr>
          <a:xfrm>
            <a:off x="5059469" y="3193774"/>
            <a:ext cx="2531165"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The “Spectrum” display updates continuously during the experiment</a:t>
            </a:r>
          </a:p>
        </p:txBody>
      </p:sp>
      <p:sp>
        <p:nvSpPr>
          <p:cNvPr id="7" name="TextBox 6">
            <a:extLst>
              <a:ext uri="{FF2B5EF4-FFF2-40B4-BE49-F238E27FC236}">
                <a16:creationId xmlns:a16="http://schemas.microsoft.com/office/drawing/2014/main" id="{EAE70342-789F-0E26-B59C-782DA4DA611D}"/>
              </a:ext>
            </a:extLst>
          </p:cNvPr>
          <p:cNvSpPr txBox="1"/>
          <p:nvPr/>
        </p:nvSpPr>
        <p:spPr>
          <a:xfrm>
            <a:off x="5718316" y="4781275"/>
            <a:ext cx="2928730"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The “History” display provides a waterfall plot. It provides a very visible illustration of the primary oscillation frequency of the tremor. </a:t>
            </a:r>
          </a:p>
        </p:txBody>
      </p:sp>
      <p:pic>
        <p:nvPicPr>
          <p:cNvPr id="9" name="Picture 8">
            <a:extLst>
              <a:ext uri="{FF2B5EF4-FFF2-40B4-BE49-F238E27FC236}">
                <a16:creationId xmlns:a16="http://schemas.microsoft.com/office/drawing/2014/main" id="{FEE5A094-3662-D3CA-21D0-897A5733BA74}"/>
              </a:ext>
            </a:extLst>
          </p:cNvPr>
          <p:cNvPicPr>
            <a:picLocks noChangeAspect="1"/>
          </p:cNvPicPr>
          <p:nvPr/>
        </p:nvPicPr>
        <p:blipFill>
          <a:blip r:embed="rId5"/>
          <a:stretch>
            <a:fillRect/>
          </a:stretch>
        </p:blipFill>
        <p:spPr>
          <a:xfrm>
            <a:off x="5201478" y="1180639"/>
            <a:ext cx="3303559" cy="1687378"/>
          </a:xfrm>
          <a:prstGeom prst="rect">
            <a:avLst/>
          </a:prstGeom>
        </p:spPr>
      </p:pic>
      <p:sp>
        <p:nvSpPr>
          <p:cNvPr id="10" name="Rectangle 9">
            <a:extLst>
              <a:ext uri="{FF2B5EF4-FFF2-40B4-BE49-F238E27FC236}">
                <a16:creationId xmlns:a16="http://schemas.microsoft.com/office/drawing/2014/main" id="{3A3074DD-EF88-B14E-3510-680091732495}"/>
              </a:ext>
            </a:extLst>
          </p:cNvPr>
          <p:cNvSpPr/>
          <p:nvPr/>
        </p:nvSpPr>
        <p:spPr>
          <a:xfrm>
            <a:off x="384312" y="1643270"/>
            <a:ext cx="1139688" cy="4373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0D4531-F7F2-D33A-1C8D-DFE50BF29CEA}"/>
              </a:ext>
            </a:extLst>
          </p:cNvPr>
          <p:cNvSpPr/>
          <p:nvPr/>
        </p:nvSpPr>
        <p:spPr>
          <a:xfrm>
            <a:off x="9467385" y="1449660"/>
            <a:ext cx="635620" cy="356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2604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14;p49">
            <a:extLst>
              <a:ext uri="{FF2B5EF4-FFF2-40B4-BE49-F238E27FC236}">
                <a16:creationId xmlns:a16="http://schemas.microsoft.com/office/drawing/2014/main" id="{E9623E40-1C7A-7866-F9C0-92E1FF44C690}"/>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Analysis of Physiologic Tremors with Acceleration Spectrum Module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Phyphox can provide frequency domain information on absolute acceleration</a:t>
            </a:r>
          </a:p>
        </p:txBody>
      </p:sp>
      <p:pic>
        <p:nvPicPr>
          <p:cNvPr id="2050" name="Picture 2">
            <a:extLst>
              <a:ext uri="{FF2B5EF4-FFF2-40B4-BE49-F238E27FC236}">
                <a16:creationId xmlns:a16="http://schemas.microsoft.com/office/drawing/2014/main" id="{B1578E3F-F3F5-C430-2D8A-6BF5874EAB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39261" y="1050475"/>
            <a:ext cx="2779314" cy="570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4D0A70F4-B362-719B-5BD7-C34C30BCC7A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1726" y="1050476"/>
            <a:ext cx="3496760" cy="573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57B8609-A34D-9B59-FF67-991F5F9C2C2B}"/>
              </a:ext>
            </a:extLst>
          </p:cNvPr>
          <p:cNvSpPr txBox="1"/>
          <p:nvPr/>
        </p:nvSpPr>
        <p:spPr>
          <a:xfrm rot="16200000">
            <a:off x="-1918961" y="3785754"/>
            <a:ext cx="474753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Acceleration data used in the analysis.</a:t>
            </a:r>
          </a:p>
        </p:txBody>
      </p:sp>
      <p:sp>
        <p:nvSpPr>
          <p:cNvPr id="3" name="TextBox 2">
            <a:extLst>
              <a:ext uri="{FF2B5EF4-FFF2-40B4-BE49-F238E27FC236}">
                <a16:creationId xmlns:a16="http://schemas.microsoft.com/office/drawing/2014/main" id="{D5AA3E49-938C-F6E9-B61B-2143930EDBB9}"/>
              </a:ext>
            </a:extLst>
          </p:cNvPr>
          <p:cNvSpPr txBox="1"/>
          <p:nvPr/>
        </p:nvSpPr>
        <p:spPr>
          <a:xfrm>
            <a:off x="5725676" y="4765263"/>
            <a:ext cx="2531165"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“Pick data” used to determine the primary tremor frequency. </a:t>
            </a:r>
          </a:p>
        </p:txBody>
      </p:sp>
      <p:pic>
        <p:nvPicPr>
          <p:cNvPr id="5" name="Picture 4">
            <a:extLst>
              <a:ext uri="{FF2B5EF4-FFF2-40B4-BE49-F238E27FC236}">
                <a16:creationId xmlns:a16="http://schemas.microsoft.com/office/drawing/2014/main" id="{C1136AD4-B06D-A8BD-E63A-64CCF50DD26D}"/>
              </a:ext>
            </a:extLst>
          </p:cNvPr>
          <p:cNvPicPr>
            <a:picLocks noChangeAspect="1"/>
          </p:cNvPicPr>
          <p:nvPr/>
        </p:nvPicPr>
        <p:blipFill>
          <a:blip r:embed="rId5"/>
          <a:stretch>
            <a:fillRect/>
          </a:stretch>
        </p:blipFill>
        <p:spPr>
          <a:xfrm>
            <a:off x="4260906" y="1050475"/>
            <a:ext cx="3954429" cy="2019827"/>
          </a:xfrm>
          <a:prstGeom prst="rect">
            <a:avLst/>
          </a:prstGeom>
        </p:spPr>
      </p:pic>
      <p:sp>
        <p:nvSpPr>
          <p:cNvPr id="6" name="Rectangle 5">
            <a:extLst>
              <a:ext uri="{FF2B5EF4-FFF2-40B4-BE49-F238E27FC236}">
                <a16:creationId xmlns:a16="http://schemas.microsoft.com/office/drawing/2014/main" id="{C33C6923-74F7-24E7-7B50-DAB61ED1C08C}"/>
              </a:ext>
            </a:extLst>
          </p:cNvPr>
          <p:cNvSpPr/>
          <p:nvPr/>
        </p:nvSpPr>
        <p:spPr>
          <a:xfrm>
            <a:off x="2881585" y="1331035"/>
            <a:ext cx="842922" cy="3416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0D88D4A-69BC-69A6-7DD0-34059EDED9C7}"/>
              </a:ext>
            </a:extLst>
          </p:cNvPr>
          <p:cNvSpPr/>
          <p:nvPr/>
        </p:nvSpPr>
        <p:spPr>
          <a:xfrm>
            <a:off x="8979030" y="1348453"/>
            <a:ext cx="592541" cy="2635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2A45F047-BB34-784A-D5B7-32DA54F0C305}"/>
              </a:ext>
            </a:extLst>
          </p:cNvPr>
          <p:cNvCxnSpPr>
            <a:cxnSpLocks/>
          </p:cNvCxnSpPr>
          <p:nvPr/>
        </p:nvCxnSpPr>
        <p:spPr>
          <a:xfrm flipV="1">
            <a:off x="7746380" y="3136456"/>
            <a:ext cx="1286108" cy="16288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55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90907" y="1836234"/>
            <a:ext cx="9144000" cy="1955912"/>
          </a:xfrm>
        </p:spPr>
        <p:txBody>
          <a:bodyPr>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sym typeface="Arial"/>
              </a:rPr>
              <a:t>These sensors and the associated tools provide the opportunity for students to investigate the vibrational frequencies in household equipment and potentially identify the origin. A few examples follow.</a:t>
            </a:r>
          </a:p>
        </p:txBody>
      </p:sp>
    </p:spTree>
    <p:extLst>
      <p:ext uri="{BB962C8B-B14F-4D97-AF65-F5344CB8AC3E}">
        <p14:creationId xmlns:p14="http://schemas.microsoft.com/office/powerpoint/2010/main" val="4115111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6D7BB70-A5CD-8513-9505-62496390B6A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19760" y="1040978"/>
            <a:ext cx="4405836" cy="581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E8843636-0CD5-F6C3-57E9-956B57E17EE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73457" y="1040978"/>
            <a:ext cx="2879784" cy="580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87A0A01B-4E53-E7BA-8367-CDB4C8055FE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8759" y="1052098"/>
            <a:ext cx="3533141" cy="581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614;p49">
            <a:extLst>
              <a:ext uri="{FF2B5EF4-FFF2-40B4-BE49-F238E27FC236}">
                <a16:creationId xmlns:a16="http://schemas.microsoft.com/office/drawing/2014/main" id="{7FE4AA98-9D24-4FB4-993D-5C022708AC33}"/>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Measurement of Vibrational Frequencies of Computer Case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Many devices have vibrations produced by objects spinning at constant angular velocities</a:t>
            </a:r>
          </a:p>
        </p:txBody>
      </p:sp>
    </p:spTree>
    <p:extLst>
      <p:ext uri="{BB962C8B-B14F-4D97-AF65-F5344CB8AC3E}">
        <p14:creationId xmlns:p14="http://schemas.microsoft.com/office/powerpoint/2010/main" val="66675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3" name="Google Shape;963;p87"/>
          <p:cNvSpPr txBox="1"/>
          <p:nvPr/>
        </p:nvSpPr>
        <p:spPr>
          <a:xfrm>
            <a:off x="2671482" y="111463"/>
            <a:ext cx="7539318"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Angular Velocity</a:t>
            </a:r>
          </a:p>
          <a:p>
            <a:pPr marL="0" marR="0" lvl="0" indent="0" algn="ctr" rtl="0">
              <a:spcBef>
                <a:spcPts val="0"/>
              </a:spcBef>
              <a:spcAft>
                <a:spcPts val="0"/>
              </a:spcAft>
              <a:buNone/>
            </a:pPr>
            <a:r>
              <a:rPr lang="en-US" sz="2400" i="1" dirty="0">
                <a:solidFill>
                  <a:schemeClr val="dk1"/>
                </a:solidFill>
                <a:latin typeface="Calibri"/>
                <a:ea typeface="Calibri"/>
                <a:cs typeface="Calibri"/>
                <a:sym typeface="Calibri"/>
              </a:rPr>
              <a:t>Data from Experiment on Previous Slide</a:t>
            </a:r>
            <a:endParaRPr i="1" dirty="0"/>
          </a:p>
        </p:txBody>
      </p:sp>
      <p:sp>
        <p:nvSpPr>
          <p:cNvPr id="11" name="Google Shape;952;p86">
            <a:extLst>
              <a:ext uri="{FF2B5EF4-FFF2-40B4-BE49-F238E27FC236}">
                <a16:creationId xmlns:a16="http://schemas.microsoft.com/office/drawing/2014/main" id="{D76918B3-E425-5C4A-87D4-EFDDD1A505E2}"/>
              </a:ext>
            </a:extLst>
          </p:cNvPr>
          <p:cNvSpPr txBox="1"/>
          <p:nvPr/>
        </p:nvSpPr>
        <p:spPr>
          <a:xfrm>
            <a:off x="1282262" y="1262002"/>
            <a:ext cx="2001644" cy="523220"/>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bg1"/>
                </a:solidFill>
                <a:latin typeface="Calibri"/>
                <a:ea typeface="Calibri"/>
                <a:cs typeface="Calibri"/>
                <a:sym typeface="Calibri"/>
              </a:rPr>
              <a:t>In hand</a:t>
            </a:r>
            <a:endParaRPr dirty="0">
              <a:solidFill>
                <a:schemeClr val="bg1"/>
              </a:solidFill>
            </a:endParaRPr>
          </a:p>
        </p:txBody>
      </p:sp>
      <p:graphicFrame>
        <p:nvGraphicFramePr>
          <p:cNvPr id="7" name="Chart 6">
            <a:extLst>
              <a:ext uri="{FF2B5EF4-FFF2-40B4-BE49-F238E27FC236}">
                <a16:creationId xmlns:a16="http://schemas.microsoft.com/office/drawing/2014/main" id="{397A8DCD-1659-C7B4-5EEC-14CE35CDD052}"/>
              </a:ext>
            </a:extLst>
          </p:cNvPr>
          <p:cNvGraphicFramePr>
            <a:graphicFrameLocks/>
          </p:cNvGraphicFramePr>
          <p:nvPr>
            <p:extLst>
              <p:ext uri="{D42A27DB-BD31-4B8C-83A1-F6EECF244321}">
                <p14:modId xmlns:p14="http://schemas.microsoft.com/office/powerpoint/2010/main" val="3786674653"/>
              </p:ext>
            </p:extLst>
          </p:nvPr>
        </p:nvGraphicFramePr>
        <p:xfrm>
          <a:off x="0" y="959224"/>
          <a:ext cx="12192000" cy="58987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14;p49">
            <a:extLst>
              <a:ext uri="{FF2B5EF4-FFF2-40B4-BE49-F238E27FC236}">
                <a16:creationId xmlns:a16="http://schemas.microsoft.com/office/drawing/2014/main" id="{7FE4AA98-9D24-4FB4-993D-5C022708AC33}"/>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Measurement of Vibrational Frequencies of Refrigerator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Many different frequencies are measured</a:t>
            </a:r>
          </a:p>
        </p:txBody>
      </p:sp>
      <p:pic>
        <p:nvPicPr>
          <p:cNvPr id="4098" name="HEV1663440848452">
            <a:extLst>
              <a:ext uri="{FF2B5EF4-FFF2-40B4-BE49-F238E27FC236}">
                <a16:creationId xmlns:a16="http://schemas.microsoft.com/office/drawing/2014/main" id="{5D85F233-5EEF-C99D-CE6A-6B2503920A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910" y="931103"/>
            <a:ext cx="3657802" cy="581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2143DB-F208-5BD5-4D8F-E3F740B853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1766" y="1029816"/>
            <a:ext cx="3336324" cy="5711798"/>
          </a:xfrm>
          <a:prstGeom prst="rect">
            <a:avLst/>
          </a:prstGeom>
        </p:spPr>
      </p:pic>
      <p:pic>
        <p:nvPicPr>
          <p:cNvPr id="6" name="Picture 5" descr="Text&#10;&#10;Description automatically generated">
            <a:extLst>
              <a:ext uri="{FF2B5EF4-FFF2-40B4-BE49-F238E27FC236}">
                <a16:creationId xmlns:a16="http://schemas.microsoft.com/office/drawing/2014/main" id="{34434058-39C5-9FE8-8016-BC47441CAF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10639" y="1289104"/>
            <a:ext cx="4661861" cy="5328571"/>
          </a:xfrm>
          <a:prstGeom prst="rect">
            <a:avLst/>
          </a:prstGeom>
        </p:spPr>
      </p:pic>
    </p:spTree>
    <p:extLst>
      <p:ext uri="{BB962C8B-B14F-4D97-AF65-F5344CB8AC3E}">
        <p14:creationId xmlns:p14="http://schemas.microsoft.com/office/powerpoint/2010/main" val="199154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736035" y="319564"/>
            <a:ext cx="9144000" cy="980757"/>
          </a:xfrm>
        </p:spPr>
        <p:txBody>
          <a:bodyPr>
            <a:normAutofit fontScale="90000"/>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11</a:t>
            </a:r>
            <a:br>
              <a:rPr lang="en-US" b="1" dirty="0">
                <a:solidFill>
                  <a:schemeClr val="bg1"/>
                </a:solidFill>
              </a:rPr>
            </a:br>
            <a:r>
              <a:rPr lang="en-US" sz="4400" i="1" dirty="0">
                <a:solidFill>
                  <a:schemeClr val="bg1"/>
                </a:solidFill>
              </a:rPr>
              <a:t>Stability Contest</a:t>
            </a:r>
            <a:r>
              <a:rPr lang="en-US" sz="4400" i="1" dirty="0">
                <a:solidFill>
                  <a:schemeClr val="tx1"/>
                </a:solidFill>
              </a:rPr>
              <a:t> </a:t>
            </a:r>
            <a:endParaRPr lang="en-US" i="1" dirty="0">
              <a:solidFill>
                <a:schemeClr val="tx1"/>
              </a:solidFill>
            </a:endParaRPr>
          </a:p>
        </p:txBody>
      </p:sp>
      <p:pic>
        <p:nvPicPr>
          <p:cNvPr id="4" name="Picture 3">
            <a:extLst>
              <a:ext uri="{FF2B5EF4-FFF2-40B4-BE49-F238E27FC236}">
                <a16:creationId xmlns:a16="http://schemas.microsoft.com/office/drawing/2014/main" id="{2EEC0A38-69B6-C794-1854-6652903121B3}"/>
              </a:ext>
            </a:extLst>
          </p:cNvPr>
          <p:cNvPicPr>
            <a:picLocks noChangeAspect="1"/>
          </p:cNvPicPr>
          <p:nvPr/>
        </p:nvPicPr>
        <p:blipFill>
          <a:blip r:embed="rId2"/>
          <a:stretch>
            <a:fillRect/>
          </a:stretch>
        </p:blipFill>
        <p:spPr>
          <a:xfrm>
            <a:off x="1736035" y="1599372"/>
            <a:ext cx="9144000" cy="5143500"/>
          </a:xfrm>
          <a:prstGeom prst="rect">
            <a:avLst/>
          </a:prstGeom>
        </p:spPr>
      </p:pic>
    </p:spTree>
    <p:extLst>
      <p:ext uri="{BB962C8B-B14F-4D97-AF65-F5344CB8AC3E}">
        <p14:creationId xmlns:p14="http://schemas.microsoft.com/office/powerpoint/2010/main" val="156665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88"/>
          <p:cNvSpPr txBox="1">
            <a:spLocks noGrp="1"/>
          </p:cNvSpPr>
          <p:nvPr>
            <p:ph type="body" idx="1"/>
          </p:nvPr>
        </p:nvSpPr>
        <p:spPr>
          <a:xfrm>
            <a:off x="182217" y="211899"/>
            <a:ext cx="11827565" cy="577692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960"/>
              <a:buNone/>
            </a:pPr>
            <a:r>
              <a:rPr lang="en-US" sz="3600" b="1" dirty="0"/>
              <a:t>Experiment 11</a:t>
            </a:r>
          </a:p>
          <a:p>
            <a:pPr marL="0" lvl="0" indent="0" algn="ctr" rtl="0">
              <a:lnSpc>
                <a:spcPct val="90000"/>
              </a:lnSpc>
              <a:spcBef>
                <a:spcPts val="0"/>
              </a:spcBef>
              <a:spcAft>
                <a:spcPts val="0"/>
              </a:spcAft>
              <a:buClr>
                <a:schemeClr val="dk1"/>
              </a:buClr>
              <a:buSzPts val="2960"/>
              <a:buNone/>
            </a:pPr>
            <a:r>
              <a:rPr lang="en-US" sz="2960" i="1" dirty="0"/>
              <a:t>Stability Contest</a:t>
            </a:r>
            <a:endParaRPr sz="2960" i="1" dirty="0"/>
          </a:p>
          <a:p>
            <a:pPr marL="457200" lvl="1" indent="0" algn="l" rtl="0">
              <a:lnSpc>
                <a:spcPct val="120000"/>
              </a:lnSpc>
              <a:spcBef>
                <a:spcPts val="2300"/>
              </a:spcBef>
              <a:spcAft>
                <a:spcPts val="0"/>
              </a:spcAft>
              <a:buClr>
                <a:schemeClr val="dk1"/>
              </a:buClr>
              <a:buSzPts val="2590"/>
              <a:buNone/>
            </a:pPr>
            <a:r>
              <a:rPr lang="en-US" sz="2590" dirty="0"/>
              <a:t>Have students design a contest where the gyroscope is used to measure stability. (Consider having students develop ideas for the contest as homework and vote on the idea that will be used in the experiment.) Ideas might include:</a:t>
            </a:r>
            <a:endParaRPr dirty="0"/>
          </a:p>
          <a:p>
            <a:pPr marL="1606550" lvl="2" indent="-457200" algn="l" rtl="0">
              <a:lnSpc>
                <a:spcPct val="120000"/>
              </a:lnSpc>
              <a:spcBef>
                <a:spcPts val="1700"/>
              </a:spcBef>
              <a:spcAft>
                <a:spcPts val="0"/>
              </a:spcAft>
              <a:buClr>
                <a:schemeClr val="dk1"/>
              </a:buClr>
              <a:buSzPts val="2220"/>
              <a:buFont typeface="+mj-lt"/>
              <a:buAutoNum type="alphaLcPeriod"/>
            </a:pPr>
            <a:r>
              <a:rPr lang="en-US" sz="2220" dirty="0"/>
              <a:t>Holding phone in hand with eyes open and/or with eyes closed</a:t>
            </a:r>
            <a:endParaRPr dirty="0"/>
          </a:p>
          <a:p>
            <a:pPr marL="1606550" lvl="2" indent="-457200" algn="l" rtl="0">
              <a:lnSpc>
                <a:spcPct val="120000"/>
              </a:lnSpc>
              <a:spcBef>
                <a:spcPts val="1700"/>
              </a:spcBef>
              <a:spcAft>
                <a:spcPts val="0"/>
              </a:spcAft>
              <a:buClr>
                <a:schemeClr val="dk1"/>
              </a:buClr>
              <a:buSzPts val="2220"/>
              <a:buFont typeface="+mj-lt"/>
              <a:buAutoNum type="alphaLcPeriod"/>
            </a:pPr>
            <a:r>
              <a:rPr lang="en-US" sz="2220" dirty="0"/>
              <a:t>Picking up the phone from a table with certain constraints </a:t>
            </a:r>
            <a:endParaRPr dirty="0"/>
          </a:p>
          <a:p>
            <a:pPr marL="1606550" lvl="2" indent="-457200" algn="l" rtl="0">
              <a:lnSpc>
                <a:spcPct val="120000"/>
              </a:lnSpc>
              <a:spcBef>
                <a:spcPts val="1700"/>
              </a:spcBef>
              <a:spcAft>
                <a:spcPts val="0"/>
              </a:spcAft>
              <a:buClr>
                <a:schemeClr val="dk1"/>
              </a:buClr>
              <a:buSzPts val="2220"/>
              <a:buFont typeface="+mj-lt"/>
              <a:buAutoNum type="alphaLcPeriod"/>
            </a:pPr>
            <a:r>
              <a:rPr lang="en-US" sz="2220" dirty="0"/>
              <a:t>Walking with phone from point A to point B with or without time constrains</a:t>
            </a:r>
            <a:endParaRPr dirty="0"/>
          </a:p>
          <a:p>
            <a:pPr marL="1606550" lvl="2" indent="-457200" algn="l" rtl="0">
              <a:lnSpc>
                <a:spcPct val="120000"/>
              </a:lnSpc>
              <a:spcBef>
                <a:spcPts val="1700"/>
              </a:spcBef>
              <a:spcAft>
                <a:spcPts val="0"/>
              </a:spcAft>
              <a:buClr>
                <a:schemeClr val="dk1"/>
              </a:buClr>
              <a:buSzPts val="2220"/>
              <a:buFont typeface="+mj-lt"/>
              <a:buAutoNum type="alphaLcPeriod"/>
            </a:pPr>
            <a:r>
              <a:rPr lang="en-US" sz="2220" dirty="0"/>
              <a:t>Walking with phone for short distance with eyes open and/or closed</a:t>
            </a:r>
            <a:endParaRPr dirty="0"/>
          </a:p>
          <a:p>
            <a:pPr marL="1606550" lvl="2" indent="-457200" algn="l" rtl="0">
              <a:lnSpc>
                <a:spcPct val="120000"/>
              </a:lnSpc>
              <a:spcBef>
                <a:spcPts val="1700"/>
              </a:spcBef>
              <a:spcAft>
                <a:spcPts val="0"/>
              </a:spcAft>
              <a:buClr>
                <a:schemeClr val="dk1"/>
              </a:buClr>
              <a:buSzPts val="2220"/>
              <a:buFont typeface="+mj-lt"/>
              <a:buAutoNum type="alphaLcPeriod"/>
            </a:pPr>
            <a:r>
              <a:rPr lang="en-US" sz="2220" dirty="0"/>
              <a:t>Climbing up steps with phone</a:t>
            </a:r>
            <a:endParaRPr dirty="0"/>
          </a:p>
          <a:p>
            <a:pPr marL="914400" lvl="2" indent="0" algn="l" rtl="0">
              <a:lnSpc>
                <a:spcPct val="120000"/>
              </a:lnSpc>
              <a:spcBef>
                <a:spcPts val="1700"/>
              </a:spcBef>
              <a:spcAft>
                <a:spcPts val="0"/>
              </a:spcAft>
              <a:buClr>
                <a:schemeClr val="dk1"/>
              </a:buClr>
              <a:buSzPts val="2220"/>
              <a:buNone/>
            </a:pPr>
            <a:endParaRPr sz="2220" dirty="0"/>
          </a:p>
        </p:txBody>
      </p:sp>
      <p:sp>
        <p:nvSpPr>
          <p:cNvPr id="976" name="Google Shape;976;p88"/>
          <p:cNvSpPr txBox="1"/>
          <p:nvPr/>
        </p:nvSpPr>
        <p:spPr>
          <a:xfrm>
            <a:off x="0" y="6027003"/>
            <a:ext cx="12191999" cy="830997"/>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bg1"/>
                </a:solidFill>
                <a:latin typeface="Calibri"/>
                <a:ea typeface="Calibri"/>
                <a:cs typeface="Calibri"/>
                <a:sym typeface="Calibri"/>
              </a:rPr>
              <a:t>Criteria for stability could include the lowest high value of angular acceleration</a:t>
            </a:r>
            <a:br>
              <a:rPr lang="en-US" sz="2400" dirty="0">
                <a:solidFill>
                  <a:schemeClr val="bg1"/>
                </a:solidFill>
                <a:latin typeface="Calibri"/>
                <a:ea typeface="Calibri"/>
                <a:cs typeface="Calibri"/>
                <a:sym typeface="Calibri"/>
              </a:rPr>
            </a:br>
            <a:r>
              <a:rPr lang="en-US" sz="2400" dirty="0">
                <a:solidFill>
                  <a:schemeClr val="bg1"/>
                </a:solidFill>
                <a:latin typeface="Calibri"/>
                <a:ea typeface="Calibri"/>
                <a:cs typeface="Calibri"/>
                <a:sym typeface="Calibri"/>
              </a:rPr>
              <a:t>measured or the students may want to determine other ways of evaluating “stability” </a:t>
            </a:r>
            <a:endParaRPr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122363"/>
            <a:ext cx="9144000" cy="3539578"/>
          </a:xfrm>
        </p:spPr>
        <p:txBody>
          <a:bodyPr>
            <a:normAutofit/>
          </a:bodyPr>
          <a:lstStyle/>
          <a:p>
            <a:r>
              <a:rPr lang="en-US" dirty="0">
                <a:solidFill>
                  <a:schemeClr val="tx1"/>
                </a:solidFill>
              </a:rPr>
              <a:t>How Inertia Measurement Units are Changing Our Lives in Unexpected Ways </a:t>
            </a:r>
          </a:p>
        </p:txBody>
      </p:sp>
    </p:spTree>
    <p:extLst>
      <p:ext uri="{BB962C8B-B14F-4D97-AF65-F5344CB8AC3E}">
        <p14:creationId xmlns:p14="http://schemas.microsoft.com/office/powerpoint/2010/main" val="568948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90"/>
          <p:cNvPicPr preferRelativeResize="0"/>
          <p:nvPr/>
        </p:nvPicPr>
        <p:blipFill rotWithShape="1">
          <a:blip r:embed="rId3">
            <a:alphaModFix/>
          </a:blip>
          <a:srcRect/>
          <a:stretch/>
        </p:blipFill>
        <p:spPr>
          <a:xfrm rot="-5212329">
            <a:off x="-2055039" y="2088622"/>
            <a:ext cx="6416040" cy="2357895"/>
          </a:xfrm>
          <a:prstGeom prst="rect">
            <a:avLst/>
          </a:prstGeom>
          <a:noFill/>
          <a:ln>
            <a:noFill/>
          </a:ln>
        </p:spPr>
      </p:pic>
      <p:sp>
        <p:nvSpPr>
          <p:cNvPr id="989" name="Google Shape;989;p90"/>
          <p:cNvSpPr txBox="1"/>
          <p:nvPr/>
        </p:nvSpPr>
        <p:spPr>
          <a:xfrm>
            <a:off x="2269418" y="213896"/>
            <a:ext cx="9922582" cy="1384954"/>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Imbedded accelerometers, gyroscopes, and magnetometers</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are allowing sports enthusiasts to analyze their games with remarkable detail</a:t>
            </a:r>
            <a:endParaRPr sz="2800" b="1" dirty="0"/>
          </a:p>
        </p:txBody>
      </p:sp>
      <p:pic>
        <p:nvPicPr>
          <p:cNvPr id="988" name="Google Shape;988;p9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69418" y="1598850"/>
            <a:ext cx="9922582" cy="524270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86204" y="3654838"/>
            <a:ext cx="6397831" cy="2626430"/>
          </a:xfrm>
          <a:prstGeom prst="rect">
            <a:avLst/>
          </a:prstGeom>
          <a:noFill/>
          <a:ln>
            <a:noFill/>
          </a:ln>
        </p:spPr>
      </p:pic>
      <p:pic>
        <p:nvPicPr>
          <p:cNvPr id="997" name="Google Shape;997;p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247324"/>
            <a:ext cx="5359919" cy="2985475"/>
          </a:xfrm>
          <a:prstGeom prst="rect">
            <a:avLst/>
          </a:prstGeom>
          <a:noFill/>
          <a:ln>
            <a:noFill/>
          </a:ln>
        </p:spPr>
      </p:pic>
      <p:pic>
        <p:nvPicPr>
          <p:cNvPr id="998" name="Google Shape;998;p91"/>
          <p:cNvPicPr preferRelativeResize="0"/>
          <p:nvPr/>
        </p:nvPicPr>
        <p:blipFill rotWithShape="1">
          <a:blip r:embed="rId5">
            <a:alphaModFix/>
          </a:blip>
          <a:srcRect/>
          <a:stretch/>
        </p:blipFill>
        <p:spPr>
          <a:xfrm>
            <a:off x="-1" y="3654838"/>
            <a:ext cx="5359919" cy="2955837"/>
          </a:xfrm>
          <a:prstGeom prst="rect">
            <a:avLst/>
          </a:prstGeom>
          <a:noFill/>
          <a:ln>
            <a:noFill/>
          </a:ln>
        </p:spPr>
      </p:pic>
      <p:pic>
        <p:nvPicPr>
          <p:cNvPr id="999" name="Google Shape;999;p9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96001" y="-27245"/>
            <a:ext cx="6096000" cy="3230407"/>
          </a:xfrm>
          <a:prstGeom prst="rect">
            <a:avLst/>
          </a:prstGeom>
          <a:noFill/>
          <a:ln>
            <a:noFill/>
          </a:ln>
        </p:spPr>
      </p:pic>
      <p:pic>
        <p:nvPicPr>
          <p:cNvPr id="996" name="Google Shape;996;p9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21029" y="4719928"/>
            <a:ext cx="1965175" cy="1960210"/>
          </a:xfrm>
          <a:prstGeom prst="ellipse">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93"/>
          <p:cNvSpPr txBox="1">
            <a:spLocks noGrp="1"/>
          </p:cNvSpPr>
          <p:nvPr>
            <p:ph type="body" idx="1"/>
          </p:nvPr>
        </p:nvSpPr>
        <p:spPr>
          <a:xfrm>
            <a:off x="1611780" y="2155116"/>
            <a:ext cx="8968439" cy="1465414"/>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4400" dirty="0">
                <a:solidFill>
                  <a:schemeClr val="tx1"/>
                </a:solidFill>
              </a:rPr>
              <a:t>Design and operational principles</a:t>
            </a:r>
            <a:br>
              <a:rPr lang="en-US" sz="4400" dirty="0">
                <a:solidFill>
                  <a:schemeClr val="tx1"/>
                </a:solidFill>
              </a:rPr>
            </a:br>
            <a:r>
              <a:rPr lang="en-US" sz="4400" dirty="0">
                <a:solidFill>
                  <a:schemeClr val="tx1"/>
                </a:solidFill>
              </a:rPr>
              <a:t>of a MEMS gyroscope</a:t>
            </a:r>
            <a:endParaRPr sz="4400"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94"/>
          <p:cNvSpPr txBox="1">
            <a:spLocks noGrp="1"/>
          </p:cNvSpPr>
          <p:nvPr>
            <p:ph type="title"/>
          </p:nvPr>
        </p:nvSpPr>
        <p:spPr>
          <a:xfrm>
            <a:off x="0" y="111820"/>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3200" b="1" dirty="0"/>
              <a:t>How Does a Microelectromechanical System (MEMS) </a:t>
            </a:r>
            <a:br>
              <a:rPr lang="en-US" sz="3200" b="1" dirty="0"/>
            </a:br>
            <a:r>
              <a:rPr lang="en-US" sz="3200" b="1" dirty="0"/>
              <a:t>Gyroscope Work?</a:t>
            </a:r>
            <a:endParaRPr dirty="0"/>
          </a:p>
        </p:txBody>
      </p:sp>
      <p:pic>
        <p:nvPicPr>
          <p:cNvPr id="1018" name="Google Shape;1018;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02479" y="2653259"/>
            <a:ext cx="2889850" cy="2323475"/>
          </a:xfrm>
          <a:prstGeom prst="rect">
            <a:avLst/>
          </a:prstGeom>
          <a:noFill/>
          <a:ln>
            <a:noFill/>
          </a:ln>
        </p:spPr>
      </p:pic>
      <p:pic>
        <p:nvPicPr>
          <p:cNvPr id="1019" name="Google Shape;1019;p9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988955"/>
            <a:ext cx="4430016" cy="3963388"/>
          </a:xfrm>
          <a:prstGeom prst="rect">
            <a:avLst/>
          </a:prstGeom>
          <a:noFill/>
          <a:ln>
            <a:noFill/>
          </a:ln>
        </p:spPr>
      </p:pic>
      <p:sp>
        <p:nvSpPr>
          <p:cNvPr id="1020" name="Google Shape;1020;p94"/>
          <p:cNvSpPr/>
          <p:nvPr/>
        </p:nvSpPr>
        <p:spPr>
          <a:xfrm>
            <a:off x="4002725" y="3202333"/>
            <a:ext cx="5141275" cy="543464"/>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21" name="Google Shape;1021;p94"/>
          <p:cNvSpPr txBox="1"/>
          <p:nvPr/>
        </p:nvSpPr>
        <p:spPr>
          <a:xfrm>
            <a:off x="5171323" y="4399237"/>
            <a:ext cx="288984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Hard to fit a traditional gyroscope in this small package.</a:t>
            </a:r>
            <a:endParaRPr dirty="0"/>
          </a:p>
        </p:txBody>
      </p:sp>
      <p:sp>
        <p:nvSpPr>
          <p:cNvPr id="1022" name="Google Shape;1022;p94"/>
          <p:cNvSpPr/>
          <p:nvPr/>
        </p:nvSpPr>
        <p:spPr>
          <a:xfrm>
            <a:off x="5947085" y="2795720"/>
            <a:ext cx="1306903" cy="1339711"/>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23" name="Google Shape;1023;p94"/>
          <p:cNvSpPr/>
          <p:nvPr/>
        </p:nvSpPr>
        <p:spPr>
          <a:xfrm rot="-2806246">
            <a:off x="5671655" y="3467623"/>
            <a:ext cx="1889185" cy="60915"/>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99"/>
          <p:cNvSpPr txBox="1">
            <a:spLocks noGrp="1"/>
          </p:cNvSpPr>
          <p:nvPr>
            <p:ph type="title"/>
          </p:nvPr>
        </p:nvSpPr>
        <p:spPr>
          <a:xfrm>
            <a:off x="0" y="-212756"/>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dirty="0"/>
              <a:t>Scanning Electron Microscope Image of MEMS Gyroscope</a:t>
            </a:r>
            <a:endParaRPr dirty="0"/>
          </a:p>
        </p:txBody>
      </p:sp>
      <p:pic>
        <p:nvPicPr>
          <p:cNvPr id="1057" name="Google Shape;1057;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285" y="1112806"/>
            <a:ext cx="7482092" cy="5604913"/>
          </a:xfrm>
          <a:prstGeom prst="rect">
            <a:avLst/>
          </a:prstGeom>
          <a:noFill/>
          <a:ln>
            <a:noFill/>
          </a:ln>
        </p:spPr>
      </p:pic>
      <p:sp>
        <p:nvSpPr>
          <p:cNvPr id="1058" name="Google Shape;1058;p99"/>
          <p:cNvSpPr txBox="1"/>
          <p:nvPr/>
        </p:nvSpPr>
        <p:spPr>
          <a:xfrm>
            <a:off x="7786662" y="1250830"/>
            <a:ext cx="4252822" cy="5262939"/>
          </a:xfrm>
          <a:prstGeom prst="rect">
            <a:avLst/>
          </a:prstGeom>
          <a:noFill/>
          <a:ln>
            <a:noFill/>
          </a:ln>
        </p:spPr>
        <p:txBody>
          <a:bodyPr spcFirstLastPara="1" wrap="square" lIns="91425" tIns="45700" rIns="91425" bIns="45700" anchor="t" anchorCtr="0">
            <a:spAutoFit/>
          </a:bodyPr>
          <a:lstStyle/>
          <a:p>
            <a:pPr marL="548640" marR="0" lvl="0" indent="-457200" algn="l" rtl="0">
              <a:spcBef>
                <a:spcPts val="0"/>
              </a:spcBef>
              <a:spcAft>
                <a:spcPts val="0"/>
              </a:spcAft>
              <a:buClr>
                <a:srgbClr val="4472C5"/>
              </a:buClr>
              <a:buFont typeface="Wingdings" pitchFamily="2" charset="2"/>
              <a:buChar char="§"/>
            </a:pPr>
            <a:r>
              <a:rPr lang="en-US" sz="2800" dirty="0">
                <a:solidFill>
                  <a:schemeClr val="dk1"/>
                </a:solidFill>
                <a:latin typeface="Calibri"/>
                <a:ea typeface="Calibri"/>
                <a:cs typeface="Calibri"/>
                <a:sym typeface="Calibri"/>
              </a:rPr>
              <a:t>First “tuning fork” MEMS gyroscope built by Draper Labs in 1993</a:t>
            </a:r>
            <a:endParaRPr dirty="0"/>
          </a:p>
          <a:p>
            <a:pPr marL="548640" marR="0" lvl="0" indent="-457200" algn="l" rtl="0">
              <a:spcBef>
                <a:spcPts val="0"/>
              </a:spcBef>
              <a:spcAft>
                <a:spcPts val="0"/>
              </a:spcAft>
              <a:buClr>
                <a:srgbClr val="4472C5"/>
              </a:buClr>
              <a:buFont typeface="Wingdings" pitchFamily="2" charset="2"/>
              <a:buChar char="§"/>
            </a:pPr>
            <a:endParaRPr sz="2800" dirty="0">
              <a:solidFill>
                <a:schemeClr val="dk1"/>
              </a:solidFill>
              <a:latin typeface="Calibri"/>
              <a:ea typeface="Calibri"/>
              <a:cs typeface="Calibri"/>
              <a:sym typeface="Calibri"/>
            </a:endParaRPr>
          </a:p>
          <a:p>
            <a:pPr marL="548640" marR="0" lvl="0" indent="-457200" algn="l" rtl="0">
              <a:spcBef>
                <a:spcPts val="0"/>
              </a:spcBef>
              <a:spcAft>
                <a:spcPts val="0"/>
              </a:spcAft>
              <a:buClr>
                <a:srgbClr val="4472C5"/>
              </a:buClr>
              <a:buFont typeface="Wingdings" pitchFamily="2" charset="2"/>
              <a:buChar char="§"/>
            </a:pPr>
            <a:r>
              <a:rPr lang="en-US" sz="2800" dirty="0">
                <a:solidFill>
                  <a:schemeClr val="dk1"/>
                </a:solidFill>
                <a:latin typeface="Calibri"/>
                <a:ea typeface="Calibri"/>
                <a:cs typeface="Calibri"/>
                <a:sym typeface="Calibri"/>
              </a:rPr>
              <a:t>Dimensions:</a:t>
            </a:r>
            <a:br>
              <a:rPr lang="en-US" dirty="0">
                <a:ea typeface="Calibri"/>
              </a:rPr>
            </a:br>
            <a:r>
              <a:rPr lang="en-US" sz="2800" dirty="0">
                <a:solidFill>
                  <a:schemeClr val="dk1"/>
                </a:solidFill>
                <a:latin typeface="Calibri"/>
                <a:ea typeface="Calibri"/>
                <a:cs typeface="Calibri"/>
                <a:sym typeface="Calibri"/>
              </a:rPr>
              <a:t>0.7 mm x 0.7 mm</a:t>
            </a:r>
            <a:endParaRPr dirty="0"/>
          </a:p>
          <a:p>
            <a:pPr marL="548640" marR="0" lvl="0" indent="-457200" algn="l" rtl="0">
              <a:spcBef>
                <a:spcPts val="0"/>
              </a:spcBef>
              <a:spcAft>
                <a:spcPts val="0"/>
              </a:spcAft>
              <a:buClr>
                <a:srgbClr val="4472C5"/>
              </a:buClr>
              <a:buFont typeface="Wingdings" pitchFamily="2" charset="2"/>
              <a:buChar char="§"/>
            </a:pPr>
            <a:endParaRPr sz="2800" dirty="0">
              <a:solidFill>
                <a:schemeClr val="dk1"/>
              </a:solidFill>
              <a:latin typeface="Calibri"/>
              <a:ea typeface="Calibri"/>
              <a:cs typeface="Calibri"/>
              <a:sym typeface="Calibri"/>
            </a:endParaRPr>
          </a:p>
          <a:p>
            <a:pPr marL="548640" marR="0" lvl="0" indent="-457200" algn="l" rtl="0">
              <a:spcBef>
                <a:spcPts val="0"/>
              </a:spcBef>
              <a:spcAft>
                <a:spcPts val="0"/>
              </a:spcAft>
              <a:buClr>
                <a:srgbClr val="4472C5"/>
              </a:buClr>
              <a:buFont typeface="Wingdings" pitchFamily="2" charset="2"/>
              <a:buChar char="§"/>
            </a:pPr>
            <a:r>
              <a:rPr lang="en-US" sz="2800" dirty="0">
                <a:solidFill>
                  <a:schemeClr val="dk1"/>
                </a:solidFill>
                <a:latin typeface="Calibri"/>
                <a:ea typeface="Calibri"/>
                <a:cs typeface="Calibri"/>
                <a:sym typeface="Calibri"/>
              </a:rPr>
              <a:t>Significant R&amp;D has improved the design and performance of the MEMS gyroscopes over the years</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95"/>
          <p:cNvSpPr txBox="1">
            <a:spLocks noGrp="1"/>
          </p:cNvSpPr>
          <p:nvPr>
            <p:ph type="title"/>
          </p:nvPr>
        </p:nvSpPr>
        <p:spPr>
          <a:xfrm>
            <a:off x="0" y="0"/>
            <a:ext cx="121919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dirty="0"/>
              <a:t>Coriolis Effect</a:t>
            </a:r>
            <a:endParaRPr b="1" dirty="0"/>
          </a:p>
        </p:txBody>
      </p:sp>
      <p:pic>
        <p:nvPicPr>
          <p:cNvPr id="1029" name="Google Shape;1029;p95"/>
          <p:cNvPicPr preferRelativeResize="0"/>
          <p:nvPr/>
        </p:nvPicPr>
        <p:blipFill rotWithShape="1">
          <a:blip r:embed="rId3">
            <a:alphaModFix/>
          </a:blip>
          <a:srcRect/>
          <a:stretch/>
        </p:blipFill>
        <p:spPr>
          <a:xfrm>
            <a:off x="519802" y="1403289"/>
            <a:ext cx="5695902" cy="4977442"/>
          </a:xfrm>
          <a:prstGeom prst="rect">
            <a:avLst/>
          </a:prstGeom>
          <a:noFill/>
          <a:ln>
            <a:noFill/>
          </a:ln>
        </p:spPr>
      </p:pic>
      <p:sp>
        <p:nvSpPr>
          <p:cNvPr id="1030" name="Google Shape;1030;p95"/>
          <p:cNvSpPr txBox="1"/>
          <p:nvPr/>
        </p:nvSpPr>
        <p:spPr>
          <a:xfrm>
            <a:off x="6096000" y="1841282"/>
            <a:ext cx="5821180"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As a person moves northward toward the outer edge of the rotating platform, they must increase the westward speed to maintain a northbound course. </a:t>
            </a:r>
          </a:p>
          <a:p>
            <a:pPr marL="0" marR="0" lvl="0" indent="0" algn="l" rtl="0">
              <a:spcBef>
                <a:spcPts val="0"/>
              </a:spcBef>
              <a:spcAft>
                <a:spcPts val="0"/>
              </a:spcAft>
              <a:buNone/>
            </a:pPr>
            <a:endParaRPr lang="en-US" sz="3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dirty="0">
                <a:solidFill>
                  <a:schemeClr val="dk1"/>
                </a:solidFill>
                <a:latin typeface="Calibri"/>
                <a:ea typeface="Calibri"/>
                <a:cs typeface="Calibri"/>
                <a:sym typeface="Calibri"/>
              </a:rPr>
              <a:t>The acceleration required is the Coriolis acceleration.</a:t>
            </a:r>
            <a:endParaRPr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97A8DCD-1659-C7B4-5EEC-14CE35CDD052}"/>
              </a:ext>
            </a:extLst>
          </p:cNvPr>
          <p:cNvGraphicFramePr>
            <a:graphicFrameLocks/>
          </p:cNvGraphicFramePr>
          <p:nvPr>
            <p:extLst>
              <p:ext uri="{D42A27DB-BD31-4B8C-83A1-F6EECF244321}">
                <p14:modId xmlns:p14="http://schemas.microsoft.com/office/powerpoint/2010/main" val="1213365003"/>
              </p:ext>
            </p:extLst>
          </p:nvPr>
        </p:nvGraphicFramePr>
        <p:xfrm>
          <a:off x="0" y="738187"/>
          <a:ext cx="12192000"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963" name="Google Shape;963;p87"/>
          <p:cNvSpPr txBox="1"/>
          <p:nvPr/>
        </p:nvSpPr>
        <p:spPr>
          <a:xfrm>
            <a:off x="4434338" y="37924"/>
            <a:ext cx="4471524"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z-Axis Angular Velocity</a:t>
            </a:r>
          </a:p>
          <a:p>
            <a:pPr marL="0" marR="0" lvl="0" indent="0" algn="ctr" rtl="0">
              <a:spcBef>
                <a:spcPts val="0"/>
              </a:spcBef>
              <a:spcAft>
                <a:spcPts val="0"/>
              </a:spcAft>
              <a:buNone/>
            </a:pPr>
            <a:r>
              <a:rPr lang="en-US" sz="2400" i="1" dirty="0">
                <a:solidFill>
                  <a:schemeClr val="dk1"/>
                </a:solidFill>
                <a:latin typeface="Calibri"/>
                <a:cs typeface="Calibri"/>
                <a:sym typeface="Calibri"/>
              </a:rPr>
              <a:t>Standard Deviation</a:t>
            </a:r>
            <a:endParaRPr sz="1100" i="1" dirty="0"/>
          </a:p>
        </p:txBody>
      </p:sp>
      <p:sp>
        <p:nvSpPr>
          <p:cNvPr id="964" name="Google Shape;964;p87"/>
          <p:cNvSpPr/>
          <p:nvPr/>
        </p:nvSpPr>
        <p:spPr>
          <a:xfrm rot="-5400000">
            <a:off x="10130090" y="209994"/>
            <a:ext cx="307777" cy="2989324"/>
          </a:xfrm>
          <a:prstGeom prst="rightBrace">
            <a:avLst>
              <a:gd name="adj1" fmla="val 35128"/>
              <a:gd name="adj2" fmla="val 50000"/>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4FEEE3-BBF1-54C8-58F8-6D254E074AD9}"/>
                  </a:ext>
                </a:extLst>
              </p:cNvPr>
              <p:cNvSpPr txBox="1"/>
              <p:nvPr/>
            </p:nvSpPr>
            <p:spPr>
              <a:xfrm>
                <a:off x="3035528" y="1196103"/>
                <a:ext cx="2613985"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𝑖𝑛</m:t>
                          </m:r>
                          <m:r>
                            <a:rPr lang="en-US" sz="2000" b="0" i="1" smtClean="0">
                              <a:latin typeface="Cambria Math" panose="02040503050406030204" pitchFamily="18" charset="0"/>
                            </a:rPr>
                            <m:t> </m:t>
                          </m:r>
                          <m:r>
                            <a:rPr lang="en-US" sz="2000" b="0" i="1" smtClean="0">
                              <a:latin typeface="Cambria Math" panose="02040503050406030204" pitchFamily="18" charset="0"/>
                            </a:rPr>
                            <m:t>h𝑎𝑛𝑑</m:t>
                          </m:r>
                        </m:sub>
                      </m:sSub>
                      <m:r>
                        <a:rPr lang="en-US" sz="2000" b="0" i="1" smtClean="0">
                          <a:latin typeface="Cambria Math" panose="02040503050406030204" pitchFamily="18" charset="0"/>
                        </a:rPr>
                        <m:t>=0.025 </m:t>
                      </m:r>
                      <m:r>
                        <a:rPr lang="en-US" sz="2000" b="0" i="1" smtClean="0">
                          <a:latin typeface="Cambria Math" panose="02040503050406030204" pitchFamily="18" charset="0"/>
                        </a:rPr>
                        <m:t>𝑟𝑎𝑑</m:t>
                      </m:r>
                      <m:r>
                        <a:rPr lang="en-US" sz="2000" b="0" i="1" smtClean="0">
                          <a:latin typeface="Cambria Math" panose="02040503050406030204" pitchFamily="18" charset="0"/>
                        </a:rPr>
                        <m:t>/</m:t>
                      </m:r>
                      <m:r>
                        <a:rPr lang="en-US" sz="2000" b="0" i="1" smtClean="0">
                          <a:latin typeface="Cambria Math" panose="02040503050406030204" pitchFamily="18" charset="0"/>
                        </a:rPr>
                        <m:t>𝑠</m:t>
                      </m:r>
                    </m:oMath>
                  </m:oMathPara>
                </a14:m>
                <a:endParaRPr lang="en-US" sz="2000" dirty="0"/>
              </a:p>
            </p:txBody>
          </p:sp>
        </mc:Choice>
        <mc:Fallback xmlns="">
          <p:sp>
            <p:nvSpPr>
              <p:cNvPr id="3" name="TextBox 2">
                <a:extLst>
                  <a:ext uri="{FF2B5EF4-FFF2-40B4-BE49-F238E27FC236}">
                    <a16:creationId xmlns:a16="http://schemas.microsoft.com/office/drawing/2014/main" id="{1C4FEEE3-BBF1-54C8-58F8-6D254E074AD9}"/>
                  </a:ext>
                </a:extLst>
              </p:cNvPr>
              <p:cNvSpPr txBox="1">
                <a:spLocks noRot="1" noChangeAspect="1" noMove="1" noResize="1" noEditPoints="1" noAdjustHandles="1" noChangeArrowheads="1" noChangeShapeType="1" noTextEdit="1"/>
              </p:cNvSpPr>
              <p:nvPr/>
            </p:nvSpPr>
            <p:spPr>
              <a:xfrm>
                <a:off x="3035528" y="1196103"/>
                <a:ext cx="2613985" cy="307777"/>
              </a:xfrm>
              <a:prstGeom prst="rect">
                <a:avLst/>
              </a:prstGeom>
              <a:blipFill>
                <a:blip r:embed="rId4"/>
                <a:stretch>
                  <a:fillRect l="-231" b="-30909"/>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32D223-F101-1A1E-86B0-47AC346E6C01}"/>
                  </a:ext>
                </a:extLst>
              </p:cNvPr>
              <p:cNvSpPr txBox="1"/>
              <p:nvPr/>
            </p:nvSpPr>
            <p:spPr>
              <a:xfrm>
                <a:off x="8989841" y="1188287"/>
                <a:ext cx="2660152"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𝑜𝑛</m:t>
                          </m:r>
                          <m:r>
                            <a:rPr lang="en-US" sz="2000" b="0" i="1" smtClean="0">
                              <a:latin typeface="Cambria Math" panose="02040503050406030204" pitchFamily="18" charset="0"/>
                            </a:rPr>
                            <m:t> </m:t>
                          </m:r>
                          <m:r>
                            <a:rPr lang="en-US" sz="2000" b="0" i="1" smtClean="0">
                              <a:latin typeface="Cambria Math" panose="02040503050406030204" pitchFamily="18" charset="0"/>
                            </a:rPr>
                            <m:t>𝑡𝑎𝑏𝑙𝑒</m:t>
                          </m:r>
                        </m:sub>
                      </m:sSub>
                      <m:r>
                        <a:rPr lang="en-US" sz="2000" b="0" i="1" smtClean="0">
                          <a:latin typeface="Cambria Math" panose="02040503050406030204" pitchFamily="18" charset="0"/>
                        </a:rPr>
                        <m:t>=0.001 </m:t>
                      </m:r>
                      <m:r>
                        <a:rPr lang="en-US" sz="2000" b="0" i="1" smtClean="0">
                          <a:latin typeface="Cambria Math" panose="02040503050406030204" pitchFamily="18" charset="0"/>
                        </a:rPr>
                        <m:t>𝑟𝑎𝑑</m:t>
                      </m:r>
                      <m:r>
                        <a:rPr lang="en-US" sz="2000" b="0" i="1" smtClean="0">
                          <a:latin typeface="Cambria Math" panose="02040503050406030204" pitchFamily="18" charset="0"/>
                        </a:rPr>
                        <m:t>/</m:t>
                      </m:r>
                      <m:r>
                        <a:rPr lang="en-US" sz="2000" b="0" i="1" smtClean="0">
                          <a:latin typeface="Cambria Math" panose="02040503050406030204" pitchFamily="18" charset="0"/>
                        </a:rPr>
                        <m:t>𝑠</m:t>
                      </m:r>
                    </m:oMath>
                  </m:oMathPara>
                </a14:m>
                <a:endParaRPr lang="en-US" sz="2000" dirty="0"/>
              </a:p>
            </p:txBody>
          </p:sp>
        </mc:Choice>
        <mc:Fallback xmlns="">
          <p:sp>
            <p:nvSpPr>
              <p:cNvPr id="5" name="TextBox 4">
                <a:extLst>
                  <a:ext uri="{FF2B5EF4-FFF2-40B4-BE49-F238E27FC236}">
                    <a16:creationId xmlns:a16="http://schemas.microsoft.com/office/drawing/2014/main" id="{B232D223-F101-1A1E-86B0-47AC346E6C01}"/>
                  </a:ext>
                </a:extLst>
              </p:cNvPr>
              <p:cNvSpPr txBox="1">
                <a:spLocks noRot="1" noChangeAspect="1" noMove="1" noResize="1" noEditPoints="1" noAdjustHandles="1" noChangeArrowheads="1" noChangeShapeType="1" noTextEdit="1"/>
              </p:cNvSpPr>
              <p:nvPr/>
            </p:nvSpPr>
            <p:spPr>
              <a:xfrm>
                <a:off x="8989841" y="1188287"/>
                <a:ext cx="2660152" cy="307777"/>
              </a:xfrm>
              <a:prstGeom prst="rect">
                <a:avLst/>
              </a:prstGeom>
              <a:blipFill>
                <a:blip r:embed="rId5"/>
                <a:stretch>
                  <a:fillRect l="-227" b="-31481"/>
                </a:stretch>
              </a:blipFill>
              <a:ln>
                <a:solidFill>
                  <a:schemeClr val="bg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40561E6B-7840-4C74-B9E1-DE088D8AFD3B}"/>
              </a:ext>
            </a:extLst>
          </p:cNvPr>
          <p:cNvSpPr txBox="1"/>
          <p:nvPr/>
        </p:nvSpPr>
        <p:spPr>
          <a:xfrm>
            <a:off x="1338499" y="4707066"/>
            <a:ext cx="453614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a:t>The angular velocity resulting from involuntary hand movement is </a:t>
            </a:r>
            <a:r>
              <a:rPr lang="en-US" sz="1800" b="1" dirty="0"/>
              <a:t>25x</a:t>
            </a:r>
            <a:r>
              <a:rPr lang="en-US" sz="1800" dirty="0"/>
              <a:t> greater than the background noise of the gyroscope sensor.</a:t>
            </a:r>
          </a:p>
        </p:txBody>
      </p:sp>
      <p:sp>
        <p:nvSpPr>
          <p:cNvPr id="4" name="Google Shape;964;p87">
            <a:extLst>
              <a:ext uri="{FF2B5EF4-FFF2-40B4-BE49-F238E27FC236}">
                <a16:creationId xmlns:a16="http://schemas.microsoft.com/office/drawing/2014/main" id="{BE106281-38F0-2ECA-6ED9-BB753B34EAFD}"/>
              </a:ext>
            </a:extLst>
          </p:cNvPr>
          <p:cNvSpPr/>
          <p:nvPr/>
        </p:nvSpPr>
        <p:spPr>
          <a:xfrm rot="-5400000">
            <a:off x="4099647" y="209996"/>
            <a:ext cx="307777" cy="2989324"/>
          </a:xfrm>
          <a:prstGeom prst="rightBrace">
            <a:avLst>
              <a:gd name="adj1" fmla="val 35128"/>
              <a:gd name="adj2" fmla="val 50000"/>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032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96"/>
          <p:cNvSpPr txBox="1">
            <a:spLocks noGrp="1"/>
          </p:cNvSpPr>
          <p:nvPr>
            <p:ph type="title"/>
          </p:nvPr>
        </p:nvSpPr>
        <p:spPr>
          <a:xfrm>
            <a:off x="2577141" y="0"/>
            <a:ext cx="703771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dirty="0"/>
              <a:t>Concept for MEMS Gyroscope</a:t>
            </a:r>
            <a:endParaRPr b="1" dirty="0"/>
          </a:p>
        </p:txBody>
      </p:sp>
      <p:sp>
        <p:nvSpPr>
          <p:cNvPr id="1036" name="Google Shape;1036;p96"/>
          <p:cNvSpPr txBox="1"/>
          <p:nvPr/>
        </p:nvSpPr>
        <p:spPr>
          <a:xfrm>
            <a:off x="1187569" y="5657325"/>
            <a:ext cx="98168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The Coriolis effect will result in a perceived change in force on a vibrating mass that will be proportional to the rate of rotation.</a:t>
            </a:r>
            <a:endParaRPr dirty="0"/>
          </a:p>
        </p:txBody>
      </p:sp>
      <p:pic>
        <p:nvPicPr>
          <p:cNvPr id="1037" name="Google Shape;1037;p96"/>
          <p:cNvPicPr preferRelativeResize="0"/>
          <p:nvPr/>
        </p:nvPicPr>
        <p:blipFill rotWithShape="1">
          <a:blip r:embed="rId3">
            <a:alphaModFix/>
          </a:blip>
          <a:srcRect/>
          <a:stretch/>
        </p:blipFill>
        <p:spPr>
          <a:xfrm>
            <a:off x="945759" y="960034"/>
            <a:ext cx="10300479" cy="482351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4" name="Google Shape;1044;p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45789" y="1471283"/>
            <a:ext cx="8146211" cy="4525033"/>
          </a:xfrm>
          <a:prstGeom prst="rect">
            <a:avLst/>
          </a:prstGeom>
          <a:noFill/>
          <a:ln>
            <a:noFill/>
          </a:ln>
        </p:spPr>
      </p:pic>
      <p:sp>
        <p:nvSpPr>
          <p:cNvPr id="1043" name="Google Shape;1043;p97"/>
          <p:cNvSpPr txBox="1"/>
          <p:nvPr/>
        </p:nvSpPr>
        <p:spPr>
          <a:xfrm>
            <a:off x="359763" y="1699930"/>
            <a:ext cx="3807503" cy="4067740"/>
          </a:xfrm>
          <a:prstGeom prst="rect">
            <a:avLst/>
          </a:prstGeom>
          <a:noFill/>
          <a:ln>
            <a:noFill/>
          </a:ln>
        </p:spPr>
        <p:txBody>
          <a:bodyPr spcFirstLastPara="1" wrap="square" lIns="91425" tIns="45700" rIns="91425" bIns="45700" anchor="t" anchorCtr="0">
            <a:spAutoFit/>
          </a:bodyPr>
          <a:lstStyle/>
          <a:p>
            <a:pPr marL="0" marR="0" lvl="0" indent="0" algn="r" rtl="0">
              <a:lnSpc>
                <a:spcPts val="3080"/>
              </a:lnSpc>
              <a:spcBef>
                <a:spcPts val="0"/>
              </a:spcBef>
              <a:spcAft>
                <a:spcPts val="0"/>
              </a:spcAft>
              <a:buNone/>
            </a:pPr>
            <a:r>
              <a:rPr lang="en-US" sz="2800" dirty="0">
                <a:solidFill>
                  <a:schemeClr val="dk1"/>
                </a:solidFill>
                <a:latin typeface="Calibri"/>
                <a:ea typeface="Calibri"/>
                <a:cs typeface="Calibri"/>
                <a:sym typeface="Calibri"/>
              </a:rPr>
              <a:t>An oscillating mass is attached to a frame. Movement of the frame to the right or left will change the relative position of the “sense fingers” resulting in a change in capacitance that can be easily measured.</a:t>
            </a:r>
            <a:endParaRPr sz="2800" dirty="0"/>
          </a:p>
        </p:txBody>
      </p:sp>
      <p:sp>
        <p:nvSpPr>
          <p:cNvPr id="7" name="Google Shape;1035;p96">
            <a:extLst>
              <a:ext uri="{FF2B5EF4-FFF2-40B4-BE49-F238E27FC236}">
                <a16:creationId xmlns:a16="http://schemas.microsoft.com/office/drawing/2014/main" id="{8BF5CE1D-6D15-B446-9D62-E753AB469722}"/>
              </a:ext>
            </a:extLst>
          </p:cNvPr>
          <p:cNvSpPr txBox="1">
            <a:spLocks/>
          </p:cNvSpPr>
          <p:nvPr/>
        </p:nvSpPr>
        <p:spPr>
          <a:xfrm>
            <a:off x="2577141" y="0"/>
            <a:ext cx="703771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en-US" sz="4000" b="1" dirty="0"/>
              <a:t>Concept for MEMS Gyroscope</a:t>
            </a:r>
            <a:endParaRPr lang="en-US"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50" name="Google Shape;1050;p98"/>
          <p:cNvSpPr txBox="1"/>
          <p:nvPr/>
        </p:nvSpPr>
        <p:spPr>
          <a:xfrm>
            <a:off x="1040921" y="5809628"/>
            <a:ext cx="1011015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The frame holding the vibrating mass will be displaced by the Coriolis effect and allow measurement of rotation = Gyroscope.</a:t>
            </a:r>
            <a:endParaRPr dirty="0"/>
          </a:p>
        </p:txBody>
      </p:sp>
      <p:pic>
        <p:nvPicPr>
          <p:cNvPr id="1051" name="Google Shape;1051;p98"/>
          <p:cNvPicPr preferRelativeResize="0"/>
          <p:nvPr/>
        </p:nvPicPr>
        <p:blipFill rotWithShape="1">
          <a:blip r:embed="rId3">
            <a:alphaModFix/>
          </a:blip>
          <a:srcRect/>
          <a:stretch/>
        </p:blipFill>
        <p:spPr>
          <a:xfrm>
            <a:off x="500058" y="1048372"/>
            <a:ext cx="10826425" cy="4761256"/>
          </a:xfrm>
          <a:prstGeom prst="rect">
            <a:avLst/>
          </a:prstGeom>
          <a:noFill/>
          <a:ln>
            <a:noFill/>
          </a:ln>
        </p:spPr>
      </p:pic>
      <p:sp>
        <p:nvSpPr>
          <p:cNvPr id="7" name="Google Shape;1035;p96">
            <a:extLst>
              <a:ext uri="{FF2B5EF4-FFF2-40B4-BE49-F238E27FC236}">
                <a16:creationId xmlns:a16="http://schemas.microsoft.com/office/drawing/2014/main" id="{31A5C5BE-D33F-1A45-875E-3921B651B270}"/>
              </a:ext>
            </a:extLst>
          </p:cNvPr>
          <p:cNvSpPr txBox="1">
            <a:spLocks/>
          </p:cNvSpPr>
          <p:nvPr/>
        </p:nvSpPr>
        <p:spPr>
          <a:xfrm>
            <a:off x="2577141" y="0"/>
            <a:ext cx="703771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en-US" sz="4000" b="1" dirty="0"/>
              <a:t>Concept for MEMS Gyroscope</a:t>
            </a:r>
            <a:endParaRPr lang="en-US"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405345-9C6F-E34E-82AC-768EC2744F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9" y="0"/>
            <a:ext cx="12193379" cy="6356469"/>
          </a:xfrm>
          <a:prstGeom prst="rect">
            <a:avLst/>
          </a:prstGeom>
        </p:spPr>
      </p:pic>
      <p:sp>
        <p:nvSpPr>
          <p:cNvPr id="2" name="Slide Number Placeholder 1">
            <a:extLst>
              <a:ext uri="{FF2B5EF4-FFF2-40B4-BE49-F238E27FC236}">
                <a16:creationId xmlns:a16="http://schemas.microsoft.com/office/drawing/2014/main" id="{BE98F007-2959-5E40-8571-F4619DBBF5C2}"/>
              </a:ext>
            </a:extLst>
          </p:cNvPr>
          <p:cNvSpPr>
            <a:spLocks noGrp="1"/>
          </p:cNvSpPr>
          <p:nvPr>
            <p:ph type="sldNum" sz="quarter" idx="4"/>
          </p:nvPr>
        </p:nvSpPr>
        <p:spPr/>
        <p:txBody>
          <a:bodyPr/>
          <a:lstStyle/>
          <a:p>
            <a:fld id="{F621BA9E-024D-DE4D-A8C8-2AC39C7987FF}" type="slidenum">
              <a:rPr lang="en-US" smtClean="0"/>
              <a:pPr/>
              <a:t>53</a:t>
            </a:fld>
            <a:endParaRPr lang="en-US" dirty="0"/>
          </a:p>
        </p:txBody>
      </p:sp>
      <p:sp>
        <p:nvSpPr>
          <p:cNvPr id="9" name="Rectangle 8">
            <a:extLst>
              <a:ext uri="{FF2B5EF4-FFF2-40B4-BE49-F238E27FC236}">
                <a16:creationId xmlns:a16="http://schemas.microsoft.com/office/drawing/2014/main" id="{6C706518-F7A7-4B40-AF69-D53697268F15}"/>
              </a:ext>
            </a:extLst>
          </p:cNvPr>
          <p:cNvSpPr/>
          <p:nvPr/>
        </p:nvSpPr>
        <p:spPr bwMode="auto">
          <a:xfrm>
            <a:off x="0" y="2384225"/>
            <a:ext cx="12192000" cy="3113750"/>
          </a:xfrm>
          <a:prstGeom prst="rect">
            <a:avLst/>
          </a:prstGeom>
          <a:gradFill flip="none" rotWithShape="1">
            <a:gsLst>
              <a:gs pos="0">
                <a:schemeClr val="tx1">
                  <a:alpha val="18000"/>
                </a:schemeClr>
              </a:gs>
              <a:gs pos="55000">
                <a:schemeClr val="tx1">
                  <a:alpha val="72000"/>
                </a:schemeClr>
              </a:gs>
              <a:gs pos="30000">
                <a:srgbClr val="000000">
                  <a:alpha val="72000"/>
                </a:srgbClr>
              </a:gs>
              <a:gs pos="77500">
                <a:srgbClr val="000000">
                  <a:alpha val="75000"/>
                </a:srgbClr>
              </a:gs>
              <a:gs pos="100000">
                <a:schemeClr val="tx1">
                  <a:alpha val="17000"/>
                </a:schemeClr>
              </a:gs>
            </a:gsLst>
            <a:lin ang="0" scaled="1"/>
            <a:tileRect/>
          </a:gra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7" name="Rectangle 6">
            <a:extLst>
              <a:ext uri="{FF2B5EF4-FFF2-40B4-BE49-F238E27FC236}">
                <a16:creationId xmlns:a16="http://schemas.microsoft.com/office/drawing/2014/main" id="{207A0BCB-1467-5840-AB2D-D4B04EE00E9E}"/>
              </a:ext>
            </a:extLst>
          </p:cNvPr>
          <p:cNvSpPr/>
          <p:nvPr/>
        </p:nvSpPr>
        <p:spPr bwMode="auto">
          <a:xfrm>
            <a:off x="0" y="1"/>
            <a:ext cx="12192000" cy="60959"/>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12" name="Rectangle 11">
            <a:extLst>
              <a:ext uri="{FF2B5EF4-FFF2-40B4-BE49-F238E27FC236}">
                <a16:creationId xmlns:a16="http://schemas.microsoft.com/office/drawing/2014/main" id="{D74B01F7-CEAB-204C-89B2-40443FA181FB}"/>
              </a:ext>
            </a:extLst>
          </p:cNvPr>
          <p:cNvSpPr/>
          <p:nvPr/>
        </p:nvSpPr>
        <p:spPr bwMode="auto">
          <a:xfrm>
            <a:off x="0" y="6295511"/>
            <a:ext cx="12192000" cy="60959"/>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3" name="Rectangle 2">
            <a:extLst>
              <a:ext uri="{FF2B5EF4-FFF2-40B4-BE49-F238E27FC236}">
                <a16:creationId xmlns:a16="http://schemas.microsoft.com/office/drawing/2014/main" id="{E4375B03-5CA8-B74B-8804-5692B18BAFDC}"/>
              </a:ext>
            </a:extLst>
          </p:cNvPr>
          <p:cNvSpPr/>
          <p:nvPr/>
        </p:nvSpPr>
        <p:spPr>
          <a:xfrm>
            <a:off x="1471914" y="2663827"/>
            <a:ext cx="9248172" cy="2554545"/>
          </a:xfrm>
          <a:prstGeom prst="rect">
            <a:avLst/>
          </a:prstGeom>
        </p:spPr>
        <p:txBody>
          <a:bodyPr wrap="square">
            <a:spAutoFit/>
          </a:bodyPr>
          <a:lstStyle/>
          <a:p>
            <a:pPr lvl="0" algn="ctr">
              <a:lnSpc>
                <a:spcPts val="3160"/>
              </a:lnSpc>
              <a:spcAft>
                <a:spcPts val="600"/>
              </a:spcAft>
              <a:buClr>
                <a:schemeClr val="dk1"/>
              </a:buClr>
              <a:buSzPts val="2800"/>
            </a:pPr>
            <a:r>
              <a:rPr lang="en-US" sz="1800" dirty="0">
                <a:solidFill>
                  <a:schemeClr val="bg1"/>
                </a:solidFill>
              </a:rPr>
              <a:t>Prepared by:</a:t>
            </a:r>
          </a:p>
          <a:p>
            <a:pPr lvl="0" algn="ctr">
              <a:lnSpc>
                <a:spcPts val="3160"/>
              </a:lnSpc>
              <a:spcAft>
                <a:spcPts val="600"/>
              </a:spcAft>
              <a:buClr>
                <a:schemeClr val="dk1"/>
              </a:buClr>
              <a:buSzPts val="2800"/>
            </a:pPr>
            <a:r>
              <a:rPr lang="en-US" sz="2800" dirty="0">
                <a:solidFill>
                  <a:schemeClr val="bg1"/>
                </a:solidFill>
              </a:rPr>
              <a:t>David Rakestraw</a:t>
            </a:r>
          </a:p>
          <a:p>
            <a:pPr lvl="0" algn="ctr">
              <a:lnSpc>
                <a:spcPts val="2260"/>
              </a:lnSpc>
              <a:buClr>
                <a:schemeClr val="dk1"/>
              </a:buClr>
              <a:buSzPts val="2800"/>
            </a:pPr>
            <a:r>
              <a:rPr lang="en-US" sz="1800" dirty="0">
                <a:solidFill>
                  <a:schemeClr val="bg1"/>
                </a:solidFill>
              </a:rPr>
              <a:t>Senior Scientist</a:t>
            </a:r>
            <a:br>
              <a:rPr lang="en-US" sz="1800" dirty="0">
                <a:solidFill>
                  <a:schemeClr val="bg1"/>
                </a:solidFill>
              </a:rPr>
            </a:br>
            <a:r>
              <a:rPr lang="en-US" sz="1800" dirty="0">
                <a:solidFill>
                  <a:schemeClr val="bg1"/>
                </a:solidFill>
              </a:rPr>
              <a:t>Lawrence Livermore National Laboratory</a:t>
            </a:r>
          </a:p>
          <a:p>
            <a:pPr lvl="0" algn="ctr">
              <a:lnSpc>
                <a:spcPts val="3160"/>
              </a:lnSpc>
              <a:spcAft>
                <a:spcPts val="600"/>
              </a:spcAft>
              <a:buClr>
                <a:schemeClr val="dk1"/>
              </a:buClr>
              <a:buSzPts val="2800"/>
            </a:pPr>
            <a:endParaRPr lang="en-US" sz="1800" dirty="0">
              <a:solidFill>
                <a:schemeClr val="bg1"/>
              </a:solidFill>
            </a:endParaRPr>
          </a:p>
          <a:p>
            <a:pPr lvl="0" algn="ctr">
              <a:lnSpc>
                <a:spcPts val="3160"/>
              </a:lnSpc>
              <a:spcAft>
                <a:spcPts val="600"/>
              </a:spcAft>
              <a:buClr>
                <a:schemeClr val="dk1"/>
              </a:buClr>
              <a:buSzPts val="2800"/>
            </a:pPr>
            <a:r>
              <a:rPr lang="en-US" sz="2800" dirty="0">
                <a:solidFill>
                  <a:schemeClr val="bg1"/>
                </a:solidFill>
                <a:hlinkClick r:id="rId4">
                  <a:extLst>
                    <a:ext uri="{A12FA001-AC4F-418D-AE19-62706E023703}">
                      <ahyp:hlinkClr xmlns:ahyp="http://schemas.microsoft.com/office/drawing/2018/hyperlinkcolor" val="tx"/>
                    </a:ext>
                  </a:extLst>
                </a:hlinkClick>
              </a:rPr>
              <a:t>rakestraw1@llnl.gov</a:t>
            </a:r>
            <a:r>
              <a:rPr lang="en-US" sz="2800" dirty="0">
                <a:solidFill>
                  <a:schemeClr val="bg1"/>
                </a:solidFill>
              </a:rPr>
              <a:t>  •  925-216-8106  •  </a:t>
            </a:r>
            <a:r>
              <a:rPr lang="en-US" sz="2800" dirty="0">
                <a:solidFill>
                  <a:schemeClr val="bg1"/>
                </a:solidFill>
                <a:hlinkClick r:id="rId5">
                  <a:extLst>
                    <a:ext uri="{A12FA001-AC4F-418D-AE19-62706E023703}">
                      <ahyp:hlinkClr xmlns:ahyp="http://schemas.microsoft.com/office/drawing/2018/hyperlinkcolor" val="tx"/>
                    </a:ext>
                  </a:extLst>
                </a:hlinkClick>
              </a:rPr>
              <a:t>st.llnl.gov</a:t>
            </a:r>
            <a:endParaRPr lang="en-US" sz="2800" dirty="0">
              <a:solidFill>
                <a:schemeClr val="bg1"/>
              </a:solidFill>
            </a:endParaRPr>
          </a:p>
        </p:txBody>
      </p:sp>
      <p:sp>
        <p:nvSpPr>
          <p:cNvPr id="5" name="Oval 4">
            <a:extLst>
              <a:ext uri="{FF2B5EF4-FFF2-40B4-BE49-F238E27FC236}">
                <a16:creationId xmlns:a16="http://schemas.microsoft.com/office/drawing/2014/main" id="{C542DAEF-FED2-E142-870F-CB500C7FB4FC}"/>
              </a:ext>
            </a:extLst>
          </p:cNvPr>
          <p:cNvSpPr/>
          <p:nvPr/>
        </p:nvSpPr>
        <p:spPr>
          <a:xfrm>
            <a:off x="9165022" y="501530"/>
            <a:ext cx="2570744" cy="2580104"/>
          </a:xfrm>
          <a:prstGeom prst="ellipse">
            <a:avLst/>
          </a:prstGeom>
          <a:ln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D4E73A8-210D-1D41-BAF5-D8FED59185AA}"/>
              </a:ext>
            </a:extLst>
          </p:cNvPr>
          <p:cNvSpPr/>
          <p:nvPr/>
        </p:nvSpPr>
        <p:spPr>
          <a:xfrm>
            <a:off x="9314277" y="1379828"/>
            <a:ext cx="2257042" cy="1400383"/>
          </a:xfrm>
          <a:prstGeom prst="rect">
            <a:avLst/>
          </a:prstGeom>
        </p:spPr>
        <p:txBody>
          <a:bodyPr wrap="square">
            <a:spAutoFit/>
          </a:bodyPr>
          <a:lstStyle/>
          <a:p>
            <a:pPr lvl="0" algn="ctr">
              <a:lnSpc>
                <a:spcPts val="1720"/>
              </a:lnSpc>
              <a:spcBef>
                <a:spcPts val="800"/>
              </a:spcBef>
              <a:buClr>
                <a:schemeClr val="dk1"/>
              </a:buClr>
              <a:buSzPts val="2800"/>
            </a:pPr>
            <a:r>
              <a:rPr lang="en-US" sz="1600" dirty="0">
                <a:solidFill>
                  <a:schemeClr val="bg1"/>
                </a:solidFill>
              </a:rPr>
              <a:t>I welcome any feedback on errors you might find or ideas on how to improve this for students and teachers.</a:t>
            </a:r>
          </a:p>
        </p:txBody>
      </p:sp>
      <p:sp>
        <p:nvSpPr>
          <p:cNvPr id="14" name="Rectangle 13">
            <a:extLst>
              <a:ext uri="{FF2B5EF4-FFF2-40B4-BE49-F238E27FC236}">
                <a16:creationId xmlns:a16="http://schemas.microsoft.com/office/drawing/2014/main" id="{650D225F-8076-8042-911E-9552A1AE27CA}"/>
              </a:ext>
            </a:extLst>
          </p:cNvPr>
          <p:cNvSpPr/>
          <p:nvPr/>
        </p:nvSpPr>
        <p:spPr>
          <a:xfrm rot="21069017">
            <a:off x="9470644" y="674061"/>
            <a:ext cx="1959498" cy="630942"/>
          </a:xfrm>
          <a:prstGeom prst="rect">
            <a:avLst/>
          </a:prstGeom>
        </p:spPr>
        <p:txBody>
          <a:bodyPr wrap="square">
            <a:spAutoFit/>
          </a:bodyPr>
          <a:lstStyle/>
          <a:p>
            <a:pPr lvl="0" algn="ctr">
              <a:lnSpc>
                <a:spcPts val="2120"/>
              </a:lnSpc>
              <a:buClr>
                <a:schemeClr val="dk1"/>
              </a:buClr>
              <a:buSzPts val="2800"/>
            </a:pPr>
            <a:r>
              <a:rPr lang="en-US" sz="2000" dirty="0">
                <a:solidFill>
                  <a:schemeClr val="bg1"/>
                </a:solidFill>
                <a:latin typeface="Jokerman" panose="020F0502020204030204" pitchFamily="34" charset="0"/>
                <a:cs typeface="Jokerman" panose="020F0502020204030204" pitchFamily="34" charset="0"/>
              </a:rPr>
              <a:t>Let Me</a:t>
            </a:r>
            <a:br>
              <a:rPr lang="en-US" sz="2000" dirty="0">
                <a:solidFill>
                  <a:schemeClr val="bg1"/>
                </a:solidFill>
                <a:latin typeface="Jokerman" panose="020F0502020204030204" pitchFamily="34" charset="0"/>
                <a:cs typeface="Jokerman" panose="020F0502020204030204" pitchFamily="34" charset="0"/>
              </a:rPr>
            </a:br>
            <a:r>
              <a:rPr lang="en-US" sz="2000" dirty="0">
                <a:solidFill>
                  <a:schemeClr val="bg1"/>
                </a:solidFill>
                <a:latin typeface="Jokerman" panose="020F0502020204030204" pitchFamily="34" charset="0"/>
                <a:cs typeface="Jokerman" panose="020F0502020204030204" pitchFamily="34" charset="0"/>
              </a:rPr>
              <a:t>Know</a:t>
            </a:r>
          </a:p>
        </p:txBody>
      </p:sp>
    </p:spTree>
    <p:extLst>
      <p:ext uri="{BB962C8B-B14F-4D97-AF65-F5344CB8AC3E}">
        <p14:creationId xmlns:p14="http://schemas.microsoft.com/office/powerpoint/2010/main" val="412295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F1F33-B88F-2A46-89ED-FF19489E8ABC}"/>
              </a:ext>
            </a:extLst>
          </p:cNvPr>
          <p:cNvSpPr/>
          <p:nvPr/>
        </p:nvSpPr>
        <p:spPr>
          <a:xfrm>
            <a:off x="207718" y="5305621"/>
            <a:ext cx="11754085" cy="256545"/>
          </a:xfrm>
          <a:prstGeom prst="rect">
            <a:avLst/>
          </a:prstGeom>
        </p:spPr>
        <p:txBody>
          <a:bodyPr wrap="square" anchor="b" anchorCtr="0">
            <a:spAutoFit/>
          </a:bodyPr>
          <a:lstStyle/>
          <a:p>
            <a:pPr algn="ctr"/>
            <a:r>
              <a:rPr lang="en-US" sz="1067" dirty="0"/>
              <a:t>This work was performed under the auspices of the U.S. Department of Energy by Lawrence Livermore National Laboratory under Contract DE-AC52-07NA27344.</a:t>
            </a:r>
            <a:endParaRPr lang="en-US" dirty="0">
              <a:latin typeface="Open Sans" panose="020B0606030504020204" pitchFamily="34" charset="0"/>
            </a:endParaRPr>
          </a:p>
        </p:txBody>
      </p:sp>
      <p:sp>
        <p:nvSpPr>
          <p:cNvPr id="6" name="Rectangle 5">
            <a:extLst>
              <a:ext uri="{FF2B5EF4-FFF2-40B4-BE49-F238E27FC236}">
                <a16:creationId xmlns:a16="http://schemas.microsoft.com/office/drawing/2014/main" id="{1001C4E8-3E0C-AC49-9771-98AC861969EC}"/>
              </a:ext>
            </a:extLst>
          </p:cNvPr>
          <p:cNvSpPr/>
          <p:nvPr/>
        </p:nvSpPr>
        <p:spPr bwMode="auto">
          <a:xfrm>
            <a:off x="0" y="6295391"/>
            <a:ext cx="12192000" cy="60959"/>
          </a:xfrm>
          <a:prstGeom prst="rect">
            <a:avLst/>
          </a:prstGeom>
          <a:solidFill>
            <a:srgbClr val="005DAB"/>
          </a:solidFill>
          <a:ln w="9525">
            <a:noFill/>
            <a:miter lim="800000"/>
            <a:headEnd/>
            <a:tailEnd/>
          </a:ln>
        </p:spPr>
        <p:txBody>
          <a:bodyPr rtlCol="0" anchor="b">
            <a:prstTxWarp prst="textNoShape">
              <a:avLst/>
            </a:prstTxWarp>
          </a:bodyPr>
          <a:lstStyle/>
          <a:p>
            <a:pPr algn="ctr">
              <a:spcBef>
                <a:spcPct val="0"/>
              </a:spcBef>
            </a:pPr>
            <a:endParaRPr lang="en-US" sz="2133" dirty="0"/>
          </a:p>
        </p:txBody>
      </p:sp>
      <p:pic>
        <p:nvPicPr>
          <p:cNvPr id="9" name="Picture 8">
            <a:extLst>
              <a:ext uri="{FF2B5EF4-FFF2-40B4-BE49-F238E27FC236}">
                <a16:creationId xmlns:a16="http://schemas.microsoft.com/office/drawing/2014/main" id="{45D3AB96-2EA2-554F-AA71-2DA2E170EC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2252" y="1113173"/>
            <a:ext cx="3667496" cy="3667496"/>
          </a:xfrm>
          <a:prstGeom prst="rect">
            <a:avLst/>
          </a:prstGeom>
        </p:spPr>
      </p:pic>
      <p:sp>
        <p:nvSpPr>
          <p:cNvPr id="7" name="Rectangle 6">
            <a:extLst>
              <a:ext uri="{FF2B5EF4-FFF2-40B4-BE49-F238E27FC236}">
                <a16:creationId xmlns:a16="http://schemas.microsoft.com/office/drawing/2014/main" id="{461F9414-768C-594C-8BBE-55C0D99D4B3B}"/>
              </a:ext>
            </a:extLst>
          </p:cNvPr>
          <p:cNvSpPr/>
          <p:nvPr/>
        </p:nvSpPr>
        <p:spPr bwMode="auto">
          <a:xfrm>
            <a:off x="0" y="302124"/>
            <a:ext cx="12192000" cy="60959"/>
          </a:xfrm>
          <a:prstGeom prst="rect">
            <a:avLst/>
          </a:prstGeom>
          <a:solidFill>
            <a:srgbClr val="005DAB"/>
          </a:solidFill>
          <a:ln w="9525">
            <a:noFill/>
            <a:miter lim="800000"/>
            <a:headEnd/>
            <a:tailEnd/>
          </a:ln>
        </p:spPr>
        <p:txBody>
          <a:bodyPr rtlCol="0" anchor="b">
            <a:prstTxWarp prst="textNoShape">
              <a:avLst/>
            </a:prstTxWarp>
          </a:bodyPr>
          <a:lstStyle/>
          <a:p>
            <a:pPr algn="ctr">
              <a:spcBef>
                <a:spcPct val="0"/>
              </a:spcBef>
            </a:pPr>
            <a:endParaRPr lang="en-US" sz="2133" dirty="0"/>
          </a:p>
        </p:txBody>
      </p:sp>
    </p:spTree>
    <p:extLst>
      <p:ext uri="{BB962C8B-B14F-4D97-AF65-F5344CB8AC3E}">
        <p14:creationId xmlns:p14="http://schemas.microsoft.com/office/powerpoint/2010/main" val="2364510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C5FE2-C83B-EFE4-93C6-E4D21DD474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487476" cy="6872218"/>
          </a:xfrm>
          <a:prstGeom prst="rect">
            <a:avLst/>
          </a:prstGeom>
        </p:spPr>
      </p:pic>
      <p:pic>
        <p:nvPicPr>
          <p:cNvPr id="5" name="Picture 4">
            <a:extLst>
              <a:ext uri="{FF2B5EF4-FFF2-40B4-BE49-F238E27FC236}">
                <a16:creationId xmlns:a16="http://schemas.microsoft.com/office/drawing/2014/main" id="{C055A119-5A45-348C-55DF-9E3B7030A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04524" y="1"/>
            <a:ext cx="4487476" cy="6872217"/>
          </a:xfrm>
          <a:prstGeom prst="rect">
            <a:avLst/>
          </a:prstGeom>
        </p:spPr>
      </p:pic>
      <p:pic>
        <p:nvPicPr>
          <p:cNvPr id="7" name="Picture 6">
            <a:extLst>
              <a:ext uri="{FF2B5EF4-FFF2-40B4-BE49-F238E27FC236}">
                <a16:creationId xmlns:a16="http://schemas.microsoft.com/office/drawing/2014/main" id="{E9C85F4A-62AC-7A2F-3A5A-D7AE2A2441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5687" y="2444209"/>
            <a:ext cx="3217048" cy="1641643"/>
          </a:xfrm>
          <a:prstGeom prst="rect">
            <a:avLst/>
          </a:prstGeom>
        </p:spPr>
      </p:pic>
      <p:sp>
        <p:nvSpPr>
          <p:cNvPr id="8" name="TextBox 7">
            <a:extLst>
              <a:ext uri="{FF2B5EF4-FFF2-40B4-BE49-F238E27FC236}">
                <a16:creationId xmlns:a16="http://schemas.microsoft.com/office/drawing/2014/main" id="{AFCCE7A5-3324-26A5-A819-19412DC70EAF}"/>
              </a:ext>
            </a:extLst>
          </p:cNvPr>
          <p:cNvSpPr txBox="1"/>
          <p:nvPr/>
        </p:nvSpPr>
        <p:spPr>
          <a:xfrm>
            <a:off x="4615930" y="1166666"/>
            <a:ext cx="295656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t>Acceleration (without g) and gyroscope data collected simultaneously at ~100 Hz using iPhone 12.</a:t>
            </a:r>
          </a:p>
        </p:txBody>
      </p:sp>
      <p:sp>
        <p:nvSpPr>
          <p:cNvPr id="9" name="TextBox 8">
            <a:extLst>
              <a:ext uri="{FF2B5EF4-FFF2-40B4-BE49-F238E27FC236}">
                <a16:creationId xmlns:a16="http://schemas.microsoft.com/office/drawing/2014/main" id="{85B85C07-BC88-B31A-A430-B359118073B7}"/>
              </a:ext>
            </a:extLst>
          </p:cNvPr>
          <p:cNvSpPr txBox="1"/>
          <p:nvPr/>
        </p:nvSpPr>
        <p:spPr>
          <a:xfrm>
            <a:off x="4439967" y="19706"/>
            <a:ext cx="3435052" cy="954107"/>
          </a:xfrm>
          <a:prstGeom prst="rect">
            <a:avLst/>
          </a:prstGeom>
          <a:noFill/>
        </p:spPr>
        <p:txBody>
          <a:bodyPr wrap="square" rtlCol="0">
            <a:spAutoFit/>
          </a:bodyPr>
          <a:lstStyle/>
          <a:p>
            <a:pPr algn="ctr"/>
            <a:r>
              <a:rPr lang="en-US" sz="2800" b="1" dirty="0"/>
              <a:t>Tremor Measurement</a:t>
            </a:r>
          </a:p>
        </p:txBody>
      </p:sp>
      <p:sp>
        <p:nvSpPr>
          <p:cNvPr id="14" name="TextBox 13">
            <a:extLst>
              <a:ext uri="{FF2B5EF4-FFF2-40B4-BE49-F238E27FC236}">
                <a16:creationId xmlns:a16="http://schemas.microsoft.com/office/drawing/2014/main" id="{D2D6350C-C93D-BAE7-0D59-296CA7AC6AB5}"/>
              </a:ext>
            </a:extLst>
          </p:cNvPr>
          <p:cNvSpPr txBox="1"/>
          <p:nvPr/>
        </p:nvSpPr>
        <p:spPr>
          <a:xfrm>
            <a:off x="4680248" y="4599121"/>
            <a:ext cx="2827926" cy="204671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1200"/>
              </a:spcAft>
            </a:pPr>
            <a:r>
              <a:rPr lang="en-US" sz="1600" b="1" dirty="0"/>
              <a:t>Initial Observation</a:t>
            </a:r>
          </a:p>
          <a:p>
            <a:pPr marL="285750" indent="-285750">
              <a:spcAft>
                <a:spcPts val="600"/>
              </a:spcAft>
              <a:buFont typeface="Arial" panose="020B0604020202020204" pitchFamily="34" charset="0"/>
              <a:buChar char="•"/>
            </a:pPr>
            <a:r>
              <a:rPr lang="en-US" sz="1600" dirty="0"/>
              <a:t>The “average” amplitude of the movement varies along different axes </a:t>
            </a:r>
          </a:p>
          <a:p>
            <a:pPr marL="285750" indent="-285750">
              <a:spcAft>
                <a:spcPts val="600"/>
              </a:spcAft>
              <a:buFont typeface="Arial" panose="020B0604020202020204" pitchFamily="34" charset="0"/>
              <a:buChar char="•"/>
            </a:pPr>
            <a:r>
              <a:rPr lang="en-US" sz="1600" dirty="0"/>
              <a:t>Much of the movement results in a regular pattern—not random</a:t>
            </a:r>
          </a:p>
        </p:txBody>
      </p:sp>
    </p:spTree>
    <p:extLst>
      <p:ext uri="{BB962C8B-B14F-4D97-AF65-F5344CB8AC3E}">
        <p14:creationId xmlns:p14="http://schemas.microsoft.com/office/powerpoint/2010/main" val="181704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C5FE2-C83B-EFE4-93C6-E4D21DD474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487476" cy="6872218"/>
          </a:xfrm>
          <a:prstGeom prst="rect">
            <a:avLst/>
          </a:prstGeom>
        </p:spPr>
      </p:pic>
      <p:pic>
        <p:nvPicPr>
          <p:cNvPr id="5" name="Picture 4">
            <a:extLst>
              <a:ext uri="{FF2B5EF4-FFF2-40B4-BE49-F238E27FC236}">
                <a16:creationId xmlns:a16="http://schemas.microsoft.com/office/drawing/2014/main" id="{C055A119-5A45-348C-55DF-9E3B7030A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04524" y="1"/>
            <a:ext cx="4487476" cy="6872217"/>
          </a:xfrm>
          <a:prstGeom prst="rect">
            <a:avLst/>
          </a:prstGeom>
        </p:spPr>
      </p:pic>
      <p:pic>
        <p:nvPicPr>
          <p:cNvPr id="7" name="Picture 6">
            <a:extLst>
              <a:ext uri="{FF2B5EF4-FFF2-40B4-BE49-F238E27FC236}">
                <a16:creationId xmlns:a16="http://schemas.microsoft.com/office/drawing/2014/main" id="{E9C85F4A-62AC-7A2F-3A5A-D7AE2A2441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7476" y="5097780"/>
            <a:ext cx="2827926" cy="1443076"/>
          </a:xfrm>
          <a:prstGeom prst="rect">
            <a:avLst/>
          </a:prstGeom>
        </p:spPr>
      </p:pic>
      <p:sp>
        <p:nvSpPr>
          <p:cNvPr id="10" name="Arrow: Left-Right 9">
            <a:extLst>
              <a:ext uri="{FF2B5EF4-FFF2-40B4-BE49-F238E27FC236}">
                <a16:creationId xmlns:a16="http://schemas.microsoft.com/office/drawing/2014/main" id="{33136AB4-EE11-4037-1424-C6FF61DF608A}"/>
              </a:ext>
            </a:extLst>
          </p:cNvPr>
          <p:cNvSpPr/>
          <p:nvPr/>
        </p:nvSpPr>
        <p:spPr>
          <a:xfrm rot="5400000">
            <a:off x="5374538" y="5509679"/>
            <a:ext cx="772646" cy="2811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9CB6AC-379C-25F9-E389-1491A903E3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6598" y="740554"/>
            <a:ext cx="2827926" cy="1443076"/>
          </a:xfrm>
          <a:prstGeom prst="rect">
            <a:avLst/>
          </a:prstGeom>
        </p:spPr>
      </p:pic>
      <p:sp>
        <p:nvSpPr>
          <p:cNvPr id="12" name="Arrow: Circular 11">
            <a:extLst>
              <a:ext uri="{FF2B5EF4-FFF2-40B4-BE49-F238E27FC236}">
                <a16:creationId xmlns:a16="http://schemas.microsoft.com/office/drawing/2014/main" id="{02E97C76-D81B-9707-8043-FABBFCECA31D}"/>
              </a:ext>
            </a:extLst>
          </p:cNvPr>
          <p:cNvSpPr/>
          <p:nvPr/>
        </p:nvSpPr>
        <p:spPr>
          <a:xfrm rot="16692529">
            <a:off x="4805061" y="1104419"/>
            <a:ext cx="766789" cy="56588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a:extLst>
              <a:ext uri="{FF2B5EF4-FFF2-40B4-BE49-F238E27FC236}">
                <a16:creationId xmlns:a16="http://schemas.microsoft.com/office/drawing/2014/main" id="{846C35B0-5206-48A3-C31B-2F3243E2FCD8}"/>
              </a:ext>
            </a:extLst>
          </p:cNvPr>
          <p:cNvSpPr/>
          <p:nvPr/>
        </p:nvSpPr>
        <p:spPr>
          <a:xfrm>
            <a:off x="4762500" y="411480"/>
            <a:ext cx="7429500" cy="210580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D046783-ECFF-24F4-79A4-D0544D2A7FB5}"/>
              </a:ext>
            </a:extLst>
          </p:cNvPr>
          <p:cNvSpPr/>
          <p:nvPr/>
        </p:nvSpPr>
        <p:spPr>
          <a:xfrm>
            <a:off x="28951" y="4655820"/>
            <a:ext cx="7429500" cy="216448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698F190-B74C-B589-46DD-6E8650179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7476" y="2959248"/>
            <a:ext cx="2827926" cy="1443076"/>
          </a:xfrm>
          <a:prstGeom prst="rect">
            <a:avLst/>
          </a:prstGeom>
        </p:spPr>
      </p:pic>
      <p:sp>
        <p:nvSpPr>
          <p:cNvPr id="6" name="Rectangle 5">
            <a:extLst>
              <a:ext uri="{FF2B5EF4-FFF2-40B4-BE49-F238E27FC236}">
                <a16:creationId xmlns:a16="http://schemas.microsoft.com/office/drawing/2014/main" id="{59C5BC13-12C4-BD27-07E7-27E71248A920}"/>
              </a:ext>
            </a:extLst>
          </p:cNvPr>
          <p:cNvSpPr/>
          <p:nvPr/>
        </p:nvSpPr>
        <p:spPr>
          <a:xfrm>
            <a:off x="28951" y="2571380"/>
            <a:ext cx="7429500" cy="204776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E44F1228-5688-D142-6DDD-89E519DC2F16}"/>
              </a:ext>
            </a:extLst>
          </p:cNvPr>
          <p:cNvSpPr/>
          <p:nvPr/>
        </p:nvSpPr>
        <p:spPr>
          <a:xfrm>
            <a:off x="5446062" y="3399630"/>
            <a:ext cx="772646" cy="2811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7C7F6E0-DCDC-E6EB-55C7-01048990F64A}"/>
              </a:ext>
            </a:extLst>
          </p:cNvPr>
          <p:cNvSpPr txBox="1"/>
          <p:nvPr/>
        </p:nvSpPr>
        <p:spPr>
          <a:xfrm>
            <a:off x="4762500" y="-15238"/>
            <a:ext cx="2766060" cy="400110"/>
          </a:xfrm>
          <a:prstGeom prst="rect">
            <a:avLst/>
          </a:prstGeom>
          <a:noFill/>
        </p:spPr>
        <p:txBody>
          <a:bodyPr wrap="square" rtlCol="0">
            <a:spAutoFit/>
          </a:bodyPr>
          <a:lstStyle/>
          <a:p>
            <a:r>
              <a:rPr lang="en-US" sz="2000" b="1" dirty="0"/>
              <a:t>Regular Oscillations</a:t>
            </a:r>
          </a:p>
        </p:txBody>
      </p:sp>
    </p:spTree>
    <p:extLst>
      <p:ext uri="{BB962C8B-B14F-4D97-AF65-F5344CB8AC3E}">
        <p14:creationId xmlns:p14="http://schemas.microsoft.com/office/powerpoint/2010/main" val="224496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C80A552-92FB-A817-34F7-73D3427747E2}"/>
              </a:ext>
            </a:extLst>
          </p:cNvPr>
          <p:cNvGraphicFramePr>
            <a:graphicFrameLocks/>
          </p:cNvGraphicFramePr>
          <p:nvPr>
            <p:extLst>
              <p:ext uri="{D42A27DB-BD31-4B8C-83A1-F6EECF244321}">
                <p14:modId xmlns:p14="http://schemas.microsoft.com/office/powerpoint/2010/main" val="4069287934"/>
              </p:ext>
            </p:extLst>
          </p:nvPr>
        </p:nvGraphicFramePr>
        <p:xfrm>
          <a:off x="0" y="729982"/>
          <a:ext cx="12192000" cy="612801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A46AF4B9-D628-5222-51D5-B0FB4CA6681E}"/>
              </a:ext>
            </a:extLst>
          </p:cNvPr>
          <p:cNvSpPr txBox="1"/>
          <p:nvPr/>
        </p:nvSpPr>
        <p:spPr>
          <a:xfrm>
            <a:off x="1329337" y="5405718"/>
            <a:ext cx="3483429" cy="422621"/>
          </a:xfrm>
          <a:prstGeom prst="rect">
            <a:avLst/>
          </a:prstGeom>
          <a:solidFill>
            <a:schemeClr val="bg1"/>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Standard Deviation = 0.088 m/s</a:t>
            </a:r>
            <a:r>
              <a:rPr lang="en-US" sz="1800" baseline="30000" dirty="0"/>
              <a:t>2</a:t>
            </a:r>
          </a:p>
        </p:txBody>
      </p:sp>
      <p:sp>
        <p:nvSpPr>
          <p:cNvPr id="6" name="Google Shape;614;p49">
            <a:extLst>
              <a:ext uri="{FF2B5EF4-FFF2-40B4-BE49-F238E27FC236}">
                <a16:creationId xmlns:a16="http://schemas.microsoft.com/office/drawing/2014/main" id="{BE21BCDE-B78A-AD45-ACBB-BC650E8399A2}"/>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Time Domain</a:t>
            </a:r>
          </a:p>
        </p:txBody>
      </p:sp>
    </p:spTree>
    <p:extLst>
      <p:ext uri="{BB962C8B-B14F-4D97-AF65-F5344CB8AC3E}">
        <p14:creationId xmlns:p14="http://schemas.microsoft.com/office/powerpoint/2010/main" val="235472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15D501D-5BFB-E24F-CD02-62BA4EB1169F}"/>
              </a:ext>
            </a:extLst>
          </p:cNvPr>
          <p:cNvGraphicFramePr>
            <a:graphicFrameLocks/>
          </p:cNvGraphicFramePr>
          <p:nvPr>
            <p:extLst>
              <p:ext uri="{D42A27DB-BD31-4B8C-83A1-F6EECF244321}">
                <p14:modId xmlns:p14="http://schemas.microsoft.com/office/powerpoint/2010/main" val="1246440693"/>
              </p:ext>
            </p:extLst>
          </p:nvPr>
        </p:nvGraphicFramePr>
        <p:xfrm>
          <a:off x="42862" y="701516"/>
          <a:ext cx="12149138" cy="6156484"/>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614;p49">
            <a:extLst>
              <a:ext uri="{FF2B5EF4-FFF2-40B4-BE49-F238E27FC236}">
                <a16:creationId xmlns:a16="http://schemas.microsoft.com/office/drawing/2014/main" id="{E5B7370B-A9E2-6240-C337-40093E955422}"/>
              </a:ext>
            </a:extLst>
          </p:cNvPr>
          <p:cNvSpPr txBox="1"/>
          <p:nvPr/>
        </p:nvSpPr>
        <p:spPr>
          <a:xfrm>
            <a:off x="1" y="-22964"/>
            <a:ext cx="1219200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a:cs typeface="Calibri"/>
                <a:sym typeface="Calibri"/>
              </a:rPr>
              <a:t>z-Axis Acceleration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Calibri"/>
                <a:cs typeface="Calibri"/>
                <a:sym typeface="Calibri"/>
              </a:rPr>
              <a:t>Calculation of Velocity and Displacement from Acceleration</a:t>
            </a:r>
          </a:p>
        </p:txBody>
      </p:sp>
    </p:spTree>
    <p:extLst>
      <p:ext uri="{BB962C8B-B14F-4D97-AF65-F5344CB8AC3E}">
        <p14:creationId xmlns:p14="http://schemas.microsoft.com/office/powerpoint/2010/main" val="46119193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31159</TotalTime>
  <Words>3179</Words>
  <Application>Microsoft Macintosh PowerPoint</Application>
  <PresentationFormat>Widescreen</PresentationFormat>
  <Paragraphs>372</Paragraphs>
  <Slides>54</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Avenir Light</vt:lpstr>
      <vt:lpstr>Calibri</vt:lpstr>
      <vt:lpstr>Cambria Math</vt:lpstr>
      <vt:lpstr>Jokerman</vt:lpstr>
      <vt:lpstr>Open Sans</vt:lpstr>
      <vt:lpstr>Wingdings</vt:lpstr>
      <vt:lpstr>Office Theme</vt:lpstr>
      <vt:lpstr>1_Office Theme</vt:lpstr>
      <vt:lpstr>PowerPoint Presentation</vt:lpstr>
      <vt:lpstr>Example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sensors and the associated tools provide the opportunity for students to investigate the vibrational frequencies in household equipment and potentially identify the origin. A few examples follow.</vt:lpstr>
      <vt:lpstr>PowerPoint Presentation</vt:lpstr>
      <vt:lpstr>PowerPoint Presentation</vt:lpstr>
      <vt:lpstr>Experiment 11 Stability Contest </vt:lpstr>
      <vt:lpstr>PowerPoint Presentation</vt:lpstr>
      <vt:lpstr>How Inertia Measurement Units are Changing Our Lives in Unexpected Ways </vt:lpstr>
      <vt:lpstr>PowerPoint Presentation</vt:lpstr>
      <vt:lpstr>PowerPoint Presentation</vt:lpstr>
      <vt:lpstr>PowerPoint Presentation</vt:lpstr>
      <vt:lpstr>How Does a Microelectromechanical System (MEMS)  Gyroscope Work?</vt:lpstr>
      <vt:lpstr>Scanning Electron Microscope Image of MEMS Gyroscope</vt:lpstr>
      <vt:lpstr>Coriolis Effect</vt:lpstr>
      <vt:lpstr>Concept for MEMS Gyroscope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David J.</dc:creator>
  <cp:lastModifiedBy>Melissare, Kevin P.</cp:lastModifiedBy>
  <cp:revision>69</cp:revision>
  <dcterms:created xsi:type="dcterms:W3CDTF">2019-10-04T22:01:17Z</dcterms:created>
  <dcterms:modified xsi:type="dcterms:W3CDTF">2024-04-12T17:40:50Z</dcterms:modified>
</cp:coreProperties>
</file>